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7" r:id="rId3"/>
    <p:sldId id="298" r:id="rId5"/>
    <p:sldId id="299" r:id="rId6"/>
    <p:sldId id="300" r:id="rId7"/>
    <p:sldId id="301" r:id="rId8"/>
    <p:sldId id="302" r:id="rId9"/>
    <p:sldId id="303" r:id="rId10"/>
    <p:sldId id="304" r:id="rId11"/>
    <p:sldId id="305" r:id="rId12"/>
    <p:sldId id="306" r:id="rId13"/>
    <p:sldId id="307" r:id="rId14"/>
    <p:sldId id="308" r:id="rId15"/>
    <p:sldId id="256" r:id="rId16"/>
    <p:sldId id="257" r:id="rId17"/>
    <p:sldId id="258" r:id="rId18"/>
    <p:sldId id="259" r:id="rId19"/>
    <p:sldId id="261" r:id="rId20"/>
    <p:sldId id="262" r:id="rId21"/>
    <p:sldId id="263" r:id="rId22"/>
    <p:sldId id="260" r:id="rId23"/>
    <p:sldId id="285" r:id="rId24"/>
    <p:sldId id="286" r:id="rId25"/>
    <p:sldId id="264" r:id="rId26"/>
    <p:sldId id="265" r:id="rId27"/>
    <p:sldId id="287" r:id="rId28"/>
    <p:sldId id="288" r:id="rId29"/>
    <p:sldId id="289" r:id="rId30"/>
    <p:sldId id="290" r:id="rId31"/>
    <p:sldId id="291" r:id="rId32"/>
    <p:sldId id="270" r:id="rId33"/>
    <p:sldId id="271" r:id="rId34"/>
    <p:sldId id="292" r:id="rId35"/>
    <p:sldId id="293" r:id="rId36"/>
    <p:sldId id="294" r:id="rId37"/>
    <p:sldId id="295" r:id="rId38"/>
    <p:sldId id="275" r:id="rId39"/>
    <p:sldId id="280" r:id="rId40"/>
    <p:sldId id="276" r:id="rId41"/>
    <p:sldId id="278" r:id="rId42"/>
    <p:sldId id="296" r:id="rId43"/>
    <p:sldId id="284" r:id="rId44"/>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5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8" autoAdjust="0"/>
    <p:restoredTop sz="94660"/>
  </p:normalViewPr>
  <p:slideViewPr>
    <p:cSldViewPr snapToGrid="0">
      <p:cViewPr varScale="1">
        <p:scale>
          <a:sx n="81" d="100"/>
          <a:sy n="81" d="100"/>
        </p:scale>
        <p:origin x="45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gs" Target="tags/tag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6BC13-AAD2-4251-9902-3DC50C5135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055CD-CC8A-4B15-A7BB-6555E594FE3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8825A9-712C-425F-BED9-7B5D7E19C57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DA48A8-9AFA-42BB-97EB-7FF2172DA97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DA48A8-9AFA-42BB-97EB-7FF2172DA97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DA48A8-9AFA-42BB-97EB-7FF2172DA97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DA48A8-9AFA-42BB-97EB-7FF2172DA97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435FA24-FEEF-4F23-B9F1-AABA098B7E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3DD240-D1B3-4253-A8BE-A1E2C7BE48A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5FA24-FEEF-4F23-B9F1-AABA098B7E5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DD240-D1B3-4253-A8BE-A1E2C7BE48A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microsoft.com/office/2007/relationships/hdphoto" Target="../media/image29.wdp"/><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57360" y="-1383621"/>
            <a:ext cx="14906716" cy="9625238"/>
          </a:xfrm>
          <a:prstGeom prst="rect">
            <a:avLst/>
          </a:prstGeom>
        </p:spPr>
      </p:pic>
      <p:sp>
        <p:nvSpPr>
          <p:cNvPr id="5" name="文本框 4"/>
          <p:cNvSpPr txBox="1"/>
          <p:nvPr/>
        </p:nvSpPr>
        <p:spPr>
          <a:xfrm>
            <a:off x="1676503" y="2634037"/>
            <a:ext cx="9062834" cy="1691640"/>
          </a:xfrm>
          <a:prstGeom prst="rect">
            <a:avLst/>
          </a:prstGeom>
          <a:noFill/>
        </p:spPr>
        <p:txBody>
          <a:bodyPr wrap="square" rtlCol="0">
            <a:spAutoFit/>
          </a:bodyPr>
          <a:lstStyle/>
          <a:p>
            <a:pPr algn="ctr"/>
            <a:r>
              <a:rPr lang="en-US" altLang="zh-CN" sz="7200" b="1" spc="800" dirty="0" smtClean="0">
                <a:solidFill>
                  <a:srgbClr val="C00000"/>
                </a:solidFill>
                <a:latin typeface="Impact" panose="020B0806030902050204" pitchFamily="34" charset="0"/>
                <a:ea typeface="苏新诗古印宋简" panose="02010609000101010101" pitchFamily="49" charset="-122"/>
              </a:rPr>
              <a:t>20XX</a:t>
            </a:r>
            <a:r>
              <a:rPr lang="zh-CN" altLang="en-US" sz="7200" b="1" spc="800" dirty="0" smtClean="0">
                <a:solidFill>
                  <a:schemeClr val="bg1"/>
                </a:solidFill>
                <a:latin typeface="苏新诗古印宋简" panose="02010609000101010101" pitchFamily="49" charset="-122"/>
                <a:ea typeface="苏新诗古印宋简" panose="02010609000101010101" pitchFamily="49" charset="-122"/>
              </a:rPr>
              <a:t>我们</a:t>
            </a:r>
            <a:r>
              <a:rPr lang="zh-CN" altLang="en-US" sz="7200" b="1" spc="800" dirty="0" smtClean="0">
                <a:solidFill>
                  <a:schemeClr val="bg1"/>
                </a:solidFill>
                <a:latin typeface="苏新诗古印宋简" panose="02010609000101010101" pitchFamily="49" charset="-122"/>
                <a:ea typeface="苏新诗古印宋简" panose="02010609000101010101" pitchFamily="49" charset="-122"/>
              </a:rPr>
              <a:t>兢兢业业</a:t>
            </a:r>
            <a:r>
              <a:rPr lang="en-US" altLang="zh-CN" sz="3200" b="1" spc="800" dirty="0" smtClean="0">
                <a:solidFill>
                  <a:schemeClr val="bg1"/>
                </a:solidFill>
                <a:latin typeface="Impact" panose="020B0806030902050204" pitchFamily="34" charset="0"/>
                <a:ea typeface="苏新诗古印宋简" panose="02010609000101010101" pitchFamily="49" charset="-122"/>
              </a:rPr>
              <a:t>20XX </a:t>
            </a:r>
            <a:r>
              <a:rPr lang="en-US" altLang="zh-CN" sz="3200" b="1" spc="800" dirty="0">
                <a:solidFill>
                  <a:schemeClr val="bg1"/>
                </a:solidFill>
                <a:latin typeface="Impact" panose="020B0806030902050204" pitchFamily="34" charset="0"/>
                <a:ea typeface="苏新诗古印宋简" panose="02010609000101010101" pitchFamily="49" charset="-122"/>
              </a:rPr>
              <a:t>we work hard</a:t>
            </a:r>
            <a:endParaRPr lang="zh-CN" altLang="en-US" sz="3200" b="1" spc="800" dirty="0">
              <a:solidFill>
                <a:schemeClr val="bg1"/>
              </a:solidFill>
              <a:latin typeface="Impact" panose="020B0806030902050204" pitchFamily="34" charset="0"/>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4"/>
                                        </p:tgtEl>
                                      </p:cBhvr>
                                      <p:by x="150000" y="150000"/>
                                    </p:animScale>
                                  </p:childTnLst>
                                </p:cTn>
                              </p:par>
                              <p:par>
                                <p:cTn id="7" presetID="8" presetClass="emph" presetSubtype="0" fill="hold" nodeType="withEffect">
                                  <p:stCondLst>
                                    <p:cond delay="0"/>
                                  </p:stCondLst>
                                  <p:childTnLst>
                                    <p:animRot by="-480000">
                                      <p:cBhvr>
                                        <p:cTn id="8" dur="1500" fill="hold"/>
                                        <p:tgtEl>
                                          <p:spTgt spid="4"/>
                                        </p:tgtEl>
                                        <p:attrNameLst>
                                          <p:attrName>r</p:attrName>
                                        </p:attrNameLst>
                                      </p:cBhvr>
                                    </p:animRot>
                                  </p:childTnLst>
                                </p:cTn>
                              </p:par>
                              <p:par>
                                <p:cTn id="9" presetID="53" presetClass="entr" presetSubtype="16"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 fill="hold"/>
                                        <p:tgtEl>
                                          <p:spTgt spid="5"/>
                                        </p:tgtEl>
                                        <p:attrNameLst>
                                          <p:attrName>ppt_w</p:attrName>
                                        </p:attrNameLst>
                                      </p:cBhvr>
                                      <p:tavLst>
                                        <p:tav tm="0">
                                          <p:val>
                                            <p:fltVal val="0"/>
                                          </p:val>
                                        </p:tav>
                                        <p:tav tm="100000">
                                          <p:val>
                                            <p:strVal val="#ppt_w"/>
                                          </p:val>
                                        </p:tav>
                                      </p:tavLst>
                                    </p:anim>
                                    <p:anim calcmode="lin" valueType="num">
                                      <p:cBhvr>
                                        <p:cTn id="12" dur="1500" fill="hold"/>
                                        <p:tgtEl>
                                          <p:spTgt spid="5"/>
                                        </p:tgtEl>
                                        <p:attrNameLst>
                                          <p:attrName>ppt_h</p:attrName>
                                        </p:attrNameLst>
                                      </p:cBhvr>
                                      <p:tavLst>
                                        <p:tav tm="0">
                                          <p:val>
                                            <p:fltVal val="0"/>
                                          </p:val>
                                        </p:tav>
                                        <p:tav tm="100000">
                                          <p:val>
                                            <p:strVal val="#ppt_h"/>
                                          </p:val>
                                        </p:tav>
                                      </p:tavLst>
                                    </p:anim>
                                    <p:animEffect transition="in" filter="fade">
                                      <p:cBhvr>
                                        <p:cTn id="13" dur="1500"/>
                                        <p:tgtEl>
                                          <p:spTgt spid="5"/>
                                        </p:tgtEl>
                                      </p:cBhvr>
                                    </p:animEffect>
                                  </p:childTnLst>
                                </p:cTn>
                              </p:par>
                              <p:par>
                                <p:cTn id="14" presetID="8" presetClass="emph" presetSubtype="0" fill="hold" grpId="0" nodeType="withEffect">
                                  <p:stCondLst>
                                    <p:cond delay="0"/>
                                  </p:stCondLst>
                                  <p:childTnLst>
                                    <p:animRot by="-480000">
                                      <p:cBhvr>
                                        <p:cTn id="15" dur="1500" fill="hold"/>
                                        <p:tgtEl>
                                          <p:spTgt spid="5"/>
                                        </p:tgtEl>
                                        <p:attrNameLst>
                                          <p:attrName>r</p:attrName>
                                        </p:attrNameLst>
                                      </p:cBhvr>
                                    </p:animRot>
                                  </p:childTnLst>
                                </p:cTn>
                              </p:par>
                            </p:childTnLst>
                          </p:cTn>
                        </p:par>
                        <p:par>
                          <p:cTn id="16" fill="hold">
                            <p:stCondLst>
                              <p:cond delay="1500"/>
                            </p:stCondLst>
                            <p:childTnLst>
                              <p:par>
                                <p:cTn id="17" presetID="6" presetClass="emph" presetSubtype="0" fill="hold" nodeType="afterEffect">
                                  <p:stCondLst>
                                    <p:cond delay="0"/>
                                  </p:stCondLst>
                                  <p:childTnLst>
                                    <p:animScale>
                                      <p:cBhvr>
                                        <p:cTn id="18" dur="500" fill="hold"/>
                                        <p:tgtEl>
                                          <p:spTgt spid="4"/>
                                        </p:tgtEl>
                                      </p:cBhvr>
                                      <p:by x="67000" y="67000"/>
                                    </p:animScale>
                                  </p:childTnLst>
                                </p:cTn>
                              </p:par>
                              <p:par>
                                <p:cTn id="19" presetID="8" presetClass="emph" presetSubtype="0" fill="hold" nodeType="withEffect">
                                  <p:stCondLst>
                                    <p:cond delay="0"/>
                                  </p:stCondLst>
                                  <p:childTnLst>
                                    <p:animRot by="480000">
                                      <p:cBhvr>
                                        <p:cTn id="20" dur="500" fill="hold"/>
                                        <p:tgtEl>
                                          <p:spTgt spid="4"/>
                                        </p:tgtEl>
                                        <p:attrNameLst>
                                          <p:attrName>r</p:attrName>
                                        </p:attrNameLst>
                                      </p:cBhvr>
                                    </p:animRot>
                                  </p:childTnLst>
                                </p:cTn>
                              </p:par>
                              <p:par>
                                <p:cTn id="21" presetID="9" presetClass="exit" presetSubtype="0" fill="hold" grpId="2" nodeType="with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23" presetClass="exit" presetSubtype="16" fill="hold" grpId="3" nodeType="withEffect">
                                  <p:stCondLst>
                                    <p:cond delay="0"/>
                                  </p:stCondLst>
                                  <p:childTnLst>
                                    <p:anim calcmode="lin" valueType="num">
                                      <p:cBhvr>
                                        <p:cTn id="25" dur="500"/>
                                        <p:tgtEl>
                                          <p:spTgt spid="5"/>
                                        </p:tgtEl>
                                        <p:attrNameLst>
                                          <p:attrName>ppt_w</p:attrName>
                                        </p:attrNameLst>
                                      </p:cBhvr>
                                      <p:tavLst>
                                        <p:tav tm="0">
                                          <p:val>
                                            <p:strVal val="ppt_w"/>
                                          </p:val>
                                        </p:tav>
                                        <p:tav tm="100000">
                                          <p:val>
                                            <p:strVal val="4*ppt_w"/>
                                          </p:val>
                                        </p:tav>
                                      </p:tavLst>
                                    </p:anim>
                                    <p:anim calcmode="lin" valueType="num">
                                      <p:cBhvr>
                                        <p:cTn id="26" dur="500"/>
                                        <p:tgtEl>
                                          <p:spTgt spid="5"/>
                                        </p:tgtEl>
                                        <p:attrNameLst>
                                          <p:attrName>ppt_h</p:attrName>
                                        </p:attrNameLst>
                                      </p:cBhvr>
                                      <p:tavLst>
                                        <p:tav tm="0">
                                          <p:val>
                                            <p:strVal val="ppt_h"/>
                                          </p:val>
                                        </p:tav>
                                        <p:tav tm="100000">
                                          <p:val>
                                            <p:strVal val="4*ppt_h"/>
                                          </p:val>
                                        </p:tav>
                                      </p:tavLst>
                                    </p:anim>
                                    <p:set>
                                      <p:cBhvr>
                                        <p:cTn id="27" dur="1" fill="hold">
                                          <p:stCondLst>
                                            <p:cond delay="499"/>
                                          </p:stCondLst>
                                        </p:cTn>
                                        <p:tgtEl>
                                          <p:spTgt spid="5"/>
                                        </p:tgtEl>
                                        <p:attrNameLst>
                                          <p:attrName>style.visibility</p:attrName>
                                        </p:attrNameLst>
                                      </p:cBhvr>
                                      <p:to>
                                        <p:strVal val="hidden"/>
                                      </p:to>
                                    </p:set>
                                  </p:childTnLst>
                                </p:cTn>
                              </p:par>
                              <p:par>
                                <p:cTn id="28" presetID="8" presetClass="emph" presetSubtype="0" fill="hold" grpId="4" nodeType="withEffect">
                                  <p:stCondLst>
                                    <p:cond delay="0"/>
                                  </p:stCondLst>
                                  <p:childTnLst>
                                    <p:animRot by="480000">
                                      <p:cBhvr>
                                        <p:cTn id="29"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49145" y="-827644"/>
            <a:ext cx="15520857" cy="8388160"/>
          </a:xfrm>
          <a:prstGeom prst="rect">
            <a:avLst/>
          </a:prstGeom>
        </p:spPr>
      </p:pic>
      <p:sp>
        <p:nvSpPr>
          <p:cNvPr id="248" name="椭圆 247"/>
          <p:cNvSpPr/>
          <p:nvPr/>
        </p:nvSpPr>
        <p:spPr>
          <a:xfrm>
            <a:off x="6724576" y="111195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49" name="椭圆 248"/>
          <p:cNvSpPr/>
          <p:nvPr/>
        </p:nvSpPr>
        <p:spPr>
          <a:xfrm>
            <a:off x="6902893" y="170584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0" name="椭圆 249"/>
          <p:cNvSpPr/>
          <p:nvPr/>
        </p:nvSpPr>
        <p:spPr>
          <a:xfrm>
            <a:off x="6492348" y="194963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1" name="椭圆 250"/>
          <p:cNvSpPr/>
          <p:nvPr/>
        </p:nvSpPr>
        <p:spPr>
          <a:xfrm>
            <a:off x="7433703" y="172984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2" name="椭圆 251"/>
          <p:cNvSpPr/>
          <p:nvPr/>
        </p:nvSpPr>
        <p:spPr>
          <a:xfrm>
            <a:off x="6193767" y="161788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3" name="椭圆 252"/>
          <p:cNvSpPr/>
          <p:nvPr/>
        </p:nvSpPr>
        <p:spPr>
          <a:xfrm>
            <a:off x="5447320" y="166349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4" name="椭圆 253"/>
          <p:cNvSpPr/>
          <p:nvPr/>
        </p:nvSpPr>
        <p:spPr>
          <a:xfrm>
            <a:off x="5625637" y="225739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5" name="椭圆 254"/>
          <p:cNvSpPr/>
          <p:nvPr/>
        </p:nvSpPr>
        <p:spPr>
          <a:xfrm>
            <a:off x="5215092" y="250117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6" name="椭圆 255"/>
          <p:cNvSpPr/>
          <p:nvPr/>
        </p:nvSpPr>
        <p:spPr>
          <a:xfrm>
            <a:off x="6156447" y="228139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7" name="椭圆 256"/>
          <p:cNvSpPr/>
          <p:nvPr/>
        </p:nvSpPr>
        <p:spPr>
          <a:xfrm>
            <a:off x="4916511" y="2169424"/>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8" name="椭圆 257"/>
          <p:cNvSpPr/>
          <p:nvPr/>
        </p:nvSpPr>
        <p:spPr>
          <a:xfrm>
            <a:off x="6924844" y="410962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9" name="椭圆 258"/>
          <p:cNvSpPr/>
          <p:nvPr/>
        </p:nvSpPr>
        <p:spPr>
          <a:xfrm>
            <a:off x="7103161" y="47035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0" name="椭圆 259"/>
          <p:cNvSpPr/>
          <p:nvPr/>
        </p:nvSpPr>
        <p:spPr>
          <a:xfrm>
            <a:off x="6692616" y="494730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1" name="椭圆 260"/>
          <p:cNvSpPr/>
          <p:nvPr/>
        </p:nvSpPr>
        <p:spPr>
          <a:xfrm>
            <a:off x="7633971" y="47275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2" name="椭圆 261"/>
          <p:cNvSpPr/>
          <p:nvPr/>
        </p:nvSpPr>
        <p:spPr>
          <a:xfrm>
            <a:off x="6394035" y="461555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3" name="椭圆 262"/>
          <p:cNvSpPr/>
          <p:nvPr/>
        </p:nvSpPr>
        <p:spPr>
          <a:xfrm>
            <a:off x="5647588" y="46611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4" name="椭圆 263"/>
          <p:cNvSpPr/>
          <p:nvPr/>
        </p:nvSpPr>
        <p:spPr>
          <a:xfrm>
            <a:off x="5825905" y="525506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5" name="椭圆 264"/>
          <p:cNvSpPr/>
          <p:nvPr/>
        </p:nvSpPr>
        <p:spPr>
          <a:xfrm>
            <a:off x="5415360" y="549885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6" name="椭圆 265"/>
          <p:cNvSpPr/>
          <p:nvPr/>
        </p:nvSpPr>
        <p:spPr>
          <a:xfrm>
            <a:off x="6356715" y="527906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7" name="椭圆 266"/>
          <p:cNvSpPr/>
          <p:nvPr/>
        </p:nvSpPr>
        <p:spPr>
          <a:xfrm>
            <a:off x="5116779" y="516709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8" name="椭圆 267"/>
          <p:cNvSpPr/>
          <p:nvPr/>
        </p:nvSpPr>
        <p:spPr>
          <a:xfrm>
            <a:off x="7913167" y="301390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9" name="椭圆 268"/>
          <p:cNvSpPr/>
          <p:nvPr/>
        </p:nvSpPr>
        <p:spPr>
          <a:xfrm>
            <a:off x="7204040" y="320546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0" name="椭圆 269"/>
          <p:cNvSpPr/>
          <p:nvPr/>
        </p:nvSpPr>
        <p:spPr>
          <a:xfrm>
            <a:off x="7680939" y="385158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1" name="椭圆 270"/>
          <p:cNvSpPr/>
          <p:nvPr/>
        </p:nvSpPr>
        <p:spPr>
          <a:xfrm>
            <a:off x="8622293" y="363180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2" name="椭圆 271"/>
          <p:cNvSpPr/>
          <p:nvPr/>
        </p:nvSpPr>
        <p:spPr>
          <a:xfrm>
            <a:off x="7382357" y="351983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3" name="椭圆 272"/>
          <p:cNvSpPr/>
          <p:nvPr/>
        </p:nvSpPr>
        <p:spPr>
          <a:xfrm>
            <a:off x="6790228" y="2798692"/>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4" name="椭圆 273"/>
          <p:cNvSpPr/>
          <p:nvPr/>
        </p:nvSpPr>
        <p:spPr>
          <a:xfrm>
            <a:off x="6814228" y="415934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5" name="椭圆 274"/>
          <p:cNvSpPr/>
          <p:nvPr/>
        </p:nvSpPr>
        <p:spPr>
          <a:xfrm>
            <a:off x="6403683" y="440313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6" name="椭圆 275"/>
          <p:cNvSpPr/>
          <p:nvPr/>
        </p:nvSpPr>
        <p:spPr>
          <a:xfrm>
            <a:off x="7345037" y="418334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7" name="椭圆 276"/>
          <p:cNvSpPr/>
          <p:nvPr/>
        </p:nvSpPr>
        <p:spPr>
          <a:xfrm>
            <a:off x="7790337" y="376598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8" name="椭圆 277"/>
          <p:cNvSpPr/>
          <p:nvPr/>
        </p:nvSpPr>
        <p:spPr>
          <a:xfrm>
            <a:off x="4110381" y="314987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9" name="椭圆 278"/>
          <p:cNvSpPr/>
          <p:nvPr/>
        </p:nvSpPr>
        <p:spPr>
          <a:xfrm>
            <a:off x="4288699" y="37437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0" name="椭圆 279"/>
          <p:cNvSpPr/>
          <p:nvPr/>
        </p:nvSpPr>
        <p:spPr>
          <a:xfrm>
            <a:off x="3878153" y="39875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1" name="椭圆 280"/>
          <p:cNvSpPr/>
          <p:nvPr/>
        </p:nvSpPr>
        <p:spPr>
          <a:xfrm>
            <a:off x="4819508" y="37677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2" name="椭圆 281"/>
          <p:cNvSpPr/>
          <p:nvPr/>
        </p:nvSpPr>
        <p:spPr>
          <a:xfrm>
            <a:off x="3579572" y="365580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3" name="椭圆 282"/>
          <p:cNvSpPr/>
          <p:nvPr/>
        </p:nvSpPr>
        <p:spPr>
          <a:xfrm>
            <a:off x="4912903" y="253645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4" name="椭圆 283"/>
          <p:cNvSpPr/>
          <p:nvPr/>
        </p:nvSpPr>
        <p:spPr>
          <a:xfrm>
            <a:off x="5635140" y="2980780"/>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5" name="椭圆 284"/>
          <p:cNvSpPr/>
          <p:nvPr/>
        </p:nvSpPr>
        <p:spPr>
          <a:xfrm>
            <a:off x="4680675" y="337413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6" name="椭圆 285"/>
          <p:cNvSpPr/>
          <p:nvPr/>
        </p:nvSpPr>
        <p:spPr>
          <a:xfrm>
            <a:off x="5622029" y="315434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7" name="椭圆 286"/>
          <p:cNvSpPr/>
          <p:nvPr/>
        </p:nvSpPr>
        <p:spPr>
          <a:xfrm>
            <a:off x="6308715" y="39635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8" name="椭圆 287"/>
          <p:cNvSpPr/>
          <p:nvPr/>
        </p:nvSpPr>
        <p:spPr>
          <a:xfrm>
            <a:off x="4914527" y="386583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9" name="椭圆 288"/>
          <p:cNvSpPr/>
          <p:nvPr/>
        </p:nvSpPr>
        <p:spPr>
          <a:xfrm>
            <a:off x="5092844" y="445973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0" name="椭圆 289"/>
          <p:cNvSpPr/>
          <p:nvPr/>
        </p:nvSpPr>
        <p:spPr>
          <a:xfrm>
            <a:off x="4682299" y="47035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1" name="椭圆 290"/>
          <p:cNvSpPr/>
          <p:nvPr/>
        </p:nvSpPr>
        <p:spPr>
          <a:xfrm>
            <a:off x="5623653" y="448373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2" name="椭圆 291"/>
          <p:cNvSpPr/>
          <p:nvPr/>
        </p:nvSpPr>
        <p:spPr>
          <a:xfrm>
            <a:off x="5120516" y="452903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3" name="椭圆 292"/>
          <p:cNvSpPr/>
          <p:nvPr/>
        </p:nvSpPr>
        <p:spPr>
          <a:xfrm>
            <a:off x="4374069" y="457464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4" name="椭圆 293"/>
          <p:cNvSpPr/>
          <p:nvPr/>
        </p:nvSpPr>
        <p:spPr>
          <a:xfrm>
            <a:off x="4552387" y="516854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5" name="椭圆 294"/>
          <p:cNvSpPr/>
          <p:nvPr/>
        </p:nvSpPr>
        <p:spPr>
          <a:xfrm>
            <a:off x="4141841" y="541233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6" name="椭圆 295"/>
          <p:cNvSpPr/>
          <p:nvPr/>
        </p:nvSpPr>
        <p:spPr>
          <a:xfrm>
            <a:off x="5131196" y="375543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7" name="椭圆 296"/>
          <p:cNvSpPr/>
          <p:nvPr/>
        </p:nvSpPr>
        <p:spPr>
          <a:xfrm>
            <a:off x="3843260" y="508057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8" name="椭圆 297"/>
          <p:cNvSpPr/>
          <p:nvPr/>
        </p:nvSpPr>
        <p:spPr>
          <a:xfrm>
            <a:off x="8236777" y="93605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9" name="椭圆 298"/>
          <p:cNvSpPr/>
          <p:nvPr/>
        </p:nvSpPr>
        <p:spPr>
          <a:xfrm>
            <a:off x="8415095" y="152994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0" name="椭圆 299"/>
          <p:cNvSpPr/>
          <p:nvPr/>
        </p:nvSpPr>
        <p:spPr>
          <a:xfrm>
            <a:off x="8004549" y="177373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1" name="椭圆 300"/>
          <p:cNvSpPr/>
          <p:nvPr/>
        </p:nvSpPr>
        <p:spPr>
          <a:xfrm>
            <a:off x="8945904" y="155394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2" name="椭圆 301"/>
          <p:cNvSpPr/>
          <p:nvPr/>
        </p:nvSpPr>
        <p:spPr>
          <a:xfrm>
            <a:off x="7705968" y="144197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3" name="椭圆 302"/>
          <p:cNvSpPr/>
          <p:nvPr/>
        </p:nvSpPr>
        <p:spPr>
          <a:xfrm>
            <a:off x="6959521" y="1487592"/>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4" name="椭圆 303"/>
          <p:cNvSpPr/>
          <p:nvPr/>
        </p:nvSpPr>
        <p:spPr>
          <a:xfrm>
            <a:off x="7137839" y="208148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5" name="椭圆 304"/>
          <p:cNvSpPr/>
          <p:nvPr/>
        </p:nvSpPr>
        <p:spPr>
          <a:xfrm>
            <a:off x="6727293" y="232527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6" name="椭圆 305"/>
          <p:cNvSpPr/>
          <p:nvPr/>
        </p:nvSpPr>
        <p:spPr>
          <a:xfrm>
            <a:off x="7668648" y="210548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7" name="椭圆 306"/>
          <p:cNvSpPr/>
          <p:nvPr/>
        </p:nvSpPr>
        <p:spPr>
          <a:xfrm>
            <a:off x="6428712" y="1993520"/>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8" name="椭圆 307"/>
          <p:cNvSpPr/>
          <p:nvPr/>
        </p:nvSpPr>
        <p:spPr>
          <a:xfrm>
            <a:off x="5107196" y="1694920"/>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9" name="椭圆 308"/>
          <p:cNvSpPr/>
          <p:nvPr/>
        </p:nvSpPr>
        <p:spPr>
          <a:xfrm>
            <a:off x="5285513" y="228881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0" name="椭圆 309"/>
          <p:cNvSpPr/>
          <p:nvPr/>
        </p:nvSpPr>
        <p:spPr>
          <a:xfrm>
            <a:off x="4874968" y="253260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1" name="椭圆 310"/>
          <p:cNvSpPr/>
          <p:nvPr/>
        </p:nvSpPr>
        <p:spPr>
          <a:xfrm>
            <a:off x="5816323" y="231281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2" name="椭圆 311"/>
          <p:cNvSpPr/>
          <p:nvPr/>
        </p:nvSpPr>
        <p:spPr>
          <a:xfrm>
            <a:off x="4576387" y="220084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3" name="椭圆 312"/>
          <p:cNvSpPr/>
          <p:nvPr/>
        </p:nvSpPr>
        <p:spPr>
          <a:xfrm>
            <a:off x="3829940" y="224646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4" name="椭圆 313"/>
          <p:cNvSpPr/>
          <p:nvPr/>
        </p:nvSpPr>
        <p:spPr>
          <a:xfrm>
            <a:off x="4008257" y="28403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5" name="椭圆 314"/>
          <p:cNvSpPr/>
          <p:nvPr/>
        </p:nvSpPr>
        <p:spPr>
          <a:xfrm>
            <a:off x="3597712" y="3084144"/>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6" name="椭圆 315"/>
          <p:cNvSpPr/>
          <p:nvPr/>
        </p:nvSpPr>
        <p:spPr>
          <a:xfrm>
            <a:off x="4539067" y="28643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7" name="椭圆 316"/>
          <p:cNvSpPr/>
          <p:nvPr/>
        </p:nvSpPr>
        <p:spPr>
          <a:xfrm>
            <a:off x="3299131" y="275238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8" name="椭圆 317"/>
          <p:cNvSpPr/>
          <p:nvPr/>
        </p:nvSpPr>
        <p:spPr>
          <a:xfrm>
            <a:off x="7156040" y="37491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9" name="椭圆 318"/>
          <p:cNvSpPr/>
          <p:nvPr/>
        </p:nvSpPr>
        <p:spPr>
          <a:xfrm>
            <a:off x="7334357" y="434301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0" name="椭圆 319"/>
          <p:cNvSpPr/>
          <p:nvPr/>
        </p:nvSpPr>
        <p:spPr>
          <a:xfrm>
            <a:off x="6923812" y="4586804"/>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1" name="椭圆 320"/>
          <p:cNvSpPr/>
          <p:nvPr/>
        </p:nvSpPr>
        <p:spPr>
          <a:xfrm>
            <a:off x="7865167" y="436701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2" name="椭圆 321"/>
          <p:cNvSpPr/>
          <p:nvPr/>
        </p:nvSpPr>
        <p:spPr>
          <a:xfrm>
            <a:off x="6625231" y="425504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3" name="椭圆 322"/>
          <p:cNvSpPr/>
          <p:nvPr/>
        </p:nvSpPr>
        <p:spPr>
          <a:xfrm>
            <a:off x="7564020" y="399527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4" name="椭圆 323"/>
          <p:cNvSpPr/>
          <p:nvPr/>
        </p:nvSpPr>
        <p:spPr>
          <a:xfrm>
            <a:off x="7742337" y="45891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5" name="椭圆 324"/>
          <p:cNvSpPr/>
          <p:nvPr/>
        </p:nvSpPr>
        <p:spPr>
          <a:xfrm>
            <a:off x="7331792" y="48329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6" name="椭圆 325"/>
          <p:cNvSpPr/>
          <p:nvPr/>
        </p:nvSpPr>
        <p:spPr>
          <a:xfrm>
            <a:off x="6587911" y="491855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7" name="椭圆 326"/>
          <p:cNvSpPr/>
          <p:nvPr/>
        </p:nvSpPr>
        <p:spPr>
          <a:xfrm>
            <a:off x="7033211" y="450120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 name="文本框 4"/>
          <p:cNvSpPr txBox="1"/>
          <p:nvPr/>
        </p:nvSpPr>
        <p:spPr>
          <a:xfrm>
            <a:off x="1219199" y="2567226"/>
            <a:ext cx="9753603" cy="1200329"/>
          </a:xfrm>
          <a:prstGeom prst="rect">
            <a:avLst/>
          </a:prstGeom>
          <a:noFill/>
        </p:spPr>
        <p:txBody>
          <a:bodyPr wrap="square" rtlCol="0">
            <a:spAutoFit/>
          </a:bodyPr>
          <a:lstStyle/>
          <a:p>
            <a:pPr algn="ctr"/>
            <a:r>
              <a:rPr lang="zh-CN" altLang="en-US" sz="7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rPr>
              <a:t>我们定将不负众望</a:t>
            </a:r>
            <a:endParaRPr lang="zh-CN" altLang="en-US" sz="3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3" presetClass="entr" presetSubtype="32"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4*#ppt_w"/>
                                          </p:val>
                                        </p:tav>
                                        <p:tav tm="100000">
                                          <p:val>
                                            <p:strVal val="#ppt_w"/>
                                          </p:val>
                                        </p:tav>
                                      </p:tavLst>
                                    </p:anim>
                                    <p:anim calcmode="lin" valueType="num">
                                      <p:cBhvr>
                                        <p:cTn id="11" dur="500" fill="hold"/>
                                        <p:tgtEl>
                                          <p:spTgt spid="5"/>
                                        </p:tgtEl>
                                        <p:attrNameLst>
                                          <p:attrName>ppt_h</p:attrName>
                                        </p:attrNameLst>
                                      </p:cBhvr>
                                      <p:tavLst>
                                        <p:tav tm="0">
                                          <p:val>
                                            <p:strVal val="4*#ppt_h"/>
                                          </p:val>
                                        </p:tav>
                                        <p:tav tm="100000">
                                          <p:val>
                                            <p:strVal val="#ppt_h"/>
                                          </p:val>
                                        </p:tav>
                                      </p:tavLst>
                                    </p:anim>
                                  </p:childTnLst>
                                </p:cTn>
                              </p:par>
                              <p:par>
                                <p:cTn id="12" presetID="6" presetClass="emph" presetSubtype="0" fill="hold" nodeType="withEffect">
                                  <p:stCondLst>
                                    <p:cond delay="0"/>
                                  </p:stCondLst>
                                  <p:childTnLst>
                                    <p:animScale>
                                      <p:cBhvr>
                                        <p:cTn id="13" dur="3000" fill="hold"/>
                                        <p:tgtEl>
                                          <p:spTgt spid="4"/>
                                        </p:tgtEl>
                                      </p:cBhvr>
                                      <p:by x="130000" y="130000"/>
                                    </p:animScale>
                                  </p:childTnLst>
                                </p:cTn>
                              </p:par>
                              <p:par>
                                <p:cTn id="14" presetID="8" presetClass="emph" presetSubtype="0" fill="hold" nodeType="withEffect">
                                  <p:stCondLst>
                                    <p:cond delay="0"/>
                                  </p:stCondLst>
                                  <p:childTnLst>
                                    <p:animRot by="-720000">
                                      <p:cBhvr>
                                        <p:cTn id="15" dur="3000" fill="hold"/>
                                        <p:tgtEl>
                                          <p:spTgt spid="4"/>
                                        </p:tgtEl>
                                        <p:attrNameLst>
                                          <p:attrName>r</p:attrName>
                                        </p:attrNameLst>
                                      </p:cBhvr>
                                    </p:animRot>
                                  </p:childTnLst>
                                </p:cTn>
                              </p:par>
                              <p:par>
                                <p:cTn id="16" presetID="1" presetClass="entr" presetSubtype="0" fill="hold" grpId="0" nodeType="withEffect">
                                  <p:stCondLst>
                                    <p:cond delay="0"/>
                                  </p:stCondLst>
                                  <p:childTnLst>
                                    <p:set>
                                      <p:cBhvr>
                                        <p:cTn id="17" dur="1" fill="hold">
                                          <p:stCondLst>
                                            <p:cond delay="0"/>
                                          </p:stCondLst>
                                        </p:cTn>
                                        <p:tgtEl>
                                          <p:spTgt spid="248"/>
                                        </p:tgtEl>
                                        <p:attrNameLst>
                                          <p:attrName>style.visibility</p:attrName>
                                        </p:attrNameLst>
                                      </p:cBhvr>
                                      <p:to>
                                        <p:strVal val="visible"/>
                                      </p:to>
                                    </p:set>
                                  </p:childTnLst>
                                </p:cTn>
                              </p:par>
                              <p:par>
                                <p:cTn id="18" presetID="64" presetClass="path" presetSubtype="0" fill="hold" grpId="2" nodeType="withEffect">
                                  <p:stCondLst>
                                    <p:cond delay="0"/>
                                  </p:stCondLst>
                                  <p:childTnLst>
                                    <p:animMotion origin="layout" path="M -2.22222E-6 -4.07407E-6 L -2.22222E-6 -0.37986 " pathEditMode="relative" rAng="0" ptsTypes="AA">
                                      <p:cBhvr>
                                        <p:cTn id="19" dur="1193" fill="hold"/>
                                        <p:tgtEl>
                                          <p:spTgt spid="248"/>
                                        </p:tgtEl>
                                        <p:attrNameLst>
                                          <p:attrName>ppt_x</p:attrName>
                                          <p:attrName>ppt_y</p:attrName>
                                        </p:attrNameLst>
                                      </p:cBhvr>
                                      <p:rCtr x="0" y="-19005"/>
                                    </p:animMotion>
                                  </p:childTnLst>
                                </p:cTn>
                              </p:par>
                              <p:par>
                                <p:cTn id="20" presetID="10" presetClass="exit" presetSubtype="0" fill="hold" grpId="1" nodeType="withEffect">
                                  <p:stCondLst>
                                    <p:cond delay="0"/>
                                  </p:stCondLst>
                                  <p:childTnLst>
                                    <p:animEffect transition="out" filter="fade">
                                      <p:cBhvr>
                                        <p:cTn id="21" dur="1193"/>
                                        <p:tgtEl>
                                          <p:spTgt spid="248"/>
                                        </p:tgtEl>
                                      </p:cBhvr>
                                    </p:animEffect>
                                    <p:set>
                                      <p:cBhvr>
                                        <p:cTn id="22" dur="1" fill="hold">
                                          <p:stCondLst>
                                            <p:cond delay="1192"/>
                                          </p:stCondLst>
                                        </p:cTn>
                                        <p:tgtEl>
                                          <p:spTgt spid="248"/>
                                        </p:tgtEl>
                                        <p:attrNameLst>
                                          <p:attrName>style.visibility</p:attrName>
                                        </p:attrNameLst>
                                      </p:cBhvr>
                                      <p:to>
                                        <p:strVal val="hidden"/>
                                      </p:to>
                                    </p:set>
                                  </p:childTnLst>
                                </p:cTn>
                              </p:par>
                              <p:par>
                                <p:cTn id="23" presetID="1" presetClass="entr" presetSubtype="0" fill="hold" grpId="0" nodeType="withEffect">
                                  <p:stCondLst>
                                    <p:cond delay="199"/>
                                  </p:stCondLst>
                                  <p:childTnLst>
                                    <p:set>
                                      <p:cBhvr>
                                        <p:cTn id="24" dur="1" fill="hold">
                                          <p:stCondLst>
                                            <p:cond delay="0"/>
                                          </p:stCondLst>
                                        </p:cTn>
                                        <p:tgtEl>
                                          <p:spTgt spid="249"/>
                                        </p:tgtEl>
                                        <p:attrNameLst>
                                          <p:attrName>style.visibility</p:attrName>
                                        </p:attrNameLst>
                                      </p:cBhvr>
                                      <p:to>
                                        <p:strVal val="visible"/>
                                      </p:to>
                                    </p:set>
                                  </p:childTnLst>
                                </p:cTn>
                              </p:par>
                              <p:par>
                                <p:cTn id="25" presetID="64" presetClass="path" presetSubtype="0" fill="hold" grpId="2" nodeType="withEffect">
                                  <p:stCondLst>
                                    <p:cond delay="199"/>
                                  </p:stCondLst>
                                  <p:childTnLst>
                                    <p:animMotion origin="layout" path="M 4.44444E-6 -3.7037E-7 L 4.44444E-6 -0.36528 " pathEditMode="relative" rAng="0" ptsTypes="AA">
                                      <p:cBhvr>
                                        <p:cTn id="26" dur="1193" fill="hold"/>
                                        <p:tgtEl>
                                          <p:spTgt spid="249"/>
                                        </p:tgtEl>
                                        <p:attrNameLst>
                                          <p:attrName>ppt_x</p:attrName>
                                          <p:attrName>ppt_y</p:attrName>
                                        </p:attrNameLst>
                                      </p:cBhvr>
                                      <p:rCtr x="0" y="-18264"/>
                                    </p:animMotion>
                                  </p:childTnLst>
                                </p:cTn>
                              </p:par>
                              <p:par>
                                <p:cTn id="27" presetID="10" presetClass="exit" presetSubtype="0" fill="hold" grpId="1" nodeType="withEffect">
                                  <p:stCondLst>
                                    <p:cond delay="199"/>
                                  </p:stCondLst>
                                  <p:childTnLst>
                                    <p:animEffect transition="out" filter="fade">
                                      <p:cBhvr>
                                        <p:cTn id="28" dur="1193"/>
                                        <p:tgtEl>
                                          <p:spTgt spid="249"/>
                                        </p:tgtEl>
                                      </p:cBhvr>
                                    </p:animEffect>
                                    <p:set>
                                      <p:cBhvr>
                                        <p:cTn id="29" dur="1" fill="hold">
                                          <p:stCondLst>
                                            <p:cond delay="1192"/>
                                          </p:stCondLst>
                                        </p:cTn>
                                        <p:tgtEl>
                                          <p:spTgt spid="249"/>
                                        </p:tgtEl>
                                        <p:attrNameLst>
                                          <p:attrName>style.visibility</p:attrName>
                                        </p:attrNameLst>
                                      </p:cBhvr>
                                      <p:to>
                                        <p:strVal val="hidden"/>
                                      </p:to>
                                    </p:set>
                                  </p:childTnLst>
                                </p:cTn>
                              </p:par>
                              <p:par>
                                <p:cTn id="30" presetID="1" presetClass="entr" presetSubtype="0" fill="hold" grpId="0" nodeType="withEffect">
                                  <p:stCondLst>
                                    <p:cond delay="398"/>
                                  </p:stCondLst>
                                  <p:childTnLst>
                                    <p:set>
                                      <p:cBhvr>
                                        <p:cTn id="31" dur="1" fill="hold">
                                          <p:stCondLst>
                                            <p:cond delay="0"/>
                                          </p:stCondLst>
                                        </p:cTn>
                                        <p:tgtEl>
                                          <p:spTgt spid="250"/>
                                        </p:tgtEl>
                                        <p:attrNameLst>
                                          <p:attrName>style.visibility</p:attrName>
                                        </p:attrNameLst>
                                      </p:cBhvr>
                                      <p:to>
                                        <p:strVal val="visible"/>
                                      </p:to>
                                    </p:set>
                                  </p:childTnLst>
                                </p:cTn>
                              </p:par>
                              <p:par>
                                <p:cTn id="32" presetID="64" presetClass="path" presetSubtype="0" fill="hold" grpId="2" nodeType="withEffect">
                                  <p:stCondLst>
                                    <p:cond delay="398"/>
                                  </p:stCondLst>
                                  <p:childTnLst>
                                    <p:animMotion origin="layout" path="M 5E-6 -7.40741E-7 L 5E-6 -0.32847 " pathEditMode="relative" rAng="0" ptsTypes="AA">
                                      <p:cBhvr>
                                        <p:cTn id="33" dur="1193" fill="hold"/>
                                        <p:tgtEl>
                                          <p:spTgt spid="250"/>
                                        </p:tgtEl>
                                        <p:attrNameLst>
                                          <p:attrName>ppt_x</p:attrName>
                                          <p:attrName>ppt_y</p:attrName>
                                        </p:attrNameLst>
                                      </p:cBhvr>
                                      <p:rCtr x="0" y="-16435"/>
                                    </p:animMotion>
                                  </p:childTnLst>
                                </p:cTn>
                              </p:par>
                              <p:par>
                                <p:cTn id="34" presetID="10" presetClass="exit" presetSubtype="0" fill="hold" grpId="1" nodeType="withEffect">
                                  <p:stCondLst>
                                    <p:cond delay="398"/>
                                  </p:stCondLst>
                                  <p:childTnLst>
                                    <p:animEffect transition="out" filter="fade">
                                      <p:cBhvr>
                                        <p:cTn id="35" dur="1193"/>
                                        <p:tgtEl>
                                          <p:spTgt spid="250"/>
                                        </p:tgtEl>
                                      </p:cBhvr>
                                    </p:animEffect>
                                    <p:set>
                                      <p:cBhvr>
                                        <p:cTn id="36" dur="1" fill="hold">
                                          <p:stCondLst>
                                            <p:cond delay="1192"/>
                                          </p:stCondLst>
                                        </p:cTn>
                                        <p:tgtEl>
                                          <p:spTgt spid="250"/>
                                        </p:tgtEl>
                                        <p:attrNameLst>
                                          <p:attrName>style.visibility</p:attrName>
                                        </p:attrNameLst>
                                      </p:cBhvr>
                                      <p:to>
                                        <p:strVal val="hidden"/>
                                      </p:to>
                                    </p:set>
                                  </p:childTnLst>
                                </p:cTn>
                              </p:par>
                              <p:par>
                                <p:cTn id="37" presetID="1" presetClass="entr" presetSubtype="0" fill="hold" grpId="0" nodeType="withEffect">
                                  <p:stCondLst>
                                    <p:cond delay="597"/>
                                  </p:stCondLst>
                                  <p:childTnLst>
                                    <p:set>
                                      <p:cBhvr>
                                        <p:cTn id="38" dur="1" fill="hold">
                                          <p:stCondLst>
                                            <p:cond delay="0"/>
                                          </p:stCondLst>
                                        </p:cTn>
                                        <p:tgtEl>
                                          <p:spTgt spid="251"/>
                                        </p:tgtEl>
                                        <p:attrNameLst>
                                          <p:attrName>style.visibility</p:attrName>
                                        </p:attrNameLst>
                                      </p:cBhvr>
                                      <p:to>
                                        <p:strVal val="visible"/>
                                      </p:to>
                                    </p:set>
                                  </p:childTnLst>
                                </p:cTn>
                              </p:par>
                              <p:par>
                                <p:cTn id="39" presetID="64" presetClass="path" presetSubtype="0" fill="hold" grpId="2" nodeType="withEffect">
                                  <p:stCondLst>
                                    <p:cond delay="597"/>
                                  </p:stCondLst>
                                  <p:childTnLst>
                                    <p:animMotion origin="layout" path="M -1.94444E-6 3.33333E-6 L -1.94444E-6 -0.2713 " pathEditMode="relative" rAng="0" ptsTypes="AA">
                                      <p:cBhvr>
                                        <p:cTn id="40" dur="1193" fill="hold"/>
                                        <p:tgtEl>
                                          <p:spTgt spid="251"/>
                                        </p:tgtEl>
                                        <p:attrNameLst>
                                          <p:attrName>ppt_x</p:attrName>
                                          <p:attrName>ppt_y</p:attrName>
                                        </p:attrNameLst>
                                      </p:cBhvr>
                                      <p:rCtr x="0" y="-13565"/>
                                    </p:animMotion>
                                  </p:childTnLst>
                                </p:cTn>
                              </p:par>
                              <p:par>
                                <p:cTn id="41" presetID="10" presetClass="exit" presetSubtype="0" fill="hold" grpId="1" nodeType="withEffect">
                                  <p:stCondLst>
                                    <p:cond delay="597"/>
                                  </p:stCondLst>
                                  <p:childTnLst>
                                    <p:animEffect transition="out" filter="fade">
                                      <p:cBhvr>
                                        <p:cTn id="42" dur="1193"/>
                                        <p:tgtEl>
                                          <p:spTgt spid="251"/>
                                        </p:tgtEl>
                                      </p:cBhvr>
                                    </p:animEffect>
                                    <p:set>
                                      <p:cBhvr>
                                        <p:cTn id="43" dur="1" fill="hold">
                                          <p:stCondLst>
                                            <p:cond delay="1192"/>
                                          </p:stCondLst>
                                        </p:cTn>
                                        <p:tgtEl>
                                          <p:spTgt spid="251"/>
                                        </p:tgtEl>
                                        <p:attrNameLst>
                                          <p:attrName>style.visibility</p:attrName>
                                        </p:attrNameLst>
                                      </p:cBhvr>
                                      <p:to>
                                        <p:strVal val="hidden"/>
                                      </p:to>
                                    </p:set>
                                  </p:childTnLst>
                                </p:cTn>
                              </p:par>
                              <p:par>
                                <p:cTn id="44" presetID="1" presetClass="entr" presetSubtype="0" fill="hold" grpId="0" nodeType="withEffect">
                                  <p:stCondLst>
                                    <p:cond delay="795"/>
                                  </p:stCondLst>
                                  <p:childTnLst>
                                    <p:set>
                                      <p:cBhvr>
                                        <p:cTn id="45" dur="1" fill="hold">
                                          <p:stCondLst>
                                            <p:cond delay="0"/>
                                          </p:stCondLst>
                                        </p:cTn>
                                        <p:tgtEl>
                                          <p:spTgt spid="252"/>
                                        </p:tgtEl>
                                        <p:attrNameLst>
                                          <p:attrName>style.visibility</p:attrName>
                                        </p:attrNameLst>
                                      </p:cBhvr>
                                      <p:to>
                                        <p:strVal val="visible"/>
                                      </p:to>
                                    </p:set>
                                  </p:childTnLst>
                                </p:cTn>
                              </p:par>
                              <p:par>
                                <p:cTn id="46" presetID="64" presetClass="path" presetSubtype="0" fill="hold" grpId="2" nodeType="withEffect">
                                  <p:stCondLst>
                                    <p:cond delay="795"/>
                                  </p:stCondLst>
                                  <p:childTnLst>
                                    <p:animMotion origin="layout" path="M 4.16667E-6 1.85185E-6 L 4.16667E-6 -0.41621 " pathEditMode="relative" rAng="0" ptsTypes="AA">
                                      <p:cBhvr>
                                        <p:cTn id="47" dur="1193" fill="hold"/>
                                        <p:tgtEl>
                                          <p:spTgt spid="252"/>
                                        </p:tgtEl>
                                        <p:attrNameLst>
                                          <p:attrName>ppt_x</p:attrName>
                                          <p:attrName>ppt_y</p:attrName>
                                        </p:attrNameLst>
                                      </p:cBhvr>
                                      <p:rCtr x="0" y="-20810"/>
                                    </p:animMotion>
                                  </p:childTnLst>
                                </p:cTn>
                              </p:par>
                              <p:par>
                                <p:cTn id="48" presetID="10" presetClass="exit" presetSubtype="0" fill="hold" grpId="1" nodeType="withEffect">
                                  <p:stCondLst>
                                    <p:cond delay="795"/>
                                  </p:stCondLst>
                                  <p:childTnLst>
                                    <p:animEffect transition="out" filter="fade">
                                      <p:cBhvr>
                                        <p:cTn id="49" dur="1193"/>
                                        <p:tgtEl>
                                          <p:spTgt spid="252"/>
                                        </p:tgtEl>
                                      </p:cBhvr>
                                    </p:animEffect>
                                    <p:set>
                                      <p:cBhvr>
                                        <p:cTn id="50" dur="1" fill="hold">
                                          <p:stCondLst>
                                            <p:cond delay="1192"/>
                                          </p:stCondLst>
                                        </p:cTn>
                                        <p:tgtEl>
                                          <p:spTgt spid="25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53"/>
                                        </p:tgtEl>
                                        <p:attrNameLst>
                                          <p:attrName>style.visibility</p:attrName>
                                        </p:attrNameLst>
                                      </p:cBhvr>
                                      <p:to>
                                        <p:strVal val="visible"/>
                                      </p:to>
                                    </p:set>
                                  </p:childTnLst>
                                </p:cTn>
                              </p:par>
                              <p:par>
                                <p:cTn id="53" presetID="64" presetClass="path" presetSubtype="0" fill="hold" grpId="2" nodeType="withEffect">
                                  <p:stCondLst>
                                    <p:cond delay="0"/>
                                  </p:stCondLst>
                                  <p:childTnLst>
                                    <p:animMotion origin="layout" path="M -4.72222E-6 -7.40741E-7 L -4.72222E-6 -0.4338 " pathEditMode="relative" rAng="0" ptsTypes="AA">
                                      <p:cBhvr>
                                        <p:cTn id="54" dur="1193" fill="hold"/>
                                        <p:tgtEl>
                                          <p:spTgt spid="253"/>
                                        </p:tgtEl>
                                        <p:attrNameLst>
                                          <p:attrName>ppt_x</p:attrName>
                                          <p:attrName>ppt_y</p:attrName>
                                        </p:attrNameLst>
                                      </p:cBhvr>
                                      <p:rCtr x="0" y="-21690"/>
                                    </p:animMotion>
                                  </p:childTnLst>
                                </p:cTn>
                              </p:par>
                              <p:par>
                                <p:cTn id="55" presetID="10" presetClass="exit" presetSubtype="0" fill="hold" grpId="1" nodeType="withEffect">
                                  <p:stCondLst>
                                    <p:cond delay="0"/>
                                  </p:stCondLst>
                                  <p:childTnLst>
                                    <p:animEffect transition="out" filter="fade">
                                      <p:cBhvr>
                                        <p:cTn id="56" dur="1193"/>
                                        <p:tgtEl>
                                          <p:spTgt spid="253"/>
                                        </p:tgtEl>
                                      </p:cBhvr>
                                    </p:animEffect>
                                    <p:set>
                                      <p:cBhvr>
                                        <p:cTn id="57" dur="1" fill="hold">
                                          <p:stCondLst>
                                            <p:cond delay="1192"/>
                                          </p:stCondLst>
                                        </p:cTn>
                                        <p:tgtEl>
                                          <p:spTgt spid="253"/>
                                        </p:tgtEl>
                                        <p:attrNameLst>
                                          <p:attrName>style.visibility</p:attrName>
                                        </p:attrNameLst>
                                      </p:cBhvr>
                                      <p:to>
                                        <p:strVal val="hidden"/>
                                      </p:to>
                                    </p:set>
                                  </p:childTnLst>
                                </p:cTn>
                              </p:par>
                              <p:par>
                                <p:cTn id="58" presetID="1" presetClass="entr" presetSubtype="0" fill="hold" grpId="0" nodeType="withEffect">
                                  <p:stCondLst>
                                    <p:cond delay="199"/>
                                  </p:stCondLst>
                                  <p:childTnLst>
                                    <p:set>
                                      <p:cBhvr>
                                        <p:cTn id="59" dur="1" fill="hold">
                                          <p:stCondLst>
                                            <p:cond delay="0"/>
                                          </p:stCondLst>
                                        </p:cTn>
                                        <p:tgtEl>
                                          <p:spTgt spid="254"/>
                                        </p:tgtEl>
                                        <p:attrNameLst>
                                          <p:attrName>style.visibility</p:attrName>
                                        </p:attrNameLst>
                                      </p:cBhvr>
                                      <p:to>
                                        <p:strVal val="visible"/>
                                      </p:to>
                                    </p:set>
                                  </p:childTnLst>
                                </p:cTn>
                              </p:par>
                              <p:par>
                                <p:cTn id="60" presetID="64" presetClass="path" presetSubtype="0" fill="hold" grpId="2" nodeType="withEffect">
                                  <p:stCondLst>
                                    <p:cond delay="199"/>
                                  </p:stCondLst>
                                  <p:childTnLst>
                                    <p:animMotion origin="layout" path="M 1.94444E-6 4.44444E-6 L 1.94444E-6 -0.41945 " pathEditMode="relative" rAng="0" ptsTypes="AA">
                                      <p:cBhvr>
                                        <p:cTn id="61" dur="1193" fill="hold"/>
                                        <p:tgtEl>
                                          <p:spTgt spid="254"/>
                                        </p:tgtEl>
                                        <p:attrNameLst>
                                          <p:attrName>ppt_x</p:attrName>
                                          <p:attrName>ppt_y</p:attrName>
                                        </p:attrNameLst>
                                      </p:cBhvr>
                                      <p:rCtr x="0" y="-20972"/>
                                    </p:animMotion>
                                  </p:childTnLst>
                                </p:cTn>
                              </p:par>
                              <p:par>
                                <p:cTn id="62" presetID="10" presetClass="exit" presetSubtype="0" fill="hold" grpId="1" nodeType="withEffect">
                                  <p:stCondLst>
                                    <p:cond delay="199"/>
                                  </p:stCondLst>
                                  <p:childTnLst>
                                    <p:animEffect transition="out" filter="fade">
                                      <p:cBhvr>
                                        <p:cTn id="63" dur="1193"/>
                                        <p:tgtEl>
                                          <p:spTgt spid="254"/>
                                        </p:tgtEl>
                                      </p:cBhvr>
                                    </p:animEffect>
                                    <p:set>
                                      <p:cBhvr>
                                        <p:cTn id="64" dur="1" fill="hold">
                                          <p:stCondLst>
                                            <p:cond delay="1192"/>
                                          </p:stCondLst>
                                        </p:cTn>
                                        <p:tgtEl>
                                          <p:spTgt spid="254"/>
                                        </p:tgtEl>
                                        <p:attrNameLst>
                                          <p:attrName>style.visibility</p:attrName>
                                        </p:attrNameLst>
                                      </p:cBhvr>
                                      <p:to>
                                        <p:strVal val="hidden"/>
                                      </p:to>
                                    </p:set>
                                  </p:childTnLst>
                                </p:cTn>
                              </p:par>
                              <p:par>
                                <p:cTn id="65" presetID="1" presetClass="entr" presetSubtype="0" fill="hold" grpId="0" nodeType="withEffect">
                                  <p:stCondLst>
                                    <p:cond delay="398"/>
                                  </p:stCondLst>
                                  <p:childTnLst>
                                    <p:set>
                                      <p:cBhvr>
                                        <p:cTn id="66" dur="1" fill="hold">
                                          <p:stCondLst>
                                            <p:cond delay="0"/>
                                          </p:stCondLst>
                                        </p:cTn>
                                        <p:tgtEl>
                                          <p:spTgt spid="255"/>
                                        </p:tgtEl>
                                        <p:attrNameLst>
                                          <p:attrName>style.visibility</p:attrName>
                                        </p:attrNameLst>
                                      </p:cBhvr>
                                      <p:to>
                                        <p:strVal val="visible"/>
                                      </p:to>
                                    </p:set>
                                  </p:childTnLst>
                                </p:cTn>
                              </p:par>
                              <p:par>
                                <p:cTn id="67" presetID="64" presetClass="path" presetSubtype="0" fill="hold" grpId="2" nodeType="withEffect">
                                  <p:stCondLst>
                                    <p:cond delay="398"/>
                                  </p:stCondLst>
                                  <p:childTnLst>
                                    <p:animMotion origin="layout" path="M 2.5E-6 2.59259E-6 L 2.5E-6 -0.48727 " pathEditMode="relative" rAng="0" ptsTypes="AA">
                                      <p:cBhvr>
                                        <p:cTn id="68" dur="1193" fill="hold"/>
                                        <p:tgtEl>
                                          <p:spTgt spid="255"/>
                                        </p:tgtEl>
                                        <p:attrNameLst>
                                          <p:attrName>ppt_x</p:attrName>
                                          <p:attrName>ppt_y</p:attrName>
                                        </p:attrNameLst>
                                      </p:cBhvr>
                                      <p:rCtr x="0" y="-24375"/>
                                    </p:animMotion>
                                  </p:childTnLst>
                                </p:cTn>
                              </p:par>
                              <p:par>
                                <p:cTn id="69" presetID="10" presetClass="exit" presetSubtype="0" fill="hold" grpId="1" nodeType="withEffect">
                                  <p:stCondLst>
                                    <p:cond delay="398"/>
                                  </p:stCondLst>
                                  <p:childTnLst>
                                    <p:animEffect transition="out" filter="fade">
                                      <p:cBhvr>
                                        <p:cTn id="70" dur="1193"/>
                                        <p:tgtEl>
                                          <p:spTgt spid="255"/>
                                        </p:tgtEl>
                                      </p:cBhvr>
                                    </p:animEffect>
                                    <p:set>
                                      <p:cBhvr>
                                        <p:cTn id="71" dur="1" fill="hold">
                                          <p:stCondLst>
                                            <p:cond delay="1192"/>
                                          </p:stCondLst>
                                        </p:cTn>
                                        <p:tgtEl>
                                          <p:spTgt spid="255"/>
                                        </p:tgtEl>
                                        <p:attrNameLst>
                                          <p:attrName>style.visibility</p:attrName>
                                        </p:attrNameLst>
                                      </p:cBhvr>
                                      <p:to>
                                        <p:strVal val="hidden"/>
                                      </p:to>
                                    </p:set>
                                  </p:childTnLst>
                                </p:cTn>
                              </p:par>
                              <p:par>
                                <p:cTn id="72" presetID="1" presetClass="entr" presetSubtype="0" fill="hold" grpId="0" nodeType="withEffect">
                                  <p:stCondLst>
                                    <p:cond delay="597"/>
                                  </p:stCondLst>
                                  <p:childTnLst>
                                    <p:set>
                                      <p:cBhvr>
                                        <p:cTn id="73" dur="1" fill="hold">
                                          <p:stCondLst>
                                            <p:cond delay="0"/>
                                          </p:stCondLst>
                                        </p:cTn>
                                        <p:tgtEl>
                                          <p:spTgt spid="256"/>
                                        </p:tgtEl>
                                        <p:attrNameLst>
                                          <p:attrName>style.visibility</p:attrName>
                                        </p:attrNameLst>
                                      </p:cBhvr>
                                      <p:to>
                                        <p:strVal val="visible"/>
                                      </p:to>
                                    </p:set>
                                  </p:childTnLst>
                                </p:cTn>
                              </p:par>
                              <p:par>
                                <p:cTn id="74" presetID="64" presetClass="path" presetSubtype="0" fill="hold" grpId="2" nodeType="withEffect">
                                  <p:stCondLst>
                                    <p:cond delay="597"/>
                                  </p:stCondLst>
                                  <p:childTnLst>
                                    <p:animMotion origin="layout" path="M -4.44444E-6 -3.33333E-6 L -4.44444E-6 -0.48865 " pathEditMode="relative" rAng="0" ptsTypes="AA">
                                      <p:cBhvr>
                                        <p:cTn id="75" dur="1193" fill="hold"/>
                                        <p:tgtEl>
                                          <p:spTgt spid="256"/>
                                        </p:tgtEl>
                                        <p:attrNameLst>
                                          <p:attrName>ppt_x</p:attrName>
                                          <p:attrName>ppt_y</p:attrName>
                                        </p:attrNameLst>
                                      </p:cBhvr>
                                      <p:rCtr x="0" y="-24444"/>
                                    </p:animMotion>
                                  </p:childTnLst>
                                </p:cTn>
                              </p:par>
                              <p:par>
                                <p:cTn id="76" presetID="10" presetClass="exit" presetSubtype="0" fill="hold" grpId="1" nodeType="withEffect">
                                  <p:stCondLst>
                                    <p:cond delay="597"/>
                                  </p:stCondLst>
                                  <p:childTnLst>
                                    <p:animEffect transition="out" filter="fade">
                                      <p:cBhvr>
                                        <p:cTn id="77" dur="1193"/>
                                        <p:tgtEl>
                                          <p:spTgt spid="256"/>
                                        </p:tgtEl>
                                      </p:cBhvr>
                                    </p:animEffect>
                                    <p:set>
                                      <p:cBhvr>
                                        <p:cTn id="78" dur="1" fill="hold">
                                          <p:stCondLst>
                                            <p:cond delay="1192"/>
                                          </p:stCondLst>
                                        </p:cTn>
                                        <p:tgtEl>
                                          <p:spTgt spid="256"/>
                                        </p:tgtEl>
                                        <p:attrNameLst>
                                          <p:attrName>style.visibility</p:attrName>
                                        </p:attrNameLst>
                                      </p:cBhvr>
                                      <p:to>
                                        <p:strVal val="hidden"/>
                                      </p:to>
                                    </p:set>
                                  </p:childTnLst>
                                </p:cTn>
                              </p:par>
                              <p:par>
                                <p:cTn id="79" presetID="1" presetClass="entr" presetSubtype="0" fill="hold" grpId="0" nodeType="withEffect">
                                  <p:stCondLst>
                                    <p:cond delay="795"/>
                                  </p:stCondLst>
                                  <p:childTnLst>
                                    <p:set>
                                      <p:cBhvr>
                                        <p:cTn id="80" dur="1" fill="hold">
                                          <p:stCondLst>
                                            <p:cond delay="0"/>
                                          </p:stCondLst>
                                        </p:cTn>
                                        <p:tgtEl>
                                          <p:spTgt spid="257"/>
                                        </p:tgtEl>
                                        <p:attrNameLst>
                                          <p:attrName>style.visibility</p:attrName>
                                        </p:attrNameLst>
                                      </p:cBhvr>
                                      <p:to>
                                        <p:strVal val="visible"/>
                                      </p:to>
                                    </p:set>
                                  </p:childTnLst>
                                </p:cTn>
                              </p:par>
                              <p:par>
                                <p:cTn id="81" presetID="64" presetClass="path" presetSubtype="0" fill="hold" grpId="2" nodeType="withEffect">
                                  <p:stCondLst>
                                    <p:cond delay="795"/>
                                  </p:stCondLst>
                                  <p:childTnLst>
                                    <p:animMotion origin="layout" path="M 1.66667E-6 -4.81481E-6 L 1.66667E-6 -0.31087 " pathEditMode="relative" rAng="0" ptsTypes="AA">
                                      <p:cBhvr>
                                        <p:cTn id="82" dur="1193" fill="hold"/>
                                        <p:tgtEl>
                                          <p:spTgt spid="257"/>
                                        </p:tgtEl>
                                        <p:attrNameLst>
                                          <p:attrName>ppt_x</p:attrName>
                                          <p:attrName>ppt_y</p:attrName>
                                        </p:attrNameLst>
                                      </p:cBhvr>
                                      <p:rCtr x="0" y="-15556"/>
                                    </p:animMotion>
                                  </p:childTnLst>
                                </p:cTn>
                              </p:par>
                              <p:par>
                                <p:cTn id="83" presetID="10" presetClass="exit" presetSubtype="0" fill="hold" grpId="1" nodeType="withEffect">
                                  <p:stCondLst>
                                    <p:cond delay="795"/>
                                  </p:stCondLst>
                                  <p:childTnLst>
                                    <p:animEffect transition="out" filter="fade">
                                      <p:cBhvr>
                                        <p:cTn id="84" dur="1193"/>
                                        <p:tgtEl>
                                          <p:spTgt spid="257"/>
                                        </p:tgtEl>
                                      </p:cBhvr>
                                    </p:animEffect>
                                    <p:set>
                                      <p:cBhvr>
                                        <p:cTn id="85" dur="1" fill="hold">
                                          <p:stCondLst>
                                            <p:cond delay="1192"/>
                                          </p:stCondLst>
                                        </p:cTn>
                                        <p:tgtEl>
                                          <p:spTgt spid="257"/>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258"/>
                                        </p:tgtEl>
                                        <p:attrNameLst>
                                          <p:attrName>style.visibility</p:attrName>
                                        </p:attrNameLst>
                                      </p:cBhvr>
                                      <p:to>
                                        <p:strVal val="visible"/>
                                      </p:to>
                                    </p:set>
                                  </p:childTnLst>
                                </p:cTn>
                              </p:par>
                              <p:par>
                                <p:cTn id="88" presetID="64" presetClass="path" presetSubtype="0" fill="hold" grpId="2" nodeType="withEffect">
                                  <p:stCondLst>
                                    <p:cond delay="0"/>
                                  </p:stCondLst>
                                  <p:childTnLst>
                                    <p:animMotion origin="layout" path="M 4.72222E-6 -3.33333E-6 L 4.72222E-6 0.4838 " pathEditMode="relative" rAng="0" ptsTypes="AA">
                                      <p:cBhvr>
                                        <p:cTn id="89" dur="1193" fill="hold"/>
                                        <p:tgtEl>
                                          <p:spTgt spid="258"/>
                                        </p:tgtEl>
                                        <p:attrNameLst>
                                          <p:attrName>ppt_x</p:attrName>
                                          <p:attrName>ppt_y</p:attrName>
                                        </p:attrNameLst>
                                      </p:cBhvr>
                                      <p:rCtr x="0" y="24190"/>
                                    </p:animMotion>
                                  </p:childTnLst>
                                </p:cTn>
                              </p:par>
                              <p:par>
                                <p:cTn id="90" presetID="10" presetClass="exit" presetSubtype="0" fill="hold" grpId="1" nodeType="withEffect">
                                  <p:stCondLst>
                                    <p:cond delay="0"/>
                                  </p:stCondLst>
                                  <p:childTnLst>
                                    <p:animEffect transition="out" filter="fade">
                                      <p:cBhvr>
                                        <p:cTn id="91" dur="1193"/>
                                        <p:tgtEl>
                                          <p:spTgt spid="258"/>
                                        </p:tgtEl>
                                      </p:cBhvr>
                                    </p:animEffect>
                                    <p:set>
                                      <p:cBhvr>
                                        <p:cTn id="92" dur="1" fill="hold">
                                          <p:stCondLst>
                                            <p:cond delay="1192"/>
                                          </p:stCondLst>
                                        </p:cTn>
                                        <p:tgtEl>
                                          <p:spTgt spid="258"/>
                                        </p:tgtEl>
                                        <p:attrNameLst>
                                          <p:attrName>style.visibility</p:attrName>
                                        </p:attrNameLst>
                                      </p:cBhvr>
                                      <p:to>
                                        <p:strVal val="hidden"/>
                                      </p:to>
                                    </p:set>
                                  </p:childTnLst>
                                </p:cTn>
                              </p:par>
                              <p:par>
                                <p:cTn id="93" presetID="1" presetClass="entr" presetSubtype="0" fill="hold" grpId="0" nodeType="withEffect">
                                  <p:stCondLst>
                                    <p:cond delay="199"/>
                                  </p:stCondLst>
                                  <p:childTnLst>
                                    <p:set>
                                      <p:cBhvr>
                                        <p:cTn id="94" dur="1" fill="hold">
                                          <p:stCondLst>
                                            <p:cond delay="0"/>
                                          </p:stCondLst>
                                        </p:cTn>
                                        <p:tgtEl>
                                          <p:spTgt spid="259"/>
                                        </p:tgtEl>
                                        <p:attrNameLst>
                                          <p:attrName>style.visibility</p:attrName>
                                        </p:attrNameLst>
                                      </p:cBhvr>
                                      <p:to>
                                        <p:strVal val="visible"/>
                                      </p:to>
                                    </p:set>
                                  </p:childTnLst>
                                </p:cTn>
                              </p:par>
                              <p:par>
                                <p:cTn id="95" presetID="64" presetClass="path" presetSubtype="0" fill="hold" grpId="2" nodeType="withEffect">
                                  <p:stCondLst>
                                    <p:cond delay="199"/>
                                  </p:stCondLst>
                                  <p:childTnLst>
                                    <p:animMotion origin="layout" path="M 1.38889E-6 1.85185E-6 L 1.38889E-6 0.38403 " pathEditMode="relative" rAng="0" ptsTypes="AA">
                                      <p:cBhvr>
                                        <p:cTn id="96" dur="1193" fill="hold"/>
                                        <p:tgtEl>
                                          <p:spTgt spid="259"/>
                                        </p:tgtEl>
                                        <p:attrNameLst>
                                          <p:attrName>ppt_x</p:attrName>
                                          <p:attrName>ppt_y</p:attrName>
                                        </p:attrNameLst>
                                      </p:cBhvr>
                                      <p:rCtr x="0" y="19190"/>
                                    </p:animMotion>
                                  </p:childTnLst>
                                </p:cTn>
                              </p:par>
                              <p:par>
                                <p:cTn id="97" presetID="10" presetClass="exit" presetSubtype="0" fill="hold" grpId="1" nodeType="withEffect">
                                  <p:stCondLst>
                                    <p:cond delay="199"/>
                                  </p:stCondLst>
                                  <p:childTnLst>
                                    <p:animEffect transition="out" filter="fade">
                                      <p:cBhvr>
                                        <p:cTn id="98" dur="1193"/>
                                        <p:tgtEl>
                                          <p:spTgt spid="259"/>
                                        </p:tgtEl>
                                      </p:cBhvr>
                                    </p:animEffect>
                                    <p:set>
                                      <p:cBhvr>
                                        <p:cTn id="99" dur="1" fill="hold">
                                          <p:stCondLst>
                                            <p:cond delay="1192"/>
                                          </p:stCondLst>
                                        </p:cTn>
                                        <p:tgtEl>
                                          <p:spTgt spid="259"/>
                                        </p:tgtEl>
                                        <p:attrNameLst>
                                          <p:attrName>style.visibility</p:attrName>
                                        </p:attrNameLst>
                                      </p:cBhvr>
                                      <p:to>
                                        <p:strVal val="hidden"/>
                                      </p:to>
                                    </p:set>
                                  </p:childTnLst>
                                </p:cTn>
                              </p:par>
                              <p:par>
                                <p:cTn id="100" presetID="1" presetClass="entr" presetSubtype="0" fill="hold" grpId="0" nodeType="withEffect">
                                  <p:stCondLst>
                                    <p:cond delay="398"/>
                                  </p:stCondLst>
                                  <p:childTnLst>
                                    <p:set>
                                      <p:cBhvr>
                                        <p:cTn id="101" dur="1" fill="hold">
                                          <p:stCondLst>
                                            <p:cond delay="0"/>
                                          </p:stCondLst>
                                        </p:cTn>
                                        <p:tgtEl>
                                          <p:spTgt spid="260"/>
                                        </p:tgtEl>
                                        <p:attrNameLst>
                                          <p:attrName>style.visibility</p:attrName>
                                        </p:attrNameLst>
                                      </p:cBhvr>
                                      <p:to>
                                        <p:strVal val="visible"/>
                                      </p:to>
                                    </p:set>
                                  </p:childTnLst>
                                </p:cTn>
                              </p:par>
                              <p:par>
                                <p:cTn id="102" presetID="64" presetClass="path" presetSubtype="0" fill="hold" grpId="2" nodeType="withEffect">
                                  <p:stCondLst>
                                    <p:cond delay="398"/>
                                  </p:stCondLst>
                                  <p:childTnLst>
                                    <p:animMotion origin="layout" path="M 1.94444E-6 1.48148E-6 L 1.94444E-6 0.33796 " pathEditMode="relative" rAng="0" ptsTypes="AA">
                                      <p:cBhvr>
                                        <p:cTn id="103" dur="1193" fill="hold"/>
                                        <p:tgtEl>
                                          <p:spTgt spid="260"/>
                                        </p:tgtEl>
                                        <p:attrNameLst>
                                          <p:attrName>ppt_x</p:attrName>
                                          <p:attrName>ppt_y</p:attrName>
                                        </p:attrNameLst>
                                      </p:cBhvr>
                                      <p:rCtr x="0" y="16898"/>
                                    </p:animMotion>
                                  </p:childTnLst>
                                </p:cTn>
                              </p:par>
                              <p:par>
                                <p:cTn id="104" presetID="10" presetClass="exit" presetSubtype="0" fill="hold" grpId="1" nodeType="withEffect">
                                  <p:stCondLst>
                                    <p:cond delay="398"/>
                                  </p:stCondLst>
                                  <p:childTnLst>
                                    <p:animEffect transition="out" filter="fade">
                                      <p:cBhvr>
                                        <p:cTn id="105" dur="1193"/>
                                        <p:tgtEl>
                                          <p:spTgt spid="260"/>
                                        </p:tgtEl>
                                      </p:cBhvr>
                                    </p:animEffect>
                                    <p:set>
                                      <p:cBhvr>
                                        <p:cTn id="106" dur="1" fill="hold">
                                          <p:stCondLst>
                                            <p:cond delay="1192"/>
                                          </p:stCondLst>
                                        </p:cTn>
                                        <p:tgtEl>
                                          <p:spTgt spid="260"/>
                                        </p:tgtEl>
                                        <p:attrNameLst>
                                          <p:attrName>style.visibility</p:attrName>
                                        </p:attrNameLst>
                                      </p:cBhvr>
                                      <p:to>
                                        <p:strVal val="hidden"/>
                                      </p:to>
                                    </p:set>
                                  </p:childTnLst>
                                </p:cTn>
                              </p:par>
                              <p:par>
                                <p:cTn id="107" presetID="1" presetClass="entr" presetSubtype="0" fill="hold" grpId="0" nodeType="withEffect">
                                  <p:stCondLst>
                                    <p:cond delay="597"/>
                                  </p:stCondLst>
                                  <p:childTnLst>
                                    <p:set>
                                      <p:cBhvr>
                                        <p:cTn id="108" dur="1" fill="hold">
                                          <p:stCondLst>
                                            <p:cond delay="0"/>
                                          </p:stCondLst>
                                        </p:cTn>
                                        <p:tgtEl>
                                          <p:spTgt spid="261"/>
                                        </p:tgtEl>
                                        <p:attrNameLst>
                                          <p:attrName>style.visibility</p:attrName>
                                        </p:attrNameLst>
                                      </p:cBhvr>
                                      <p:to>
                                        <p:strVal val="visible"/>
                                      </p:to>
                                    </p:set>
                                  </p:childTnLst>
                                </p:cTn>
                              </p:par>
                              <p:par>
                                <p:cTn id="109" presetID="64" presetClass="path" presetSubtype="0" fill="hold" grpId="2" nodeType="withEffect">
                                  <p:stCondLst>
                                    <p:cond delay="597"/>
                                  </p:stCondLst>
                                  <p:childTnLst>
                                    <p:animMotion origin="layout" path="M 5E-6 -4.44444E-6 L 5E-6 0.31135 " pathEditMode="relative" rAng="0" ptsTypes="AA">
                                      <p:cBhvr>
                                        <p:cTn id="110" dur="1193" fill="hold"/>
                                        <p:tgtEl>
                                          <p:spTgt spid="261"/>
                                        </p:tgtEl>
                                        <p:attrNameLst>
                                          <p:attrName>ppt_x</p:attrName>
                                          <p:attrName>ppt_y</p:attrName>
                                        </p:attrNameLst>
                                      </p:cBhvr>
                                      <p:rCtr x="0" y="15556"/>
                                    </p:animMotion>
                                  </p:childTnLst>
                                </p:cTn>
                              </p:par>
                              <p:par>
                                <p:cTn id="111" presetID="10" presetClass="exit" presetSubtype="0" fill="hold" grpId="1" nodeType="withEffect">
                                  <p:stCondLst>
                                    <p:cond delay="597"/>
                                  </p:stCondLst>
                                  <p:childTnLst>
                                    <p:animEffect transition="out" filter="fade">
                                      <p:cBhvr>
                                        <p:cTn id="112" dur="1193"/>
                                        <p:tgtEl>
                                          <p:spTgt spid="261"/>
                                        </p:tgtEl>
                                      </p:cBhvr>
                                    </p:animEffect>
                                    <p:set>
                                      <p:cBhvr>
                                        <p:cTn id="113" dur="1" fill="hold">
                                          <p:stCondLst>
                                            <p:cond delay="1192"/>
                                          </p:stCondLst>
                                        </p:cTn>
                                        <p:tgtEl>
                                          <p:spTgt spid="261"/>
                                        </p:tgtEl>
                                        <p:attrNameLst>
                                          <p:attrName>style.visibility</p:attrName>
                                        </p:attrNameLst>
                                      </p:cBhvr>
                                      <p:to>
                                        <p:strVal val="hidden"/>
                                      </p:to>
                                    </p:set>
                                  </p:childTnLst>
                                </p:cTn>
                              </p:par>
                              <p:par>
                                <p:cTn id="114" presetID="1" presetClass="entr" presetSubtype="0" fill="hold" grpId="0" nodeType="withEffect">
                                  <p:stCondLst>
                                    <p:cond delay="795"/>
                                  </p:stCondLst>
                                  <p:childTnLst>
                                    <p:set>
                                      <p:cBhvr>
                                        <p:cTn id="115" dur="1" fill="hold">
                                          <p:stCondLst>
                                            <p:cond delay="0"/>
                                          </p:stCondLst>
                                        </p:cTn>
                                        <p:tgtEl>
                                          <p:spTgt spid="262"/>
                                        </p:tgtEl>
                                        <p:attrNameLst>
                                          <p:attrName>style.visibility</p:attrName>
                                        </p:attrNameLst>
                                      </p:cBhvr>
                                      <p:to>
                                        <p:strVal val="visible"/>
                                      </p:to>
                                    </p:set>
                                  </p:childTnLst>
                                </p:cTn>
                              </p:par>
                              <p:par>
                                <p:cTn id="116" presetID="64" presetClass="path" presetSubtype="0" fill="hold" grpId="2" nodeType="withEffect">
                                  <p:stCondLst>
                                    <p:cond delay="795"/>
                                  </p:stCondLst>
                                  <p:childTnLst>
                                    <p:animMotion origin="layout" path="M 1.11111E-6 2.59259E-6 L 1.11111E-6 0.41574 " pathEditMode="relative" rAng="0" ptsTypes="AA">
                                      <p:cBhvr>
                                        <p:cTn id="117" dur="1193" fill="hold"/>
                                        <p:tgtEl>
                                          <p:spTgt spid="262"/>
                                        </p:tgtEl>
                                        <p:attrNameLst>
                                          <p:attrName>ppt_x</p:attrName>
                                          <p:attrName>ppt_y</p:attrName>
                                        </p:attrNameLst>
                                      </p:cBhvr>
                                      <p:rCtr x="0" y="20787"/>
                                    </p:animMotion>
                                  </p:childTnLst>
                                </p:cTn>
                              </p:par>
                              <p:par>
                                <p:cTn id="118" presetID="10" presetClass="exit" presetSubtype="0" fill="hold" grpId="1" nodeType="withEffect">
                                  <p:stCondLst>
                                    <p:cond delay="795"/>
                                  </p:stCondLst>
                                  <p:childTnLst>
                                    <p:animEffect transition="out" filter="fade">
                                      <p:cBhvr>
                                        <p:cTn id="119" dur="1193"/>
                                        <p:tgtEl>
                                          <p:spTgt spid="262"/>
                                        </p:tgtEl>
                                      </p:cBhvr>
                                    </p:animEffect>
                                    <p:set>
                                      <p:cBhvr>
                                        <p:cTn id="120" dur="1" fill="hold">
                                          <p:stCondLst>
                                            <p:cond delay="1192"/>
                                          </p:stCondLst>
                                        </p:cTn>
                                        <p:tgtEl>
                                          <p:spTgt spid="262"/>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3"/>
                                        </p:tgtEl>
                                        <p:attrNameLst>
                                          <p:attrName>style.visibility</p:attrName>
                                        </p:attrNameLst>
                                      </p:cBhvr>
                                      <p:to>
                                        <p:strVal val="visible"/>
                                      </p:to>
                                    </p:set>
                                  </p:childTnLst>
                                </p:cTn>
                              </p:par>
                              <p:par>
                                <p:cTn id="123" presetID="64" presetClass="path" presetSubtype="0" fill="hold" grpId="2" nodeType="withEffect">
                                  <p:stCondLst>
                                    <p:cond delay="0"/>
                                  </p:stCondLst>
                                  <p:childTnLst>
                                    <p:animMotion origin="layout" path="M -4.16667E-6 1.48148E-6 L -4.16667E-6 0.40764 " pathEditMode="relative" rAng="0" ptsTypes="AA">
                                      <p:cBhvr>
                                        <p:cTn id="124" dur="1193" fill="hold"/>
                                        <p:tgtEl>
                                          <p:spTgt spid="263"/>
                                        </p:tgtEl>
                                        <p:attrNameLst>
                                          <p:attrName>ppt_x</p:attrName>
                                          <p:attrName>ppt_y</p:attrName>
                                        </p:attrNameLst>
                                      </p:cBhvr>
                                      <p:rCtr x="0" y="20370"/>
                                    </p:animMotion>
                                  </p:childTnLst>
                                </p:cTn>
                              </p:par>
                              <p:par>
                                <p:cTn id="125" presetID="10" presetClass="exit" presetSubtype="0" fill="hold" grpId="1" nodeType="withEffect">
                                  <p:stCondLst>
                                    <p:cond delay="0"/>
                                  </p:stCondLst>
                                  <p:childTnLst>
                                    <p:animEffect transition="out" filter="fade">
                                      <p:cBhvr>
                                        <p:cTn id="126" dur="1193"/>
                                        <p:tgtEl>
                                          <p:spTgt spid="263"/>
                                        </p:tgtEl>
                                      </p:cBhvr>
                                    </p:animEffect>
                                    <p:set>
                                      <p:cBhvr>
                                        <p:cTn id="127" dur="1" fill="hold">
                                          <p:stCondLst>
                                            <p:cond delay="1192"/>
                                          </p:stCondLst>
                                        </p:cTn>
                                        <p:tgtEl>
                                          <p:spTgt spid="263"/>
                                        </p:tgtEl>
                                        <p:attrNameLst>
                                          <p:attrName>style.visibility</p:attrName>
                                        </p:attrNameLst>
                                      </p:cBhvr>
                                      <p:to>
                                        <p:strVal val="hidden"/>
                                      </p:to>
                                    </p:set>
                                  </p:childTnLst>
                                </p:cTn>
                              </p:par>
                              <p:par>
                                <p:cTn id="128" presetID="1" presetClass="entr" presetSubtype="0" fill="hold" grpId="0" nodeType="withEffect">
                                  <p:stCondLst>
                                    <p:cond delay="199"/>
                                  </p:stCondLst>
                                  <p:childTnLst>
                                    <p:set>
                                      <p:cBhvr>
                                        <p:cTn id="129" dur="1" fill="hold">
                                          <p:stCondLst>
                                            <p:cond delay="0"/>
                                          </p:stCondLst>
                                        </p:cTn>
                                        <p:tgtEl>
                                          <p:spTgt spid="264"/>
                                        </p:tgtEl>
                                        <p:attrNameLst>
                                          <p:attrName>style.visibility</p:attrName>
                                        </p:attrNameLst>
                                      </p:cBhvr>
                                      <p:to>
                                        <p:strVal val="visible"/>
                                      </p:to>
                                    </p:set>
                                  </p:childTnLst>
                                </p:cTn>
                              </p:par>
                              <p:par>
                                <p:cTn id="130" presetID="64" presetClass="path" presetSubtype="0" fill="hold" grpId="2" nodeType="withEffect">
                                  <p:stCondLst>
                                    <p:cond delay="199"/>
                                  </p:stCondLst>
                                  <p:childTnLst>
                                    <p:animMotion origin="layout" path="M 2.5E-6 -4.81481E-6 L 2.5E-6 0.27593 " pathEditMode="relative" rAng="0" ptsTypes="AA">
                                      <p:cBhvr>
                                        <p:cTn id="131" dur="1193" fill="hold"/>
                                        <p:tgtEl>
                                          <p:spTgt spid="264"/>
                                        </p:tgtEl>
                                        <p:attrNameLst>
                                          <p:attrName>ppt_x</p:attrName>
                                          <p:attrName>ppt_y</p:attrName>
                                        </p:attrNameLst>
                                      </p:cBhvr>
                                      <p:rCtr x="0" y="13796"/>
                                    </p:animMotion>
                                  </p:childTnLst>
                                </p:cTn>
                              </p:par>
                              <p:par>
                                <p:cTn id="132" presetID="10" presetClass="exit" presetSubtype="0" fill="hold" grpId="1" nodeType="withEffect">
                                  <p:stCondLst>
                                    <p:cond delay="199"/>
                                  </p:stCondLst>
                                  <p:childTnLst>
                                    <p:animEffect transition="out" filter="fade">
                                      <p:cBhvr>
                                        <p:cTn id="133" dur="1193"/>
                                        <p:tgtEl>
                                          <p:spTgt spid="264"/>
                                        </p:tgtEl>
                                      </p:cBhvr>
                                    </p:animEffect>
                                    <p:set>
                                      <p:cBhvr>
                                        <p:cTn id="134" dur="1" fill="hold">
                                          <p:stCondLst>
                                            <p:cond delay="1192"/>
                                          </p:stCondLst>
                                        </p:cTn>
                                        <p:tgtEl>
                                          <p:spTgt spid="264"/>
                                        </p:tgtEl>
                                        <p:attrNameLst>
                                          <p:attrName>style.visibility</p:attrName>
                                        </p:attrNameLst>
                                      </p:cBhvr>
                                      <p:to>
                                        <p:strVal val="hidden"/>
                                      </p:to>
                                    </p:set>
                                  </p:childTnLst>
                                </p:cTn>
                              </p:par>
                              <p:par>
                                <p:cTn id="135" presetID="1" presetClass="entr" presetSubtype="0" fill="hold" grpId="0" nodeType="withEffect">
                                  <p:stCondLst>
                                    <p:cond delay="398"/>
                                  </p:stCondLst>
                                  <p:childTnLst>
                                    <p:set>
                                      <p:cBhvr>
                                        <p:cTn id="136" dur="1" fill="hold">
                                          <p:stCondLst>
                                            <p:cond delay="0"/>
                                          </p:stCondLst>
                                        </p:cTn>
                                        <p:tgtEl>
                                          <p:spTgt spid="265"/>
                                        </p:tgtEl>
                                        <p:attrNameLst>
                                          <p:attrName>style.visibility</p:attrName>
                                        </p:attrNameLst>
                                      </p:cBhvr>
                                      <p:to>
                                        <p:strVal val="visible"/>
                                      </p:to>
                                    </p:set>
                                  </p:childTnLst>
                                </p:cTn>
                              </p:par>
                              <p:par>
                                <p:cTn id="137" presetID="64" presetClass="path" presetSubtype="0" fill="hold" grpId="2" nodeType="withEffect">
                                  <p:stCondLst>
                                    <p:cond delay="398"/>
                                  </p:stCondLst>
                                  <p:childTnLst>
                                    <p:animMotion origin="layout" path="M 3.05556E-6 4.81481E-6 L 3.05556E-6 0.28101 " pathEditMode="relative" rAng="0" ptsTypes="AA">
                                      <p:cBhvr>
                                        <p:cTn id="138" dur="1193" fill="hold"/>
                                        <p:tgtEl>
                                          <p:spTgt spid="265"/>
                                        </p:tgtEl>
                                        <p:attrNameLst>
                                          <p:attrName>ppt_x</p:attrName>
                                          <p:attrName>ppt_y</p:attrName>
                                        </p:attrNameLst>
                                      </p:cBhvr>
                                      <p:rCtr x="0" y="14051"/>
                                    </p:animMotion>
                                  </p:childTnLst>
                                </p:cTn>
                              </p:par>
                              <p:par>
                                <p:cTn id="139" presetID="10" presetClass="exit" presetSubtype="0" fill="hold" grpId="1" nodeType="withEffect">
                                  <p:stCondLst>
                                    <p:cond delay="398"/>
                                  </p:stCondLst>
                                  <p:childTnLst>
                                    <p:animEffect transition="out" filter="fade">
                                      <p:cBhvr>
                                        <p:cTn id="140" dur="1193"/>
                                        <p:tgtEl>
                                          <p:spTgt spid="265"/>
                                        </p:tgtEl>
                                      </p:cBhvr>
                                    </p:animEffect>
                                    <p:set>
                                      <p:cBhvr>
                                        <p:cTn id="141" dur="1" fill="hold">
                                          <p:stCondLst>
                                            <p:cond delay="1192"/>
                                          </p:stCondLst>
                                        </p:cTn>
                                        <p:tgtEl>
                                          <p:spTgt spid="265"/>
                                        </p:tgtEl>
                                        <p:attrNameLst>
                                          <p:attrName>style.visibility</p:attrName>
                                        </p:attrNameLst>
                                      </p:cBhvr>
                                      <p:to>
                                        <p:strVal val="hidden"/>
                                      </p:to>
                                    </p:set>
                                  </p:childTnLst>
                                </p:cTn>
                              </p:par>
                              <p:par>
                                <p:cTn id="142" presetID="1" presetClass="entr" presetSubtype="0" fill="hold" grpId="0" nodeType="withEffect">
                                  <p:stCondLst>
                                    <p:cond delay="597"/>
                                  </p:stCondLst>
                                  <p:childTnLst>
                                    <p:set>
                                      <p:cBhvr>
                                        <p:cTn id="143" dur="1" fill="hold">
                                          <p:stCondLst>
                                            <p:cond delay="0"/>
                                          </p:stCondLst>
                                        </p:cTn>
                                        <p:tgtEl>
                                          <p:spTgt spid="266"/>
                                        </p:tgtEl>
                                        <p:attrNameLst>
                                          <p:attrName>style.visibility</p:attrName>
                                        </p:attrNameLst>
                                      </p:cBhvr>
                                      <p:to>
                                        <p:strVal val="visible"/>
                                      </p:to>
                                    </p:set>
                                  </p:childTnLst>
                                </p:cTn>
                              </p:par>
                              <p:par>
                                <p:cTn id="144" presetID="64" presetClass="path" presetSubtype="0" fill="hold" grpId="2" nodeType="withEffect">
                                  <p:stCondLst>
                                    <p:cond delay="597"/>
                                  </p:stCondLst>
                                  <p:childTnLst>
                                    <p:animMotion origin="layout" path="M -3.88889E-6 -1.11111E-6 L -3.88889E-6 0.27662 " pathEditMode="relative" rAng="0" ptsTypes="AA">
                                      <p:cBhvr>
                                        <p:cTn id="145" dur="1193" fill="hold"/>
                                        <p:tgtEl>
                                          <p:spTgt spid="266"/>
                                        </p:tgtEl>
                                        <p:attrNameLst>
                                          <p:attrName>ppt_x</p:attrName>
                                          <p:attrName>ppt_y</p:attrName>
                                        </p:attrNameLst>
                                      </p:cBhvr>
                                      <p:rCtr x="0" y="13819"/>
                                    </p:animMotion>
                                  </p:childTnLst>
                                </p:cTn>
                              </p:par>
                              <p:par>
                                <p:cTn id="146" presetID="10" presetClass="exit" presetSubtype="0" fill="hold" grpId="1" nodeType="withEffect">
                                  <p:stCondLst>
                                    <p:cond delay="597"/>
                                  </p:stCondLst>
                                  <p:childTnLst>
                                    <p:animEffect transition="out" filter="fade">
                                      <p:cBhvr>
                                        <p:cTn id="147" dur="1193"/>
                                        <p:tgtEl>
                                          <p:spTgt spid="266"/>
                                        </p:tgtEl>
                                      </p:cBhvr>
                                    </p:animEffect>
                                    <p:set>
                                      <p:cBhvr>
                                        <p:cTn id="148" dur="1" fill="hold">
                                          <p:stCondLst>
                                            <p:cond delay="1192"/>
                                          </p:stCondLst>
                                        </p:cTn>
                                        <p:tgtEl>
                                          <p:spTgt spid="266"/>
                                        </p:tgtEl>
                                        <p:attrNameLst>
                                          <p:attrName>style.visibility</p:attrName>
                                        </p:attrNameLst>
                                      </p:cBhvr>
                                      <p:to>
                                        <p:strVal val="hidden"/>
                                      </p:to>
                                    </p:set>
                                  </p:childTnLst>
                                </p:cTn>
                              </p:par>
                              <p:par>
                                <p:cTn id="149" presetID="1" presetClass="entr" presetSubtype="0" fill="hold" grpId="0" nodeType="withEffect">
                                  <p:stCondLst>
                                    <p:cond delay="795"/>
                                  </p:stCondLst>
                                  <p:childTnLst>
                                    <p:set>
                                      <p:cBhvr>
                                        <p:cTn id="150" dur="1" fill="hold">
                                          <p:stCondLst>
                                            <p:cond delay="0"/>
                                          </p:stCondLst>
                                        </p:cTn>
                                        <p:tgtEl>
                                          <p:spTgt spid="267"/>
                                        </p:tgtEl>
                                        <p:attrNameLst>
                                          <p:attrName>style.visibility</p:attrName>
                                        </p:attrNameLst>
                                      </p:cBhvr>
                                      <p:to>
                                        <p:strVal val="visible"/>
                                      </p:to>
                                    </p:set>
                                  </p:childTnLst>
                                </p:cTn>
                              </p:par>
                              <p:par>
                                <p:cTn id="151" presetID="64" presetClass="path" presetSubtype="0" fill="hold" grpId="2" nodeType="withEffect">
                                  <p:stCondLst>
                                    <p:cond delay="795"/>
                                  </p:stCondLst>
                                  <p:childTnLst>
                                    <p:animMotion origin="layout" path="M 2.22222E-6 -2.59259E-6 L 2.22222E-6 0.35232 " pathEditMode="relative" rAng="0" ptsTypes="AA">
                                      <p:cBhvr>
                                        <p:cTn id="152" dur="1193" fill="hold"/>
                                        <p:tgtEl>
                                          <p:spTgt spid="267"/>
                                        </p:tgtEl>
                                        <p:attrNameLst>
                                          <p:attrName>ppt_x</p:attrName>
                                          <p:attrName>ppt_y</p:attrName>
                                        </p:attrNameLst>
                                      </p:cBhvr>
                                      <p:rCtr x="0" y="17616"/>
                                    </p:animMotion>
                                  </p:childTnLst>
                                </p:cTn>
                              </p:par>
                              <p:par>
                                <p:cTn id="153" presetID="10" presetClass="exit" presetSubtype="0" fill="hold" grpId="1" nodeType="withEffect">
                                  <p:stCondLst>
                                    <p:cond delay="795"/>
                                  </p:stCondLst>
                                  <p:childTnLst>
                                    <p:animEffect transition="out" filter="fade">
                                      <p:cBhvr>
                                        <p:cTn id="154" dur="1193"/>
                                        <p:tgtEl>
                                          <p:spTgt spid="267"/>
                                        </p:tgtEl>
                                      </p:cBhvr>
                                    </p:animEffect>
                                    <p:set>
                                      <p:cBhvr>
                                        <p:cTn id="155" dur="1" fill="hold">
                                          <p:stCondLst>
                                            <p:cond delay="1192"/>
                                          </p:stCondLst>
                                        </p:cTn>
                                        <p:tgtEl>
                                          <p:spTgt spid="267"/>
                                        </p:tgtEl>
                                        <p:attrNameLst>
                                          <p:attrName>style.visibility</p:attrName>
                                        </p:attrNameLst>
                                      </p:cBhvr>
                                      <p:to>
                                        <p:strVal val="hidden"/>
                                      </p:to>
                                    </p:set>
                                  </p:childTnLst>
                                </p:cTn>
                              </p:par>
                              <p:par>
                                <p:cTn id="156" presetID="1" presetClass="entr" presetSubtype="0" fill="hold" grpId="0" nodeType="withEffect">
                                  <p:stCondLst>
                                    <p:cond delay="0"/>
                                  </p:stCondLst>
                                  <p:childTnLst>
                                    <p:set>
                                      <p:cBhvr>
                                        <p:cTn id="157" dur="1" fill="hold">
                                          <p:stCondLst>
                                            <p:cond delay="0"/>
                                          </p:stCondLst>
                                        </p:cTn>
                                        <p:tgtEl>
                                          <p:spTgt spid="268"/>
                                        </p:tgtEl>
                                        <p:attrNameLst>
                                          <p:attrName>style.visibility</p:attrName>
                                        </p:attrNameLst>
                                      </p:cBhvr>
                                      <p:to>
                                        <p:strVal val="visible"/>
                                      </p:to>
                                    </p:set>
                                  </p:childTnLst>
                                </p:cTn>
                              </p:par>
                              <p:par>
                                <p:cTn id="158" presetID="63" presetClass="path" presetSubtype="0" fill="hold" grpId="2" nodeType="withEffect">
                                  <p:stCondLst>
                                    <p:cond delay="0"/>
                                  </p:stCondLst>
                                  <p:childTnLst>
                                    <p:animMotion origin="layout" path="M -1.66667E-6 4.07407E-6 L 0.38906 4.07407E-6 " pathEditMode="relative" rAng="0" ptsTypes="AA">
                                      <p:cBhvr>
                                        <p:cTn id="159" dur="1193" fill="hold"/>
                                        <p:tgtEl>
                                          <p:spTgt spid="268"/>
                                        </p:tgtEl>
                                        <p:attrNameLst>
                                          <p:attrName>ppt_x</p:attrName>
                                          <p:attrName>ppt_y</p:attrName>
                                        </p:attrNameLst>
                                      </p:cBhvr>
                                      <p:rCtr x="19444" y="0"/>
                                    </p:animMotion>
                                  </p:childTnLst>
                                </p:cTn>
                              </p:par>
                              <p:par>
                                <p:cTn id="160" presetID="10" presetClass="exit" presetSubtype="0" fill="hold" grpId="1" nodeType="withEffect">
                                  <p:stCondLst>
                                    <p:cond delay="0"/>
                                  </p:stCondLst>
                                  <p:childTnLst>
                                    <p:animEffect transition="out" filter="fade">
                                      <p:cBhvr>
                                        <p:cTn id="161" dur="1193"/>
                                        <p:tgtEl>
                                          <p:spTgt spid="268"/>
                                        </p:tgtEl>
                                      </p:cBhvr>
                                    </p:animEffect>
                                    <p:set>
                                      <p:cBhvr>
                                        <p:cTn id="162" dur="1" fill="hold">
                                          <p:stCondLst>
                                            <p:cond delay="1192"/>
                                          </p:stCondLst>
                                        </p:cTn>
                                        <p:tgtEl>
                                          <p:spTgt spid="268"/>
                                        </p:tgtEl>
                                        <p:attrNameLst>
                                          <p:attrName>style.visibility</p:attrName>
                                        </p:attrNameLst>
                                      </p:cBhvr>
                                      <p:to>
                                        <p:strVal val="hidden"/>
                                      </p:to>
                                    </p:set>
                                  </p:childTnLst>
                                </p:cTn>
                              </p:par>
                              <p:par>
                                <p:cTn id="163" presetID="1" presetClass="entr" presetSubtype="0" fill="hold" grpId="0" nodeType="withEffect">
                                  <p:stCondLst>
                                    <p:cond delay="199"/>
                                  </p:stCondLst>
                                  <p:childTnLst>
                                    <p:set>
                                      <p:cBhvr>
                                        <p:cTn id="164" dur="1" fill="hold">
                                          <p:stCondLst>
                                            <p:cond delay="0"/>
                                          </p:stCondLst>
                                        </p:cTn>
                                        <p:tgtEl>
                                          <p:spTgt spid="269"/>
                                        </p:tgtEl>
                                        <p:attrNameLst>
                                          <p:attrName>style.visibility</p:attrName>
                                        </p:attrNameLst>
                                      </p:cBhvr>
                                      <p:to>
                                        <p:strVal val="visible"/>
                                      </p:to>
                                    </p:set>
                                  </p:childTnLst>
                                </p:cTn>
                              </p:par>
                              <p:par>
                                <p:cTn id="165" presetID="63" presetClass="path" presetSubtype="0" fill="hold" grpId="2" nodeType="withEffect">
                                  <p:stCondLst>
                                    <p:cond delay="199"/>
                                  </p:stCondLst>
                                  <p:childTnLst>
                                    <p:animMotion origin="layout" path="M 1.66667E-6 7.40741E-7 L 0.3243 7.40741E-7 " pathEditMode="relative" rAng="0" ptsTypes="AA">
                                      <p:cBhvr>
                                        <p:cTn id="166" dur="1193" fill="hold"/>
                                        <p:tgtEl>
                                          <p:spTgt spid="269"/>
                                        </p:tgtEl>
                                        <p:attrNameLst>
                                          <p:attrName>ppt_x</p:attrName>
                                          <p:attrName>ppt_y</p:attrName>
                                        </p:attrNameLst>
                                      </p:cBhvr>
                                      <p:rCtr x="16215" y="0"/>
                                    </p:animMotion>
                                  </p:childTnLst>
                                </p:cTn>
                              </p:par>
                              <p:par>
                                <p:cTn id="167" presetID="10" presetClass="exit" presetSubtype="0" fill="hold" grpId="1" nodeType="withEffect">
                                  <p:stCondLst>
                                    <p:cond delay="199"/>
                                  </p:stCondLst>
                                  <p:childTnLst>
                                    <p:animEffect transition="out" filter="fade">
                                      <p:cBhvr>
                                        <p:cTn id="168" dur="1193"/>
                                        <p:tgtEl>
                                          <p:spTgt spid="269"/>
                                        </p:tgtEl>
                                      </p:cBhvr>
                                    </p:animEffect>
                                    <p:set>
                                      <p:cBhvr>
                                        <p:cTn id="169" dur="1" fill="hold">
                                          <p:stCondLst>
                                            <p:cond delay="1192"/>
                                          </p:stCondLst>
                                        </p:cTn>
                                        <p:tgtEl>
                                          <p:spTgt spid="269"/>
                                        </p:tgtEl>
                                        <p:attrNameLst>
                                          <p:attrName>style.visibility</p:attrName>
                                        </p:attrNameLst>
                                      </p:cBhvr>
                                      <p:to>
                                        <p:strVal val="hidden"/>
                                      </p:to>
                                    </p:set>
                                  </p:childTnLst>
                                </p:cTn>
                              </p:par>
                              <p:par>
                                <p:cTn id="170" presetID="1" presetClass="entr" presetSubtype="0" fill="hold" grpId="0" nodeType="withEffect">
                                  <p:stCondLst>
                                    <p:cond delay="398"/>
                                  </p:stCondLst>
                                  <p:childTnLst>
                                    <p:set>
                                      <p:cBhvr>
                                        <p:cTn id="171" dur="1" fill="hold">
                                          <p:stCondLst>
                                            <p:cond delay="0"/>
                                          </p:stCondLst>
                                        </p:cTn>
                                        <p:tgtEl>
                                          <p:spTgt spid="270"/>
                                        </p:tgtEl>
                                        <p:attrNameLst>
                                          <p:attrName>style.visibility</p:attrName>
                                        </p:attrNameLst>
                                      </p:cBhvr>
                                      <p:to>
                                        <p:strVal val="visible"/>
                                      </p:to>
                                    </p:set>
                                  </p:childTnLst>
                                </p:cTn>
                              </p:par>
                              <p:par>
                                <p:cTn id="172" presetID="63" presetClass="path" presetSubtype="0" fill="hold" grpId="2" nodeType="withEffect">
                                  <p:stCondLst>
                                    <p:cond delay="398"/>
                                  </p:stCondLst>
                                  <p:childTnLst>
                                    <p:animMotion origin="layout" path="M -4.44444E-6 -2.59259E-6 L 0.40348 -2.59259E-6 " pathEditMode="relative" rAng="0" ptsTypes="AA">
                                      <p:cBhvr>
                                        <p:cTn id="173" dur="1193" fill="hold"/>
                                        <p:tgtEl>
                                          <p:spTgt spid="270"/>
                                        </p:tgtEl>
                                        <p:attrNameLst>
                                          <p:attrName>ppt_x</p:attrName>
                                          <p:attrName>ppt_y</p:attrName>
                                        </p:attrNameLst>
                                      </p:cBhvr>
                                      <p:rCtr x="20174" y="0"/>
                                    </p:animMotion>
                                  </p:childTnLst>
                                </p:cTn>
                              </p:par>
                              <p:par>
                                <p:cTn id="174" presetID="10" presetClass="exit" presetSubtype="0" fill="hold" grpId="1" nodeType="withEffect">
                                  <p:stCondLst>
                                    <p:cond delay="398"/>
                                  </p:stCondLst>
                                  <p:childTnLst>
                                    <p:animEffect transition="out" filter="fade">
                                      <p:cBhvr>
                                        <p:cTn id="175" dur="1193"/>
                                        <p:tgtEl>
                                          <p:spTgt spid="270"/>
                                        </p:tgtEl>
                                      </p:cBhvr>
                                    </p:animEffect>
                                    <p:set>
                                      <p:cBhvr>
                                        <p:cTn id="176" dur="1" fill="hold">
                                          <p:stCondLst>
                                            <p:cond delay="1192"/>
                                          </p:stCondLst>
                                        </p:cTn>
                                        <p:tgtEl>
                                          <p:spTgt spid="270"/>
                                        </p:tgtEl>
                                        <p:attrNameLst>
                                          <p:attrName>style.visibility</p:attrName>
                                        </p:attrNameLst>
                                      </p:cBhvr>
                                      <p:to>
                                        <p:strVal val="hidden"/>
                                      </p:to>
                                    </p:set>
                                  </p:childTnLst>
                                </p:cTn>
                              </p:par>
                              <p:par>
                                <p:cTn id="177" presetID="1" presetClass="entr" presetSubtype="0" fill="hold" grpId="0" nodeType="withEffect">
                                  <p:stCondLst>
                                    <p:cond delay="597"/>
                                  </p:stCondLst>
                                  <p:childTnLst>
                                    <p:set>
                                      <p:cBhvr>
                                        <p:cTn id="178" dur="1" fill="hold">
                                          <p:stCondLst>
                                            <p:cond delay="0"/>
                                          </p:stCondLst>
                                        </p:cTn>
                                        <p:tgtEl>
                                          <p:spTgt spid="271"/>
                                        </p:tgtEl>
                                        <p:attrNameLst>
                                          <p:attrName>style.visibility</p:attrName>
                                        </p:attrNameLst>
                                      </p:cBhvr>
                                      <p:to>
                                        <p:strVal val="visible"/>
                                      </p:to>
                                    </p:set>
                                  </p:childTnLst>
                                </p:cTn>
                              </p:par>
                              <p:par>
                                <p:cTn id="179" presetID="63" presetClass="path" presetSubtype="0" fill="hold" grpId="2" nodeType="withEffect">
                                  <p:stCondLst>
                                    <p:cond delay="597"/>
                                  </p:stCondLst>
                                  <p:childTnLst>
                                    <p:animMotion origin="layout" path="M -1.38889E-6 1.48148E-6 L 0.34549 1.48148E-6 " pathEditMode="relative" rAng="0" ptsTypes="AA">
                                      <p:cBhvr>
                                        <p:cTn id="180" dur="1193" fill="hold"/>
                                        <p:tgtEl>
                                          <p:spTgt spid="271"/>
                                        </p:tgtEl>
                                        <p:attrNameLst>
                                          <p:attrName>ppt_x</p:attrName>
                                          <p:attrName>ppt_y</p:attrName>
                                        </p:attrNameLst>
                                      </p:cBhvr>
                                      <p:rCtr x="17274" y="0"/>
                                    </p:animMotion>
                                  </p:childTnLst>
                                </p:cTn>
                              </p:par>
                              <p:par>
                                <p:cTn id="181" presetID="10" presetClass="exit" presetSubtype="0" fill="hold" grpId="1" nodeType="withEffect">
                                  <p:stCondLst>
                                    <p:cond delay="597"/>
                                  </p:stCondLst>
                                  <p:childTnLst>
                                    <p:animEffect transition="out" filter="fade">
                                      <p:cBhvr>
                                        <p:cTn id="182" dur="1193"/>
                                        <p:tgtEl>
                                          <p:spTgt spid="271"/>
                                        </p:tgtEl>
                                      </p:cBhvr>
                                    </p:animEffect>
                                    <p:set>
                                      <p:cBhvr>
                                        <p:cTn id="183" dur="1" fill="hold">
                                          <p:stCondLst>
                                            <p:cond delay="1192"/>
                                          </p:stCondLst>
                                        </p:cTn>
                                        <p:tgtEl>
                                          <p:spTgt spid="271"/>
                                        </p:tgtEl>
                                        <p:attrNameLst>
                                          <p:attrName>style.visibility</p:attrName>
                                        </p:attrNameLst>
                                      </p:cBhvr>
                                      <p:to>
                                        <p:strVal val="hidden"/>
                                      </p:to>
                                    </p:set>
                                  </p:childTnLst>
                                </p:cTn>
                              </p:par>
                              <p:par>
                                <p:cTn id="184" presetID="1" presetClass="entr" presetSubtype="0" fill="hold" grpId="0" nodeType="withEffect">
                                  <p:stCondLst>
                                    <p:cond delay="795"/>
                                  </p:stCondLst>
                                  <p:childTnLst>
                                    <p:set>
                                      <p:cBhvr>
                                        <p:cTn id="185" dur="1" fill="hold">
                                          <p:stCondLst>
                                            <p:cond delay="0"/>
                                          </p:stCondLst>
                                        </p:cTn>
                                        <p:tgtEl>
                                          <p:spTgt spid="272"/>
                                        </p:tgtEl>
                                        <p:attrNameLst>
                                          <p:attrName>style.visibility</p:attrName>
                                        </p:attrNameLst>
                                      </p:cBhvr>
                                      <p:to>
                                        <p:strVal val="visible"/>
                                      </p:to>
                                    </p:set>
                                  </p:childTnLst>
                                </p:cTn>
                              </p:par>
                              <p:par>
                                <p:cTn id="186" presetID="63" presetClass="path" presetSubtype="0" fill="hold" grpId="2" nodeType="withEffect">
                                  <p:stCondLst>
                                    <p:cond delay="795"/>
                                  </p:stCondLst>
                                  <p:childTnLst>
                                    <p:animMotion origin="layout" path="M 4.72222E-6 -1.11022E-16 L 0.34878 -1.11022E-16 " pathEditMode="relative" rAng="0" ptsTypes="AA">
                                      <p:cBhvr>
                                        <p:cTn id="187" dur="1193" fill="hold"/>
                                        <p:tgtEl>
                                          <p:spTgt spid="272"/>
                                        </p:tgtEl>
                                        <p:attrNameLst>
                                          <p:attrName>ppt_x</p:attrName>
                                          <p:attrName>ppt_y</p:attrName>
                                        </p:attrNameLst>
                                      </p:cBhvr>
                                      <p:rCtr x="17431" y="0"/>
                                    </p:animMotion>
                                  </p:childTnLst>
                                </p:cTn>
                              </p:par>
                              <p:par>
                                <p:cTn id="188" presetID="10" presetClass="exit" presetSubtype="0" fill="hold" grpId="1" nodeType="withEffect">
                                  <p:stCondLst>
                                    <p:cond delay="795"/>
                                  </p:stCondLst>
                                  <p:childTnLst>
                                    <p:animEffect transition="out" filter="fade">
                                      <p:cBhvr>
                                        <p:cTn id="189" dur="1193"/>
                                        <p:tgtEl>
                                          <p:spTgt spid="272"/>
                                        </p:tgtEl>
                                      </p:cBhvr>
                                    </p:animEffect>
                                    <p:set>
                                      <p:cBhvr>
                                        <p:cTn id="190" dur="1" fill="hold">
                                          <p:stCondLst>
                                            <p:cond delay="1192"/>
                                          </p:stCondLst>
                                        </p:cTn>
                                        <p:tgtEl>
                                          <p:spTgt spid="272"/>
                                        </p:tgtEl>
                                        <p:attrNameLst>
                                          <p:attrName>style.visibility</p:attrName>
                                        </p:attrNameLst>
                                      </p:cBhvr>
                                      <p:to>
                                        <p:strVal val="hidden"/>
                                      </p:to>
                                    </p:set>
                                  </p:childTnLst>
                                </p:cTn>
                              </p:par>
                              <p:par>
                                <p:cTn id="191" presetID="1" presetClass="entr" presetSubtype="0" fill="hold" grpId="0" nodeType="withEffect">
                                  <p:stCondLst>
                                    <p:cond delay="0"/>
                                  </p:stCondLst>
                                  <p:childTnLst>
                                    <p:set>
                                      <p:cBhvr>
                                        <p:cTn id="192" dur="1" fill="hold">
                                          <p:stCondLst>
                                            <p:cond delay="0"/>
                                          </p:stCondLst>
                                        </p:cTn>
                                        <p:tgtEl>
                                          <p:spTgt spid="273"/>
                                        </p:tgtEl>
                                        <p:attrNameLst>
                                          <p:attrName>style.visibility</p:attrName>
                                        </p:attrNameLst>
                                      </p:cBhvr>
                                      <p:to>
                                        <p:strVal val="visible"/>
                                      </p:to>
                                    </p:set>
                                  </p:childTnLst>
                                </p:cTn>
                              </p:par>
                              <p:par>
                                <p:cTn id="193" presetID="63" presetClass="path" presetSubtype="0" fill="hold" grpId="2" nodeType="withEffect">
                                  <p:stCondLst>
                                    <p:cond delay="0"/>
                                  </p:stCondLst>
                                  <p:childTnLst>
                                    <p:animMotion origin="layout" path="M -4.16667E-6 -4.81481E-6 L 0.4474 -4.81481E-6 " pathEditMode="relative" rAng="0" ptsTypes="AA">
                                      <p:cBhvr>
                                        <p:cTn id="194" dur="1193" fill="hold"/>
                                        <p:tgtEl>
                                          <p:spTgt spid="273"/>
                                        </p:tgtEl>
                                        <p:attrNameLst>
                                          <p:attrName>ppt_x</p:attrName>
                                          <p:attrName>ppt_y</p:attrName>
                                        </p:attrNameLst>
                                      </p:cBhvr>
                                      <p:rCtr x="22361" y="0"/>
                                    </p:animMotion>
                                  </p:childTnLst>
                                </p:cTn>
                              </p:par>
                              <p:par>
                                <p:cTn id="195" presetID="10" presetClass="exit" presetSubtype="0" fill="hold" grpId="1" nodeType="withEffect">
                                  <p:stCondLst>
                                    <p:cond delay="0"/>
                                  </p:stCondLst>
                                  <p:childTnLst>
                                    <p:animEffect transition="out" filter="fade">
                                      <p:cBhvr>
                                        <p:cTn id="196" dur="1193"/>
                                        <p:tgtEl>
                                          <p:spTgt spid="273"/>
                                        </p:tgtEl>
                                      </p:cBhvr>
                                    </p:animEffect>
                                    <p:set>
                                      <p:cBhvr>
                                        <p:cTn id="197" dur="1" fill="hold">
                                          <p:stCondLst>
                                            <p:cond delay="1192"/>
                                          </p:stCondLst>
                                        </p:cTn>
                                        <p:tgtEl>
                                          <p:spTgt spid="273"/>
                                        </p:tgtEl>
                                        <p:attrNameLst>
                                          <p:attrName>style.visibility</p:attrName>
                                        </p:attrNameLst>
                                      </p:cBhvr>
                                      <p:to>
                                        <p:strVal val="hidden"/>
                                      </p:to>
                                    </p:set>
                                  </p:childTnLst>
                                </p:cTn>
                              </p:par>
                              <p:par>
                                <p:cTn id="198" presetID="1" presetClass="entr" presetSubtype="0" fill="hold" grpId="0" nodeType="withEffect">
                                  <p:stCondLst>
                                    <p:cond delay="199"/>
                                  </p:stCondLst>
                                  <p:childTnLst>
                                    <p:set>
                                      <p:cBhvr>
                                        <p:cTn id="199" dur="1" fill="hold">
                                          <p:stCondLst>
                                            <p:cond delay="0"/>
                                          </p:stCondLst>
                                        </p:cTn>
                                        <p:tgtEl>
                                          <p:spTgt spid="274"/>
                                        </p:tgtEl>
                                        <p:attrNameLst>
                                          <p:attrName>style.visibility</p:attrName>
                                        </p:attrNameLst>
                                      </p:cBhvr>
                                      <p:to>
                                        <p:strVal val="visible"/>
                                      </p:to>
                                    </p:set>
                                  </p:childTnLst>
                                </p:cTn>
                              </p:par>
                              <p:par>
                                <p:cTn id="200" presetID="63" presetClass="path" presetSubtype="0" fill="hold" grpId="2" nodeType="withEffect">
                                  <p:stCondLst>
                                    <p:cond delay="199"/>
                                  </p:stCondLst>
                                  <p:childTnLst>
                                    <p:animMotion origin="layout" path="M -3.88889E-6 2.59259E-6 L 0.4566 2.59259E-6 " pathEditMode="relative" rAng="0" ptsTypes="AA">
                                      <p:cBhvr>
                                        <p:cTn id="201" dur="1193" fill="hold"/>
                                        <p:tgtEl>
                                          <p:spTgt spid="274"/>
                                        </p:tgtEl>
                                        <p:attrNameLst>
                                          <p:attrName>ppt_x</p:attrName>
                                          <p:attrName>ppt_y</p:attrName>
                                        </p:attrNameLst>
                                      </p:cBhvr>
                                      <p:rCtr x="22830" y="0"/>
                                    </p:animMotion>
                                  </p:childTnLst>
                                </p:cTn>
                              </p:par>
                              <p:par>
                                <p:cTn id="202" presetID="10" presetClass="exit" presetSubtype="0" fill="hold" grpId="1" nodeType="withEffect">
                                  <p:stCondLst>
                                    <p:cond delay="199"/>
                                  </p:stCondLst>
                                  <p:childTnLst>
                                    <p:animEffect transition="out" filter="fade">
                                      <p:cBhvr>
                                        <p:cTn id="203" dur="1193"/>
                                        <p:tgtEl>
                                          <p:spTgt spid="274"/>
                                        </p:tgtEl>
                                      </p:cBhvr>
                                    </p:animEffect>
                                    <p:set>
                                      <p:cBhvr>
                                        <p:cTn id="204" dur="1" fill="hold">
                                          <p:stCondLst>
                                            <p:cond delay="1192"/>
                                          </p:stCondLst>
                                        </p:cTn>
                                        <p:tgtEl>
                                          <p:spTgt spid="274"/>
                                        </p:tgtEl>
                                        <p:attrNameLst>
                                          <p:attrName>style.visibility</p:attrName>
                                        </p:attrNameLst>
                                      </p:cBhvr>
                                      <p:to>
                                        <p:strVal val="hidden"/>
                                      </p:to>
                                    </p:set>
                                  </p:childTnLst>
                                </p:cTn>
                              </p:par>
                              <p:par>
                                <p:cTn id="205" presetID="1" presetClass="entr" presetSubtype="0" fill="hold" grpId="0" nodeType="withEffect">
                                  <p:stCondLst>
                                    <p:cond delay="398"/>
                                  </p:stCondLst>
                                  <p:childTnLst>
                                    <p:set>
                                      <p:cBhvr>
                                        <p:cTn id="206" dur="1" fill="hold">
                                          <p:stCondLst>
                                            <p:cond delay="0"/>
                                          </p:stCondLst>
                                        </p:cTn>
                                        <p:tgtEl>
                                          <p:spTgt spid="275"/>
                                        </p:tgtEl>
                                        <p:attrNameLst>
                                          <p:attrName>style.visibility</p:attrName>
                                        </p:attrNameLst>
                                      </p:cBhvr>
                                      <p:to>
                                        <p:strVal val="visible"/>
                                      </p:to>
                                    </p:set>
                                  </p:childTnLst>
                                </p:cTn>
                              </p:par>
                              <p:par>
                                <p:cTn id="207" presetID="63" presetClass="path" presetSubtype="0" fill="hold" grpId="2" nodeType="withEffect">
                                  <p:stCondLst>
                                    <p:cond delay="398"/>
                                  </p:stCondLst>
                                  <p:childTnLst>
                                    <p:animMotion origin="layout" path="M -3.33333E-6 2.22222E-6 L 0.44254 2.22222E-6 " pathEditMode="relative" rAng="0" ptsTypes="AA">
                                      <p:cBhvr>
                                        <p:cTn id="208" dur="1193" fill="hold"/>
                                        <p:tgtEl>
                                          <p:spTgt spid="275"/>
                                        </p:tgtEl>
                                        <p:attrNameLst>
                                          <p:attrName>ppt_x</p:attrName>
                                          <p:attrName>ppt_y</p:attrName>
                                        </p:attrNameLst>
                                      </p:cBhvr>
                                      <p:rCtr x="22118" y="0"/>
                                    </p:animMotion>
                                  </p:childTnLst>
                                </p:cTn>
                              </p:par>
                              <p:par>
                                <p:cTn id="209" presetID="10" presetClass="exit" presetSubtype="0" fill="hold" grpId="1" nodeType="withEffect">
                                  <p:stCondLst>
                                    <p:cond delay="398"/>
                                  </p:stCondLst>
                                  <p:childTnLst>
                                    <p:animEffect transition="out" filter="fade">
                                      <p:cBhvr>
                                        <p:cTn id="210" dur="1193"/>
                                        <p:tgtEl>
                                          <p:spTgt spid="275"/>
                                        </p:tgtEl>
                                      </p:cBhvr>
                                    </p:animEffect>
                                    <p:set>
                                      <p:cBhvr>
                                        <p:cTn id="211" dur="1" fill="hold">
                                          <p:stCondLst>
                                            <p:cond delay="1192"/>
                                          </p:stCondLst>
                                        </p:cTn>
                                        <p:tgtEl>
                                          <p:spTgt spid="275"/>
                                        </p:tgtEl>
                                        <p:attrNameLst>
                                          <p:attrName>style.visibility</p:attrName>
                                        </p:attrNameLst>
                                      </p:cBhvr>
                                      <p:to>
                                        <p:strVal val="hidden"/>
                                      </p:to>
                                    </p:set>
                                  </p:childTnLst>
                                </p:cTn>
                              </p:par>
                              <p:par>
                                <p:cTn id="212" presetID="1" presetClass="entr" presetSubtype="0" fill="hold" grpId="0" nodeType="withEffect">
                                  <p:stCondLst>
                                    <p:cond delay="597"/>
                                  </p:stCondLst>
                                  <p:childTnLst>
                                    <p:set>
                                      <p:cBhvr>
                                        <p:cTn id="213" dur="1" fill="hold">
                                          <p:stCondLst>
                                            <p:cond delay="0"/>
                                          </p:stCondLst>
                                        </p:cTn>
                                        <p:tgtEl>
                                          <p:spTgt spid="276"/>
                                        </p:tgtEl>
                                        <p:attrNameLst>
                                          <p:attrName>style.visibility</p:attrName>
                                        </p:attrNameLst>
                                      </p:cBhvr>
                                      <p:to>
                                        <p:strVal val="visible"/>
                                      </p:to>
                                    </p:set>
                                  </p:childTnLst>
                                </p:cTn>
                              </p:par>
                              <p:par>
                                <p:cTn id="214" presetID="63" presetClass="path" presetSubtype="0" fill="hold" grpId="2" nodeType="withEffect">
                                  <p:stCondLst>
                                    <p:cond delay="597"/>
                                  </p:stCondLst>
                                  <p:childTnLst>
                                    <p:animMotion origin="layout" path="M -2.77778E-7 -3.7037E-6 L 0.3783 -3.7037E-6 " pathEditMode="relative" rAng="0" ptsTypes="AA">
                                      <p:cBhvr>
                                        <p:cTn id="215" dur="1193" fill="hold"/>
                                        <p:tgtEl>
                                          <p:spTgt spid="276"/>
                                        </p:tgtEl>
                                        <p:attrNameLst>
                                          <p:attrName>ppt_x</p:attrName>
                                          <p:attrName>ppt_y</p:attrName>
                                        </p:attrNameLst>
                                      </p:cBhvr>
                                      <p:rCtr x="18906" y="0"/>
                                    </p:animMotion>
                                  </p:childTnLst>
                                </p:cTn>
                              </p:par>
                              <p:par>
                                <p:cTn id="216" presetID="10" presetClass="exit" presetSubtype="0" fill="hold" grpId="1" nodeType="withEffect">
                                  <p:stCondLst>
                                    <p:cond delay="597"/>
                                  </p:stCondLst>
                                  <p:childTnLst>
                                    <p:animEffect transition="out" filter="fade">
                                      <p:cBhvr>
                                        <p:cTn id="217" dur="1193"/>
                                        <p:tgtEl>
                                          <p:spTgt spid="276"/>
                                        </p:tgtEl>
                                      </p:cBhvr>
                                    </p:animEffect>
                                    <p:set>
                                      <p:cBhvr>
                                        <p:cTn id="218" dur="1" fill="hold">
                                          <p:stCondLst>
                                            <p:cond delay="1192"/>
                                          </p:stCondLst>
                                        </p:cTn>
                                        <p:tgtEl>
                                          <p:spTgt spid="276"/>
                                        </p:tgtEl>
                                        <p:attrNameLst>
                                          <p:attrName>style.visibility</p:attrName>
                                        </p:attrNameLst>
                                      </p:cBhvr>
                                      <p:to>
                                        <p:strVal val="hidden"/>
                                      </p:to>
                                    </p:set>
                                  </p:childTnLst>
                                </p:cTn>
                              </p:par>
                              <p:par>
                                <p:cTn id="219" presetID="1" presetClass="entr" presetSubtype="0" fill="hold" grpId="0" nodeType="withEffect">
                                  <p:stCondLst>
                                    <p:cond delay="795"/>
                                  </p:stCondLst>
                                  <p:childTnLst>
                                    <p:set>
                                      <p:cBhvr>
                                        <p:cTn id="220" dur="1" fill="hold">
                                          <p:stCondLst>
                                            <p:cond delay="0"/>
                                          </p:stCondLst>
                                        </p:cTn>
                                        <p:tgtEl>
                                          <p:spTgt spid="277"/>
                                        </p:tgtEl>
                                        <p:attrNameLst>
                                          <p:attrName>style.visibility</p:attrName>
                                        </p:attrNameLst>
                                      </p:cBhvr>
                                      <p:to>
                                        <p:strVal val="visible"/>
                                      </p:to>
                                    </p:set>
                                  </p:childTnLst>
                                </p:cTn>
                              </p:par>
                              <p:par>
                                <p:cTn id="221" presetID="63" presetClass="path" presetSubtype="0" fill="hold" grpId="2" nodeType="withEffect">
                                  <p:stCondLst>
                                    <p:cond delay="795"/>
                                  </p:stCondLst>
                                  <p:childTnLst>
                                    <p:animMotion origin="layout" path="M 1.38889E-6 -1.85185E-6 L 0.25 -1.85185E-6 " pathEditMode="relative" rAng="0" ptsTypes="AA">
                                      <p:cBhvr>
                                        <p:cTn id="222" dur="1193" fill="hold"/>
                                        <p:tgtEl>
                                          <p:spTgt spid="277"/>
                                        </p:tgtEl>
                                        <p:attrNameLst>
                                          <p:attrName>ppt_x</p:attrName>
                                          <p:attrName>ppt_y</p:attrName>
                                        </p:attrNameLst>
                                      </p:cBhvr>
                                      <p:rCtr x="12500" y="0"/>
                                    </p:animMotion>
                                  </p:childTnLst>
                                </p:cTn>
                              </p:par>
                              <p:par>
                                <p:cTn id="223" presetID="10" presetClass="exit" presetSubtype="0" fill="hold" grpId="1" nodeType="withEffect">
                                  <p:stCondLst>
                                    <p:cond delay="795"/>
                                  </p:stCondLst>
                                  <p:childTnLst>
                                    <p:animEffect transition="out" filter="fade">
                                      <p:cBhvr>
                                        <p:cTn id="224" dur="1193"/>
                                        <p:tgtEl>
                                          <p:spTgt spid="277"/>
                                        </p:tgtEl>
                                      </p:cBhvr>
                                    </p:animEffect>
                                    <p:set>
                                      <p:cBhvr>
                                        <p:cTn id="225" dur="1" fill="hold">
                                          <p:stCondLst>
                                            <p:cond delay="1192"/>
                                          </p:stCondLst>
                                        </p:cTn>
                                        <p:tgtEl>
                                          <p:spTgt spid="277"/>
                                        </p:tgtEl>
                                        <p:attrNameLst>
                                          <p:attrName>style.visibility</p:attrName>
                                        </p:attrNameLst>
                                      </p:cBhvr>
                                      <p:to>
                                        <p:strVal val="hidden"/>
                                      </p:to>
                                    </p:set>
                                  </p:childTnLst>
                                </p:cTn>
                              </p:par>
                              <p:par>
                                <p:cTn id="226" presetID="1" presetClass="entr" presetSubtype="0" fill="hold" grpId="0" nodeType="withEffect">
                                  <p:stCondLst>
                                    <p:cond delay="0"/>
                                  </p:stCondLst>
                                  <p:childTnLst>
                                    <p:set>
                                      <p:cBhvr>
                                        <p:cTn id="227" dur="1" fill="hold">
                                          <p:stCondLst>
                                            <p:cond delay="0"/>
                                          </p:stCondLst>
                                        </p:cTn>
                                        <p:tgtEl>
                                          <p:spTgt spid="278"/>
                                        </p:tgtEl>
                                        <p:attrNameLst>
                                          <p:attrName>style.visibility</p:attrName>
                                        </p:attrNameLst>
                                      </p:cBhvr>
                                      <p:to>
                                        <p:strVal val="visible"/>
                                      </p:to>
                                    </p:set>
                                  </p:childTnLst>
                                </p:cTn>
                              </p:par>
                              <p:par>
                                <p:cTn id="228" presetID="35" presetClass="path" presetSubtype="0" fill="hold" grpId="2" nodeType="withEffect">
                                  <p:stCondLst>
                                    <p:cond delay="0"/>
                                  </p:stCondLst>
                                  <p:childTnLst>
                                    <p:animMotion origin="layout" path="M -2.5E-6 -7.40741E-7 L -0.25 -7.40741E-7 " pathEditMode="relative" rAng="0" ptsTypes="AA">
                                      <p:cBhvr>
                                        <p:cTn id="229" dur="1193" fill="hold"/>
                                        <p:tgtEl>
                                          <p:spTgt spid="278"/>
                                        </p:tgtEl>
                                        <p:attrNameLst>
                                          <p:attrName>ppt_x</p:attrName>
                                          <p:attrName>ppt_y</p:attrName>
                                        </p:attrNameLst>
                                      </p:cBhvr>
                                      <p:rCtr x="-12500" y="0"/>
                                    </p:animMotion>
                                  </p:childTnLst>
                                </p:cTn>
                              </p:par>
                              <p:par>
                                <p:cTn id="230" presetID="10" presetClass="exit" presetSubtype="0" fill="hold" grpId="1" nodeType="withEffect">
                                  <p:stCondLst>
                                    <p:cond delay="0"/>
                                  </p:stCondLst>
                                  <p:childTnLst>
                                    <p:animEffect transition="out" filter="fade">
                                      <p:cBhvr>
                                        <p:cTn id="231" dur="1193"/>
                                        <p:tgtEl>
                                          <p:spTgt spid="278"/>
                                        </p:tgtEl>
                                      </p:cBhvr>
                                    </p:animEffect>
                                    <p:set>
                                      <p:cBhvr>
                                        <p:cTn id="232" dur="1" fill="hold">
                                          <p:stCondLst>
                                            <p:cond delay="1192"/>
                                          </p:stCondLst>
                                        </p:cTn>
                                        <p:tgtEl>
                                          <p:spTgt spid="278"/>
                                        </p:tgtEl>
                                        <p:attrNameLst>
                                          <p:attrName>style.visibility</p:attrName>
                                        </p:attrNameLst>
                                      </p:cBhvr>
                                      <p:to>
                                        <p:strVal val="hidden"/>
                                      </p:to>
                                    </p:set>
                                  </p:childTnLst>
                                </p:cTn>
                              </p:par>
                              <p:par>
                                <p:cTn id="233" presetID="1" presetClass="entr" presetSubtype="0" fill="hold" grpId="0" nodeType="withEffect">
                                  <p:stCondLst>
                                    <p:cond delay="199"/>
                                  </p:stCondLst>
                                  <p:childTnLst>
                                    <p:set>
                                      <p:cBhvr>
                                        <p:cTn id="234" dur="1" fill="hold">
                                          <p:stCondLst>
                                            <p:cond delay="0"/>
                                          </p:stCondLst>
                                        </p:cTn>
                                        <p:tgtEl>
                                          <p:spTgt spid="279"/>
                                        </p:tgtEl>
                                        <p:attrNameLst>
                                          <p:attrName>style.visibility</p:attrName>
                                        </p:attrNameLst>
                                      </p:cBhvr>
                                      <p:to>
                                        <p:strVal val="visible"/>
                                      </p:to>
                                    </p:set>
                                  </p:childTnLst>
                                </p:cTn>
                              </p:par>
                              <p:par>
                                <p:cTn id="235" presetID="35" presetClass="path" presetSubtype="0" fill="hold" grpId="2" nodeType="withEffect">
                                  <p:stCondLst>
                                    <p:cond delay="199"/>
                                  </p:stCondLst>
                                  <p:childTnLst>
                                    <p:animMotion origin="layout" path="M 4.16667E-6 2.96296E-6 L -0.25 2.96296E-6 " pathEditMode="relative" rAng="0" ptsTypes="AA">
                                      <p:cBhvr>
                                        <p:cTn id="236" dur="1193" fill="hold"/>
                                        <p:tgtEl>
                                          <p:spTgt spid="279"/>
                                        </p:tgtEl>
                                        <p:attrNameLst>
                                          <p:attrName>ppt_x</p:attrName>
                                          <p:attrName>ppt_y</p:attrName>
                                        </p:attrNameLst>
                                      </p:cBhvr>
                                      <p:rCtr x="-12500" y="0"/>
                                    </p:animMotion>
                                  </p:childTnLst>
                                </p:cTn>
                              </p:par>
                              <p:par>
                                <p:cTn id="237" presetID="10" presetClass="exit" presetSubtype="0" fill="hold" grpId="1" nodeType="withEffect">
                                  <p:stCondLst>
                                    <p:cond delay="199"/>
                                  </p:stCondLst>
                                  <p:childTnLst>
                                    <p:animEffect transition="out" filter="fade">
                                      <p:cBhvr>
                                        <p:cTn id="238" dur="1193"/>
                                        <p:tgtEl>
                                          <p:spTgt spid="279"/>
                                        </p:tgtEl>
                                      </p:cBhvr>
                                    </p:animEffect>
                                    <p:set>
                                      <p:cBhvr>
                                        <p:cTn id="239" dur="1" fill="hold">
                                          <p:stCondLst>
                                            <p:cond delay="1192"/>
                                          </p:stCondLst>
                                        </p:cTn>
                                        <p:tgtEl>
                                          <p:spTgt spid="279"/>
                                        </p:tgtEl>
                                        <p:attrNameLst>
                                          <p:attrName>style.visibility</p:attrName>
                                        </p:attrNameLst>
                                      </p:cBhvr>
                                      <p:to>
                                        <p:strVal val="hidden"/>
                                      </p:to>
                                    </p:set>
                                  </p:childTnLst>
                                </p:cTn>
                              </p:par>
                              <p:par>
                                <p:cTn id="240" presetID="1" presetClass="entr" presetSubtype="0" fill="hold" grpId="0" nodeType="withEffect">
                                  <p:stCondLst>
                                    <p:cond delay="398"/>
                                  </p:stCondLst>
                                  <p:childTnLst>
                                    <p:set>
                                      <p:cBhvr>
                                        <p:cTn id="241" dur="1" fill="hold">
                                          <p:stCondLst>
                                            <p:cond delay="0"/>
                                          </p:stCondLst>
                                        </p:cTn>
                                        <p:tgtEl>
                                          <p:spTgt spid="280"/>
                                        </p:tgtEl>
                                        <p:attrNameLst>
                                          <p:attrName>style.visibility</p:attrName>
                                        </p:attrNameLst>
                                      </p:cBhvr>
                                      <p:to>
                                        <p:strVal val="visible"/>
                                      </p:to>
                                    </p:set>
                                  </p:childTnLst>
                                </p:cTn>
                              </p:par>
                              <p:par>
                                <p:cTn id="242" presetID="35" presetClass="path" presetSubtype="0" fill="hold" grpId="2" nodeType="withEffect">
                                  <p:stCondLst>
                                    <p:cond delay="398"/>
                                  </p:stCondLst>
                                  <p:childTnLst>
                                    <p:animMotion origin="layout" path="M 4.72222E-6 2.59259E-6 L -0.25 2.59259E-6 " pathEditMode="relative" rAng="0" ptsTypes="AA">
                                      <p:cBhvr>
                                        <p:cTn id="243" dur="1193" fill="hold"/>
                                        <p:tgtEl>
                                          <p:spTgt spid="280"/>
                                        </p:tgtEl>
                                        <p:attrNameLst>
                                          <p:attrName>ppt_x</p:attrName>
                                          <p:attrName>ppt_y</p:attrName>
                                        </p:attrNameLst>
                                      </p:cBhvr>
                                      <p:rCtr x="-12500" y="0"/>
                                    </p:animMotion>
                                  </p:childTnLst>
                                </p:cTn>
                              </p:par>
                              <p:par>
                                <p:cTn id="244" presetID="10" presetClass="exit" presetSubtype="0" fill="hold" grpId="1" nodeType="withEffect">
                                  <p:stCondLst>
                                    <p:cond delay="398"/>
                                  </p:stCondLst>
                                  <p:childTnLst>
                                    <p:animEffect transition="out" filter="fade">
                                      <p:cBhvr>
                                        <p:cTn id="245" dur="1193"/>
                                        <p:tgtEl>
                                          <p:spTgt spid="280"/>
                                        </p:tgtEl>
                                      </p:cBhvr>
                                    </p:animEffect>
                                    <p:set>
                                      <p:cBhvr>
                                        <p:cTn id="246" dur="1" fill="hold">
                                          <p:stCondLst>
                                            <p:cond delay="1192"/>
                                          </p:stCondLst>
                                        </p:cTn>
                                        <p:tgtEl>
                                          <p:spTgt spid="280"/>
                                        </p:tgtEl>
                                        <p:attrNameLst>
                                          <p:attrName>style.visibility</p:attrName>
                                        </p:attrNameLst>
                                      </p:cBhvr>
                                      <p:to>
                                        <p:strVal val="hidden"/>
                                      </p:to>
                                    </p:set>
                                  </p:childTnLst>
                                </p:cTn>
                              </p:par>
                              <p:par>
                                <p:cTn id="247" presetID="1" presetClass="entr" presetSubtype="0" fill="hold" grpId="0" nodeType="withEffect">
                                  <p:stCondLst>
                                    <p:cond delay="597"/>
                                  </p:stCondLst>
                                  <p:childTnLst>
                                    <p:set>
                                      <p:cBhvr>
                                        <p:cTn id="248" dur="1" fill="hold">
                                          <p:stCondLst>
                                            <p:cond delay="0"/>
                                          </p:stCondLst>
                                        </p:cTn>
                                        <p:tgtEl>
                                          <p:spTgt spid="281"/>
                                        </p:tgtEl>
                                        <p:attrNameLst>
                                          <p:attrName>style.visibility</p:attrName>
                                        </p:attrNameLst>
                                      </p:cBhvr>
                                      <p:to>
                                        <p:strVal val="visible"/>
                                      </p:to>
                                    </p:set>
                                  </p:childTnLst>
                                </p:cTn>
                              </p:par>
                              <p:par>
                                <p:cTn id="249" presetID="35" presetClass="path" presetSubtype="0" fill="hold" grpId="2" nodeType="withEffect">
                                  <p:stCondLst>
                                    <p:cond delay="597"/>
                                  </p:stCondLst>
                                  <p:childTnLst>
                                    <p:animMotion origin="layout" path="M -2.22222E-6 -3.33333E-6 L -0.25 -3.33333E-6 " pathEditMode="relative" rAng="0" ptsTypes="AA">
                                      <p:cBhvr>
                                        <p:cTn id="250" dur="1193" fill="hold"/>
                                        <p:tgtEl>
                                          <p:spTgt spid="281"/>
                                        </p:tgtEl>
                                        <p:attrNameLst>
                                          <p:attrName>ppt_x</p:attrName>
                                          <p:attrName>ppt_y</p:attrName>
                                        </p:attrNameLst>
                                      </p:cBhvr>
                                      <p:rCtr x="-12500" y="0"/>
                                    </p:animMotion>
                                  </p:childTnLst>
                                </p:cTn>
                              </p:par>
                              <p:par>
                                <p:cTn id="251" presetID="10" presetClass="exit" presetSubtype="0" fill="hold" grpId="1" nodeType="withEffect">
                                  <p:stCondLst>
                                    <p:cond delay="597"/>
                                  </p:stCondLst>
                                  <p:childTnLst>
                                    <p:animEffect transition="out" filter="fade">
                                      <p:cBhvr>
                                        <p:cTn id="252" dur="1193"/>
                                        <p:tgtEl>
                                          <p:spTgt spid="281"/>
                                        </p:tgtEl>
                                      </p:cBhvr>
                                    </p:animEffect>
                                    <p:set>
                                      <p:cBhvr>
                                        <p:cTn id="253" dur="1" fill="hold">
                                          <p:stCondLst>
                                            <p:cond delay="1192"/>
                                          </p:stCondLst>
                                        </p:cTn>
                                        <p:tgtEl>
                                          <p:spTgt spid="281"/>
                                        </p:tgtEl>
                                        <p:attrNameLst>
                                          <p:attrName>style.visibility</p:attrName>
                                        </p:attrNameLst>
                                      </p:cBhvr>
                                      <p:to>
                                        <p:strVal val="hidden"/>
                                      </p:to>
                                    </p:set>
                                  </p:childTnLst>
                                </p:cTn>
                              </p:par>
                              <p:par>
                                <p:cTn id="254" presetID="1" presetClass="entr" presetSubtype="0" fill="hold" grpId="0" nodeType="withEffect">
                                  <p:stCondLst>
                                    <p:cond delay="795"/>
                                  </p:stCondLst>
                                  <p:childTnLst>
                                    <p:set>
                                      <p:cBhvr>
                                        <p:cTn id="255" dur="1" fill="hold">
                                          <p:stCondLst>
                                            <p:cond delay="0"/>
                                          </p:stCondLst>
                                        </p:cTn>
                                        <p:tgtEl>
                                          <p:spTgt spid="282"/>
                                        </p:tgtEl>
                                        <p:attrNameLst>
                                          <p:attrName>style.visibility</p:attrName>
                                        </p:attrNameLst>
                                      </p:cBhvr>
                                      <p:to>
                                        <p:strVal val="visible"/>
                                      </p:to>
                                    </p:set>
                                  </p:childTnLst>
                                </p:cTn>
                              </p:par>
                              <p:par>
                                <p:cTn id="256" presetID="35" presetClass="path" presetSubtype="0" fill="hold" grpId="2" nodeType="withEffect">
                                  <p:stCondLst>
                                    <p:cond delay="795"/>
                                  </p:stCondLst>
                                  <p:childTnLst>
                                    <p:animMotion origin="layout" path="M 3.88889E-6 -4.81481E-6 L -0.25 -4.81481E-6 " pathEditMode="relative" rAng="0" ptsTypes="AA">
                                      <p:cBhvr>
                                        <p:cTn id="257" dur="1193" fill="hold"/>
                                        <p:tgtEl>
                                          <p:spTgt spid="282"/>
                                        </p:tgtEl>
                                        <p:attrNameLst>
                                          <p:attrName>ppt_x</p:attrName>
                                          <p:attrName>ppt_y</p:attrName>
                                        </p:attrNameLst>
                                      </p:cBhvr>
                                      <p:rCtr x="-12500" y="0"/>
                                    </p:animMotion>
                                  </p:childTnLst>
                                </p:cTn>
                              </p:par>
                              <p:par>
                                <p:cTn id="258" presetID="10" presetClass="exit" presetSubtype="0" fill="hold" grpId="1" nodeType="withEffect">
                                  <p:stCondLst>
                                    <p:cond delay="795"/>
                                  </p:stCondLst>
                                  <p:childTnLst>
                                    <p:animEffect transition="out" filter="fade">
                                      <p:cBhvr>
                                        <p:cTn id="259" dur="1193"/>
                                        <p:tgtEl>
                                          <p:spTgt spid="282"/>
                                        </p:tgtEl>
                                      </p:cBhvr>
                                    </p:animEffect>
                                    <p:set>
                                      <p:cBhvr>
                                        <p:cTn id="260" dur="1" fill="hold">
                                          <p:stCondLst>
                                            <p:cond delay="1192"/>
                                          </p:stCondLst>
                                        </p:cTn>
                                        <p:tgtEl>
                                          <p:spTgt spid="282"/>
                                        </p:tgtEl>
                                        <p:attrNameLst>
                                          <p:attrName>style.visibility</p:attrName>
                                        </p:attrNameLst>
                                      </p:cBhvr>
                                      <p:to>
                                        <p:strVal val="hidden"/>
                                      </p:to>
                                    </p:set>
                                  </p:childTnLst>
                                </p:cTn>
                              </p:par>
                              <p:par>
                                <p:cTn id="261" presetID="1" presetClass="entr" presetSubtype="0" fill="hold" grpId="0" nodeType="withEffect">
                                  <p:stCondLst>
                                    <p:cond delay="0"/>
                                  </p:stCondLst>
                                  <p:childTnLst>
                                    <p:set>
                                      <p:cBhvr>
                                        <p:cTn id="262" dur="1" fill="hold">
                                          <p:stCondLst>
                                            <p:cond delay="0"/>
                                          </p:stCondLst>
                                        </p:cTn>
                                        <p:tgtEl>
                                          <p:spTgt spid="283"/>
                                        </p:tgtEl>
                                        <p:attrNameLst>
                                          <p:attrName>style.visibility</p:attrName>
                                        </p:attrNameLst>
                                      </p:cBhvr>
                                      <p:to>
                                        <p:strVal val="visible"/>
                                      </p:to>
                                    </p:set>
                                  </p:childTnLst>
                                </p:cTn>
                              </p:par>
                              <p:par>
                                <p:cTn id="263" presetID="35" presetClass="path" presetSubtype="0" accel="50000" decel="50000" fill="hold" grpId="2" nodeType="withEffect">
                                  <p:stCondLst>
                                    <p:cond delay="0"/>
                                  </p:stCondLst>
                                  <p:childTnLst>
                                    <p:animMotion origin="layout" path="M -1.11111E-6 -1.11111E-6 L -0.36094 -1.11111E-6 " pathEditMode="relative" rAng="0" ptsTypes="AA">
                                      <p:cBhvr>
                                        <p:cTn id="264" dur="795" fill="hold"/>
                                        <p:tgtEl>
                                          <p:spTgt spid="283"/>
                                        </p:tgtEl>
                                        <p:attrNameLst>
                                          <p:attrName>ppt_x</p:attrName>
                                          <p:attrName>ppt_y</p:attrName>
                                        </p:attrNameLst>
                                      </p:cBhvr>
                                      <p:rCtr x="-18056" y="0"/>
                                    </p:animMotion>
                                  </p:childTnLst>
                                </p:cTn>
                              </p:par>
                              <p:par>
                                <p:cTn id="265" presetID="10" presetClass="exit" presetSubtype="0" fill="hold" grpId="1" nodeType="withEffect">
                                  <p:stCondLst>
                                    <p:cond delay="0"/>
                                  </p:stCondLst>
                                  <p:childTnLst>
                                    <p:animEffect transition="out" filter="fade">
                                      <p:cBhvr>
                                        <p:cTn id="266" dur="1193"/>
                                        <p:tgtEl>
                                          <p:spTgt spid="283"/>
                                        </p:tgtEl>
                                      </p:cBhvr>
                                    </p:animEffect>
                                    <p:set>
                                      <p:cBhvr>
                                        <p:cTn id="267" dur="1" fill="hold">
                                          <p:stCondLst>
                                            <p:cond delay="1192"/>
                                          </p:stCondLst>
                                        </p:cTn>
                                        <p:tgtEl>
                                          <p:spTgt spid="283"/>
                                        </p:tgtEl>
                                        <p:attrNameLst>
                                          <p:attrName>style.visibility</p:attrName>
                                        </p:attrNameLst>
                                      </p:cBhvr>
                                      <p:to>
                                        <p:strVal val="hidden"/>
                                      </p:to>
                                    </p:set>
                                  </p:childTnLst>
                                </p:cTn>
                              </p:par>
                              <p:par>
                                <p:cTn id="268" presetID="1" presetClass="entr" presetSubtype="0" fill="hold" grpId="0" nodeType="withEffect">
                                  <p:stCondLst>
                                    <p:cond delay="199"/>
                                  </p:stCondLst>
                                  <p:childTnLst>
                                    <p:set>
                                      <p:cBhvr>
                                        <p:cTn id="269" dur="1" fill="hold">
                                          <p:stCondLst>
                                            <p:cond delay="0"/>
                                          </p:stCondLst>
                                        </p:cTn>
                                        <p:tgtEl>
                                          <p:spTgt spid="284"/>
                                        </p:tgtEl>
                                        <p:attrNameLst>
                                          <p:attrName>style.visibility</p:attrName>
                                        </p:attrNameLst>
                                      </p:cBhvr>
                                      <p:to>
                                        <p:strVal val="visible"/>
                                      </p:to>
                                    </p:set>
                                  </p:childTnLst>
                                </p:cTn>
                              </p:par>
                              <p:par>
                                <p:cTn id="270" presetID="35" presetClass="path" presetSubtype="0" fill="hold" grpId="2" nodeType="withEffect">
                                  <p:stCondLst>
                                    <p:cond delay="199"/>
                                  </p:stCondLst>
                                  <p:childTnLst>
                                    <p:animMotion origin="layout" path="M -2.5E-6 -2.22222E-6 L -0.44201 -2.22222E-6 " pathEditMode="relative" rAng="0" ptsTypes="AA">
                                      <p:cBhvr>
                                        <p:cTn id="271" dur="1193" fill="hold"/>
                                        <p:tgtEl>
                                          <p:spTgt spid="284"/>
                                        </p:tgtEl>
                                        <p:attrNameLst>
                                          <p:attrName>ppt_x</p:attrName>
                                          <p:attrName>ppt_y</p:attrName>
                                        </p:attrNameLst>
                                      </p:cBhvr>
                                      <p:rCtr x="-22101" y="0"/>
                                    </p:animMotion>
                                  </p:childTnLst>
                                </p:cTn>
                              </p:par>
                              <p:par>
                                <p:cTn id="272" presetID="10" presetClass="exit" presetSubtype="0" fill="hold" grpId="1" nodeType="withEffect">
                                  <p:stCondLst>
                                    <p:cond delay="199"/>
                                  </p:stCondLst>
                                  <p:childTnLst>
                                    <p:animEffect transition="out" filter="fade">
                                      <p:cBhvr>
                                        <p:cTn id="273" dur="1193"/>
                                        <p:tgtEl>
                                          <p:spTgt spid="284"/>
                                        </p:tgtEl>
                                      </p:cBhvr>
                                    </p:animEffect>
                                    <p:set>
                                      <p:cBhvr>
                                        <p:cTn id="274" dur="1" fill="hold">
                                          <p:stCondLst>
                                            <p:cond delay="1192"/>
                                          </p:stCondLst>
                                        </p:cTn>
                                        <p:tgtEl>
                                          <p:spTgt spid="284"/>
                                        </p:tgtEl>
                                        <p:attrNameLst>
                                          <p:attrName>style.visibility</p:attrName>
                                        </p:attrNameLst>
                                      </p:cBhvr>
                                      <p:to>
                                        <p:strVal val="hidden"/>
                                      </p:to>
                                    </p:set>
                                  </p:childTnLst>
                                </p:cTn>
                              </p:par>
                              <p:par>
                                <p:cTn id="275" presetID="1" presetClass="entr" presetSubtype="0" fill="hold" grpId="0" nodeType="withEffect">
                                  <p:stCondLst>
                                    <p:cond delay="398"/>
                                  </p:stCondLst>
                                  <p:childTnLst>
                                    <p:set>
                                      <p:cBhvr>
                                        <p:cTn id="276" dur="1" fill="hold">
                                          <p:stCondLst>
                                            <p:cond delay="0"/>
                                          </p:stCondLst>
                                        </p:cTn>
                                        <p:tgtEl>
                                          <p:spTgt spid="285"/>
                                        </p:tgtEl>
                                        <p:attrNameLst>
                                          <p:attrName>style.visibility</p:attrName>
                                        </p:attrNameLst>
                                      </p:cBhvr>
                                      <p:to>
                                        <p:strVal val="visible"/>
                                      </p:to>
                                    </p:set>
                                  </p:childTnLst>
                                </p:cTn>
                              </p:par>
                              <p:par>
                                <p:cTn id="277" presetID="35" presetClass="path" presetSubtype="0" fill="hold" grpId="2" nodeType="withEffect">
                                  <p:stCondLst>
                                    <p:cond delay="398"/>
                                  </p:stCondLst>
                                  <p:childTnLst>
                                    <p:animMotion origin="layout" path="M -3.88889E-6 2.22222E-6 L -0.37048 2.22222E-6 " pathEditMode="relative" rAng="0" ptsTypes="AA">
                                      <p:cBhvr>
                                        <p:cTn id="278" dur="1193" fill="hold"/>
                                        <p:tgtEl>
                                          <p:spTgt spid="285"/>
                                        </p:tgtEl>
                                        <p:attrNameLst>
                                          <p:attrName>ppt_x</p:attrName>
                                          <p:attrName>ppt_y</p:attrName>
                                        </p:attrNameLst>
                                      </p:cBhvr>
                                      <p:rCtr x="-18524" y="0"/>
                                    </p:animMotion>
                                  </p:childTnLst>
                                </p:cTn>
                              </p:par>
                              <p:par>
                                <p:cTn id="279" presetID="10" presetClass="exit" presetSubtype="0" fill="hold" grpId="1" nodeType="withEffect">
                                  <p:stCondLst>
                                    <p:cond delay="398"/>
                                  </p:stCondLst>
                                  <p:childTnLst>
                                    <p:animEffect transition="out" filter="fade">
                                      <p:cBhvr>
                                        <p:cTn id="280" dur="1193"/>
                                        <p:tgtEl>
                                          <p:spTgt spid="285"/>
                                        </p:tgtEl>
                                      </p:cBhvr>
                                    </p:animEffect>
                                    <p:set>
                                      <p:cBhvr>
                                        <p:cTn id="281" dur="1" fill="hold">
                                          <p:stCondLst>
                                            <p:cond delay="1192"/>
                                          </p:stCondLst>
                                        </p:cTn>
                                        <p:tgtEl>
                                          <p:spTgt spid="285"/>
                                        </p:tgtEl>
                                        <p:attrNameLst>
                                          <p:attrName>style.visibility</p:attrName>
                                        </p:attrNameLst>
                                      </p:cBhvr>
                                      <p:to>
                                        <p:strVal val="hidden"/>
                                      </p:to>
                                    </p:set>
                                  </p:childTnLst>
                                </p:cTn>
                              </p:par>
                              <p:par>
                                <p:cTn id="282" presetID="1" presetClass="entr" presetSubtype="0" fill="hold" grpId="0" nodeType="withEffect">
                                  <p:stCondLst>
                                    <p:cond delay="597"/>
                                  </p:stCondLst>
                                  <p:childTnLst>
                                    <p:set>
                                      <p:cBhvr>
                                        <p:cTn id="283" dur="1" fill="hold">
                                          <p:stCondLst>
                                            <p:cond delay="0"/>
                                          </p:stCondLst>
                                        </p:cTn>
                                        <p:tgtEl>
                                          <p:spTgt spid="286"/>
                                        </p:tgtEl>
                                        <p:attrNameLst>
                                          <p:attrName>style.visibility</p:attrName>
                                        </p:attrNameLst>
                                      </p:cBhvr>
                                      <p:to>
                                        <p:strVal val="visible"/>
                                      </p:to>
                                    </p:set>
                                  </p:childTnLst>
                                </p:cTn>
                              </p:par>
                              <p:par>
                                <p:cTn id="284" presetID="35" presetClass="path" presetSubtype="0" fill="hold" grpId="2" nodeType="withEffect">
                                  <p:stCondLst>
                                    <p:cond delay="597"/>
                                  </p:stCondLst>
                                  <p:childTnLst>
                                    <p:animMotion origin="layout" path="M -8.33333E-7 -3.7037E-6 L -0.39826 -3.7037E-6 " pathEditMode="relative" rAng="0" ptsTypes="AA">
                                      <p:cBhvr>
                                        <p:cTn id="285" dur="1193" fill="hold"/>
                                        <p:tgtEl>
                                          <p:spTgt spid="286"/>
                                        </p:tgtEl>
                                        <p:attrNameLst>
                                          <p:attrName>ppt_x</p:attrName>
                                          <p:attrName>ppt_y</p:attrName>
                                        </p:attrNameLst>
                                      </p:cBhvr>
                                      <p:rCtr x="-19913" y="0"/>
                                    </p:animMotion>
                                  </p:childTnLst>
                                </p:cTn>
                              </p:par>
                              <p:par>
                                <p:cTn id="286" presetID="10" presetClass="exit" presetSubtype="0" fill="hold" grpId="1" nodeType="withEffect">
                                  <p:stCondLst>
                                    <p:cond delay="597"/>
                                  </p:stCondLst>
                                  <p:childTnLst>
                                    <p:animEffect transition="out" filter="fade">
                                      <p:cBhvr>
                                        <p:cTn id="287" dur="1193"/>
                                        <p:tgtEl>
                                          <p:spTgt spid="286"/>
                                        </p:tgtEl>
                                      </p:cBhvr>
                                    </p:animEffect>
                                    <p:set>
                                      <p:cBhvr>
                                        <p:cTn id="288" dur="1" fill="hold">
                                          <p:stCondLst>
                                            <p:cond delay="1192"/>
                                          </p:stCondLst>
                                        </p:cTn>
                                        <p:tgtEl>
                                          <p:spTgt spid="286"/>
                                        </p:tgtEl>
                                        <p:attrNameLst>
                                          <p:attrName>style.visibility</p:attrName>
                                        </p:attrNameLst>
                                      </p:cBhvr>
                                      <p:to>
                                        <p:strVal val="hidden"/>
                                      </p:to>
                                    </p:set>
                                  </p:childTnLst>
                                </p:cTn>
                              </p:par>
                              <p:par>
                                <p:cTn id="289" presetID="1" presetClass="entr" presetSubtype="0" fill="hold" grpId="0" nodeType="withEffect">
                                  <p:stCondLst>
                                    <p:cond delay="795"/>
                                  </p:stCondLst>
                                  <p:childTnLst>
                                    <p:set>
                                      <p:cBhvr>
                                        <p:cTn id="290" dur="1" fill="hold">
                                          <p:stCondLst>
                                            <p:cond delay="0"/>
                                          </p:stCondLst>
                                        </p:cTn>
                                        <p:tgtEl>
                                          <p:spTgt spid="287"/>
                                        </p:tgtEl>
                                        <p:attrNameLst>
                                          <p:attrName>style.visibility</p:attrName>
                                        </p:attrNameLst>
                                      </p:cBhvr>
                                      <p:to>
                                        <p:strVal val="visible"/>
                                      </p:to>
                                    </p:set>
                                  </p:childTnLst>
                                </p:cTn>
                              </p:par>
                              <p:par>
                                <p:cTn id="291" presetID="35" presetClass="path" presetSubtype="0" fill="hold" grpId="2" nodeType="withEffect">
                                  <p:stCondLst>
                                    <p:cond delay="795"/>
                                  </p:stCondLst>
                                  <p:childTnLst>
                                    <p:animMotion origin="layout" path="M -8.33333E-7 -1.11111E-6 L -0.46597 -1.11111E-6 " pathEditMode="relative" rAng="0" ptsTypes="AA">
                                      <p:cBhvr>
                                        <p:cTn id="292" dur="1193" fill="hold"/>
                                        <p:tgtEl>
                                          <p:spTgt spid="287"/>
                                        </p:tgtEl>
                                        <p:attrNameLst>
                                          <p:attrName>ppt_x</p:attrName>
                                          <p:attrName>ppt_y</p:attrName>
                                        </p:attrNameLst>
                                      </p:cBhvr>
                                      <p:rCtr x="-23299" y="0"/>
                                    </p:animMotion>
                                  </p:childTnLst>
                                </p:cTn>
                              </p:par>
                              <p:par>
                                <p:cTn id="293" presetID="10" presetClass="exit" presetSubtype="0" fill="hold" grpId="1" nodeType="withEffect">
                                  <p:stCondLst>
                                    <p:cond delay="795"/>
                                  </p:stCondLst>
                                  <p:childTnLst>
                                    <p:animEffect transition="out" filter="fade">
                                      <p:cBhvr>
                                        <p:cTn id="294" dur="1193"/>
                                        <p:tgtEl>
                                          <p:spTgt spid="287"/>
                                        </p:tgtEl>
                                      </p:cBhvr>
                                    </p:animEffect>
                                    <p:set>
                                      <p:cBhvr>
                                        <p:cTn id="295" dur="1" fill="hold">
                                          <p:stCondLst>
                                            <p:cond delay="1192"/>
                                          </p:stCondLst>
                                        </p:cTn>
                                        <p:tgtEl>
                                          <p:spTgt spid="287"/>
                                        </p:tgtEl>
                                        <p:attrNameLst>
                                          <p:attrName>style.visibility</p:attrName>
                                        </p:attrNameLst>
                                      </p:cBhvr>
                                      <p:to>
                                        <p:strVal val="hidden"/>
                                      </p:to>
                                    </p:set>
                                  </p:childTnLst>
                                </p:cTn>
                              </p:par>
                              <p:par>
                                <p:cTn id="296" presetID="1" presetClass="entr" presetSubtype="0" fill="hold" grpId="0" nodeType="withEffect">
                                  <p:stCondLst>
                                    <p:cond delay="0"/>
                                  </p:stCondLst>
                                  <p:childTnLst>
                                    <p:set>
                                      <p:cBhvr>
                                        <p:cTn id="297" dur="1" fill="hold">
                                          <p:stCondLst>
                                            <p:cond delay="0"/>
                                          </p:stCondLst>
                                        </p:cTn>
                                        <p:tgtEl>
                                          <p:spTgt spid="288"/>
                                        </p:tgtEl>
                                        <p:attrNameLst>
                                          <p:attrName>style.visibility</p:attrName>
                                        </p:attrNameLst>
                                      </p:cBhvr>
                                      <p:to>
                                        <p:strVal val="visible"/>
                                      </p:to>
                                    </p:set>
                                  </p:childTnLst>
                                </p:cTn>
                              </p:par>
                              <p:par>
                                <p:cTn id="298" presetID="56" presetClass="path" presetSubtype="0" fill="hold" grpId="2" nodeType="withEffect">
                                  <p:stCondLst>
                                    <p:cond delay="0"/>
                                  </p:stCondLst>
                                  <p:childTnLst>
                                    <p:animMotion origin="layout" path="M -4.72222E-6 -1.48148E-6 L -0.31493 0.31505 " pathEditMode="relative" rAng="0" ptsTypes="AA">
                                      <p:cBhvr>
                                        <p:cTn id="299" dur="1193" fill="hold"/>
                                        <p:tgtEl>
                                          <p:spTgt spid="288"/>
                                        </p:tgtEl>
                                        <p:attrNameLst>
                                          <p:attrName>ppt_x</p:attrName>
                                          <p:attrName>ppt_y</p:attrName>
                                        </p:attrNameLst>
                                      </p:cBhvr>
                                      <p:rCtr x="-15747" y="15741"/>
                                    </p:animMotion>
                                  </p:childTnLst>
                                </p:cTn>
                              </p:par>
                              <p:par>
                                <p:cTn id="300" presetID="10" presetClass="exit" presetSubtype="0" fill="hold" grpId="1" nodeType="withEffect">
                                  <p:stCondLst>
                                    <p:cond delay="0"/>
                                  </p:stCondLst>
                                  <p:childTnLst>
                                    <p:animEffect transition="out" filter="fade">
                                      <p:cBhvr>
                                        <p:cTn id="301" dur="1193"/>
                                        <p:tgtEl>
                                          <p:spTgt spid="288"/>
                                        </p:tgtEl>
                                      </p:cBhvr>
                                    </p:animEffect>
                                    <p:set>
                                      <p:cBhvr>
                                        <p:cTn id="302" dur="1" fill="hold">
                                          <p:stCondLst>
                                            <p:cond delay="1192"/>
                                          </p:stCondLst>
                                        </p:cTn>
                                        <p:tgtEl>
                                          <p:spTgt spid="288"/>
                                        </p:tgtEl>
                                        <p:attrNameLst>
                                          <p:attrName>style.visibility</p:attrName>
                                        </p:attrNameLst>
                                      </p:cBhvr>
                                      <p:to>
                                        <p:strVal val="hidden"/>
                                      </p:to>
                                    </p:set>
                                  </p:childTnLst>
                                </p:cTn>
                              </p:par>
                              <p:par>
                                <p:cTn id="303" presetID="1" presetClass="entr" presetSubtype="0" fill="hold" grpId="0" nodeType="withEffect">
                                  <p:stCondLst>
                                    <p:cond delay="199"/>
                                  </p:stCondLst>
                                  <p:childTnLst>
                                    <p:set>
                                      <p:cBhvr>
                                        <p:cTn id="304" dur="1" fill="hold">
                                          <p:stCondLst>
                                            <p:cond delay="0"/>
                                          </p:stCondLst>
                                        </p:cTn>
                                        <p:tgtEl>
                                          <p:spTgt spid="289"/>
                                        </p:tgtEl>
                                        <p:attrNameLst>
                                          <p:attrName>style.visibility</p:attrName>
                                        </p:attrNameLst>
                                      </p:cBhvr>
                                      <p:to>
                                        <p:strVal val="visible"/>
                                      </p:to>
                                    </p:set>
                                  </p:childTnLst>
                                </p:cTn>
                              </p:par>
                              <p:par>
                                <p:cTn id="305" presetID="56" presetClass="path" presetSubtype="0" fill="hold" grpId="2" nodeType="withEffect">
                                  <p:stCondLst>
                                    <p:cond delay="199"/>
                                  </p:stCondLst>
                                  <p:childTnLst>
                                    <p:animMotion origin="layout" path="M 1.94444E-6 2.22222E-6 L -0.27361 0.3044 " pathEditMode="relative" rAng="0" ptsTypes="AA">
                                      <p:cBhvr>
                                        <p:cTn id="306" dur="1193" fill="hold"/>
                                        <p:tgtEl>
                                          <p:spTgt spid="289"/>
                                        </p:tgtEl>
                                        <p:attrNameLst>
                                          <p:attrName>ppt_x</p:attrName>
                                          <p:attrName>ppt_y</p:attrName>
                                        </p:attrNameLst>
                                      </p:cBhvr>
                                      <p:rCtr x="-13681" y="15208"/>
                                    </p:animMotion>
                                  </p:childTnLst>
                                </p:cTn>
                              </p:par>
                              <p:par>
                                <p:cTn id="307" presetID="10" presetClass="exit" presetSubtype="0" fill="hold" grpId="1" nodeType="withEffect">
                                  <p:stCondLst>
                                    <p:cond delay="199"/>
                                  </p:stCondLst>
                                  <p:childTnLst>
                                    <p:animEffect transition="out" filter="fade">
                                      <p:cBhvr>
                                        <p:cTn id="308" dur="1193"/>
                                        <p:tgtEl>
                                          <p:spTgt spid="289"/>
                                        </p:tgtEl>
                                      </p:cBhvr>
                                    </p:animEffect>
                                    <p:set>
                                      <p:cBhvr>
                                        <p:cTn id="309" dur="1" fill="hold">
                                          <p:stCondLst>
                                            <p:cond delay="1192"/>
                                          </p:stCondLst>
                                        </p:cTn>
                                        <p:tgtEl>
                                          <p:spTgt spid="289"/>
                                        </p:tgtEl>
                                        <p:attrNameLst>
                                          <p:attrName>style.visibility</p:attrName>
                                        </p:attrNameLst>
                                      </p:cBhvr>
                                      <p:to>
                                        <p:strVal val="hidden"/>
                                      </p:to>
                                    </p:set>
                                  </p:childTnLst>
                                </p:cTn>
                              </p:par>
                              <p:par>
                                <p:cTn id="310" presetID="1" presetClass="entr" presetSubtype="0" fill="hold" grpId="0" nodeType="withEffect">
                                  <p:stCondLst>
                                    <p:cond delay="398"/>
                                  </p:stCondLst>
                                  <p:childTnLst>
                                    <p:set>
                                      <p:cBhvr>
                                        <p:cTn id="311" dur="1" fill="hold">
                                          <p:stCondLst>
                                            <p:cond delay="0"/>
                                          </p:stCondLst>
                                        </p:cTn>
                                        <p:tgtEl>
                                          <p:spTgt spid="290"/>
                                        </p:tgtEl>
                                        <p:attrNameLst>
                                          <p:attrName>style.visibility</p:attrName>
                                        </p:attrNameLst>
                                      </p:cBhvr>
                                      <p:to>
                                        <p:strVal val="visible"/>
                                      </p:to>
                                    </p:set>
                                  </p:childTnLst>
                                </p:cTn>
                              </p:par>
                              <p:par>
                                <p:cTn id="312" presetID="56" presetClass="path" presetSubtype="0" fill="hold" grpId="2" nodeType="withEffect">
                                  <p:stCondLst>
                                    <p:cond delay="398"/>
                                  </p:stCondLst>
                                  <p:childTnLst>
                                    <p:animMotion origin="layout" path="M 2.5E-6 1.85185E-6 L -0.20313 0.20301 " pathEditMode="relative" rAng="0" ptsTypes="AA">
                                      <p:cBhvr>
                                        <p:cTn id="313" dur="1193" fill="hold"/>
                                        <p:tgtEl>
                                          <p:spTgt spid="290"/>
                                        </p:tgtEl>
                                        <p:attrNameLst>
                                          <p:attrName>ppt_x</p:attrName>
                                          <p:attrName>ppt_y</p:attrName>
                                        </p:attrNameLst>
                                      </p:cBhvr>
                                      <p:rCtr x="-10156" y="10139"/>
                                    </p:animMotion>
                                  </p:childTnLst>
                                </p:cTn>
                              </p:par>
                              <p:par>
                                <p:cTn id="314" presetID="10" presetClass="exit" presetSubtype="0" fill="hold" grpId="1" nodeType="withEffect">
                                  <p:stCondLst>
                                    <p:cond delay="398"/>
                                  </p:stCondLst>
                                  <p:childTnLst>
                                    <p:animEffect transition="out" filter="fade">
                                      <p:cBhvr>
                                        <p:cTn id="315" dur="1193"/>
                                        <p:tgtEl>
                                          <p:spTgt spid="290"/>
                                        </p:tgtEl>
                                      </p:cBhvr>
                                    </p:animEffect>
                                    <p:set>
                                      <p:cBhvr>
                                        <p:cTn id="316" dur="1" fill="hold">
                                          <p:stCondLst>
                                            <p:cond delay="1192"/>
                                          </p:stCondLst>
                                        </p:cTn>
                                        <p:tgtEl>
                                          <p:spTgt spid="290"/>
                                        </p:tgtEl>
                                        <p:attrNameLst>
                                          <p:attrName>style.visibility</p:attrName>
                                        </p:attrNameLst>
                                      </p:cBhvr>
                                      <p:to>
                                        <p:strVal val="hidden"/>
                                      </p:to>
                                    </p:set>
                                  </p:childTnLst>
                                </p:cTn>
                              </p:par>
                              <p:par>
                                <p:cTn id="317" presetID="1" presetClass="entr" presetSubtype="0" fill="hold" grpId="0" nodeType="withEffect">
                                  <p:stCondLst>
                                    <p:cond delay="597"/>
                                  </p:stCondLst>
                                  <p:childTnLst>
                                    <p:set>
                                      <p:cBhvr>
                                        <p:cTn id="318" dur="1" fill="hold">
                                          <p:stCondLst>
                                            <p:cond delay="0"/>
                                          </p:stCondLst>
                                        </p:cTn>
                                        <p:tgtEl>
                                          <p:spTgt spid="291"/>
                                        </p:tgtEl>
                                        <p:attrNameLst>
                                          <p:attrName>style.visibility</p:attrName>
                                        </p:attrNameLst>
                                      </p:cBhvr>
                                      <p:to>
                                        <p:strVal val="visible"/>
                                      </p:to>
                                    </p:set>
                                  </p:childTnLst>
                                </p:cTn>
                              </p:par>
                              <p:par>
                                <p:cTn id="319" presetID="56" presetClass="path" presetSubtype="0" fill="hold" grpId="2" nodeType="withEffect">
                                  <p:stCondLst>
                                    <p:cond delay="597"/>
                                  </p:stCondLst>
                                  <p:childTnLst>
                                    <p:animMotion origin="layout" path="M -4.44444E-6 -4.07407E-6 L -0.29027 0.29028 " pathEditMode="relative" rAng="0" ptsTypes="AA">
                                      <p:cBhvr>
                                        <p:cTn id="320" dur="1193" fill="hold"/>
                                        <p:tgtEl>
                                          <p:spTgt spid="291"/>
                                        </p:tgtEl>
                                        <p:attrNameLst>
                                          <p:attrName>ppt_x</p:attrName>
                                          <p:attrName>ppt_y</p:attrName>
                                        </p:attrNameLst>
                                      </p:cBhvr>
                                      <p:rCtr x="-14514" y="14514"/>
                                    </p:animMotion>
                                  </p:childTnLst>
                                </p:cTn>
                              </p:par>
                              <p:par>
                                <p:cTn id="321" presetID="10" presetClass="exit" presetSubtype="0" fill="hold" grpId="1" nodeType="withEffect">
                                  <p:stCondLst>
                                    <p:cond delay="597"/>
                                  </p:stCondLst>
                                  <p:childTnLst>
                                    <p:animEffect transition="out" filter="fade">
                                      <p:cBhvr>
                                        <p:cTn id="322" dur="1193"/>
                                        <p:tgtEl>
                                          <p:spTgt spid="291"/>
                                        </p:tgtEl>
                                      </p:cBhvr>
                                    </p:animEffect>
                                    <p:set>
                                      <p:cBhvr>
                                        <p:cTn id="323" dur="1" fill="hold">
                                          <p:stCondLst>
                                            <p:cond delay="1192"/>
                                          </p:stCondLst>
                                        </p:cTn>
                                        <p:tgtEl>
                                          <p:spTgt spid="291"/>
                                        </p:tgtEl>
                                        <p:attrNameLst>
                                          <p:attrName>style.visibility</p:attrName>
                                        </p:attrNameLst>
                                      </p:cBhvr>
                                      <p:to>
                                        <p:strVal val="hidden"/>
                                      </p:to>
                                    </p:set>
                                  </p:childTnLst>
                                </p:cTn>
                              </p:par>
                              <p:par>
                                <p:cTn id="324" presetID="1" presetClass="entr" presetSubtype="0" fill="hold" grpId="0" nodeType="withEffect">
                                  <p:stCondLst>
                                    <p:cond delay="795"/>
                                  </p:stCondLst>
                                  <p:childTnLst>
                                    <p:set>
                                      <p:cBhvr>
                                        <p:cTn id="325" dur="1" fill="hold">
                                          <p:stCondLst>
                                            <p:cond delay="0"/>
                                          </p:stCondLst>
                                        </p:cTn>
                                        <p:tgtEl>
                                          <p:spTgt spid="292"/>
                                        </p:tgtEl>
                                        <p:attrNameLst>
                                          <p:attrName>style.visibility</p:attrName>
                                        </p:attrNameLst>
                                      </p:cBhvr>
                                      <p:to>
                                        <p:strVal val="visible"/>
                                      </p:to>
                                    </p:set>
                                  </p:childTnLst>
                                </p:cTn>
                              </p:par>
                              <p:par>
                                <p:cTn id="326" presetID="56" presetClass="path" presetSubtype="0" fill="hold" grpId="2" nodeType="withEffect">
                                  <p:stCondLst>
                                    <p:cond delay="795"/>
                                  </p:stCondLst>
                                  <p:childTnLst>
                                    <p:animMotion origin="layout" path="M 5E-6 3.33333E-6 L -0.33299 0.3331 " pathEditMode="relative" rAng="0" ptsTypes="AA">
                                      <p:cBhvr>
                                        <p:cTn id="327" dur="1193" fill="hold"/>
                                        <p:tgtEl>
                                          <p:spTgt spid="292"/>
                                        </p:tgtEl>
                                        <p:attrNameLst>
                                          <p:attrName>ppt_x</p:attrName>
                                          <p:attrName>ppt_y</p:attrName>
                                        </p:attrNameLst>
                                      </p:cBhvr>
                                      <p:rCtr x="-16649" y="16644"/>
                                    </p:animMotion>
                                  </p:childTnLst>
                                </p:cTn>
                              </p:par>
                              <p:par>
                                <p:cTn id="328" presetID="10" presetClass="exit" presetSubtype="0" fill="hold" grpId="1" nodeType="withEffect">
                                  <p:stCondLst>
                                    <p:cond delay="795"/>
                                  </p:stCondLst>
                                  <p:childTnLst>
                                    <p:animEffect transition="out" filter="fade">
                                      <p:cBhvr>
                                        <p:cTn id="329" dur="1193"/>
                                        <p:tgtEl>
                                          <p:spTgt spid="292"/>
                                        </p:tgtEl>
                                      </p:cBhvr>
                                    </p:animEffect>
                                    <p:set>
                                      <p:cBhvr>
                                        <p:cTn id="330" dur="1" fill="hold">
                                          <p:stCondLst>
                                            <p:cond delay="1192"/>
                                          </p:stCondLst>
                                        </p:cTn>
                                        <p:tgtEl>
                                          <p:spTgt spid="292"/>
                                        </p:tgtEl>
                                        <p:attrNameLst>
                                          <p:attrName>style.visibility</p:attrName>
                                        </p:attrNameLst>
                                      </p:cBhvr>
                                      <p:to>
                                        <p:strVal val="hidden"/>
                                      </p:to>
                                    </p:set>
                                  </p:childTnLst>
                                </p:cTn>
                              </p:par>
                              <p:par>
                                <p:cTn id="331" presetID="1" presetClass="entr" presetSubtype="0" fill="hold" grpId="0" nodeType="withEffect">
                                  <p:stCondLst>
                                    <p:cond delay="0"/>
                                  </p:stCondLst>
                                  <p:childTnLst>
                                    <p:set>
                                      <p:cBhvr>
                                        <p:cTn id="332" dur="1" fill="hold">
                                          <p:stCondLst>
                                            <p:cond delay="0"/>
                                          </p:stCondLst>
                                        </p:cTn>
                                        <p:tgtEl>
                                          <p:spTgt spid="293"/>
                                        </p:tgtEl>
                                        <p:attrNameLst>
                                          <p:attrName>style.visibility</p:attrName>
                                        </p:attrNameLst>
                                      </p:cBhvr>
                                      <p:to>
                                        <p:strVal val="visible"/>
                                      </p:to>
                                    </p:set>
                                  </p:childTnLst>
                                </p:cTn>
                              </p:par>
                              <p:par>
                                <p:cTn id="333" presetID="56" presetClass="path" presetSubtype="0" fill="hold" grpId="2" nodeType="withEffect">
                                  <p:stCondLst>
                                    <p:cond delay="0"/>
                                  </p:stCondLst>
                                  <p:childTnLst>
                                    <p:animMotion origin="layout" path="M -2.77778E-7 2.22222E-6 L -0.34531 0.34537 " pathEditMode="relative" rAng="0" ptsTypes="AA">
                                      <p:cBhvr>
                                        <p:cTn id="334" dur="1193" fill="hold"/>
                                        <p:tgtEl>
                                          <p:spTgt spid="293"/>
                                        </p:tgtEl>
                                        <p:attrNameLst>
                                          <p:attrName>ppt_x</p:attrName>
                                          <p:attrName>ppt_y</p:attrName>
                                        </p:attrNameLst>
                                      </p:cBhvr>
                                      <p:rCtr x="-17274" y="17269"/>
                                    </p:animMotion>
                                  </p:childTnLst>
                                </p:cTn>
                              </p:par>
                              <p:par>
                                <p:cTn id="335" presetID="10" presetClass="exit" presetSubtype="0" fill="hold" grpId="1" nodeType="withEffect">
                                  <p:stCondLst>
                                    <p:cond delay="0"/>
                                  </p:stCondLst>
                                  <p:childTnLst>
                                    <p:animEffect transition="out" filter="fade">
                                      <p:cBhvr>
                                        <p:cTn id="336" dur="1193"/>
                                        <p:tgtEl>
                                          <p:spTgt spid="293"/>
                                        </p:tgtEl>
                                      </p:cBhvr>
                                    </p:animEffect>
                                    <p:set>
                                      <p:cBhvr>
                                        <p:cTn id="337" dur="1" fill="hold">
                                          <p:stCondLst>
                                            <p:cond delay="1192"/>
                                          </p:stCondLst>
                                        </p:cTn>
                                        <p:tgtEl>
                                          <p:spTgt spid="293"/>
                                        </p:tgtEl>
                                        <p:attrNameLst>
                                          <p:attrName>style.visibility</p:attrName>
                                        </p:attrNameLst>
                                      </p:cBhvr>
                                      <p:to>
                                        <p:strVal val="hidden"/>
                                      </p:to>
                                    </p:set>
                                  </p:childTnLst>
                                </p:cTn>
                              </p:par>
                              <p:par>
                                <p:cTn id="338" presetID="1" presetClass="entr" presetSubtype="0" fill="hold" grpId="0" nodeType="withEffect">
                                  <p:stCondLst>
                                    <p:cond delay="199"/>
                                  </p:stCondLst>
                                  <p:childTnLst>
                                    <p:set>
                                      <p:cBhvr>
                                        <p:cTn id="339" dur="1" fill="hold">
                                          <p:stCondLst>
                                            <p:cond delay="0"/>
                                          </p:stCondLst>
                                        </p:cTn>
                                        <p:tgtEl>
                                          <p:spTgt spid="294"/>
                                        </p:tgtEl>
                                        <p:attrNameLst>
                                          <p:attrName>style.visibility</p:attrName>
                                        </p:attrNameLst>
                                      </p:cBhvr>
                                      <p:to>
                                        <p:strVal val="visible"/>
                                      </p:to>
                                    </p:set>
                                  </p:childTnLst>
                                </p:cTn>
                              </p:par>
                              <p:par>
                                <p:cTn id="340" presetID="56" presetClass="path" presetSubtype="0" fill="hold" grpId="2" nodeType="withEffect">
                                  <p:stCondLst>
                                    <p:cond delay="199"/>
                                  </p:stCondLst>
                                  <p:childTnLst>
                                    <p:animMotion origin="layout" path="M 2.77778E-6 -4.07407E-6 L -0.25695 0.25695 " pathEditMode="relative" rAng="0" ptsTypes="AA">
                                      <p:cBhvr>
                                        <p:cTn id="341" dur="1193" fill="hold"/>
                                        <p:tgtEl>
                                          <p:spTgt spid="294"/>
                                        </p:tgtEl>
                                        <p:attrNameLst>
                                          <p:attrName>ppt_x</p:attrName>
                                          <p:attrName>ppt_y</p:attrName>
                                        </p:attrNameLst>
                                      </p:cBhvr>
                                      <p:rCtr x="-12847" y="12847"/>
                                    </p:animMotion>
                                  </p:childTnLst>
                                </p:cTn>
                              </p:par>
                              <p:par>
                                <p:cTn id="342" presetID="10" presetClass="exit" presetSubtype="0" fill="hold" grpId="1" nodeType="withEffect">
                                  <p:stCondLst>
                                    <p:cond delay="199"/>
                                  </p:stCondLst>
                                  <p:childTnLst>
                                    <p:animEffect transition="out" filter="fade">
                                      <p:cBhvr>
                                        <p:cTn id="343" dur="1193"/>
                                        <p:tgtEl>
                                          <p:spTgt spid="294"/>
                                        </p:tgtEl>
                                      </p:cBhvr>
                                    </p:animEffect>
                                    <p:set>
                                      <p:cBhvr>
                                        <p:cTn id="344" dur="1" fill="hold">
                                          <p:stCondLst>
                                            <p:cond delay="1192"/>
                                          </p:stCondLst>
                                        </p:cTn>
                                        <p:tgtEl>
                                          <p:spTgt spid="294"/>
                                        </p:tgtEl>
                                        <p:attrNameLst>
                                          <p:attrName>style.visibility</p:attrName>
                                        </p:attrNameLst>
                                      </p:cBhvr>
                                      <p:to>
                                        <p:strVal val="hidden"/>
                                      </p:to>
                                    </p:set>
                                  </p:childTnLst>
                                </p:cTn>
                              </p:par>
                              <p:par>
                                <p:cTn id="345" presetID="1" presetClass="entr" presetSubtype="0" fill="hold" grpId="0" nodeType="withEffect">
                                  <p:stCondLst>
                                    <p:cond delay="398"/>
                                  </p:stCondLst>
                                  <p:childTnLst>
                                    <p:set>
                                      <p:cBhvr>
                                        <p:cTn id="346" dur="1" fill="hold">
                                          <p:stCondLst>
                                            <p:cond delay="0"/>
                                          </p:stCondLst>
                                        </p:cTn>
                                        <p:tgtEl>
                                          <p:spTgt spid="295"/>
                                        </p:tgtEl>
                                        <p:attrNameLst>
                                          <p:attrName>style.visibility</p:attrName>
                                        </p:attrNameLst>
                                      </p:cBhvr>
                                      <p:to>
                                        <p:strVal val="visible"/>
                                      </p:to>
                                    </p:set>
                                  </p:childTnLst>
                                </p:cTn>
                              </p:par>
                              <p:par>
                                <p:cTn id="347" presetID="56" presetClass="path" presetSubtype="0" fill="hold" grpId="2" nodeType="withEffect">
                                  <p:stCondLst>
                                    <p:cond delay="398"/>
                                  </p:stCondLst>
                                  <p:childTnLst>
                                    <p:animMotion origin="layout" path="M 3.33333E-6 -4.44444E-6 L -0.2092 0.20857 " pathEditMode="relative" rAng="0" ptsTypes="AA">
                                      <p:cBhvr>
                                        <p:cTn id="348" dur="1193" fill="hold"/>
                                        <p:tgtEl>
                                          <p:spTgt spid="295"/>
                                        </p:tgtEl>
                                        <p:attrNameLst>
                                          <p:attrName>ppt_x</p:attrName>
                                          <p:attrName>ppt_y</p:attrName>
                                        </p:attrNameLst>
                                      </p:cBhvr>
                                      <p:rCtr x="-10469" y="10417"/>
                                    </p:animMotion>
                                  </p:childTnLst>
                                </p:cTn>
                              </p:par>
                              <p:par>
                                <p:cTn id="349" presetID="10" presetClass="exit" presetSubtype="0" fill="hold" grpId="1" nodeType="withEffect">
                                  <p:stCondLst>
                                    <p:cond delay="398"/>
                                  </p:stCondLst>
                                  <p:childTnLst>
                                    <p:animEffect transition="out" filter="fade">
                                      <p:cBhvr>
                                        <p:cTn id="350" dur="1193"/>
                                        <p:tgtEl>
                                          <p:spTgt spid="295"/>
                                        </p:tgtEl>
                                      </p:cBhvr>
                                    </p:animEffect>
                                    <p:set>
                                      <p:cBhvr>
                                        <p:cTn id="351" dur="1" fill="hold">
                                          <p:stCondLst>
                                            <p:cond delay="1192"/>
                                          </p:stCondLst>
                                        </p:cTn>
                                        <p:tgtEl>
                                          <p:spTgt spid="295"/>
                                        </p:tgtEl>
                                        <p:attrNameLst>
                                          <p:attrName>style.visibility</p:attrName>
                                        </p:attrNameLst>
                                      </p:cBhvr>
                                      <p:to>
                                        <p:strVal val="hidden"/>
                                      </p:to>
                                    </p:set>
                                  </p:childTnLst>
                                </p:cTn>
                              </p:par>
                              <p:par>
                                <p:cTn id="352" presetID="1" presetClass="entr" presetSubtype="0" fill="hold" grpId="0" nodeType="withEffect">
                                  <p:stCondLst>
                                    <p:cond delay="597"/>
                                  </p:stCondLst>
                                  <p:childTnLst>
                                    <p:set>
                                      <p:cBhvr>
                                        <p:cTn id="353" dur="1" fill="hold">
                                          <p:stCondLst>
                                            <p:cond delay="0"/>
                                          </p:stCondLst>
                                        </p:cTn>
                                        <p:tgtEl>
                                          <p:spTgt spid="296"/>
                                        </p:tgtEl>
                                        <p:attrNameLst>
                                          <p:attrName>style.visibility</p:attrName>
                                        </p:attrNameLst>
                                      </p:cBhvr>
                                      <p:to>
                                        <p:strVal val="visible"/>
                                      </p:to>
                                    </p:set>
                                  </p:childTnLst>
                                </p:cTn>
                              </p:par>
                              <p:par>
                                <p:cTn id="354" presetID="56" presetClass="path" presetSubtype="0" fill="hold" grpId="2" nodeType="withEffect">
                                  <p:stCondLst>
                                    <p:cond delay="597"/>
                                  </p:stCondLst>
                                  <p:childTnLst>
                                    <p:animMotion origin="layout" path="M -3.05556E-6 -4.44444E-6 L -0.28871 0.28866 " pathEditMode="relative" rAng="0" ptsTypes="AA">
                                      <p:cBhvr>
                                        <p:cTn id="355" dur="1193" fill="hold"/>
                                        <p:tgtEl>
                                          <p:spTgt spid="296"/>
                                        </p:tgtEl>
                                        <p:attrNameLst>
                                          <p:attrName>ppt_x</p:attrName>
                                          <p:attrName>ppt_y</p:attrName>
                                        </p:attrNameLst>
                                      </p:cBhvr>
                                      <p:rCtr x="-14444" y="14421"/>
                                    </p:animMotion>
                                  </p:childTnLst>
                                </p:cTn>
                              </p:par>
                              <p:par>
                                <p:cTn id="356" presetID="10" presetClass="exit" presetSubtype="0" fill="hold" grpId="1" nodeType="withEffect">
                                  <p:stCondLst>
                                    <p:cond delay="597"/>
                                  </p:stCondLst>
                                  <p:childTnLst>
                                    <p:animEffect transition="out" filter="fade">
                                      <p:cBhvr>
                                        <p:cTn id="357" dur="1193"/>
                                        <p:tgtEl>
                                          <p:spTgt spid="296"/>
                                        </p:tgtEl>
                                      </p:cBhvr>
                                    </p:animEffect>
                                    <p:set>
                                      <p:cBhvr>
                                        <p:cTn id="358" dur="1" fill="hold">
                                          <p:stCondLst>
                                            <p:cond delay="1192"/>
                                          </p:stCondLst>
                                        </p:cTn>
                                        <p:tgtEl>
                                          <p:spTgt spid="296"/>
                                        </p:tgtEl>
                                        <p:attrNameLst>
                                          <p:attrName>style.visibility</p:attrName>
                                        </p:attrNameLst>
                                      </p:cBhvr>
                                      <p:to>
                                        <p:strVal val="hidden"/>
                                      </p:to>
                                    </p:set>
                                  </p:childTnLst>
                                </p:cTn>
                              </p:par>
                              <p:par>
                                <p:cTn id="359" presetID="1" presetClass="entr" presetSubtype="0" fill="hold" grpId="0" nodeType="withEffect">
                                  <p:stCondLst>
                                    <p:cond delay="795"/>
                                  </p:stCondLst>
                                  <p:childTnLst>
                                    <p:set>
                                      <p:cBhvr>
                                        <p:cTn id="360" dur="1" fill="hold">
                                          <p:stCondLst>
                                            <p:cond delay="0"/>
                                          </p:stCondLst>
                                        </p:cTn>
                                        <p:tgtEl>
                                          <p:spTgt spid="297"/>
                                        </p:tgtEl>
                                        <p:attrNameLst>
                                          <p:attrName>style.visibility</p:attrName>
                                        </p:attrNameLst>
                                      </p:cBhvr>
                                      <p:to>
                                        <p:strVal val="visible"/>
                                      </p:to>
                                    </p:set>
                                  </p:childTnLst>
                                </p:cTn>
                              </p:par>
                              <p:par>
                                <p:cTn id="361" presetID="56" presetClass="path" presetSubtype="0" fill="hold" grpId="2" nodeType="withEffect">
                                  <p:stCondLst>
                                    <p:cond delay="795"/>
                                  </p:stCondLst>
                                  <p:childTnLst>
                                    <p:animMotion origin="layout" path="M 2.5E-6 -1.85185E-6 L -0.21059 0.21042 " pathEditMode="relative" rAng="0" ptsTypes="AA">
                                      <p:cBhvr>
                                        <p:cTn id="362" dur="1193" fill="hold"/>
                                        <p:tgtEl>
                                          <p:spTgt spid="297"/>
                                        </p:tgtEl>
                                        <p:attrNameLst>
                                          <p:attrName>ppt_x</p:attrName>
                                          <p:attrName>ppt_y</p:attrName>
                                        </p:attrNameLst>
                                      </p:cBhvr>
                                      <p:rCtr x="-10538" y="10509"/>
                                    </p:animMotion>
                                  </p:childTnLst>
                                </p:cTn>
                              </p:par>
                              <p:par>
                                <p:cTn id="363" presetID="10" presetClass="exit" presetSubtype="0" fill="hold" grpId="1" nodeType="withEffect">
                                  <p:stCondLst>
                                    <p:cond delay="795"/>
                                  </p:stCondLst>
                                  <p:childTnLst>
                                    <p:animEffect transition="out" filter="fade">
                                      <p:cBhvr>
                                        <p:cTn id="364" dur="1193"/>
                                        <p:tgtEl>
                                          <p:spTgt spid="297"/>
                                        </p:tgtEl>
                                      </p:cBhvr>
                                    </p:animEffect>
                                    <p:set>
                                      <p:cBhvr>
                                        <p:cTn id="365" dur="1" fill="hold">
                                          <p:stCondLst>
                                            <p:cond delay="1192"/>
                                          </p:stCondLst>
                                        </p:cTn>
                                        <p:tgtEl>
                                          <p:spTgt spid="297"/>
                                        </p:tgtEl>
                                        <p:attrNameLst>
                                          <p:attrName>style.visibility</p:attrName>
                                        </p:attrNameLst>
                                      </p:cBhvr>
                                      <p:to>
                                        <p:strVal val="hidden"/>
                                      </p:to>
                                    </p:set>
                                  </p:childTnLst>
                                </p:cTn>
                              </p:par>
                              <p:par>
                                <p:cTn id="366" presetID="1" presetClass="entr" presetSubtype="0" fill="hold" grpId="0" nodeType="withEffect">
                                  <p:stCondLst>
                                    <p:cond delay="0"/>
                                  </p:stCondLst>
                                  <p:childTnLst>
                                    <p:set>
                                      <p:cBhvr>
                                        <p:cTn id="367" dur="1" fill="hold">
                                          <p:stCondLst>
                                            <p:cond delay="0"/>
                                          </p:stCondLst>
                                        </p:cTn>
                                        <p:tgtEl>
                                          <p:spTgt spid="298"/>
                                        </p:tgtEl>
                                        <p:attrNameLst>
                                          <p:attrName>style.visibility</p:attrName>
                                        </p:attrNameLst>
                                      </p:cBhvr>
                                      <p:to>
                                        <p:strVal val="visible"/>
                                      </p:to>
                                    </p:set>
                                  </p:childTnLst>
                                </p:cTn>
                              </p:par>
                              <p:par>
                                <p:cTn id="368" presetID="56" presetClass="path" presetSubtype="0" fill="hold" grpId="2" nodeType="withEffect">
                                  <p:stCondLst>
                                    <p:cond delay="0"/>
                                  </p:stCondLst>
                                  <p:childTnLst>
                                    <p:animMotion origin="layout" path="M -5.55556E-7 -1.11111E-6 L 0.25 -0.25 " pathEditMode="relative" rAng="0" ptsTypes="AA">
                                      <p:cBhvr>
                                        <p:cTn id="369" dur="1193" fill="hold"/>
                                        <p:tgtEl>
                                          <p:spTgt spid="298"/>
                                        </p:tgtEl>
                                        <p:attrNameLst>
                                          <p:attrName>ppt_x</p:attrName>
                                          <p:attrName>ppt_y</p:attrName>
                                        </p:attrNameLst>
                                      </p:cBhvr>
                                      <p:rCtr x="12500" y="-12500"/>
                                    </p:animMotion>
                                  </p:childTnLst>
                                </p:cTn>
                              </p:par>
                              <p:par>
                                <p:cTn id="370" presetID="10" presetClass="exit" presetSubtype="0" fill="hold" grpId="1" nodeType="withEffect">
                                  <p:stCondLst>
                                    <p:cond delay="0"/>
                                  </p:stCondLst>
                                  <p:childTnLst>
                                    <p:animEffect transition="out" filter="fade">
                                      <p:cBhvr>
                                        <p:cTn id="371" dur="1193"/>
                                        <p:tgtEl>
                                          <p:spTgt spid="298"/>
                                        </p:tgtEl>
                                      </p:cBhvr>
                                    </p:animEffect>
                                    <p:set>
                                      <p:cBhvr>
                                        <p:cTn id="372" dur="1" fill="hold">
                                          <p:stCondLst>
                                            <p:cond delay="1192"/>
                                          </p:stCondLst>
                                        </p:cTn>
                                        <p:tgtEl>
                                          <p:spTgt spid="298"/>
                                        </p:tgtEl>
                                        <p:attrNameLst>
                                          <p:attrName>style.visibility</p:attrName>
                                        </p:attrNameLst>
                                      </p:cBhvr>
                                      <p:to>
                                        <p:strVal val="hidden"/>
                                      </p:to>
                                    </p:set>
                                  </p:childTnLst>
                                </p:cTn>
                              </p:par>
                              <p:par>
                                <p:cTn id="373" presetID="1" presetClass="entr" presetSubtype="0" fill="hold" grpId="0" nodeType="withEffect">
                                  <p:stCondLst>
                                    <p:cond delay="199"/>
                                  </p:stCondLst>
                                  <p:childTnLst>
                                    <p:set>
                                      <p:cBhvr>
                                        <p:cTn id="374" dur="1" fill="hold">
                                          <p:stCondLst>
                                            <p:cond delay="0"/>
                                          </p:stCondLst>
                                        </p:cTn>
                                        <p:tgtEl>
                                          <p:spTgt spid="299"/>
                                        </p:tgtEl>
                                        <p:attrNameLst>
                                          <p:attrName>style.visibility</p:attrName>
                                        </p:attrNameLst>
                                      </p:cBhvr>
                                      <p:to>
                                        <p:strVal val="visible"/>
                                      </p:to>
                                    </p:set>
                                  </p:childTnLst>
                                </p:cTn>
                              </p:par>
                              <p:par>
                                <p:cTn id="375" presetID="56" presetClass="path" presetSubtype="0" fill="hold" grpId="2" nodeType="withEffect">
                                  <p:stCondLst>
                                    <p:cond delay="199"/>
                                  </p:stCondLst>
                                  <p:childTnLst>
                                    <p:animMotion origin="layout" path="M 2.5E-6 2.59259E-6 L 0.25 -0.25 " pathEditMode="relative" rAng="0" ptsTypes="AA">
                                      <p:cBhvr>
                                        <p:cTn id="376" dur="1193" fill="hold"/>
                                        <p:tgtEl>
                                          <p:spTgt spid="299"/>
                                        </p:tgtEl>
                                        <p:attrNameLst>
                                          <p:attrName>ppt_x</p:attrName>
                                          <p:attrName>ppt_y</p:attrName>
                                        </p:attrNameLst>
                                      </p:cBhvr>
                                      <p:rCtr x="12500" y="-12500"/>
                                    </p:animMotion>
                                  </p:childTnLst>
                                </p:cTn>
                              </p:par>
                              <p:par>
                                <p:cTn id="377" presetID="10" presetClass="exit" presetSubtype="0" fill="hold" grpId="1" nodeType="withEffect">
                                  <p:stCondLst>
                                    <p:cond delay="199"/>
                                  </p:stCondLst>
                                  <p:childTnLst>
                                    <p:animEffect transition="out" filter="fade">
                                      <p:cBhvr>
                                        <p:cTn id="378" dur="1193"/>
                                        <p:tgtEl>
                                          <p:spTgt spid="299"/>
                                        </p:tgtEl>
                                      </p:cBhvr>
                                    </p:animEffect>
                                    <p:set>
                                      <p:cBhvr>
                                        <p:cTn id="379" dur="1" fill="hold">
                                          <p:stCondLst>
                                            <p:cond delay="1192"/>
                                          </p:stCondLst>
                                        </p:cTn>
                                        <p:tgtEl>
                                          <p:spTgt spid="299"/>
                                        </p:tgtEl>
                                        <p:attrNameLst>
                                          <p:attrName>style.visibility</p:attrName>
                                        </p:attrNameLst>
                                      </p:cBhvr>
                                      <p:to>
                                        <p:strVal val="hidden"/>
                                      </p:to>
                                    </p:set>
                                  </p:childTnLst>
                                </p:cTn>
                              </p:par>
                              <p:par>
                                <p:cTn id="380" presetID="1" presetClass="entr" presetSubtype="0" fill="hold" grpId="0" nodeType="withEffect">
                                  <p:stCondLst>
                                    <p:cond delay="398"/>
                                  </p:stCondLst>
                                  <p:childTnLst>
                                    <p:set>
                                      <p:cBhvr>
                                        <p:cTn id="381" dur="1" fill="hold">
                                          <p:stCondLst>
                                            <p:cond delay="0"/>
                                          </p:stCondLst>
                                        </p:cTn>
                                        <p:tgtEl>
                                          <p:spTgt spid="300"/>
                                        </p:tgtEl>
                                        <p:attrNameLst>
                                          <p:attrName>style.visibility</p:attrName>
                                        </p:attrNameLst>
                                      </p:cBhvr>
                                      <p:to>
                                        <p:strVal val="visible"/>
                                      </p:to>
                                    </p:set>
                                  </p:childTnLst>
                                </p:cTn>
                              </p:par>
                              <p:par>
                                <p:cTn id="382" presetID="56" presetClass="path" presetSubtype="0" fill="hold" grpId="2" nodeType="withEffect">
                                  <p:stCondLst>
                                    <p:cond delay="398"/>
                                  </p:stCondLst>
                                  <p:childTnLst>
                                    <p:animMotion origin="layout" path="M 3.05556E-6 2.22222E-6 L 0.25 -0.25 " pathEditMode="relative" rAng="0" ptsTypes="AA">
                                      <p:cBhvr>
                                        <p:cTn id="383" dur="1193" fill="hold"/>
                                        <p:tgtEl>
                                          <p:spTgt spid="300"/>
                                        </p:tgtEl>
                                        <p:attrNameLst>
                                          <p:attrName>ppt_x</p:attrName>
                                          <p:attrName>ppt_y</p:attrName>
                                        </p:attrNameLst>
                                      </p:cBhvr>
                                      <p:rCtr x="12500" y="-12500"/>
                                    </p:animMotion>
                                  </p:childTnLst>
                                </p:cTn>
                              </p:par>
                              <p:par>
                                <p:cTn id="384" presetID="10" presetClass="exit" presetSubtype="0" fill="hold" grpId="1" nodeType="withEffect">
                                  <p:stCondLst>
                                    <p:cond delay="398"/>
                                  </p:stCondLst>
                                  <p:childTnLst>
                                    <p:animEffect transition="out" filter="fade">
                                      <p:cBhvr>
                                        <p:cTn id="385" dur="1193"/>
                                        <p:tgtEl>
                                          <p:spTgt spid="300"/>
                                        </p:tgtEl>
                                      </p:cBhvr>
                                    </p:animEffect>
                                    <p:set>
                                      <p:cBhvr>
                                        <p:cTn id="386" dur="1" fill="hold">
                                          <p:stCondLst>
                                            <p:cond delay="1192"/>
                                          </p:stCondLst>
                                        </p:cTn>
                                        <p:tgtEl>
                                          <p:spTgt spid="300"/>
                                        </p:tgtEl>
                                        <p:attrNameLst>
                                          <p:attrName>style.visibility</p:attrName>
                                        </p:attrNameLst>
                                      </p:cBhvr>
                                      <p:to>
                                        <p:strVal val="hidden"/>
                                      </p:to>
                                    </p:set>
                                  </p:childTnLst>
                                </p:cTn>
                              </p:par>
                              <p:par>
                                <p:cTn id="387" presetID="1" presetClass="entr" presetSubtype="0" fill="hold" grpId="0" nodeType="withEffect">
                                  <p:stCondLst>
                                    <p:cond delay="597"/>
                                  </p:stCondLst>
                                  <p:childTnLst>
                                    <p:set>
                                      <p:cBhvr>
                                        <p:cTn id="388" dur="1" fill="hold">
                                          <p:stCondLst>
                                            <p:cond delay="0"/>
                                          </p:stCondLst>
                                        </p:cTn>
                                        <p:tgtEl>
                                          <p:spTgt spid="301"/>
                                        </p:tgtEl>
                                        <p:attrNameLst>
                                          <p:attrName>style.visibility</p:attrName>
                                        </p:attrNameLst>
                                      </p:cBhvr>
                                      <p:to>
                                        <p:strVal val="visible"/>
                                      </p:to>
                                    </p:set>
                                  </p:childTnLst>
                                </p:cTn>
                              </p:par>
                              <p:par>
                                <p:cTn id="389" presetID="56" presetClass="path" presetSubtype="0" fill="hold" grpId="2" nodeType="withEffect">
                                  <p:stCondLst>
                                    <p:cond delay="597"/>
                                  </p:stCondLst>
                                  <p:childTnLst>
                                    <p:animMotion origin="layout" path="M -2.77778E-7 -3.7037E-6 L 0.2974 -0.29745 " pathEditMode="relative" rAng="0" ptsTypes="AA">
                                      <p:cBhvr>
                                        <p:cTn id="390" dur="1193" fill="hold"/>
                                        <p:tgtEl>
                                          <p:spTgt spid="301"/>
                                        </p:tgtEl>
                                        <p:attrNameLst>
                                          <p:attrName>ppt_x</p:attrName>
                                          <p:attrName>ppt_y</p:attrName>
                                        </p:attrNameLst>
                                      </p:cBhvr>
                                      <p:rCtr x="14861" y="-14884"/>
                                    </p:animMotion>
                                  </p:childTnLst>
                                </p:cTn>
                              </p:par>
                              <p:par>
                                <p:cTn id="391" presetID="10" presetClass="exit" presetSubtype="0" fill="hold" grpId="1" nodeType="withEffect">
                                  <p:stCondLst>
                                    <p:cond delay="597"/>
                                  </p:stCondLst>
                                  <p:childTnLst>
                                    <p:animEffect transition="out" filter="fade">
                                      <p:cBhvr>
                                        <p:cTn id="392" dur="1193"/>
                                        <p:tgtEl>
                                          <p:spTgt spid="301"/>
                                        </p:tgtEl>
                                      </p:cBhvr>
                                    </p:animEffect>
                                    <p:set>
                                      <p:cBhvr>
                                        <p:cTn id="393" dur="1" fill="hold">
                                          <p:stCondLst>
                                            <p:cond delay="1192"/>
                                          </p:stCondLst>
                                        </p:cTn>
                                        <p:tgtEl>
                                          <p:spTgt spid="301"/>
                                        </p:tgtEl>
                                        <p:attrNameLst>
                                          <p:attrName>style.visibility</p:attrName>
                                        </p:attrNameLst>
                                      </p:cBhvr>
                                      <p:to>
                                        <p:strVal val="hidden"/>
                                      </p:to>
                                    </p:set>
                                  </p:childTnLst>
                                </p:cTn>
                              </p:par>
                              <p:par>
                                <p:cTn id="394" presetID="1" presetClass="entr" presetSubtype="0" fill="hold" grpId="0" nodeType="withEffect">
                                  <p:stCondLst>
                                    <p:cond delay="795"/>
                                  </p:stCondLst>
                                  <p:childTnLst>
                                    <p:set>
                                      <p:cBhvr>
                                        <p:cTn id="395" dur="1" fill="hold">
                                          <p:stCondLst>
                                            <p:cond delay="0"/>
                                          </p:stCondLst>
                                        </p:cTn>
                                        <p:tgtEl>
                                          <p:spTgt spid="302"/>
                                        </p:tgtEl>
                                        <p:attrNameLst>
                                          <p:attrName>style.visibility</p:attrName>
                                        </p:attrNameLst>
                                      </p:cBhvr>
                                      <p:to>
                                        <p:strVal val="visible"/>
                                      </p:to>
                                    </p:set>
                                  </p:childTnLst>
                                </p:cTn>
                              </p:par>
                              <p:par>
                                <p:cTn id="396" presetID="56" presetClass="path" presetSubtype="0" fill="hold" grpId="2" nodeType="withEffect">
                                  <p:stCondLst>
                                    <p:cond delay="795"/>
                                  </p:stCondLst>
                                  <p:childTnLst>
                                    <p:animMotion origin="layout" path="M 2.22222E-6 4.81481E-6 L 0.25 -0.25 " pathEditMode="relative" rAng="0" ptsTypes="AA">
                                      <p:cBhvr>
                                        <p:cTn id="397" dur="1193" fill="hold"/>
                                        <p:tgtEl>
                                          <p:spTgt spid="302"/>
                                        </p:tgtEl>
                                        <p:attrNameLst>
                                          <p:attrName>ppt_x</p:attrName>
                                          <p:attrName>ppt_y</p:attrName>
                                        </p:attrNameLst>
                                      </p:cBhvr>
                                      <p:rCtr x="12500" y="-12500"/>
                                    </p:animMotion>
                                  </p:childTnLst>
                                </p:cTn>
                              </p:par>
                              <p:par>
                                <p:cTn id="398" presetID="10" presetClass="exit" presetSubtype="0" fill="hold" grpId="1" nodeType="withEffect">
                                  <p:stCondLst>
                                    <p:cond delay="795"/>
                                  </p:stCondLst>
                                  <p:childTnLst>
                                    <p:animEffect transition="out" filter="fade">
                                      <p:cBhvr>
                                        <p:cTn id="399" dur="1193"/>
                                        <p:tgtEl>
                                          <p:spTgt spid="302"/>
                                        </p:tgtEl>
                                      </p:cBhvr>
                                    </p:animEffect>
                                    <p:set>
                                      <p:cBhvr>
                                        <p:cTn id="400" dur="1" fill="hold">
                                          <p:stCondLst>
                                            <p:cond delay="1192"/>
                                          </p:stCondLst>
                                        </p:cTn>
                                        <p:tgtEl>
                                          <p:spTgt spid="302"/>
                                        </p:tgtEl>
                                        <p:attrNameLst>
                                          <p:attrName>style.visibility</p:attrName>
                                        </p:attrNameLst>
                                      </p:cBhvr>
                                      <p:to>
                                        <p:strVal val="hidden"/>
                                      </p:to>
                                    </p:set>
                                  </p:childTnLst>
                                </p:cTn>
                              </p:par>
                              <p:par>
                                <p:cTn id="401" presetID="1" presetClass="entr" presetSubtype="0" fill="hold" grpId="0" nodeType="withEffect">
                                  <p:stCondLst>
                                    <p:cond delay="0"/>
                                  </p:stCondLst>
                                  <p:childTnLst>
                                    <p:set>
                                      <p:cBhvr>
                                        <p:cTn id="402" dur="1" fill="hold">
                                          <p:stCondLst>
                                            <p:cond delay="0"/>
                                          </p:stCondLst>
                                        </p:cTn>
                                        <p:tgtEl>
                                          <p:spTgt spid="303"/>
                                        </p:tgtEl>
                                        <p:attrNameLst>
                                          <p:attrName>style.visibility</p:attrName>
                                        </p:attrNameLst>
                                      </p:cBhvr>
                                      <p:to>
                                        <p:strVal val="visible"/>
                                      </p:to>
                                    </p:set>
                                  </p:childTnLst>
                                </p:cTn>
                              </p:par>
                              <p:par>
                                <p:cTn id="403" presetID="56" presetClass="path" presetSubtype="0" fill="hold" grpId="2" nodeType="withEffect">
                                  <p:stCondLst>
                                    <p:cond delay="0"/>
                                  </p:stCondLst>
                                  <p:childTnLst>
                                    <p:animMotion origin="layout" path="M -3.05556E-6 2.22222E-6 L 0.37813 -0.37801 " pathEditMode="relative" rAng="0" ptsTypes="AA">
                                      <p:cBhvr>
                                        <p:cTn id="404" dur="1193" fill="hold"/>
                                        <p:tgtEl>
                                          <p:spTgt spid="303"/>
                                        </p:tgtEl>
                                        <p:attrNameLst>
                                          <p:attrName>ppt_x</p:attrName>
                                          <p:attrName>ppt_y</p:attrName>
                                        </p:attrNameLst>
                                      </p:cBhvr>
                                      <p:rCtr x="18906" y="-18912"/>
                                    </p:animMotion>
                                  </p:childTnLst>
                                </p:cTn>
                              </p:par>
                              <p:par>
                                <p:cTn id="405" presetID="10" presetClass="exit" presetSubtype="0" fill="hold" grpId="1" nodeType="withEffect">
                                  <p:stCondLst>
                                    <p:cond delay="0"/>
                                  </p:stCondLst>
                                  <p:childTnLst>
                                    <p:animEffect transition="out" filter="fade">
                                      <p:cBhvr>
                                        <p:cTn id="406" dur="1193"/>
                                        <p:tgtEl>
                                          <p:spTgt spid="303"/>
                                        </p:tgtEl>
                                      </p:cBhvr>
                                    </p:animEffect>
                                    <p:set>
                                      <p:cBhvr>
                                        <p:cTn id="407" dur="1" fill="hold">
                                          <p:stCondLst>
                                            <p:cond delay="1192"/>
                                          </p:stCondLst>
                                        </p:cTn>
                                        <p:tgtEl>
                                          <p:spTgt spid="303"/>
                                        </p:tgtEl>
                                        <p:attrNameLst>
                                          <p:attrName>style.visibility</p:attrName>
                                        </p:attrNameLst>
                                      </p:cBhvr>
                                      <p:to>
                                        <p:strVal val="hidden"/>
                                      </p:to>
                                    </p:set>
                                  </p:childTnLst>
                                </p:cTn>
                              </p:par>
                              <p:par>
                                <p:cTn id="408" presetID="1" presetClass="entr" presetSubtype="0" fill="hold" grpId="0" nodeType="withEffect">
                                  <p:stCondLst>
                                    <p:cond delay="199"/>
                                  </p:stCondLst>
                                  <p:childTnLst>
                                    <p:set>
                                      <p:cBhvr>
                                        <p:cTn id="409" dur="1" fill="hold">
                                          <p:stCondLst>
                                            <p:cond delay="0"/>
                                          </p:stCondLst>
                                        </p:cTn>
                                        <p:tgtEl>
                                          <p:spTgt spid="304"/>
                                        </p:tgtEl>
                                        <p:attrNameLst>
                                          <p:attrName>style.visibility</p:attrName>
                                        </p:attrNameLst>
                                      </p:cBhvr>
                                      <p:to>
                                        <p:strVal val="visible"/>
                                      </p:to>
                                    </p:set>
                                  </p:childTnLst>
                                </p:cTn>
                              </p:par>
                              <p:par>
                                <p:cTn id="410" presetID="56" presetClass="path" presetSubtype="0" fill="hold" grpId="2" nodeType="withEffect">
                                  <p:stCondLst>
                                    <p:cond delay="199"/>
                                  </p:stCondLst>
                                  <p:childTnLst>
                                    <p:animMotion origin="layout" path="M 3.61111E-6 -2.59259E-6 L 0.25 -0.25 " pathEditMode="relative" rAng="0" ptsTypes="AA">
                                      <p:cBhvr>
                                        <p:cTn id="411" dur="1193" fill="hold"/>
                                        <p:tgtEl>
                                          <p:spTgt spid="304"/>
                                        </p:tgtEl>
                                        <p:attrNameLst>
                                          <p:attrName>ppt_x</p:attrName>
                                          <p:attrName>ppt_y</p:attrName>
                                        </p:attrNameLst>
                                      </p:cBhvr>
                                      <p:rCtr x="12500" y="-12500"/>
                                    </p:animMotion>
                                  </p:childTnLst>
                                </p:cTn>
                              </p:par>
                              <p:par>
                                <p:cTn id="412" presetID="10" presetClass="exit" presetSubtype="0" fill="hold" grpId="1" nodeType="withEffect">
                                  <p:stCondLst>
                                    <p:cond delay="199"/>
                                  </p:stCondLst>
                                  <p:childTnLst>
                                    <p:animEffect transition="out" filter="fade">
                                      <p:cBhvr>
                                        <p:cTn id="413" dur="1193"/>
                                        <p:tgtEl>
                                          <p:spTgt spid="304"/>
                                        </p:tgtEl>
                                      </p:cBhvr>
                                    </p:animEffect>
                                    <p:set>
                                      <p:cBhvr>
                                        <p:cTn id="414" dur="1" fill="hold">
                                          <p:stCondLst>
                                            <p:cond delay="1192"/>
                                          </p:stCondLst>
                                        </p:cTn>
                                        <p:tgtEl>
                                          <p:spTgt spid="304"/>
                                        </p:tgtEl>
                                        <p:attrNameLst>
                                          <p:attrName>style.visibility</p:attrName>
                                        </p:attrNameLst>
                                      </p:cBhvr>
                                      <p:to>
                                        <p:strVal val="hidden"/>
                                      </p:to>
                                    </p:set>
                                  </p:childTnLst>
                                </p:cTn>
                              </p:par>
                              <p:par>
                                <p:cTn id="415" presetID="1" presetClass="entr" presetSubtype="0" fill="hold" grpId="0" nodeType="withEffect">
                                  <p:stCondLst>
                                    <p:cond delay="398"/>
                                  </p:stCondLst>
                                  <p:childTnLst>
                                    <p:set>
                                      <p:cBhvr>
                                        <p:cTn id="416" dur="1" fill="hold">
                                          <p:stCondLst>
                                            <p:cond delay="0"/>
                                          </p:stCondLst>
                                        </p:cTn>
                                        <p:tgtEl>
                                          <p:spTgt spid="305"/>
                                        </p:tgtEl>
                                        <p:attrNameLst>
                                          <p:attrName>style.visibility</p:attrName>
                                        </p:attrNameLst>
                                      </p:cBhvr>
                                      <p:to>
                                        <p:strVal val="visible"/>
                                      </p:to>
                                    </p:set>
                                  </p:childTnLst>
                                </p:cTn>
                              </p:par>
                              <p:par>
                                <p:cTn id="417" presetID="56" presetClass="path" presetSubtype="0" fill="hold" grpId="2" nodeType="withEffect">
                                  <p:stCondLst>
                                    <p:cond delay="398"/>
                                  </p:stCondLst>
                                  <p:childTnLst>
                                    <p:animMotion origin="layout" path="M 4.16667E-6 -4.44444E-6 L 0.38194 -0.38194 " pathEditMode="relative" rAng="0" ptsTypes="AA">
                                      <p:cBhvr>
                                        <p:cTn id="418" dur="1193" fill="hold"/>
                                        <p:tgtEl>
                                          <p:spTgt spid="305"/>
                                        </p:tgtEl>
                                        <p:attrNameLst>
                                          <p:attrName>ppt_x</p:attrName>
                                          <p:attrName>ppt_y</p:attrName>
                                        </p:attrNameLst>
                                      </p:cBhvr>
                                      <p:rCtr x="19097" y="-19097"/>
                                    </p:animMotion>
                                  </p:childTnLst>
                                </p:cTn>
                              </p:par>
                              <p:par>
                                <p:cTn id="419" presetID="10" presetClass="exit" presetSubtype="0" fill="hold" grpId="1" nodeType="withEffect">
                                  <p:stCondLst>
                                    <p:cond delay="398"/>
                                  </p:stCondLst>
                                  <p:childTnLst>
                                    <p:animEffect transition="out" filter="fade">
                                      <p:cBhvr>
                                        <p:cTn id="420" dur="1193"/>
                                        <p:tgtEl>
                                          <p:spTgt spid="305"/>
                                        </p:tgtEl>
                                      </p:cBhvr>
                                    </p:animEffect>
                                    <p:set>
                                      <p:cBhvr>
                                        <p:cTn id="421" dur="1" fill="hold">
                                          <p:stCondLst>
                                            <p:cond delay="1192"/>
                                          </p:stCondLst>
                                        </p:cTn>
                                        <p:tgtEl>
                                          <p:spTgt spid="305"/>
                                        </p:tgtEl>
                                        <p:attrNameLst>
                                          <p:attrName>style.visibility</p:attrName>
                                        </p:attrNameLst>
                                      </p:cBhvr>
                                      <p:to>
                                        <p:strVal val="hidden"/>
                                      </p:to>
                                    </p:set>
                                  </p:childTnLst>
                                </p:cTn>
                              </p:par>
                              <p:par>
                                <p:cTn id="422" presetID="1" presetClass="entr" presetSubtype="0" fill="hold" grpId="0" nodeType="withEffect">
                                  <p:stCondLst>
                                    <p:cond delay="597"/>
                                  </p:stCondLst>
                                  <p:childTnLst>
                                    <p:set>
                                      <p:cBhvr>
                                        <p:cTn id="423" dur="1" fill="hold">
                                          <p:stCondLst>
                                            <p:cond delay="0"/>
                                          </p:stCondLst>
                                        </p:cTn>
                                        <p:tgtEl>
                                          <p:spTgt spid="306"/>
                                        </p:tgtEl>
                                        <p:attrNameLst>
                                          <p:attrName>style.visibility</p:attrName>
                                        </p:attrNameLst>
                                      </p:cBhvr>
                                      <p:to>
                                        <p:strVal val="visible"/>
                                      </p:to>
                                    </p:set>
                                  </p:childTnLst>
                                </p:cTn>
                              </p:par>
                              <p:par>
                                <p:cTn id="424" presetID="56" presetClass="path" presetSubtype="0" fill="hold" grpId="2" nodeType="withEffect">
                                  <p:stCondLst>
                                    <p:cond delay="597"/>
                                  </p:stCondLst>
                                  <p:childTnLst>
                                    <p:animMotion origin="layout" path="M -2.77778E-6 -3.7037E-7 L 0.25 -0.25 " pathEditMode="relative" rAng="0" ptsTypes="AA">
                                      <p:cBhvr>
                                        <p:cTn id="425" dur="1193" fill="hold"/>
                                        <p:tgtEl>
                                          <p:spTgt spid="306"/>
                                        </p:tgtEl>
                                        <p:attrNameLst>
                                          <p:attrName>ppt_x</p:attrName>
                                          <p:attrName>ppt_y</p:attrName>
                                        </p:attrNameLst>
                                      </p:cBhvr>
                                      <p:rCtr x="12500" y="-12500"/>
                                    </p:animMotion>
                                  </p:childTnLst>
                                </p:cTn>
                              </p:par>
                              <p:par>
                                <p:cTn id="426" presetID="10" presetClass="exit" presetSubtype="0" fill="hold" grpId="1" nodeType="withEffect">
                                  <p:stCondLst>
                                    <p:cond delay="597"/>
                                  </p:stCondLst>
                                  <p:childTnLst>
                                    <p:animEffect transition="out" filter="fade">
                                      <p:cBhvr>
                                        <p:cTn id="427" dur="1193"/>
                                        <p:tgtEl>
                                          <p:spTgt spid="306"/>
                                        </p:tgtEl>
                                      </p:cBhvr>
                                    </p:animEffect>
                                    <p:set>
                                      <p:cBhvr>
                                        <p:cTn id="428" dur="1" fill="hold">
                                          <p:stCondLst>
                                            <p:cond delay="1192"/>
                                          </p:stCondLst>
                                        </p:cTn>
                                        <p:tgtEl>
                                          <p:spTgt spid="306"/>
                                        </p:tgtEl>
                                        <p:attrNameLst>
                                          <p:attrName>style.visibility</p:attrName>
                                        </p:attrNameLst>
                                      </p:cBhvr>
                                      <p:to>
                                        <p:strVal val="hidden"/>
                                      </p:to>
                                    </p:set>
                                  </p:childTnLst>
                                </p:cTn>
                              </p:par>
                              <p:par>
                                <p:cTn id="429" presetID="1" presetClass="entr" presetSubtype="0" fill="hold" grpId="0" nodeType="withEffect">
                                  <p:stCondLst>
                                    <p:cond delay="795"/>
                                  </p:stCondLst>
                                  <p:childTnLst>
                                    <p:set>
                                      <p:cBhvr>
                                        <p:cTn id="430" dur="1" fill="hold">
                                          <p:stCondLst>
                                            <p:cond delay="0"/>
                                          </p:stCondLst>
                                        </p:cTn>
                                        <p:tgtEl>
                                          <p:spTgt spid="307"/>
                                        </p:tgtEl>
                                        <p:attrNameLst>
                                          <p:attrName>style.visibility</p:attrName>
                                        </p:attrNameLst>
                                      </p:cBhvr>
                                      <p:to>
                                        <p:strVal val="visible"/>
                                      </p:to>
                                    </p:set>
                                  </p:childTnLst>
                                </p:cTn>
                              </p:par>
                              <p:par>
                                <p:cTn id="431" presetID="56" presetClass="path" presetSubtype="0" fill="hold" grpId="2" nodeType="withEffect">
                                  <p:stCondLst>
                                    <p:cond delay="795"/>
                                  </p:stCondLst>
                                  <p:childTnLst>
                                    <p:animMotion origin="layout" path="M 3.33333E-6 -1.85185E-6 L 0.34548 -0.3456 " pathEditMode="relative" rAng="0" ptsTypes="AA">
                                      <p:cBhvr>
                                        <p:cTn id="432" dur="1193" fill="hold"/>
                                        <p:tgtEl>
                                          <p:spTgt spid="307"/>
                                        </p:tgtEl>
                                        <p:attrNameLst>
                                          <p:attrName>ppt_x</p:attrName>
                                          <p:attrName>ppt_y</p:attrName>
                                        </p:attrNameLst>
                                      </p:cBhvr>
                                      <p:rCtr x="17274" y="-17292"/>
                                    </p:animMotion>
                                  </p:childTnLst>
                                </p:cTn>
                              </p:par>
                              <p:par>
                                <p:cTn id="433" presetID="10" presetClass="exit" presetSubtype="0" fill="hold" grpId="1" nodeType="withEffect">
                                  <p:stCondLst>
                                    <p:cond delay="795"/>
                                  </p:stCondLst>
                                  <p:childTnLst>
                                    <p:animEffect transition="out" filter="fade">
                                      <p:cBhvr>
                                        <p:cTn id="434" dur="1193"/>
                                        <p:tgtEl>
                                          <p:spTgt spid="307"/>
                                        </p:tgtEl>
                                      </p:cBhvr>
                                    </p:animEffect>
                                    <p:set>
                                      <p:cBhvr>
                                        <p:cTn id="435" dur="1" fill="hold">
                                          <p:stCondLst>
                                            <p:cond delay="1192"/>
                                          </p:stCondLst>
                                        </p:cTn>
                                        <p:tgtEl>
                                          <p:spTgt spid="307"/>
                                        </p:tgtEl>
                                        <p:attrNameLst>
                                          <p:attrName>style.visibility</p:attrName>
                                        </p:attrNameLst>
                                      </p:cBhvr>
                                      <p:to>
                                        <p:strVal val="hidden"/>
                                      </p:to>
                                    </p:set>
                                  </p:childTnLst>
                                </p:cTn>
                              </p:par>
                              <p:par>
                                <p:cTn id="436" presetID="1" presetClass="entr" presetSubtype="0" fill="hold" grpId="0" nodeType="withEffect">
                                  <p:stCondLst>
                                    <p:cond delay="0"/>
                                  </p:stCondLst>
                                  <p:childTnLst>
                                    <p:set>
                                      <p:cBhvr>
                                        <p:cTn id="437" dur="1" fill="hold">
                                          <p:stCondLst>
                                            <p:cond delay="0"/>
                                          </p:stCondLst>
                                        </p:cTn>
                                        <p:tgtEl>
                                          <p:spTgt spid="308"/>
                                        </p:tgtEl>
                                        <p:attrNameLst>
                                          <p:attrName>style.visibility</p:attrName>
                                        </p:attrNameLst>
                                      </p:cBhvr>
                                      <p:to>
                                        <p:strVal val="visible"/>
                                      </p:to>
                                    </p:set>
                                  </p:childTnLst>
                                </p:cTn>
                              </p:par>
                              <p:par>
                                <p:cTn id="438" presetID="49" presetClass="path" presetSubtype="0" fill="hold" grpId="2" nodeType="withEffect">
                                  <p:stCondLst>
                                    <p:cond delay="0"/>
                                  </p:stCondLst>
                                  <p:childTnLst>
                                    <p:animMotion origin="layout" path="M -3.33333E-6 -2.96296E-6 L -0.15642 -0.15648 " pathEditMode="relative" rAng="0" ptsTypes="AA">
                                      <p:cBhvr>
                                        <p:cTn id="439" dur="1193" fill="hold"/>
                                        <p:tgtEl>
                                          <p:spTgt spid="308"/>
                                        </p:tgtEl>
                                        <p:attrNameLst>
                                          <p:attrName>ppt_x</p:attrName>
                                          <p:attrName>ppt_y</p:attrName>
                                        </p:attrNameLst>
                                      </p:cBhvr>
                                      <p:rCtr x="-7830" y="-7824"/>
                                    </p:animMotion>
                                  </p:childTnLst>
                                </p:cTn>
                              </p:par>
                              <p:par>
                                <p:cTn id="440" presetID="10" presetClass="exit" presetSubtype="0" fill="hold" grpId="1" nodeType="withEffect">
                                  <p:stCondLst>
                                    <p:cond delay="0"/>
                                  </p:stCondLst>
                                  <p:childTnLst>
                                    <p:animEffect transition="out" filter="fade">
                                      <p:cBhvr>
                                        <p:cTn id="441" dur="1193"/>
                                        <p:tgtEl>
                                          <p:spTgt spid="308"/>
                                        </p:tgtEl>
                                      </p:cBhvr>
                                    </p:animEffect>
                                    <p:set>
                                      <p:cBhvr>
                                        <p:cTn id="442" dur="1" fill="hold">
                                          <p:stCondLst>
                                            <p:cond delay="1192"/>
                                          </p:stCondLst>
                                        </p:cTn>
                                        <p:tgtEl>
                                          <p:spTgt spid="308"/>
                                        </p:tgtEl>
                                        <p:attrNameLst>
                                          <p:attrName>style.visibility</p:attrName>
                                        </p:attrNameLst>
                                      </p:cBhvr>
                                      <p:to>
                                        <p:strVal val="hidden"/>
                                      </p:to>
                                    </p:set>
                                  </p:childTnLst>
                                </p:cTn>
                              </p:par>
                              <p:par>
                                <p:cTn id="443" presetID="1" presetClass="entr" presetSubtype="0" fill="hold" grpId="0" nodeType="withEffect">
                                  <p:stCondLst>
                                    <p:cond delay="199"/>
                                  </p:stCondLst>
                                  <p:childTnLst>
                                    <p:set>
                                      <p:cBhvr>
                                        <p:cTn id="444" dur="1" fill="hold">
                                          <p:stCondLst>
                                            <p:cond delay="0"/>
                                          </p:stCondLst>
                                        </p:cTn>
                                        <p:tgtEl>
                                          <p:spTgt spid="309"/>
                                        </p:tgtEl>
                                        <p:attrNameLst>
                                          <p:attrName>style.visibility</p:attrName>
                                        </p:attrNameLst>
                                      </p:cBhvr>
                                      <p:to>
                                        <p:strVal val="visible"/>
                                      </p:to>
                                    </p:set>
                                  </p:childTnLst>
                                </p:cTn>
                              </p:par>
                              <p:par>
                                <p:cTn id="445" presetID="49" presetClass="path" presetSubtype="0" fill="hold" grpId="2" nodeType="withEffect">
                                  <p:stCondLst>
                                    <p:cond delay="199"/>
                                  </p:stCondLst>
                                  <p:childTnLst>
                                    <p:animMotion origin="layout" path="M 3.33333E-6 2.22222E-6 L -0.1592 -0.15903 " pathEditMode="relative" rAng="0" ptsTypes="AA">
                                      <p:cBhvr>
                                        <p:cTn id="446" dur="1193" fill="hold"/>
                                        <p:tgtEl>
                                          <p:spTgt spid="309"/>
                                        </p:tgtEl>
                                        <p:attrNameLst>
                                          <p:attrName>ppt_x</p:attrName>
                                          <p:attrName>ppt_y</p:attrName>
                                        </p:attrNameLst>
                                      </p:cBhvr>
                                      <p:rCtr x="-7969" y="-7963"/>
                                    </p:animMotion>
                                  </p:childTnLst>
                                </p:cTn>
                              </p:par>
                              <p:par>
                                <p:cTn id="447" presetID="10" presetClass="exit" presetSubtype="0" fill="hold" grpId="1" nodeType="withEffect">
                                  <p:stCondLst>
                                    <p:cond delay="199"/>
                                  </p:stCondLst>
                                  <p:childTnLst>
                                    <p:animEffect transition="out" filter="fade">
                                      <p:cBhvr>
                                        <p:cTn id="448" dur="1193"/>
                                        <p:tgtEl>
                                          <p:spTgt spid="309"/>
                                        </p:tgtEl>
                                      </p:cBhvr>
                                    </p:animEffect>
                                    <p:set>
                                      <p:cBhvr>
                                        <p:cTn id="449" dur="1" fill="hold">
                                          <p:stCondLst>
                                            <p:cond delay="1192"/>
                                          </p:stCondLst>
                                        </p:cTn>
                                        <p:tgtEl>
                                          <p:spTgt spid="309"/>
                                        </p:tgtEl>
                                        <p:attrNameLst>
                                          <p:attrName>style.visibility</p:attrName>
                                        </p:attrNameLst>
                                      </p:cBhvr>
                                      <p:to>
                                        <p:strVal val="hidden"/>
                                      </p:to>
                                    </p:set>
                                  </p:childTnLst>
                                </p:cTn>
                              </p:par>
                              <p:par>
                                <p:cTn id="450" presetID="1" presetClass="entr" presetSubtype="0" fill="hold" grpId="0" nodeType="withEffect">
                                  <p:stCondLst>
                                    <p:cond delay="398"/>
                                  </p:stCondLst>
                                  <p:childTnLst>
                                    <p:set>
                                      <p:cBhvr>
                                        <p:cTn id="451" dur="1" fill="hold">
                                          <p:stCondLst>
                                            <p:cond delay="0"/>
                                          </p:stCondLst>
                                        </p:cTn>
                                        <p:tgtEl>
                                          <p:spTgt spid="310"/>
                                        </p:tgtEl>
                                        <p:attrNameLst>
                                          <p:attrName>style.visibility</p:attrName>
                                        </p:attrNameLst>
                                      </p:cBhvr>
                                      <p:to>
                                        <p:strVal val="visible"/>
                                      </p:to>
                                    </p:set>
                                  </p:childTnLst>
                                </p:cTn>
                              </p:par>
                              <p:par>
                                <p:cTn id="452" presetID="49" presetClass="path" presetSubtype="0" fill="hold" grpId="2" nodeType="withEffect">
                                  <p:stCondLst>
                                    <p:cond delay="398"/>
                                  </p:stCondLst>
                                  <p:childTnLst>
                                    <p:animMotion origin="layout" path="M 3.88889E-6 3.7037E-7 L -0.2125 -0.2169 " pathEditMode="relative" rAng="0" ptsTypes="AA">
                                      <p:cBhvr>
                                        <p:cTn id="453" dur="1193" fill="hold"/>
                                        <p:tgtEl>
                                          <p:spTgt spid="310"/>
                                        </p:tgtEl>
                                        <p:attrNameLst>
                                          <p:attrName>ppt_x</p:attrName>
                                          <p:attrName>ppt_y</p:attrName>
                                        </p:attrNameLst>
                                      </p:cBhvr>
                                      <p:rCtr x="-10625" y="-10856"/>
                                    </p:animMotion>
                                  </p:childTnLst>
                                </p:cTn>
                              </p:par>
                              <p:par>
                                <p:cTn id="454" presetID="10" presetClass="exit" presetSubtype="0" fill="hold" grpId="1" nodeType="withEffect">
                                  <p:stCondLst>
                                    <p:cond delay="398"/>
                                  </p:stCondLst>
                                  <p:childTnLst>
                                    <p:animEffect transition="out" filter="fade">
                                      <p:cBhvr>
                                        <p:cTn id="455" dur="1193"/>
                                        <p:tgtEl>
                                          <p:spTgt spid="310"/>
                                        </p:tgtEl>
                                      </p:cBhvr>
                                    </p:animEffect>
                                    <p:set>
                                      <p:cBhvr>
                                        <p:cTn id="456" dur="1" fill="hold">
                                          <p:stCondLst>
                                            <p:cond delay="1192"/>
                                          </p:stCondLst>
                                        </p:cTn>
                                        <p:tgtEl>
                                          <p:spTgt spid="310"/>
                                        </p:tgtEl>
                                        <p:attrNameLst>
                                          <p:attrName>style.visibility</p:attrName>
                                        </p:attrNameLst>
                                      </p:cBhvr>
                                      <p:to>
                                        <p:strVal val="hidden"/>
                                      </p:to>
                                    </p:set>
                                  </p:childTnLst>
                                </p:cTn>
                              </p:par>
                              <p:par>
                                <p:cTn id="457" presetID="1" presetClass="entr" presetSubtype="0" fill="hold" grpId="0" nodeType="withEffect">
                                  <p:stCondLst>
                                    <p:cond delay="597"/>
                                  </p:stCondLst>
                                  <p:childTnLst>
                                    <p:set>
                                      <p:cBhvr>
                                        <p:cTn id="458" dur="1" fill="hold">
                                          <p:stCondLst>
                                            <p:cond delay="0"/>
                                          </p:stCondLst>
                                        </p:cTn>
                                        <p:tgtEl>
                                          <p:spTgt spid="311"/>
                                        </p:tgtEl>
                                        <p:attrNameLst>
                                          <p:attrName>style.visibility</p:attrName>
                                        </p:attrNameLst>
                                      </p:cBhvr>
                                      <p:to>
                                        <p:strVal val="visible"/>
                                      </p:to>
                                    </p:set>
                                  </p:childTnLst>
                                </p:cTn>
                              </p:par>
                              <p:par>
                                <p:cTn id="459" presetID="49" presetClass="path" presetSubtype="0" fill="hold" grpId="2" nodeType="withEffect">
                                  <p:stCondLst>
                                    <p:cond delay="597"/>
                                  </p:stCondLst>
                                  <p:childTnLst>
                                    <p:animMotion origin="layout" path="M -3.05556E-6 4.44444E-6 L -0.3217 -0.32176 " pathEditMode="relative" rAng="0" ptsTypes="AA">
                                      <p:cBhvr>
                                        <p:cTn id="460" dur="1193" fill="hold"/>
                                        <p:tgtEl>
                                          <p:spTgt spid="311"/>
                                        </p:tgtEl>
                                        <p:attrNameLst>
                                          <p:attrName>ppt_x</p:attrName>
                                          <p:attrName>ppt_y</p:attrName>
                                        </p:attrNameLst>
                                      </p:cBhvr>
                                      <p:rCtr x="-16094" y="-16088"/>
                                    </p:animMotion>
                                  </p:childTnLst>
                                </p:cTn>
                              </p:par>
                              <p:par>
                                <p:cTn id="461" presetID="10" presetClass="exit" presetSubtype="0" fill="hold" grpId="1" nodeType="withEffect">
                                  <p:stCondLst>
                                    <p:cond delay="597"/>
                                  </p:stCondLst>
                                  <p:childTnLst>
                                    <p:animEffect transition="out" filter="fade">
                                      <p:cBhvr>
                                        <p:cTn id="462" dur="1193"/>
                                        <p:tgtEl>
                                          <p:spTgt spid="311"/>
                                        </p:tgtEl>
                                      </p:cBhvr>
                                    </p:animEffect>
                                    <p:set>
                                      <p:cBhvr>
                                        <p:cTn id="463" dur="1" fill="hold">
                                          <p:stCondLst>
                                            <p:cond delay="1192"/>
                                          </p:stCondLst>
                                        </p:cTn>
                                        <p:tgtEl>
                                          <p:spTgt spid="311"/>
                                        </p:tgtEl>
                                        <p:attrNameLst>
                                          <p:attrName>style.visibility</p:attrName>
                                        </p:attrNameLst>
                                      </p:cBhvr>
                                      <p:to>
                                        <p:strVal val="hidden"/>
                                      </p:to>
                                    </p:set>
                                  </p:childTnLst>
                                </p:cTn>
                              </p:par>
                              <p:par>
                                <p:cTn id="464" presetID="1" presetClass="entr" presetSubtype="0" fill="hold" grpId="0" nodeType="withEffect">
                                  <p:stCondLst>
                                    <p:cond delay="795"/>
                                  </p:stCondLst>
                                  <p:childTnLst>
                                    <p:set>
                                      <p:cBhvr>
                                        <p:cTn id="465" dur="1" fill="hold">
                                          <p:stCondLst>
                                            <p:cond delay="0"/>
                                          </p:stCondLst>
                                        </p:cTn>
                                        <p:tgtEl>
                                          <p:spTgt spid="312"/>
                                        </p:tgtEl>
                                        <p:attrNameLst>
                                          <p:attrName>style.visibility</p:attrName>
                                        </p:attrNameLst>
                                      </p:cBhvr>
                                      <p:to>
                                        <p:strVal val="visible"/>
                                      </p:to>
                                    </p:set>
                                  </p:childTnLst>
                                </p:cTn>
                              </p:par>
                              <p:par>
                                <p:cTn id="466" presetID="49" presetClass="path" presetSubtype="0" fill="hold" grpId="2" nodeType="withEffect">
                                  <p:stCondLst>
                                    <p:cond delay="795"/>
                                  </p:stCondLst>
                                  <p:childTnLst>
                                    <p:animMotion origin="layout" path="M 3.05556E-6 2.96296E-6 L -0.12986 -0.12986 " pathEditMode="relative" rAng="0" ptsTypes="AA">
                                      <p:cBhvr>
                                        <p:cTn id="467" dur="1193" fill="hold"/>
                                        <p:tgtEl>
                                          <p:spTgt spid="312"/>
                                        </p:tgtEl>
                                        <p:attrNameLst>
                                          <p:attrName>ppt_x</p:attrName>
                                          <p:attrName>ppt_y</p:attrName>
                                        </p:attrNameLst>
                                      </p:cBhvr>
                                      <p:rCtr x="-6493" y="-6505"/>
                                    </p:animMotion>
                                  </p:childTnLst>
                                </p:cTn>
                              </p:par>
                              <p:par>
                                <p:cTn id="468" presetID="10" presetClass="exit" presetSubtype="0" fill="hold" grpId="1" nodeType="withEffect">
                                  <p:stCondLst>
                                    <p:cond delay="795"/>
                                  </p:stCondLst>
                                  <p:childTnLst>
                                    <p:animEffect transition="out" filter="fade">
                                      <p:cBhvr>
                                        <p:cTn id="469" dur="1193"/>
                                        <p:tgtEl>
                                          <p:spTgt spid="312"/>
                                        </p:tgtEl>
                                      </p:cBhvr>
                                    </p:animEffect>
                                    <p:set>
                                      <p:cBhvr>
                                        <p:cTn id="470" dur="1" fill="hold">
                                          <p:stCondLst>
                                            <p:cond delay="1192"/>
                                          </p:stCondLst>
                                        </p:cTn>
                                        <p:tgtEl>
                                          <p:spTgt spid="312"/>
                                        </p:tgtEl>
                                        <p:attrNameLst>
                                          <p:attrName>style.visibility</p:attrName>
                                        </p:attrNameLst>
                                      </p:cBhvr>
                                      <p:to>
                                        <p:strVal val="hidden"/>
                                      </p:to>
                                    </p:set>
                                  </p:childTnLst>
                                </p:cTn>
                              </p:par>
                              <p:par>
                                <p:cTn id="471" presetID="1" presetClass="entr" presetSubtype="0" fill="hold" grpId="0" nodeType="withEffect">
                                  <p:stCondLst>
                                    <p:cond delay="0"/>
                                  </p:stCondLst>
                                  <p:childTnLst>
                                    <p:set>
                                      <p:cBhvr>
                                        <p:cTn id="472" dur="1" fill="hold">
                                          <p:stCondLst>
                                            <p:cond delay="0"/>
                                          </p:stCondLst>
                                        </p:cTn>
                                        <p:tgtEl>
                                          <p:spTgt spid="313"/>
                                        </p:tgtEl>
                                        <p:attrNameLst>
                                          <p:attrName>style.visibility</p:attrName>
                                        </p:attrNameLst>
                                      </p:cBhvr>
                                      <p:to>
                                        <p:strVal val="visible"/>
                                      </p:to>
                                    </p:set>
                                  </p:childTnLst>
                                </p:cTn>
                              </p:par>
                              <p:par>
                                <p:cTn id="473" presetID="49" presetClass="path" presetSubtype="0" fill="hold" grpId="2" nodeType="withEffect">
                                  <p:stCondLst>
                                    <p:cond delay="0"/>
                                  </p:stCondLst>
                                  <p:childTnLst>
                                    <p:animMotion origin="layout" path="M -2.22222E-6 1.85185E-6 L -0.30243 -0.30255 " pathEditMode="relative" rAng="0" ptsTypes="AA">
                                      <p:cBhvr>
                                        <p:cTn id="474" dur="1193" fill="hold"/>
                                        <p:tgtEl>
                                          <p:spTgt spid="313"/>
                                        </p:tgtEl>
                                        <p:attrNameLst>
                                          <p:attrName>ppt_x</p:attrName>
                                          <p:attrName>ppt_y</p:attrName>
                                        </p:attrNameLst>
                                      </p:cBhvr>
                                      <p:rCtr x="-15122" y="-15139"/>
                                    </p:animMotion>
                                  </p:childTnLst>
                                </p:cTn>
                              </p:par>
                              <p:par>
                                <p:cTn id="475" presetID="10" presetClass="exit" presetSubtype="0" fill="hold" grpId="1" nodeType="withEffect">
                                  <p:stCondLst>
                                    <p:cond delay="0"/>
                                  </p:stCondLst>
                                  <p:childTnLst>
                                    <p:animEffect transition="out" filter="fade">
                                      <p:cBhvr>
                                        <p:cTn id="476" dur="1193"/>
                                        <p:tgtEl>
                                          <p:spTgt spid="313"/>
                                        </p:tgtEl>
                                      </p:cBhvr>
                                    </p:animEffect>
                                    <p:set>
                                      <p:cBhvr>
                                        <p:cTn id="477" dur="1" fill="hold">
                                          <p:stCondLst>
                                            <p:cond delay="1192"/>
                                          </p:stCondLst>
                                        </p:cTn>
                                        <p:tgtEl>
                                          <p:spTgt spid="313"/>
                                        </p:tgtEl>
                                        <p:attrNameLst>
                                          <p:attrName>style.visibility</p:attrName>
                                        </p:attrNameLst>
                                      </p:cBhvr>
                                      <p:to>
                                        <p:strVal val="hidden"/>
                                      </p:to>
                                    </p:set>
                                  </p:childTnLst>
                                </p:cTn>
                              </p:par>
                              <p:par>
                                <p:cTn id="478" presetID="1" presetClass="entr" presetSubtype="0" fill="hold" grpId="0" nodeType="withEffect">
                                  <p:stCondLst>
                                    <p:cond delay="199"/>
                                  </p:stCondLst>
                                  <p:childTnLst>
                                    <p:set>
                                      <p:cBhvr>
                                        <p:cTn id="479" dur="1" fill="hold">
                                          <p:stCondLst>
                                            <p:cond delay="0"/>
                                          </p:stCondLst>
                                        </p:cTn>
                                        <p:tgtEl>
                                          <p:spTgt spid="314"/>
                                        </p:tgtEl>
                                        <p:attrNameLst>
                                          <p:attrName>style.visibility</p:attrName>
                                        </p:attrNameLst>
                                      </p:cBhvr>
                                      <p:to>
                                        <p:strVal val="visible"/>
                                      </p:to>
                                    </p:set>
                                  </p:childTnLst>
                                </p:cTn>
                              </p:par>
                              <p:par>
                                <p:cTn id="480" presetID="49" presetClass="path" presetSubtype="0" fill="hold" grpId="2" nodeType="withEffect">
                                  <p:stCondLst>
                                    <p:cond delay="199"/>
                                  </p:stCondLst>
                                  <p:childTnLst>
                                    <p:animMotion origin="layout" path="M 8.33333E-7 -4.44444E-6 L -0.31927 -0.31898 " pathEditMode="relative" rAng="0" ptsTypes="AA">
                                      <p:cBhvr>
                                        <p:cTn id="481" dur="1193" fill="hold"/>
                                        <p:tgtEl>
                                          <p:spTgt spid="314"/>
                                        </p:tgtEl>
                                        <p:attrNameLst>
                                          <p:attrName>ppt_x</p:attrName>
                                          <p:attrName>ppt_y</p:attrName>
                                        </p:attrNameLst>
                                      </p:cBhvr>
                                      <p:rCtr x="-15972" y="-15949"/>
                                    </p:animMotion>
                                  </p:childTnLst>
                                </p:cTn>
                              </p:par>
                              <p:par>
                                <p:cTn id="482" presetID="10" presetClass="exit" presetSubtype="0" fill="hold" grpId="1" nodeType="withEffect">
                                  <p:stCondLst>
                                    <p:cond delay="199"/>
                                  </p:stCondLst>
                                  <p:childTnLst>
                                    <p:animEffect transition="out" filter="fade">
                                      <p:cBhvr>
                                        <p:cTn id="483" dur="1193"/>
                                        <p:tgtEl>
                                          <p:spTgt spid="314"/>
                                        </p:tgtEl>
                                      </p:cBhvr>
                                    </p:animEffect>
                                    <p:set>
                                      <p:cBhvr>
                                        <p:cTn id="484" dur="1" fill="hold">
                                          <p:stCondLst>
                                            <p:cond delay="1192"/>
                                          </p:stCondLst>
                                        </p:cTn>
                                        <p:tgtEl>
                                          <p:spTgt spid="314"/>
                                        </p:tgtEl>
                                        <p:attrNameLst>
                                          <p:attrName>style.visibility</p:attrName>
                                        </p:attrNameLst>
                                      </p:cBhvr>
                                      <p:to>
                                        <p:strVal val="hidden"/>
                                      </p:to>
                                    </p:set>
                                  </p:childTnLst>
                                </p:cTn>
                              </p:par>
                              <p:par>
                                <p:cTn id="485" presetID="1" presetClass="entr" presetSubtype="0" fill="hold" grpId="0" nodeType="withEffect">
                                  <p:stCondLst>
                                    <p:cond delay="398"/>
                                  </p:stCondLst>
                                  <p:childTnLst>
                                    <p:set>
                                      <p:cBhvr>
                                        <p:cTn id="486" dur="1" fill="hold">
                                          <p:stCondLst>
                                            <p:cond delay="0"/>
                                          </p:stCondLst>
                                        </p:cTn>
                                        <p:tgtEl>
                                          <p:spTgt spid="315"/>
                                        </p:tgtEl>
                                        <p:attrNameLst>
                                          <p:attrName>style.visibility</p:attrName>
                                        </p:attrNameLst>
                                      </p:cBhvr>
                                      <p:to>
                                        <p:strVal val="visible"/>
                                      </p:to>
                                    </p:set>
                                  </p:childTnLst>
                                </p:cTn>
                              </p:par>
                              <p:par>
                                <p:cTn id="487" presetID="49" presetClass="path" presetSubtype="0" fill="hold" grpId="2" nodeType="withEffect">
                                  <p:stCondLst>
                                    <p:cond delay="398"/>
                                  </p:stCondLst>
                                  <p:childTnLst>
                                    <p:animMotion origin="layout" path="M 1.38889E-6 -4.81481E-6 L -0.23767 -0.2375 " pathEditMode="relative" rAng="0" ptsTypes="AA">
                                      <p:cBhvr>
                                        <p:cTn id="488" dur="1193" fill="hold"/>
                                        <p:tgtEl>
                                          <p:spTgt spid="315"/>
                                        </p:tgtEl>
                                        <p:attrNameLst>
                                          <p:attrName>ppt_x</p:attrName>
                                          <p:attrName>ppt_y</p:attrName>
                                        </p:attrNameLst>
                                      </p:cBhvr>
                                      <p:rCtr x="-11892" y="-11875"/>
                                    </p:animMotion>
                                  </p:childTnLst>
                                </p:cTn>
                              </p:par>
                              <p:par>
                                <p:cTn id="489" presetID="10" presetClass="exit" presetSubtype="0" fill="hold" grpId="1" nodeType="withEffect">
                                  <p:stCondLst>
                                    <p:cond delay="398"/>
                                  </p:stCondLst>
                                  <p:childTnLst>
                                    <p:animEffect transition="out" filter="fade">
                                      <p:cBhvr>
                                        <p:cTn id="490" dur="1193"/>
                                        <p:tgtEl>
                                          <p:spTgt spid="315"/>
                                        </p:tgtEl>
                                      </p:cBhvr>
                                    </p:animEffect>
                                    <p:set>
                                      <p:cBhvr>
                                        <p:cTn id="491" dur="1" fill="hold">
                                          <p:stCondLst>
                                            <p:cond delay="1192"/>
                                          </p:stCondLst>
                                        </p:cTn>
                                        <p:tgtEl>
                                          <p:spTgt spid="315"/>
                                        </p:tgtEl>
                                        <p:attrNameLst>
                                          <p:attrName>style.visibility</p:attrName>
                                        </p:attrNameLst>
                                      </p:cBhvr>
                                      <p:to>
                                        <p:strVal val="hidden"/>
                                      </p:to>
                                    </p:set>
                                  </p:childTnLst>
                                </p:cTn>
                              </p:par>
                              <p:par>
                                <p:cTn id="492" presetID="1" presetClass="entr" presetSubtype="0" fill="hold" grpId="0" nodeType="withEffect">
                                  <p:stCondLst>
                                    <p:cond delay="597"/>
                                  </p:stCondLst>
                                  <p:childTnLst>
                                    <p:set>
                                      <p:cBhvr>
                                        <p:cTn id="493" dur="1" fill="hold">
                                          <p:stCondLst>
                                            <p:cond delay="0"/>
                                          </p:stCondLst>
                                        </p:cTn>
                                        <p:tgtEl>
                                          <p:spTgt spid="316"/>
                                        </p:tgtEl>
                                        <p:attrNameLst>
                                          <p:attrName>style.visibility</p:attrName>
                                        </p:attrNameLst>
                                      </p:cBhvr>
                                      <p:to>
                                        <p:strVal val="visible"/>
                                      </p:to>
                                    </p:set>
                                  </p:childTnLst>
                                </p:cTn>
                              </p:par>
                              <p:par>
                                <p:cTn id="494" presetID="49" presetClass="path" presetSubtype="0" fill="hold" grpId="2" nodeType="withEffect">
                                  <p:stCondLst>
                                    <p:cond delay="597"/>
                                  </p:stCondLst>
                                  <p:childTnLst>
                                    <p:animMotion origin="layout" path="M -1.94444E-6 -7.40741E-7 L -0.18073 -0.18079 " pathEditMode="relative" rAng="0" ptsTypes="AA">
                                      <p:cBhvr>
                                        <p:cTn id="495" dur="1193" fill="hold"/>
                                        <p:tgtEl>
                                          <p:spTgt spid="316"/>
                                        </p:tgtEl>
                                        <p:attrNameLst>
                                          <p:attrName>ppt_x</p:attrName>
                                          <p:attrName>ppt_y</p:attrName>
                                        </p:attrNameLst>
                                      </p:cBhvr>
                                      <p:rCtr x="-9045" y="-9051"/>
                                    </p:animMotion>
                                  </p:childTnLst>
                                </p:cTn>
                              </p:par>
                              <p:par>
                                <p:cTn id="496" presetID="10" presetClass="exit" presetSubtype="0" fill="hold" grpId="1" nodeType="withEffect">
                                  <p:stCondLst>
                                    <p:cond delay="597"/>
                                  </p:stCondLst>
                                  <p:childTnLst>
                                    <p:animEffect transition="out" filter="fade">
                                      <p:cBhvr>
                                        <p:cTn id="497" dur="1193"/>
                                        <p:tgtEl>
                                          <p:spTgt spid="316"/>
                                        </p:tgtEl>
                                      </p:cBhvr>
                                    </p:animEffect>
                                    <p:set>
                                      <p:cBhvr>
                                        <p:cTn id="498" dur="1" fill="hold">
                                          <p:stCondLst>
                                            <p:cond delay="1192"/>
                                          </p:stCondLst>
                                        </p:cTn>
                                        <p:tgtEl>
                                          <p:spTgt spid="316"/>
                                        </p:tgtEl>
                                        <p:attrNameLst>
                                          <p:attrName>style.visibility</p:attrName>
                                        </p:attrNameLst>
                                      </p:cBhvr>
                                      <p:to>
                                        <p:strVal val="hidden"/>
                                      </p:to>
                                    </p:set>
                                  </p:childTnLst>
                                </p:cTn>
                              </p:par>
                              <p:par>
                                <p:cTn id="499" presetID="1" presetClass="entr" presetSubtype="0" fill="hold" grpId="0" nodeType="withEffect">
                                  <p:stCondLst>
                                    <p:cond delay="795"/>
                                  </p:stCondLst>
                                  <p:childTnLst>
                                    <p:set>
                                      <p:cBhvr>
                                        <p:cTn id="500" dur="1" fill="hold">
                                          <p:stCondLst>
                                            <p:cond delay="0"/>
                                          </p:stCondLst>
                                        </p:cTn>
                                        <p:tgtEl>
                                          <p:spTgt spid="317"/>
                                        </p:tgtEl>
                                        <p:attrNameLst>
                                          <p:attrName>style.visibility</p:attrName>
                                        </p:attrNameLst>
                                      </p:cBhvr>
                                      <p:to>
                                        <p:strVal val="visible"/>
                                      </p:to>
                                    </p:set>
                                  </p:childTnLst>
                                </p:cTn>
                              </p:par>
                              <p:par>
                                <p:cTn id="501" presetID="49" presetClass="path" presetSubtype="0" fill="hold" grpId="2" nodeType="withEffect">
                                  <p:stCondLst>
                                    <p:cond delay="795"/>
                                  </p:stCondLst>
                                  <p:childTnLst>
                                    <p:animMotion origin="layout" path="M 5.55556E-7 -2.22222E-6 L -0.20087 -0.20116 " pathEditMode="relative" rAng="0" ptsTypes="AA">
                                      <p:cBhvr>
                                        <p:cTn id="502" dur="1193" fill="hold"/>
                                        <p:tgtEl>
                                          <p:spTgt spid="317"/>
                                        </p:tgtEl>
                                        <p:attrNameLst>
                                          <p:attrName>ppt_x</p:attrName>
                                          <p:attrName>ppt_y</p:attrName>
                                        </p:attrNameLst>
                                      </p:cBhvr>
                                      <p:rCtr x="-10052" y="-10069"/>
                                    </p:animMotion>
                                  </p:childTnLst>
                                </p:cTn>
                              </p:par>
                              <p:par>
                                <p:cTn id="503" presetID="10" presetClass="exit" presetSubtype="0" fill="hold" grpId="1" nodeType="withEffect">
                                  <p:stCondLst>
                                    <p:cond delay="795"/>
                                  </p:stCondLst>
                                  <p:childTnLst>
                                    <p:animEffect transition="out" filter="fade">
                                      <p:cBhvr>
                                        <p:cTn id="504" dur="1193"/>
                                        <p:tgtEl>
                                          <p:spTgt spid="317"/>
                                        </p:tgtEl>
                                      </p:cBhvr>
                                    </p:animEffect>
                                    <p:set>
                                      <p:cBhvr>
                                        <p:cTn id="505" dur="1" fill="hold">
                                          <p:stCondLst>
                                            <p:cond delay="1192"/>
                                          </p:stCondLst>
                                        </p:cTn>
                                        <p:tgtEl>
                                          <p:spTgt spid="317"/>
                                        </p:tgtEl>
                                        <p:attrNameLst>
                                          <p:attrName>style.visibility</p:attrName>
                                        </p:attrNameLst>
                                      </p:cBhvr>
                                      <p:to>
                                        <p:strVal val="hidden"/>
                                      </p:to>
                                    </p:set>
                                  </p:childTnLst>
                                </p:cTn>
                              </p:par>
                              <p:par>
                                <p:cTn id="506" presetID="1" presetClass="entr" presetSubtype="0" fill="hold" grpId="0" nodeType="withEffect">
                                  <p:stCondLst>
                                    <p:cond delay="0"/>
                                  </p:stCondLst>
                                  <p:childTnLst>
                                    <p:set>
                                      <p:cBhvr>
                                        <p:cTn id="507" dur="1" fill="hold">
                                          <p:stCondLst>
                                            <p:cond delay="0"/>
                                          </p:stCondLst>
                                        </p:cTn>
                                        <p:tgtEl>
                                          <p:spTgt spid="318"/>
                                        </p:tgtEl>
                                        <p:attrNameLst>
                                          <p:attrName>style.visibility</p:attrName>
                                        </p:attrNameLst>
                                      </p:cBhvr>
                                      <p:to>
                                        <p:strVal val="visible"/>
                                      </p:to>
                                    </p:set>
                                  </p:childTnLst>
                                </p:cTn>
                              </p:par>
                              <p:par>
                                <p:cTn id="508" presetID="49" presetClass="path" presetSubtype="0" fill="hold" grpId="2" nodeType="withEffect">
                                  <p:stCondLst>
                                    <p:cond delay="0"/>
                                  </p:stCondLst>
                                  <p:childTnLst>
                                    <p:animMotion origin="layout" path="M 1.11111E-6 0 L 0.37083 0.37083 " pathEditMode="relative" rAng="0" ptsTypes="AA">
                                      <p:cBhvr>
                                        <p:cTn id="509" dur="1193" fill="hold"/>
                                        <p:tgtEl>
                                          <p:spTgt spid="318"/>
                                        </p:tgtEl>
                                        <p:attrNameLst>
                                          <p:attrName>ppt_x</p:attrName>
                                          <p:attrName>ppt_y</p:attrName>
                                        </p:attrNameLst>
                                      </p:cBhvr>
                                      <p:rCtr x="18542" y="18542"/>
                                    </p:animMotion>
                                  </p:childTnLst>
                                </p:cTn>
                              </p:par>
                              <p:par>
                                <p:cTn id="510" presetID="10" presetClass="exit" presetSubtype="0" fill="hold" grpId="1" nodeType="withEffect">
                                  <p:stCondLst>
                                    <p:cond delay="0"/>
                                  </p:stCondLst>
                                  <p:childTnLst>
                                    <p:animEffect transition="out" filter="fade">
                                      <p:cBhvr>
                                        <p:cTn id="511" dur="1193"/>
                                        <p:tgtEl>
                                          <p:spTgt spid="318"/>
                                        </p:tgtEl>
                                      </p:cBhvr>
                                    </p:animEffect>
                                    <p:set>
                                      <p:cBhvr>
                                        <p:cTn id="512" dur="1" fill="hold">
                                          <p:stCondLst>
                                            <p:cond delay="1192"/>
                                          </p:stCondLst>
                                        </p:cTn>
                                        <p:tgtEl>
                                          <p:spTgt spid="318"/>
                                        </p:tgtEl>
                                        <p:attrNameLst>
                                          <p:attrName>style.visibility</p:attrName>
                                        </p:attrNameLst>
                                      </p:cBhvr>
                                      <p:to>
                                        <p:strVal val="hidden"/>
                                      </p:to>
                                    </p:set>
                                  </p:childTnLst>
                                </p:cTn>
                              </p:par>
                              <p:par>
                                <p:cTn id="513" presetID="1" presetClass="entr" presetSubtype="0" fill="hold" grpId="0" nodeType="withEffect">
                                  <p:stCondLst>
                                    <p:cond delay="199"/>
                                  </p:stCondLst>
                                  <p:childTnLst>
                                    <p:set>
                                      <p:cBhvr>
                                        <p:cTn id="514" dur="1" fill="hold">
                                          <p:stCondLst>
                                            <p:cond delay="0"/>
                                          </p:stCondLst>
                                        </p:cTn>
                                        <p:tgtEl>
                                          <p:spTgt spid="319"/>
                                        </p:tgtEl>
                                        <p:attrNameLst>
                                          <p:attrName>style.visibility</p:attrName>
                                        </p:attrNameLst>
                                      </p:cBhvr>
                                      <p:to>
                                        <p:strVal val="visible"/>
                                      </p:to>
                                    </p:set>
                                  </p:childTnLst>
                                </p:cTn>
                              </p:par>
                              <p:par>
                                <p:cTn id="515" presetID="49" presetClass="path" presetSubtype="0" fill="hold" grpId="2" nodeType="withEffect">
                                  <p:stCondLst>
                                    <p:cond delay="199"/>
                                  </p:stCondLst>
                                  <p:childTnLst>
                                    <p:animMotion origin="layout" path="M -2.22222E-6 3.7037E-6 L 0.33906 0.33889 " pathEditMode="relative" rAng="0" ptsTypes="AA">
                                      <p:cBhvr>
                                        <p:cTn id="516" dur="1193" fill="hold"/>
                                        <p:tgtEl>
                                          <p:spTgt spid="319"/>
                                        </p:tgtEl>
                                        <p:attrNameLst>
                                          <p:attrName>ppt_x</p:attrName>
                                          <p:attrName>ppt_y</p:attrName>
                                        </p:attrNameLst>
                                      </p:cBhvr>
                                      <p:rCtr x="16944" y="16944"/>
                                    </p:animMotion>
                                  </p:childTnLst>
                                </p:cTn>
                              </p:par>
                              <p:par>
                                <p:cTn id="517" presetID="10" presetClass="exit" presetSubtype="0" fill="hold" grpId="1" nodeType="withEffect">
                                  <p:stCondLst>
                                    <p:cond delay="199"/>
                                  </p:stCondLst>
                                  <p:childTnLst>
                                    <p:animEffect transition="out" filter="fade">
                                      <p:cBhvr>
                                        <p:cTn id="518" dur="1193"/>
                                        <p:tgtEl>
                                          <p:spTgt spid="319"/>
                                        </p:tgtEl>
                                      </p:cBhvr>
                                    </p:animEffect>
                                    <p:set>
                                      <p:cBhvr>
                                        <p:cTn id="519" dur="1" fill="hold">
                                          <p:stCondLst>
                                            <p:cond delay="1192"/>
                                          </p:stCondLst>
                                        </p:cTn>
                                        <p:tgtEl>
                                          <p:spTgt spid="319"/>
                                        </p:tgtEl>
                                        <p:attrNameLst>
                                          <p:attrName>style.visibility</p:attrName>
                                        </p:attrNameLst>
                                      </p:cBhvr>
                                      <p:to>
                                        <p:strVal val="hidden"/>
                                      </p:to>
                                    </p:set>
                                  </p:childTnLst>
                                </p:cTn>
                              </p:par>
                              <p:par>
                                <p:cTn id="520" presetID="1" presetClass="entr" presetSubtype="0" fill="hold" grpId="0" nodeType="withEffect">
                                  <p:stCondLst>
                                    <p:cond delay="398"/>
                                  </p:stCondLst>
                                  <p:childTnLst>
                                    <p:set>
                                      <p:cBhvr>
                                        <p:cTn id="521" dur="1" fill="hold">
                                          <p:stCondLst>
                                            <p:cond delay="0"/>
                                          </p:stCondLst>
                                        </p:cTn>
                                        <p:tgtEl>
                                          <p:spTgt spid="320"/>
                                        </p:tgtEl>
                                        <p:attrNameLst>
                                          <p:attrName>style.visibility</p:attrName>
                                        </p:attrNameLst>
                                      </p:cBhvr>
                                      <p:to>
                                        <p:strVal val="visible"/>
                                      </p:to>
                                    </p:set>
                                  </p:childTnLst>
                                </p:cTn>
                              </p:par>
                              <p:par>
                                <p:cTn id="522" presetID="49" presetClass="path" presetSubtype="0" fill="hold" grpId="2" nodeType="withEffect">
                                  <p:stCondLst>
                                    <p:cond delay="398"/>
                                  </p:stCondLst>
                                  <p:childTnLst>
                                    <p:animMotion origin="layout" path="M -1.66667E-6 3.33333E-6 L 0.35625 0.36365 " pathEditMode="relative" rAng="0" ptsTypes="AA">
                                      <p:cBhvr>
                                        <p:cTn id="523" dur="1193" fill="hold"/>
                                        <p:tgtEl>
                                          <p:spTgt spid="320"/>
                                        </p:tgtEl>
                                        <p:attrNameLst>
                                          <p:attrName>ppt_x</p:attrName>
                                          <p:attrName>ppt_y</p:attrName>
                                        </p:attrNameLst>
                                      </p:cBhvr>
                                      <p:rCtr x="17812" y="18171"/>
                                    </p:animMotion>
                                  </p:childTnLst>
                                </p:cTn>
                              </p:par>
                              <p:par>
                                <p:cTn id="524" presetID="10" presetClass="exit" presetSubtype="0" fill="hold" grpId="1" nodeType="withEffect">
                                  <p:stCondLst>
                                    <p:cond delay="398"/>
                                  </p:stCondLst>
                                  <p:childTnLst>
                                    <p:animEffect transition="out" filter="fade">
                                      <p:cBhvr>
                                        <p:cTn id="525" dur="1193"/>
                                        <p:tgtEl>
                                          <p:spTgt spid="320"/>
                                        </p:tgtEl>
                                      </p:cBhvr>
                                    </p:animEffect>
                                    <p:set>
                                      <p:cBhvr>
                                        <p:cTn id="526" dur="1" fill="hold">
                                          <p:stCondLst>
                                            <p:cond delay="1192"/>
                                          </p:stCondLst>
                                        </p:cTn>
                                        <p:tgtEl>
                                          <p:spTgt spid="320"/>
                                        </p:tgtEl>
                                        <p:attrNameLst>
                                          <p:attrName>style.visibility</p:attrName>
                                        </p:attrNameLst>
                                      </p:cBhvr>
                                      <p:to>
                                        <p:strVal val="hidden"/>
                                      </p:to>
                                    </p:set>
                                  </p:childTnLst>
                                </p:cTn>
                              </p:par>
                              <p:par>
                                <p:cTn id="527" presetID="1" presetClass="entr" presetSubtype="0" fill="hold" grpId="0" nodeType="withEffect">
                                  <p:stCondLst>
                                    <p:cond delay="597"/>
                                  </p:stCondLst>
                                  <p:childTnLst>
                                    <p:set>
                                      <p:cBhvr>
                                        <p:cTn id="528" dur="1" fill="hold">
                                          <p:stCondLst>
                                            <p:cond delay="0"/>
                                          </p:stCondLst>
                                        </p:cTn>
                                        <p:tgtEl>
                                          <p:spTgt spid="321"/>
                                        </p:tgtEl>
                                        <p:attrNameLst>
                                          <p:attrName>style.visibility</p:attrName>
                                        </p:attrNameLst>
                                      </p:cBhvr>
                                      <p:to>
                                        <p:strVal val="visible"/>
                                      </p:to>
                                    </p:set>
                                  </p:childTnLst>
                                </p:cTn>
                              </p:par>
                              <p:par>
                                <p:cTn id="529" presetID="49" presetClass="path" presetSubtype="0" fill="hold" grpId="2" nodeType="withEffect">
                                  <p:stCondLst>
                                    <p:cond delay="597"/>
                                  </p:stCondLst>
                                  <p:childTnLst>
                                    <p:animMotion origin="layout" path="M 1.38889E-6 -2.59259E-6 L 0.32726 0.32732 " pathEditMode="relative" rAng="0" ptsTypes="AA">
                                      <p:cBhvr>
                                        <p:cTn id="530" dur="1193" fill="hold"/>
                                        <p:tgtEl>
                                          <p:spTgt spid="321"/>
                                        </p:tgtEl>
                                        <p:attrNameLst>
                                          <p:attrName>ppt_x</p:attrName>
                                          <p:attrName>ppt_y</p:attrName>
                                        </p:attrNameLst>
                                      </p:cBhvr>
                                      <p:rCtr x="16354" y="16366"/>
                                    </p:animMotion>
                                  </p:childTnLst>
                                </p:cTn>
                              </p:par>
                              <p:par>
                                <p:cTn id="531" presetID="10" presetClass="exit" presetSubtype="0" fill="hold" grpId="1" nodeType="withEffect">
                                  <p:stCondLst>
                                    <p:cond delay="597"/>
                                  </p:stCondLst>
                                  <p:childTnLst>
                                    <p:animEffect transition="out" filter="fade">
                                      <p:cBhvr>
                                        <p:cTn id="532" dur="1193"/>
                                        <p:tgtEl>
                                          <p:spTgt spid="321"/>
                                        </p:tgtEl>
                                      </p:cBhvr>
                                    </p:animEffect>
                                    <p:set>
                                      <p:cBhvr>
                                        <p:cTn id="533" dur="1" fill="hold">
                                          <p:stCondLst>
                                            <p:cond delay="1192"/>
                                          </p:stCondLst>
                                        </p:cTn>
                                        <p:tgtEl>
                                          <p:spTgt spid="321"/>
                                        </p:tgtEl>
                                        <p:attrNameLst>
                                          <p:attrName>style.visibility</p:attrName>
                                        </p:attrNameLst>
                                      </p:cBhvr>
                                      <p:to>
                                        <p:strVal val="hidden"/>
                                      </p:to>
                                    </p:set>
                                  </p:childTnLst>
                                </p:cTn>
                              </p:par>
                              <p:par>
                                <p:cTn id="534" presetID="1" presetClass="entr" presetSubtype="0" fill="hold" grpId="0" nodeType="withEffect">
                                  <p:stCondLst>
                                    <p:cond delay="795"/>
                                  </p:stCondLst>
                                  <p:childTnLst>
                                    <p:set>
                                      <p:cBhvr>
                                        <p:cTn id="535" dur="1" fill="hold">
                                          <p:stCondLst>
                                            <p:cond delay="0"/>
                                          </p:stCondLst>
                                        </p:cTn>
                                        <p:tgtEl>
                                          <p:spTgt spid="322"/>
                                        </p:tgtEl>
                                        <p:attrNameLst>
                                          <p:attrName>style.visibility</p:attrName>
                                        </p:attrNameLst>
                                      </p:cBhvr>
                                      <p:to>
                                        <p:strVal val="visible"/>
                                      </p:to>
                                    </p:set>
                                  </p:childTnLst>
                                </p:cTn>
                              </p:par>
                              <p:par>
                                <p:cTn id="536" presetID="49" presetClass="path" presetSubtype="0" fill="hold" grpId="2" nodeType="withEffect">
                                  <p:stCondLst>
                                    <p:cond delay="795"/>
                                  </p:stCondLst>
                                  <p:childTnLst>
                                    <p:animMotion origin="layout" path="M -2.5E-6 -4.07407E-6 L 0.36042 0.36042 " pathEditMode="relative" rAng="0" ptsTypes="AA">
                                      <p:cBhvr>
                                        <p:cTn id="537" dur="1193" fill="hold"/>
                                        <p:tgtEl>
                                          <p:spTgt spid="322"/>
                                        </p:tgtEl>
                                        <p:attrNameLst>
                                          <p:attrName>ppt_x</p:attrName>
                                          <p:attrName>ppt_y</p:attrName>
                                        </p:attrNameLst>
                                      </p:cBhvr>
                                      <p:rCtr x="18021" y="18009"/>
                                    </p:animMotion>
                                  </p:childTnLst>
                                </p:cTn>
                              </p:par>
                              <p:par>
                                <p:cTn id="538" presetID="10" presetClass="exit" presetSubtype="0" fill="hold" grpId="1" nodeType="withEffect">
                                  <p:stCondLst>
                                    <p:cond delay="795"/>
                                  </p:stCondLst>
                                  <p:childTnLst>
                                    <p:animEffect transition="out" filter="fade">
                                      <p:cBhvr>
                                        <p:cTn id="539" dur="1193"/>
                                        <p:tgtEl>
                                          <p:spTgt spid="322"/>
                                        </p:tgtEl>
                                      </p:cBhvr>
                                    </p:animEffect>
                                    <p:set>
                                      <p:cBhvr>
                                        <p:cTn id="540" dur="1" fill="hold">
                                          <p:stCondLst>
                                            <p:cond delay="1192"/>
                                          </p:stCondLst>
                                        </p:cTn>
                                        <p:tgtEl>
                                          <p:spTgt spid="322"/>
                                        </p:tgtEl>
                                        <p:attrNameLst>
                                          <p:attrName>style.visibility</p:attrName>
                                        </p:attrNameLst>
                                      </p:cBhvr>
                                      <p:to>
                                        <p:strVal val="hidden"/>
                                      </p:to>
                                    </p:set>
                                  </p:childTnLst>
                                </p:cTn>
                              </p:par>
                              <p:par>
                                <p:cTn id="541" presetID="1" presetClass="entr" presetSubtype="0" fill="hold" grpId="0" nodeType="withEffect">
                                  <p:stCondLst>
                                    <p:cond delay="0"/>
                                  </p:stCondLst>
                                  <p:childTnLst>
                                    <p:set>
                                      <p:cBhvr>
                                        <p:cTn id="542" dur="1" fill="hold">
                                          <p:stCondLst>
                                            <p:cond delay="0"/>
                                          </p:stCondLst>
                                        </p:cTn>
                                        <p:tgtEl>
                                          <p:spTgt spid="323"/>
                                        </p:tgtEl>
                                        <p:attrNameLst>
                                          <p:attrName>style.visibility</p:attrName>
                                        </p:attrNameLst>
                                      </p:cBhvr>
                                      <p:to>
                                        <p:strVal val="visible"/>
                                      </p:to>
                                    </p:set>
                                  </p:childTnLst>
                                </p:cTn>
                              </p:par>
                              <p:par>
                                <p:cTn id="543" presetID="49" presetClass="path" presetSubtype="0" fill="hold" grpId="2" nodeType="withEffect">
                                  <p:stCondLst>
                                    <p:cond delay="0"/>
                                  </p:stCondLst>
                                  <p:childTnLst>
                                    <p:animMotion origin="layout" path="M 4.16667E-6 -3.33333E-6 L 0.41059 0.41042 " pathEditMode="relative" rAng="0" ptsTypes="AA">
                                      <p:cBhvr>
                                        <p:cTn id="544" dur="1193" fill="hold"/>
                                        <p:tgtEl>
                                          <p:spTgt spid="323"/>
                                        </p:tgtEl>
                                        <p:attrNameLst>
                                          <p:attrName>ppt_x</p:attrName>
                                          <p:attrName>ppt_y</p:attrName>
                                        </p:attrNameLst>
                                      </p:cBhvr>
                                      <p:rCtr x="20521" y="20509"/>
                                    </p:animMotion>
                                  </p:childTnLst>
                                </p:cTn>
                              </p:par>
                              <p:par>
                                <p:cTn id="545" presetID="10" presetClass="exit" presetSubtype="0" fill="hold" grpId="1" nodeType="withEffect">
                                  <p:stCondLst>
                                    <p:cond delay="0"/>
                                  </p:stCondLst>
                                  <p:childTnLst>
                                    <p:animEffect transition="out" filter="fade">
                                      <p:cBhvr>
                                        <p:cTn id="546" dur="1193"/>
                                        <p:tgtEl>
                                          <p:spTgt spid="323"/>
                                        </p:tgtEl>
                                      </p:cBhvr>
                                    </p:animEffect>
                                    <p:set>
                                      <p:cBhvr>
                                        <p:cTn id="547" dur="1" fill="hold">
                                          <p:stCondLst>
                                            <p:cond delay="1192"/>
                                          </p:stCondLst>
                                        </p:cTn>
                                        <p:tgtEl>
                                          <p:spTgt spid="323"/>
                                        </p:tgtEl>
                                        <p:attrNameLst>
                                          <p:attrName>style.visibility</p:attrName>
                                        </p:attrNameLst>
                                      </p:cBhvr>
                                      <p:to>
                                        <p:strVal val="hidden"/>
                                      </p:to>
                                    </p:set>
                                  </p:childTnLst>
                                </p:cTn>
                              </p:par>
                              <p:par>
                                <p:cTn id="548" presetID="1" presetClass="entr" presetSubtype="0" fill="hold" grpId="0" nodeType="withEffect">
                                  <p:stCondLst>
                                    <p:cond delay="199"/>
                                  </p:stCondLst>
                                  <p:childTnLst>
                                    <p:set>
                                      <p:cBhvr>
                                        <p:cTn id="549" dur="1" fill="hold">
                                          <p:stCondLst>
                                            <p:cond delay="0"/>
                                          </p:stCondLst>
                                        </p:cTn>
                                        <p:tgtEl>
                                          <p:spTgt spid="324"/>
                                        </p:tgtEl>
                                        <p:attrNameLst>
                                          <p:attrName>style.visibility</p:attrName>
                                        </p:attrNameLst>
                                      </p:cBhvr>
                                      <p:to>
                                        <p:strVal val="visible"/>
                                      </p:to>
                                    </p:set>
                                  </p:childTnLst>
                                </p:cTn>
                              </p:par>
                              <p:par>
                                <p:cTn id="550" presetID="49" presetClass="path" presetSubtype="0" fill="hold" grpId="2" nodeType="withEffect">
                                  <p:stCondLst>
                                    <p:cond delay="199"/>
                                  </p:stCondLst>
                                  <p:childTnLst>
                                    <p:animMotion origin="layout" path="M 8.33333E-7 1.85185E-6 L 0.37101 0.3706 " pathEditMode="relative" rAng="0" ptsTypes="AA">
                                      <p:cBhvr>
                                        <p:cTn id="551" dur="1193" fill="hold"/>
                                        <p:tgtEl>
                                          <p:spTgt spid="324"/>
                                        </p:tgtEl>
                                        <p:attrNameLst>
                                          <p:attrName>ppt_x</p:attrName>
                                          <p:attrName>ppt_y</p:attrName>
                                        </p:attrNameLst>
                                      </p:cBhvr>
                                      <p:rCtr x="18542" y="18519"/>
                                    </p:animMotion>
                                  </p:childTnLst>
                                </p:cTn>
                              </p:par>
                              <p:par>
                                <p:cTn id="552" presetID="10" presetClass="exit" presetSubtype="0" fill="hold" grpId="1" nodeType="withEffect">
                                  <p:stCondLst>
                                    <p:cond delay="199"/>
                                  </p:stCondLst>
                                  <p:childTnLst>
                                    <p:animEffect transition="out" filter="fade">
                                      <p:cBhvr>
                                        <p:cTn id="553" dur="1193"/>
                                        <p:tgtEl>
                                          <p:spTgt spid="324"/>
                                        </p:tgtEl>
                                      </p:cBhvr>
                                    </p:animEffect>
                                    <p:set>
                                      <p:cBhvr>
                                        <p:cTn id="554" dur="1" fill="hold">
                                          <p:stCondLst>
                                            <p:cond delay="1192"/>
                                          </p:stCondLst>
                                        </p:cTn>
                                        <p:tgtEl>
                                          <p:spTgt spid="324"/>
                                        </p:tgtEl>
                                        <p:attrNameLst>
                                          <p:attrName>style.visibility</p:attrName>
                                        </p:attrNameLst>
                                      </p:cBhvr>
                                      <p:to>
                                        <p:strVal val="hidden"/>
                                      </p:to>
                                    </p:set>
                                  </p:childTnLst>
                                </p:cTn>
                              </p:par>
                              <p:par>
                                <p:cTn id="555" presetID="1" presetClass="entr" presetSubtype="0" fill="hold" grpId="0" nodeType="withEffect">
                                  <p:stCondLst>
                                    <p:cond delay="398"/>
                                  </p:stCondLst>
                                  <p:childTnLst>
                                    <p:set>
                                      <p:cBhvr>
                                        <p:cTn id="556" dur="1" fill="hold">
                                          <p:stCondLst>
                                            <p:cond delay="0"/>
                                          </p:stCondLst>
                                        </p:cTn>
                                        <p:tgtEl>
                                          <p:spTgt spid="325"/>
                                        </p:tgtEl>
                                        <p:attrNameLst>
                                          <p:attrName>style.visibility</p:attrName>
                                        </p:attrNameLst>
                                      </p:cBhvr>
                                      <p:to>
                                        <p:strVal val="visible"/>
                                      </p:to>
                                    </p:set>
                                  </p:childTnLst>
                                </p:cTn>
                              </p:par>
                              <p:par>
                                <p:cTn id="557" presetID="49" presetClass="path" presetSubtype="0" fill="hold" grpId="2" nodeType="withEffect">
                                  <p:stCondLst>
                                    <p:cond delay="398"/>
                                  </p:stCondLst>
                                  <p:childTnLst>
                                    <p:animMotion origin="layout" path="M 1.38889E-6 1.48148E-6 L 0.39358 0.39329 " pathEditMode="relative" rAng="0" ptsTypes="AA">
                                      <p:cBhvr>
                                        <p:cTn id="558" dur="1193" fill="hold"/>
                                        <p:tgtEl>
                                          <p:spTgt spid="325"/>
                                        </p:tgtEl>
                                        <p:attrNameLst>
                                          <p:attrName>ppt_x</p:attrName>
                                          <p:attrName>ppt_y</p:attrName>
                                        </p:attrNameLst>
                                      </p:cBhvr>
                                      <p:rCtr x="19670" y="19653"/>
                                    </p:animMotion>
                                  </p:childTnLst>
                                </p:cTn>
                              </p:par>
                              <p:par>
                                <p:cTn id="559" presetID="10" presetClass="exit" presetSubtype="0" fill="hold" grpId="1" nodeType="withEffect">
                                  <p:stCondLst>
                                    <p:cond delay="398"/>
                                  </p:stCondLst>
                                  <p:childTnLst>
                                    <p:animEffect transition="out" filter="fade">
                                      <p:cBhvr>
                                        <p:cTn id="560" dur="1193"/>
                                        <p:tgtEl>
                                          <p:spTgt spid="325"/>
                                        </p:tgtEl>
                                      </p:cBhvr>
                                    </p:animEffect>
                                    <p:set>
                                      <p:cBhvr>
                                        <p:cTn id="561" dur="1" fill="hold">
                                          <p:stCondLst>
                                            <p:cond delay="1192"/>
                                          </p:stCondLst>
                                        </p:cTn>
                                        <p:tgtEl>
                                          <p:spTgt spid="325"/>
                                        </p:tgtEl>
                                        <p:attrNameLst>
                                          <p:attrName>style.visibility</p:attrName>
                                        </p:attrNameLst>
                                      </p:cBhvr>
                                      <p:to>
                                        <p:strVal val="hidden"/>
                                      </p:to>
                                    </p:set>
                                  </p:childTnLst>
                                </p:cTn>
                              </p:par>
                              <p:par>
                                <p:cTn id="562" presetID="1" presetClass="entr" presetSubtype="0" fill="hold" grpId="0" nodeType="withEffect">
                                  <p:stCondLst>
                                    <p:cond delay="597"/>
                                  </p:stCondLst>
                                  <p:childTnLst>
                                    <p:set>
                                      <p:cBhvr>
                                        <p:cTn id="563" dur="1" fill="hold">
                                          <p:stCondLst>
                                            <p:cond delay="0"/>
                                          </p:stCondLst>
                                        </p:cTn>
                                        <p:tgtEl>
                                          <p:spTgt spid="326"/>
                                        </p:tgtEl>
                                        <p:attrNameLst>
                                          <p:attrName>style.visibility</p:attrName>
                                        </p:attrNameLst>
                                      </p:cBhvr>
                                      <p:to>
                                        <p:strVal val="visible"/>
                                      </p:to>
                                    </p:set>
                                  </p:childTnLst>
                                </p:cTn>
                              </p:par>
                              <p:par>
                                <p:cTn id="564" presetID="49" presetClass="path" presetSubtype="0" fill="hold" grpId="2" nodeType="withEffect">
                                  <p:stCondLst>
                                    <p:cond delay="597"/>
                                  </p:stCondLst>
                                  <p:childTnLst>
                                    <p:animMotion origin="layout" path="M 2.5E-6 7.40741E-7 L 0.37048 0.3706 " pathEditMode="relative" rAng="0" ptsTypes="AA">
                                      <p:cBhvr>
                                        <p:cTn id="565" dur="1193" fill="hold"/>
                                        <p:tgtEl>
                                          <p:spTgt spid="326"/>
                                        </p:tgtEl>
                                        <p:attrNameLst>
                                          <p:attrName>ppt_x</p:attrName>
                                          <p:attrName>ppt_y</p:attrName>
                                        </p:attrNameLst>
                                      </p:cBhvr>
                                      <p:rCtr x="18524" y="18519"/>
                                    </p:animMotion>
                                  </p:childTnLst>
                                </p:cTn>
                              </p:par>
                              <p:par>
                                <p:cTn id="566" presetID="10" presetClass="exit" presetSubtype="0" fill="hold" grpId="1" nodeType="withEffect">
                                  <p:stCondLst>
                                    <p:cond delay="597"/>
                                  </p:stCondLst>
                                  <p:childTnLst>
                                    <p:animEffect transition="out" filter="fade">
                                      <p:cBhvr>
                                        <p:cTn id="567" dur="1193"/>
                                        <p:tgtEl>
                                          <p:spTgt spid="326"/>
                                        </p:tgtEl>
                                      </p:cBhvr>
                                    </p:animEffect>
                                    <p:set>
                                      <p:cBhvr>
                                        <p:cTn id="568" dur="1" fill="hold">
                                          <p:stCondLst>
                                            <p:cond delay="1192"/>
                                          </p:stCondLst>
                                        </p:cTn>
                                        <p:tgtEl>
                                          <p:spTgt spid="326"/>
                                        </p:tgtEl>
                                        <p:attrNameLst>
                                          <p:attrName>style.visibility</p:attrName>
                                        </p:attrNameLst>
                                      </p:cBhvr>
                                      <p:to>
                                        <p:strVal val="hidden"/>
                                      </p:to>
                                    </p:set>
                                  </p:childTnLst>
                                </p:cTn>
                              </p:par>
                              <p:par>
                                <p:cTn id="569" presetID="1" presetClass="entr" presetSubtype="0" fill="hold" grpId="0" nodeType="withEffect">
                                  <p:stCondLst>
                                    <p:cond delay="795"/>
                                  </p:stCondLst>
                                  <p:childTnLst>
                                    <p:set>
                                      <p:cBhvr>
                                        <p:cTn id="570" dur="1" fill="hold">
                                          <p:stCondLst>
                                            <p:cond delay="0"/>
                                          </p:stCondLst>
                                        </p:cTn>
                                        <p:tgtEl>
                                          <p:spTgt spid="327"/>
                                        </p:tgtEl>
                                        <p:attrNameLst>
                                          <p:attrName>style.visibility</p:attrName>
                                        </p:attrNameLst>
                                      </p:cBhvr>
                                      <p:to>
                                        <p:strVal val="visible"/>
                                      </p:to>
                                    </p:set>
                                  </p:childTnLst>
                                </p:cTn>
                              </p:par>
                              <p:par>
                                <p:cTn id="571" presetID="49" presetClass="path" presetSubtype="0" fill="hold" grpId="2" nodeType="withEffect">
                                  <p:stCondLst>
                                    <p:cond delay="795"/>
                                  </p:stCondLst>
                                  <p:childTnLst>
                                    <p:animMotion origin="layout" path="M 5.55556E-7 2.59259E-6 L 0.33194 0.3324 " pathEditMode="relative" rAng="0" ptsTypes="AA">
                                      <p:cBhvr>
                                        <p:cTn id="572" dur="1193" fill="hold"/>
                                        <p:tgtEl>
                                          <p:spTgt spid="327"/>
                                        </p:tgtEl>
                                        <p:attrNameLst>
                                          <p:attrName>ppt_x</p:attrName>
                                          <p:attrName>ppt_y</p:attrName>
                                        </p:attrNameLst>
                                      </p:cBhvr>
                                      <p:rCtr x="16597" y="16620"/>
                                    </p:animMotion>
                                  </p:childTnLst>
                                </p:cTn>
                              </p:par>
                              <p:par>
                                <p:cTn id="573" presetID="10" presetClass="exit" presetSubtype="0" fill="hold" grpId="1" nodeType="withEffect">
                                  <p:stCondLst>
                                    <p:cond delay="795"/>
                                  </p:stCondLst>
                                  <p:childTnLst>
                                    <p:animEffect transition="out" filter="fade">
                                      <p:cBhvr>
                                        <p:cTn id="574" dur="1193"/>
                                        <p:tgtEl>
                                          <p:spTgt spid="327"/>
                                        </p:tgtEl>
                                      </p:cBhvr>
                                    </p:animEffect>
                                    <p:set>
                                      <p:cBhvr>
                                        <p:cTn id="575" dur="1" fill="hold">
                                          <p:stCondLst>
                                            <p:cond delay="1192"/>
                                          </p:stCondLst>
                                        </p:cTn>
                                        <p:tgtEl>
                                          <p:spTgt spid="3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48" grpId="1" animBg="1"/>
      <p:bldP spid="248" grpId="2" animBg="1"/>
      <p:bldP spid="249" grpId="0" animBg="1"/>
      <p:bldP spid="249" grpId="1" animBg="1"/>
      <p:bldP spid="249" grpId="2" animBg="1"/>
      <p:bldP spid="250" grpId="0" animBg="1"/>
      <p:bldP spid="250" grpId="1" animBg="1"/>
      <p:bldP spid="250" grpId="2" animBg="1"/>
      <p:bldP spid="251" grpId="0" animBg="1"/>
      <p:bldP spid="251" grpId="1" animBg="1"/>
      <p:bldP spid="251" grpId="2" animBg="1"/>
      <p:bldP spid="252" grpId="0" animBg="1"/>
      <p:bldP spid="252" grpId="1" animBg="1"/>
      <p:bldP spid="252" grpId="2" animBg="1"/>
      <p:bldP spid="253" grpId="0" animBg="1"/>
      <p:bldP spid="253" grpId="1" animBg="1"/>
      <p:bldP spid="253" grpId="2" animBg="1"/>
      <p:bldP spid="254" grpId="0" animBg="1"/>
      <p:bldP spid="254" grpId="1" animBg="1"/>
      <p:bldP spid="254" grpId="2" animBg="1"/>
      <p:bldP spid="255" grpId="0" animBg="1"/>
      <p:bldP spid="255" grpId="1" animBg="1"/>
      <p:bldP spid="255" grpId="2" animBg="1"/>
      <p:bldP spid="256" grpId="0" animBg="1"/>
      <p:bldP spid="256" grpId="1" animBg="1"/>
      <p:bldP spid="256" grpId="2" animBg="1"/>
      <p:bldP spid="257" grpId="0" animBg="1"/>
      <p:bldP spid="257" grpId="1" animBg="1"/>
      <p:bldP spid="257" grpId="2" animBg="1"/>
      <p:bldP spid="258" grpId="0" animBg="1"/>
      <p:bldP spid="258" grpId="1" animBg="1"/>
      <p:bldP spid="258" grpId="2" animBg="1"/>
      <p:bldP spid="259" grpId="0" animBg="1"/>
      <p:bldP spid="259" grpId="1" animBg="1"/>
      <p:bldP spid="259" grpId="2" animBg="1"/>
      <p:bldP spid="260" grpId="0" animBg="1"/>
      <p:bldP spid="260" grpId="1" animBg="1"/>
      <p:bldP spid="260" grpId="2" animBg="1"/>
      <p:bldP spid="261" grpId="0" animBg="1"/>
      <p:bldP spid="261" grpId="1" animBg="1"/>
      <p:bldP spid="261" grpId="2" animBg="1"/>
      <p:bldP spid="262" grpId="0" animBg="1"/>
      <p:bldP spid="262" grpId="1" animBg="1"/>
      <p:bldP spid="262" grpId="2" animBg="1"/>
      <p:bldP spid="263" grpId="0" animBg="1"/>
      <p:bldP spid="263" grpId="1" animBg="1"/>
      <p:bldP spid="263" grpId="2" animBg="1"/>
      <p:bldP spid="264" grpId="0" animBg="1"/>
      <p:bldP spid="264" grpId="1" animBg="1"/>
      <p:bldP spid="264" grpId="2" animBg="1"/>
      <p:bldP spid="265" grpId="0" animBg="1"/>
      <p:bldP spid="265" grpId="1" animBg="1"/>
      <p:bldP spid="265" grpId="2" animBg="1"/>
      <p:bldP spid="266" grpId="0" animBg="1"/>
      <p:bldP spid="266" grpId="1" animBg="1"/>
      <p:bldP spid="266" grpId="2" animBg="1"/>
      <p:bldP spid="267" grpId="0" animBg="1"/>
      <p:bldP spid="267" grpId="1" animBg="1"/>
      <p:bldP spid="267" grpId="2" animBg="1"/>
      <p:bldP spid="268" grpId="0" animBg="1"/>
      <p:bldP spid="268" grpId="1" animBg="1"/>
      <p:bldP spid="268" grpId="2" animBg="1"/>
      <p:bldP spid="269" grpId="0" animBg="1"/>
      <p:bldP spid="269" grpId="1" animBg="1"/>
      <p:bldP spid="269" grpId="2" animBg="1"/>
      <p:bldP spid="270" grpId="0" animBg="1"/>
      <p:bldP spid="270" grpId="1" animBg="1"/>
      <p:bldP spid="270" grpId="2" animBg="1"/>
      <p:bldP spid="271" grpId="0" animBg="1"/>
      <p:bldP spid="271" grpId="1" animBg="1"/>
      <p:bldP spid="271" grpId="2" animBg="1"/>
      <p:bldP spid="272" grpId="0" animBg="1"/>
      <p:bldP spid="272" grpId="1" animBg="1"/>
      <p:bldP spid="272" grpId="2" animBg="1"/>
      <p:bldP spid="273" grpId="0" animBg="1"/>
      <p:bldP spid="273" grpId="1" animBg="1"/>
      <p:bldP spid="273" grpId="2" animBg="1"/>
      <p:bldP spid="274" grpId="0" animBg="1"/>
      <p:bldP spid="274" grpId="1" animBg="1"/>
      <p:bldP spid="274" grpId="2" animBg="1"/>
      <p:bldP spid="275" grpId="0" animBg="1"/>
      <p:bldP spid="275" grpId="1" animBg="1"/>
      <p:bldP spid="275" grpId="2" animBg="1"/>
      <p:bldP spid="276" grpId="0" animBg="1"/>
      <p:bldP spid="276" grpId="1" animBg="1"/>
      <p:bldP spid="276" grpId="2" animBg="1"/>
      <p:bldP spid="277" grpId="0" animBg="1"/>
      <p:bldP spid="277" grpId="1" animBg="1"/>
      <p:bldP spid="277" grpId="2" animBg="1"/>
      <p:bldP spid="278" grpId="0" animBg="1"/>
      <p:bldP spid="278" grpId="1" animBg="1"/>
      <p:bldP spid="278" grpId="2" animBg="1"/>
      <p:bldP spid="279" grpId="0" animBg="1"/>
      <p:bldP spid="279" grpId="1" animBg="1"/>
      <p:bldP spid="279" grpId="2" animBg="1"/>
      <p:bldP spid="280" grpId="0" animBg="1"/>
      <p:bldP spid="280" grpId="1" animBg="1"/>
      <p:bldP spid="280" grpId="2" animBg="1"/>
      <p:bldP spid="281" grpId="0" animBg="1"/>
      <p:bldP spid="281" grpId="1" animBg="1"/>
      <p:bldP spid="281" grpId="2" animBg="1"/>
      <p:bldP spid="282" grpId="0" animBg="1"/>
      <p:bldP spid="282" grpId="1" animBg="1"/>
      <p:bldP spid="282" grpId="2" animBg="1"/>
      <p:bldP spid="283" grpId="0" animBg="1"/>
      <p:bldP spid="283" grpId="1" animBg="1"/>
      <p:bldP spid="283" grpId="2" animBg="1"/>
      <p:bldP spid="284" grpId="0" animBg="1"/>
      <p:bldP spid="284" grpId="1" animBg="1"/>
      <p:bldP spid="284" grpId="2" animBg="1"/>
      <p:bldP spid="285" grpId="0" animBg="1"/>
      <p:bldP spid="285" grpId="1" animBg="1"/>
      <p:bldP spid="285" grpId="2" animBg="1"/>
      <p:bldP spid="286" grpId="0" animBg="1"/>
      <p:bldP spid="286" grpId="1" animBg="1"/>
      <p:bldP spid="286" grpId="2" animBg="1"/>
      <p:bldP spid="287" grpId="0" animBg="1"/>
      <p:bldP spid="287" grpId="1" animBg="1"/>
      <p:bldP spid="287" grpId="2" animBg="1"/>
      <p:bldP spid="288" grpId="0" animBg="1"/>
      <p:bldP spid="288" grpId="1" animBg="1"/>
      <p:bldP spid="288" grpId="2" animBg="1"/>
      <p:bldP spid="289" grpId="0" animBg="1"/>
      <p:bldP spid="289" grpId="1" animBg="1"/>
      <p:bldP spid="289" grpId="2" animBg="1"/>
      <p:bldP spid="290" grpId="0" animBg="1"/>
      <p:bldP spid="290" grpId="1" animBg="1"/>
      <p:bldP spid="290" grpId="2" animBg="1"/>
      <p:bldP spid="291" grpId="0" animBg="1"/>
      <p:bldP spid="291" grpId="1" animBg="1"/>
      <p:bldP spid="291" grpId="2" animBg="1"/>
      <p:bldP spid="292" grpId="0" animBg="1"/>
      <p:bldP spid="292" grpId="1" animBg="1"/>
      <p:bldP spid="292" grpId="2" animBg="1"/>
      <p:bldP spid="293" grpId="0" animBg="1"/>
      <p:bldP spid="293" grpId="1" animBg="1"/>
      <p:bldP spid="293" grpId="2" animBg="1"/>
      <p:bldP spid="294" grpId="0" animBg="1"/>
      <p:bldP spid="294" grpId="1" animBg="1"/>
      <p:bldP spid="294" grpId="2" animBg="1"/>
      <p:bldP spid="295" grpId="0" animBg="1"/>
      <p:bldP spid="295" grpId="1" animBg="1"/>
      <p:bldP spid="295" grpId="2" animBg="1"/>
      <p:bldP spid="296" grpId="0" animBg="1"/>
      <p:bldP spid="296" grpId="1" animBg="1"/>
      <p:bldP spid="296" grpId="2" animBg="1"/>
      <p:bldP spid="297" grpId="0" animBg="1"/>
      <p:bldP spid="297" grpId="1" animBg="1"/>
      <p:bldP spid="297" grpId="2" animBg="1"/>
      <p:bldP spid="298" grpId="0" animBg="1"/>
      <p:bldP spid="298" grpId="1" animBg="1"/>
      <p:bldP spid="298" grpId="2" animBg="1"/>
      <p:bldP spid="299" grpId="0" animBg="1"/>
      <p:bldP spid="299" grpId="1" animBg="1"/>
      <p:bldP spid="299" grpId="2" animBg="1"/>
      <p:bldP spid="300" grpId="0" animBg="1"/>
      <p:bldP spid="300" grpId="1" animBg="1"/>
      <p:bldP spid="300" grpId="2" animBg="1"/>
      <p:bldP spid="301" grpId="0" animBg="1"/>
      <p:bldP spid="301" grpId="1" animBg="1"/>
      <p:bldP spid="301" grpId="2" animBg="1"/>
      <p:bldP spid="302" grpId="0" animBg="1"/>
      <p:bldP spid="302" grpId="1" animBg="1"/>
      <p:bldP spid="302" grpId="2" animBg="1"/>
      <p:bldP spid="303" grpId="0" animBg="1"/>
      <p:bldP spid="303" grpId="1" animBg="1"/>
      <p:bldP spid="303" grpId="2" animBg="1"/>
      <p:bldP spid="304" grpId="0" animBg="1"/>
      <p:bldP spid="304" grpId="1" animBg="1"/>
      <p:bldP spid="304" grpId="2" animBg="1"/>
      <p:bldP spid="305" grpId="0" animBg="1"/>
      <p:bldP spid="305" grpId="1" animBg="1"/>
      <p:bldP spid="305" grpId="2" animBg="1"/>
      <p:bldP spid="306" grpId="0" animBg="1"/>
      <p:bldP spid="306" grpId="1" animBg="1"/>
      <p:bldP spid="306" grpId="2" animBg="1"/>
      <p:bldP spid="307" grpId="0" animBg="1"/>
      <p:bldP spid="307" grpId="1" animBg="1"/>
      <p:bldP spid="307" grpId="2" animBg="1"/>
      <p:bldP spid="308" grpId="0" animBg="1"/>
      <p:bldP spid="308" grpId="1" animBg="1"/>
      <p:bldP spid="308" grpId="2" animBg="1"/>
      <p:bldP spid="309" grpId="0" animBg="1"/>
      <p:bldP spid="309" grpId="1" animBg="1"/>
      <p:bldP spid="309" grpId="2" animBg="1"/>
      <p:bldP spid="310" grpId="0" animBg="1"/>
      <p:bldP spid="310" grpId="1" animBg="1"/>
      <p:bldP spid="310" grpId="2" animBg="1"/>
      <p:bldP spid="311" grpId="0" animBg="1"/>
      <p:bldP spid="311" grpId="1" animBg="1"/>
      <p:bldP spid="311" grpId="2" animBg="1"/>
      <p:bldP spid="312" grpId="0" animBg="1"/>
      <p:bldP spid="312" grpId="1" animBg="1"/>
      <p:bldP spid="312" grpId="2" animBg="1"/>
      <p:bldP spid="313" grpId="0" animBg="1"/>
      <p:bldP spid="313" grpId="1" animBg="1"/>
      <p:bldP spid="313" grpId="2" animBg="1"/>
      <p:bldP spid="314" grpId="0" animBg="1"/>
      <p:bldP spid="314" grpId="1" animBg="1"/>
      <p:bldP spid="314" grpId="2" animBg="1"/>
      <p:bldP spid="315" grpId="0" animBg="1"/>
      <p:bldP spid="315" grpId="1" animBg="1"/>
      <p:bldP spid="315" grpId="2" animBg="1"/>
      <p:bldP spid="316" grpId="0" animBg="1"/>
      <p:bldP spid="316" grpId="1" animBg="1"/>
      <p:bldP spid="316" grpId="2" animBg="1"/>
      <p:bldP spid="317" grpId="0" animBg="1"/>
      <p:bldP spid="317" grpId="1" animBg="1"/>
      <p:bldP spid="317" grpId="2" animBg="1"/>
      <p:bldP spid="318" grpId="0" animBg="1"/>
      <p:bldP spid="318" grpId="1" animBg="1"/>
      <p:bldP spid="318" grpId="2" animBg="1"/>
      <p:bldP spid="319" grpId="0" animBg="1"/>
      <p:bldP spid="319" grpId="1" animBg="1"/>
      <p:bldP spid="319" grpId="2" animBg="1"/>
      <p:bldP spid="320" grpId="0" animBg="1"/>
      <p:bldP spid="320" grpId="1" animBg="1"/>
      <p:bldP spid="320" grpId="2" animBg="1"/>
      <p:bldP spid="321" grpId="0" animBg="1"/>
      <p:bldP spid="321" grpId="1" animBg="1"/>
      <p:bldP spid="321" grpId="2" animBg="1"/>
      <p:bldP spid="322" grpId="0" animBg="1"/>
      <p:bldP spid="322" grpId="1" animBg="1"/>
      <p:bldP spid="322" grpId="2" animBg="1"/>
      <p:bldP spid="323" grpId="0" animBg="1"/>
      <p:bldP spid="323" grpId="1" animBg="1"/>
      <p:bldP spid="323" grpId="2" animBg="1"/>
      <p:bldP spid="324" grpId="0" animBg="1"/>
      <p:bldP spid="324" grpId="1" animBg="1"/>
      <p:bldP spid="324" grpId="2" animBg="1"/>
      <p:bldP spid="325" grpId="0" animBg="1"/>
      <p:bldP spid="325" grpId="1" animBg="1"/>
      <p:bldP spid="325" grpId="2" animBg="1"/>
      <p:bldP spid="326" grpId="0" animBg="1"/>
      <p:bldP spid="326" grpId="1" animBg="1"/>
      <p:bldP spid="326" grpId="2" animBg="1"/>
      <p:bldP spid="327" grpId="0" animBg="1"/>
      <p:bldP spid="327" grpId="1" animBg="1"/>
      <p:bldP spid="327" grpId="2"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449145" y="-827645"/>
            <a:ext cx="15520857" cy="8388160"/>
          </a:xfrm>
          <a:prstGeom prst="rect">
            <a:avLst/>
          </a:prstGeom>
        </p:spPr>
      </p:pic>
      <p:sp>
        <p:nvSpPr>
          <p:cNvPr id="6" name="椭圆 5"/>
          <p:cNvSpPr/>
          <p:nvPr/>
        </p:nvSpPr>
        <p:spPr>
          <a:xfrm>
            <a:off x="6724576" y="111195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 name="椭圆 6"/>
          <p:cNvSpPr/>
          <p:nvPr/>
        </p:nvSpPr>
        <p:spPr>
          <a:xfrm>
            <a:off x="6902893" y="170584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 name="椭圆 7"/>
          <p:cNvSpPr/>
          <p:nvPr/>
        </p:nvSpPr>
        <p:spPr>
          <a:xfrm>
            <a:off x="6492348" y="194963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 name="椭圆 8"/>
          <p:cNvSpPr/>
          <p:nvPr/>
        </p:nvSpPr>
        <p:spPr>
          <a:xfrm>
            <a:off x="7433703" y="172984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椭圆 9"/>
          <p:cNvSpPr/>
          <p:nvPr/>
        </p:nvSpPr>
        <p:spPr>
          <a:xfrm>
            <a:off x="6193767" y="161788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1" name="椭圆 10"/>
          <p:cNvSpPr/>
          <p:nvPr/>
        </p:nvSpPr>
        <p:spPr>
          <a:xfrm>
            <a:off x="5447320" y="166349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椭圆 11"/>
          <p:cNvSpPr/>
          <p:nvPr/>
        </p:nvSpPr>
        <p:spPr>
          <a:xfrm>
            <a:off x="5625637" y="225739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椭圆 12"/>
          <p:cNvSpPr/>
          <p:nvPr/>
        </p:nvSpPr>
        <p:spPr>
          <a:xfrm>
            <a:off x="5215092" y="250117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椭圆 13"/>
          <p:cNvSpPr/>
          <p:nvPr/>
        </p:nvSpPr>
        <p:spPr>
          <a:xfrm>
            <a:off x="6156447" y="228139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5" name="椭圆 14"/>
          <p:cNvSpPr/>
          <p:nvPr/>
        </p:nvSpPr>
        <p:spPr>
          <a:xfrm>
            <a:off x="4916511" y="2169424"/>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椭圆 15"/>
          <p:cNvSpPr/>
          <p:nvPr/>
        </p:nvSpPr>
        <p:spPr>
          <a:xfrm>
            <a:off x="6924844" y="410962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椭圆 16"/>
          <p:cNvSpPr/>
          <p:nvPr/>
        </p:nvSpPr>
        <p:spPr>
          <a:xfrm>
            <a:off x="7103161" y="47035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8" name="椭圆 17"/>
          <p:cNvSpPr/>
          <p:nvPr/>
        </p:nvSpPr>
        <p:spPr>
          <a:xfrm>
            <a:off x="6692616" y="494730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椭圆 18"/>
          <p:cNvSpPr/>
          <p:nvPr/>
        </p:nvSpPr>
        <p:spPr>
          <a:xfrm>
            <a:off x="7633971" y="47275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椭圆 19"/>
          <p:cNvSpPr/>
          <p:nvPr/>
        </p:nvSpPr>
        <p:spPr>
          <a:xfrm>
            <a:off x="6394035" y="461555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1" name="椭圆 20"/>
          <p:cNvSpPr/>
          <p:nvPr/>
        </p:nvSpPr>
        <p:spPr>
          <a:xfrm>
            <a:off x="5647588" y="46611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2" name="椭圆 21"/>
          <p:cNvSpPr/>
          <p:nvPr/>
        </p:nvSpPr>
        <p:spPr>
          <a:xfrm>
            <a:off x="5825905" y="525506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椭圆 22"/>
          <p:cNvSpPr/>
          <p:nvPr/>
        </p:nvSpPr>
        <p:spPr>
          <a:xfrm>
            <a:off x="5415360" y="549885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4" name="椭圆 23"/>
          <p:cNvSpPr/>
          <p:nvPr/>
        </p:nvSpPr>
        <p:spPr>
          <a:xfrm>
            <a:off x="6356715" y="527906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 name="椭圆 24"/>
          <p:cNvSpPr/>
          <p:nvPr/>
        </p:nvSpPr>
        <p:spPr>
          <a:xfrm>
            <a:off x="5116779" y="516709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椭圆 25"/>
          <p:cNvSpPr/>
          <p:nvPr/>
        </p:nvSpPr>
        <p:spPr>
          <a:xfrm>
            <a:off x="7913167" y="301390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 name="椭圆 26"/>
          <p:cNvSpPr/>
          <p:nvPr/>
        </p:nvSpPr>
        <p:spPr>
          <a:xfrm>
            <a:off x="7204040" y="320546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 name="椭圆 27"/>
          <p:cNvSpPr/>
          <p:nvPr/>
        </p:nvSpPr>
        <p:spPr>
          <a:xfrm>
            <a:off x="7680939" y="385158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椭圆 28"/>
          <p:cNvSpPr/>
          <p:nvPr/>
        </p:nvSpPr>
        <p:spPr>
          <a:xfrm>
            <a:off x="8622293" y="363180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 name="椭圆 29"/>
          <p:cNvSpPr/>
          <p:nvPr/>
        </p:nvSpPr>
        <p:spPr>
          <a:xfrm>
            <a:off x="7382357" y="351983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 name="椭圆 30"/>
          <p:cNvSpPr/>
          <p:nvPr/>
        </p:nvSpPr>
        <p:spPr>
          <a:xfrm>
            <a:off x="6790228" y="2798692"/>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椭圆 31"/>
          <p:cNvSpPr/>
          <p:nvPr/>
        </p:nvSpPr>
        <p:spPr>
          <a:xfrm>
            <a:off x="6814228" y="415934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3" name="椭圆 32"/>
          <p:cNvSpPr/>
          <p:nvPr/>
        </p:nvSpPr>
        <p:spPr>
          <a:xfrm>
            <a:off x="6403683" y="440313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4" name="椭圆 33"/>
          <p:cNvSpPr/>
          <p:nvPr/>
        </p:nvSpPr>
        <p:spPr>
          <a:xfrm>
            <a:off x="7345037" y="418334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5" name="椭圆 34"/>
          <p:cNvSpPr/>
          <p:nvPr/>
        </p:nvSpPr>
        <p:spPr>
          <a:xfrm>
            <a:off x="7790337" y="376598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6" name="椭圆 35"/>
          <p:cNvSpPr/>
          <p:nvPr/>
        </p:nvSpPr>
        <p:spPr>
          <a:xfrm>
            <a:off x="4110381" y="314987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7" name="椭圆 36"/>
          <p:cNvSpPr/>
          <p:nvPr/>
        </p:nvSpPr>
        <p:spPr>
          <a:xfrm>
            <a:off x="4288699" y="37437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8" name="椭圆 37"/>
          <p:cNvSpPr/>
          <p:nvPr/>
        </p:nvSpPr>
        <p:spPr>
          <a:xfrm>
            <a:off x="3878153" y="39875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9" name="椭圆 38"/>
          <p:cNvSpPr/>
          <p:nvPr/>
        </p:nvSpPr>
        <p:spPr>
          <a:xfrm>
            <a:off x="4819508" y="37677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0" name="椭圆 39"/>
          <p:cNvSpPr/>
          <p:nvPr/>
        </p:nvSpPr>
        <p:spPr>
          <a:xfrm>
            <a:off x="3579572" y="365580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1" name="椭圆 40"/>
          <p:cNvSpPr/>
          <p:nvPr/>
        </p:nvSpPr>
        <p:spPr>
          <a:xfrm>
            <a:off x="4912903" y="253645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2" name="椭圆 41"/>
          <p:cNvSpPr/>
          <p:nvPr/>
        </p:nvSpPr>
        <p:spPr>
          <a:xfrm>
            <a:off x="5635140" y="2980780"/>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3" name="椭圆 42"/>
          <p:cNvSpPr/>
          <p:nvPr/>
        </p:nvSpPr>
        <p:spPr>
          <a:xfrm>
            <a:off x="4680675" y="337413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4" name="椭圆 43"/>
          <p:cNvSpPr/>
          <p:nvPr/>
        </p:nvSpPr>
        <p:spPr>
          <a:xfrm>
            <a:off x="5622029" y="315434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5" name="椭圆 44"/>
          <p:cNvSpPr/>
          <p:nvPr/>
        </p:nvSpPr>
        <p:spPr>
          <a:xfrm>
            <a:off x="6308715" y="39635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6" name="椭圆 45"/>
          <p:cNvSpPr/>
          <p:nvPr/>
        </p:nvSpPr>
        <p:spPr>
          <a:xfrm>
            <a:off x="4914527" y="386583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7" name="椭圆 46"/>
          <p:cNvSpPr/>
          <p:nvPr/>
        </p:nvSpPr>
        <p:spPr>
          <a:xfrm>
            <a:off x="5092844" y="445973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8" name="椭圆 47"/>
          <p:cNvSpPr/>
          <p:nvPr/>
        </p:nvSpPr>
        <p:spPr>
          <a:xfrm>
            <a:off x="4682299" y="47035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9" name="椭圆 48"/>
          <p:cNvSpPr/>
          <p:nvPr/>
        </p:nvSpPr>
        <p:spPr>
          <a:xfrm>
            <a:off x="5623653" y="448373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0" name="椭圆 49"/>
          <p:cNvSpPr/>
          <p:nvPr/>
        </p:nvSpPr>
        <p:spPr>
          <a:xfrm>
            <a:off x="5120516" y="452903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1" name="椭圆 50"/>
          <p:cNvSpPr/>
          <p:nvPr/>
        </p:nvSpPr>
        <p:spPr>
          <a:xfrm>
            <a:off x="4374069" y="457464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2" name="椭圆 51"/>
          <p:cNvSpPr/>
          <p:nvPr/>
        </p:nvSpPr>
        <p:spPr>
          <a:xfrm>
            <a:off x="4552387" y="516854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3" name="椭圆 52"/>
          <p:cNvSpPr/>
          <p:nvPr/>
        </p:nvSpPr>
        <p:spPr>
          <a:xfrm>
            <a:off x="4141841" y="541233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4" name="椭圆 53"/>
          <p:cNvSpPr/>
          <p:nvPr/>
        </p:nvSpPr>
        <p:spPr>
          <a:xfrm>
            <a:off x="5131196" y="375543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5" name="椭圆 54"/>
          <p:cNvSpPr/>
          <p:nvPr/>
        </p:nvSpPr>
        <p:spPr>
          <a:xfrm>
            <a:off x="3843260" y="508057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6" name="椭圆 55"/>
          <p:cNvSpPr/>
          <p:nvPr/>
        </p:nvSpPr>
        <p:spPr>
          <a:xfrm>
            <a:off x="8236777" y="93605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7" name="椭圆 56"/>
          <p:cNvSpPr/>
          <p:nvPr/>
        </p:nvSpPr>
        <p:spPr>
          <a:xfrm>
            <a:off x="8415095" y="152994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8" name="椭圆 57"/>
          <p:cNvSpPr/>
          <p:nvPr/>
        </p:nvSpPr>
        <p:spPr>
          <a:xfrm>
            <a:off x="8004549" y="177373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9" name="椭圆 58"/>
          <p:cNvSpPr/>
          <p:nvPr/>
        </p:nvSpPr>
        <p:spPr>
          <a:xfrm>
            <a:off x="8945904" y="155394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0" name="椭圆 59"/>
          <p:cNvSpPr/>
          <p:nvPr/>
        </p:nvSpPr>
        <p:spPr>
          <a:xfrm>
            <a:off x="7705968" y="144197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1" name="椭圆 60"/>
          <p:cNvSpPr/>
          <p:nvPr/>
        </p:nvSpPr>
        <p:spPr>
          <a:xfrm>
            <a:off x="6959521" y="1487592"/>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2" name="椭圆 61"/>
          <p:cNvSpPr/>
          <p:nvPr/>
        </p:nvSpPr>
        <p:spPr>
          <a:xfrm>
            <a:off x="7137839" y="208148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3" name="椭圆 62"/>
          <p:cNvSpPr/>
          <p:nvPr/>
        </p:nvSpPr>
        <p:spPr>
          <a:xfrm>
            <a:off x="6727293" y="232527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4" name="椭圆 63"/>
          <p:cNvSpPr/>
          <p:nvPr/>
        </p:nvSpPr>
        <p:spPr>
          <a:xfrm>
            <a:off x="7668648" y="210548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5" name="椭圆 64"/>
          <p:cNvSpPr/>
          <p:nvPr/>
        </p:nvSpPr>
        <p:spPr>
          <a:xfrm>
            <a:off x="6428712" y="1993520"/>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6" name="椭圆 65"/>
          <p:cNvSpPr/>
          <p:nvPr/>
        </p:nvSpPr>
        <p:spPr>
          <a:xfrm>
            <a:off x="5107196" y="1694920"/>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7" name="椭圆 66"/>
          <p:cNvSpPr/>
          <p:nvPr/>
        </p:nvSpPr>
        <p:spPr>
          <a:xfrm>
            <a:off x="5285513" y="228881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8" name="椭圆 67"/>
          <p:cNvSpPr/>
          <p:nvPr/>
        </p:nvSpPr>
        <p:spPr>
          <a:xfrm>
            <a:off x="4874968" y="253260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9" name="椭圆 68"/>
          <p:cNvSpPr/>
          <p:nvPr/>
        </p:nvSpPr>
        <p:spPr>
          <a:xfrm>
            <a:off x="5816323" y="2312815"/>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0" name="椭圆 69"/>
          <p:cNvSpPr/>
          <p:nvPr/>
        </p:nvSpPr>
        <p:spPr>
          <a:xfrm>
            <a:off x="4576387" y="220084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1" name="椭圆 70"/>
          <p:cNvSpPr/>
          <p:nvPr/>
        </p:nvSpPr>
        <p:spPr>
          <a:xfrm>
            <a:off x="3829940" y="224646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2" name="椭圆 71"/>
          <p:cNvSpPr/>
          <p:nvPr/>
        </p:nvSpPr>
        <p:spPr>
          <a:xfrm>
            <a:off x="4008257" y="28403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3" name="椭圆 72"/>
          <p:cNvSpPr/>
          <p:nvPr/>
        </p:nvSpPr>
        <p:spPr>
          <a:xfrm>
            <a:off x="3597712" y="3084144"/>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4" name="椭圆 73"/>
          <p:cNvSpPr/>
          <p:nvPr/>
        </p:nvSpPr>
        <p:spPr>
          <a:xfrm>
            <a:off x="4539067" y="28643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5" name="椭圆 74"/>
          <p:cNvSpPr/>
          <p:nvPr/>
        </p:nvSpPr>
        <p:spPr>
          <a:xfrm>
            <a:off x="3299131" y="275238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6" name="椭圆 75"/>
          <p:cNvSpPr/>
          <p:nvPr/>
        </p:nvSpPr>
        <p:spPr>
          <a:xfrm>
            <a:off x="7156040" y="374912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7" name="椭圆 76"/>
          <p:cNvSpPr/>
          <p:nvPr/>
        </p:nvSpPr>
        <p:spPr>
          <a:xfrm>
            <a:off x="7334357" y="434301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8" name="椭圆 77"/>
          <p:cNvSpPr/>
          <p:nvPr/>
        </p:nvSpPr>
        <p:spPr>
          <a:xfrm>
            <a:off x="6923812" y="4586804"/>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9" name="椭圆 78"/>
          <p:cNvSpPr/>
          <p:nvPr/>
        </p:nvSpPr>
        <p:spPr>
          <a:xfrm>
            <a:off x="7865167" y="436701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0" name="椭圆 79"/>
          <p:cNvSpPr/>
          <p:nvPr/>
        </p:nvSpPr>
        <p:spPr>
          <a:xfrm>
            <a:off x="6625231" y="4255049"/>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1" name="椭圆 80"/>
          <p:cNvSpPr/>
          <p:nvPr/>
        </p:nvSpPr>
        <p:spPr>
          <a:xfrm>
            <a:off x="7564020" y="3995273"/>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2" name="椭圆 81"/>
          <p:cNvSpPr/>
          <p:nvPr/>
        </p:nvSpPr>
        <p:spPr>
          <a:xfrm>
            <a:off x="7742337" y="4589168"/>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 name="椭圆 82"/>
          <p:cNvSpPr/>
          <p:nvPr/>
        </p:nvSpPr>
        <p:spPr>
          <a:xfrm>
            <a:off x="7331792" y="4832956"/>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 name="椭圆 83"/>
          <p:cNvSpPr/>
          <p:nvPr/>
        </p:nvSpPr>
        <p:spPr>
          <a:xfrm>
            <a:off x="6587911" y="4918557"/>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 name="椭圆 84"/>
          <p:cNvSpPr/>
          <p:nvPr/>
        </p:nvSpPr>
        <p:spPr>
          <a:xfrm>
            <a:off x="7033211" y="4501201"/>
            <a:ext cx="48000" cy="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 name="文本框 4"/>
          <p:cNvSpPr txBox="1"/>
          <p:nvPr/>
        </p:nvSpPr>
        <p:spPr>
          <a:xfrm>
            <a:off x="412651" y="2567226"/>
            <a:ext cx="11366699" cy="1200329"/>
          </a:xfrm>
          <a:prstGeom prst="rect">
            <a:avLst/>
          </a:prstGeom>
          <a:noFill/>
        </p:spPr>
        <p:txBody>
          <a:bodyPr wrap="square" rtlCol="0">
            <a:spAutoFit/>
          </a:bodyPr>
          <a:lstStyle/>
          <a:p>
            <a:pPr algn="ctr"/>
            <a:r>
              <a:rPr lang="zh-CN" altLang="en-US" sz="7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rPr>
              <a:t>我们注定再创辉煌</a:t>
            </a:r>
            <a:endParaRPr lang="zh-CN" altLang="en-US" sz="3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3" presetClass="entr" presetSubtype="32"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4*#ppt_w"/>
                                          </p:val>
                                        </p:tav>
                                        <p:tav tm="100000">
                                          <p:val>
                                            <p:strVal val="#ppt_w"/>
                                          </p:val>
                                        </p:tav>
                                      </p:tavLst>
                                    </p:anim>
                                    <p:anim calcmode="lin" valueType="num">
                                      <p:cBhvr>
                                        <p:cTn id="11" dur="500" fill="hold"/>
                                        <p:tgtEl>
                                          <p:spTgt spid="5"/>
                                        </p:tgtEl>
                                        <p:attrNameLst>
                                          <p:attrName>ppt_h</p:attrName>
                                        </p:attrNameLst>
                                      </p:cBhvr>
                                      <p:tavLst>
                                        <p:tav tm="0">
                                          <p:val>
                                            <p:strVal val="4*#ppt_h"/>
                                          </p:val>
                                        </p:tav>
                                        <p:tav tm="100000">
                                          <p:val>
                                            <p:strVal val="#ppt_h"/>
                                          </p:val>
                                        </p:tav>
                                      </p:tavLst>
                                    </p:anim>
                                  </p:childTnLst>
                                </p:cTn>
                              </p:par>
                              <p:par>
                                <p:cTn id="12" presetID="6" presetClass="emph" presetSubtype="0" fill="hold" nodeType="withEffect">
                                  <p:stCondLst>
                                    <p:cond delay="0"/>
                                  </p:stCondLst>
                                  <p:childTnLst>
                                    <p:animScale>
                                      <p:cBhvr>
                                        <p:cTn id="13" dur="3000" fill="hold"/>
                                        <p:tgtEl>
                                          <p:spTgt spid="4"/>
                                        </p:tgtEl>
                                      </p:cBhvr>
                                      <p:by x="130000" y="130000"/>
                                    </p:animScale>
                                  </p:childTnLst>
                                </p:cTn>
                              </p:par>
                              <p:par>
                                <p:cTn id="14" presetID="8" presetClass="emph" presetSubtype="0" fill="hold" nodeType="withEffect">
                                  <p:stCondLst>
                                    <p:cond delay="0"/>
                                  </p:stCondLst>
                                  <p:childTnLst>
                                    <p:animRot by="720000">
                                      <p:cBhvr>
                                        <p:cTn id="15" dur="3000" fill="hold"/>
                                        <p:tgtEl>
                                          <p:spTgt spid="4"/>
                                        </p:tgtEl>
                                        <p:attrNameLst>
                                          <p:attrName>r</p:attrName>
                                        </p:attrNameLst>
                                      </p:cBhvr>
                                    </p:animRo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64" presetClass="path" presetSubtype="0" fill="hold" grpId="2" nodeType="withEffect">
                                  <p:stCondLst>
                                    <p:cond delay="0"/>
                                  </p:stCondLst>
                                  <p:childTnLst>
                                    <p:animMotion origin="layout" path="M -2.22222E-6 -4.07407E-6 L -2.22222E-6 -0.37986 " pathEditMode="relative" rAng="0" ptsTypes="AA">
                                      <p:cBhvr>
                                        <p:cTn id="19" dur="1193" fill="hold"/>
                                        <p:tgtEl>
                                          <p:spTgt spid="6"/>
                                        </p:tgtEl>
                                        <p:attrNameLst>
                                          <p:attrName>ppt_x</p:attrName>
                                          <p:attrName>ppt_y</p:attrName>
                                        </p:attrNameLst>
                                      </p:cBhvr>
                                      <p:rCtr x="0" y="-19005"/>
                                    </p:animMotion>
                                  </p:childTnLst>
                                </p:cTn>
                              </p:par>
                              <p:par>
                                <p:cTn id="20" presetID="10" presetClass="exit" presetSubtype="0" fill="hold" grpId="1" nodeType="withEffect">
                                  <p:stCondLst>
                                    <p:cond delay="0"/>
                                  </p:stCondLst>
                                  <p:childTnLst>
                                    <p:animEffect transition="out" filter="fade">
                                      <p:cBhvr>
                                        <p:cTn id="21" dur="1193"/>
                                        <p:tgtEl>
                                          <p:spTgt spid="6"/>
                                        </p:tgtEl>
                                      </p:cBhvr>
                                    </p:animEffect>
                                    <p:set>
                                      <p:cBhvr>
                                        <p:cTn id="22" dur="1" fill="hold">
                                          <p:stCondLst>
                                            <p:cond delay="1192"/>
                                          </p:stCondLst>
                                        </p:cTn>
                                        <p:tgtEl>
                                          <p:spTgt spid="6"/>
                                        </p:tgtEl>
                                        <p:attrNameLst>
                                          <p:attrName>style.visibility</p:attrName>
                                        </p:attrNameLst>
                                      </p:cBhvr>
                                      <p:to>
                                        <p:strVal val="hidden"/>
                                      </p:to>
                                    </p:set>
                                  </p:childTnLst>
                                </p:cTn>
                              </p:par>
                              <p:par>
                                <p:cTn id="23" presetID="1" presetClass="entr" presetSubtype="0" fill="hold" grpId="0" nodeType="withEffect">
                                  <p:stCondLst>
                                    <p:cond delay="199"/>
                                  </p:stCondLst>
                                  <p:childTnLst>
                                    <p:set>
                                      <p:cBhvr>
                                        <p:cTn id="24" dur="1" fill="hold">
                                          <p:stCondLst>
                                            <p:cond delay="0"/>
                                          </p:stCondLst>
                                        </p:cTn>
                                        <p:tgtEl>
                                          <p:spTgt spid="7"/>
                                        </p:tgtEl>
                                        <p:attrNameLst>
                                          <p:attrName>style.visibility</p:attrName>
                                        </p:attrNameLst>
                                      </p:cBhvr>
                                      <p:to>
                                        <p:strVal val="visible"/>
                                      </p:to>
                                    </p:set>
                                  </p:childTnLst>
                                </p:cTn>
                              </p:par>
                              <p:par>
                                <p:cTn id="25" presetID="64" presetClass="path" presetSubtype="0" fill="hold" grpId="2" nodeType="withEffect">
                                  <p:stCondLst>
                                    <p:cond delay="199"/>
                                  </p:stCondLst>
                                  <p:childTnLst>
                                    <p:animMotion origin="layout" path="M 4.44444E-6 -3.7037E-7 L 4.44444E-6 -0.36528 " pathEditMode="relative" rAng="0" ptsTypes="AA">
                                      <p:cBhvr>
                                        <p:cTn id="26" dur="1193" fill="hold"/>
                                        <p:tgtEl>
                                          <p:spTgt spid="7"/>
                                        </p:tgtEl>
                                        <p:attrNameLst>
                                          <p:attrName>ppt_x</p:attrName>
                                          <p:attrName>ppt_y</p:attrName>
                                        </p:attrNameLst>
                                      </p:cBhvr>
                                      <p:rCtr x="0" y="-18264"/>
                                    </p:animMotion>
                                  </p:childTnLst>
                                </p:cTn>
                              </p:par>
                              <p:par>
                                <p:cTn id="27" presetID="10" presetClass="exit" presetSubtype="0" fill="hold" grpId="1" nodeType="withEffect">
                                  <p:stCondLst>
                                    <p:cond delay="199"/>
                                  </p:stCondLst>
                                  <p:childTnLst>
                                    <p:animEffect transition="out" filter="fade">
                                      <p:cBhvr>
                                        <p:cTn id="28" dur="1193"/>
                                        <p:tgtEl>
                                          <p:spTgt spid="7"/>
                                        </p:tgtEl>
                                      </p:cBhvr>
                                    </p:animEffect>
                                    <p:set>
                                      <p:cBhvr>
                                        <p:cTn id="29" dur="1" fill="hold">
                                          <p:stCondLst>
                                            <p:cond delay="1192"/>
                                          </p:stCondLst>
                                        </p:cTn>
                                        <p:tgtEl>
                                          <p:spTgt spid="7"/>
                                        </p:tgtEl>
                                        <p:attrNameLst>
                                          <p:attrName>style.visibility</p:attrName>
                                        </p:attrNameLst>
                                      </p:cBhvr>
                                      <p:to>
                                        <p:strVal val="hidden"/>
                                      </p:to>
                                    </p:set>
                                  </p:childTnLst>
                                </p:cTn>
                              </p:par>
                              <p:par>
                                <p:cTn id="30" presetID="1" presetClass="entr" presetSubtype="0" fill="hold" grpId="0" nodeType="withEffect">
                                  <p:stCondLst>
                                    <p:cond delay="398"/>
                                  </p:stCondLst>
                                  <p:childTnLst>
                                    <p:set>
                                      <p:cBhvr>
                                        <p:cTn id="31" dur="1" fill="hold">
                                          <p:stCondLst>
                                            <p:cond delay="0"/>
                                          </p:stCondLst>
                                        </p:cTn>
                                        <p:tgtEl>
                                          <p:spTgt spid="8"/>
                                        </p:tgtEl>
                                        <p:attrNameLst>
                                          <p:attrName>style.visibility</p:attrName>
                                        </p:attrNameLst>
                                      </p:cBhvr>
                                      <p:to>
                                        <p:strVal val="visible"/>
                                      </p:to>
                                    </p:set>
                                  </p:childTnLst>
                                </p:cTn>
                              </p:par>
                              <p:par>
                                <p:cTn id="32" presetID="64" presetClass="path" presetSubtype="0" fill="hold" grpId="2" nodeType="withEffect">
                                  <p:stCondLst>
                                    <p:cond delay="398"/>
                                  </p:stCondLst>
                                  <p:childTnLst>
                                    <p:animMotion origin="layout" path="M 5E-6 -7.40741E-7 L 5E-6 -0.32847 " pathEditMode="relative" rAng="0" ptsTypes="AA">
                                      <p:cBhvr>
                                        <p:cTn id="33" dur="1193" fill="hold"/>
                                        <p:tgtEl>
                                          <p:spTgt spid="8"/>
                                        </p:tgtEl>
                                        <p:attrNameLst>
                                          <p:attrName>ppt_x</p:attrName>
                                          <p:attrName>ppt_y</p:attrName>
                                        </p:attrNameLst>
                                      </p:cBhvr>
                                      <p:rCtr x="0" y="-16435"/>
                                    </p:animMotion>
                                  </p:childTnLst>
                                </p:cTn>
                              </p:par>
                              <p:par>
                                <p:cTn id="34" presetID="10" presetClass="exit" presetSubtype="0" fill="hold" grpId="1" nodeType="withEffect">
                                  <p:stCondLst>
                                    <p:cond delay="398"/>
                                  </p:stCondLst>
                                  <p:childTnLst>
                                    <p:animEffect transition="out" filter="fade">
                                      <p:cBhvr>
                                        <p:cTn id="35" dur="1193"/>
                                        <p:tgtEl>
                                          <p:spTgt spid="8"/>
                                        </p:tgtEl>
                                      </p:cBhvr>
                                    </p:animEffect>
                                    <p:set>
                                      <p:cBhvr>
                                        <p:cTn id="36" dur="1" fill="hold">
                                          <p:stCondLst>
                                            <p:cond delay="1192"/>
                                          </p:stCondLst>
                                        </p:cTn>
                                        <p:tgtEl>
                                          <p:spTgt spid="8"/>
                                        </p:tgtEl>
                                        <p:attrNameLst>
                                          <p:attrName>style.visibility</p:attrName>
                                        </p:attrNameLst>
                                      </p:cBhvr>
                                      <p:to>
                                        <p:strVal val="hidden"/>
                                      </p:to>
                                    </p:set>
                                  </p:childTnLst>
                                </p:cTn>
                              </p:par>
                              <p:par>
                                <p:cTn id="37" presetID="1" presetClass="entr" presetSubtype="0" fill="hold" grpId="0" nodeType="withEffect">
                                  <p:stCondLst>
                                    <p:cond delay="597"/>
                                  </p:stCondLst>
                                  <p:childTnLst>
                                    <p:set>
                                      <p:cBhvr>
                                        <p:cTn id="38" dur="1" fill="hold">
                                          <p:stCondLst>
                                            <p:cond delay="0"/>
                                          </p:stCondLst>
                                        </p:cTn>
                                        <p:tgtEl>
                                          <p:spTgt spid="9"/>
                                        </p:tgtEl>
                                        <p:attrNameLst>
                                          <p:attrName>style.visibility</p:attrName>
                                        </p:attrNameLst>
                                      </p:cBhvr>
                                      <p:to>
                                        <p:strVal val="visible"/>
                                      </p:to>
                                    </p:set>
                                  </p:childTnLst>
                                </p:cTn>
                              </p:par>
                              <p:par>
                                <p:cTn id="39" presetID="64" presetClass="path" presetSubtype="0" fill="hold" grpId="2" nodeType="withEffect">
                                  <p:stCondLst>
                                    <p:cond delay="597"/>
                                  </p:stCondLst>
                                  <p:childTnLst>
                                    <p:animMotion origin="layout" path="M -1.94444E-6 3.33333E-6 L -1.94444E-6 -0.2713 " pathEditMode="relative" rAng="0" ptsTypes="AA">
                                      <p:cBhvr>
                                        <p:cTn id="40" dur="1193" fill="hold"/>
                                        <p:tgtEl>
                                          <p:spTgt spid="9"/>
                                        </p:tgtEl>
                                        <p:attrNameLst>
                                          <p:attrName>ppt_x</p:attrName>
                                          <p:attrName>ppt_y</p:attrName>
                                        </p:attrNameLst>
                                      </p:cBhvr>
                                      <p:rCtr x="0" y="-13565"/>
                                    </p:animMotion>
                                  </p:childTnLst>
                                </p:cTn>
                              </p:par>
                              <p:par>
                                <p:cTn id="41" presetID="10" presetClass="exit" presetSubtype="0" fill="hold" grpId="1" nodeType="withEffect">
                                  <p:stCondLst>
                                    <p:cond delay="597"/>
                                  </p:stCondLst>
                                  <p:childTnLst>
                                    <p:animEffect transition="out" filter="fade">
                                      <p:cBhvr>
                                        <p:cTn id="42" dur="1193"/>
                                        <p:tgtEl>
                                          <p:spTgt spid="9"/>
                                        </p:tgtEl>
                                      </p:cBhvr>
                                    </p:animEffect>
                                    <p:set>
                                      <p:cBhvr>
                                        <p:cTn id="43" dur="1" fill="hold">
                                          <p:stCondLst>
                                            <p:cond delay="1192"/>
                                          </p:stCondLst>
                                        </p:cTn>
                                        <p:tgtEl>
                                          <p:spTgt spid="9"/>
                                        </p:tgtEl>
                                        <p:attrNameLst>
                                          <p:attrName>style.visibility</p:attrName>
                                        </p:attrNameLst>
                                      </p:cBhvr>
                                      <p:to>
                                        <p:strVal val="hidden"/>
                                      </p:to>
                                    </p:set>
                                  </p:childTnLst>
                                </p:cTn>
                              </p:par>
                              <p:par>
                                <p:cTn id="44" presetID="1" presetClass="entr" presetSubtype="0" fill="hold" grpId="0" nodeType="withEffect">
                                  <p:stCondLst>
                                    <p:cond delay="795"/>
                                  </p:stCondLst>
                                  <p:childTnLst>
                                    <p:set>
                                      <p:cBhvr>
                                        <p:cTn id="45" dur="1" fill="hold">
                                          <p:stCondLst>
                                            <p:cond delay="0"/>
                                          </p:stCondLst>
                                        </p:cTn>
                                        <p:tgtEl>
                                          <p:spTgt spid="10"/>
                                        </p:tgtEl>
                                        <p:attrNameLst>
                                          <p:attrName>style.visibility</p:attrName>
                                        </p:attrNameLst>
                                      </p:cBhvr>
                                      <p:to>
                                        <p:strVal val="visible"/>
                                      </p:to>
                                    </p:set>
                                  </p:childTnLst>
                                </p:cTn>
                              </p:par>
                              <p:par>
                                <p:cTn id="46" presetID="64" presetClass="path" presetSubtype="0" fill="hold" grpId="2" nodeType="withEffect">
                                  <p:stCondLst>
                                    <p:cond delay="795"/>
                                  </p:stCondLst>
                                  <p:childTnLst>
                                    <p:animMotion origin="layout" path="M 4.16667E-6 1.85185E-6 L 4.16667E-6 -0.41621 " pathEditMode="relative" rAng="0" ptsTypes="AA">
                                      <p:cBhvr>
                                        <p:cTn id="47" dur="1193" fill="hold"/>
                                        <p:tgtEl>
                                          <p:spTgt spid="10"/>
                                        </p:tgtEl>
                                        <p:attrNameLst>
                                          <p:attrName>ppt_x</p:attrName>
                                          <p:attrName>ppt_y</p:attrName>
                                        </p:attrNameLst>
                                      </p:cBhvr>
                                      <p:rCtr x="0" y="-20810"/>
                                    </p:animMotion>
                                  </p:childTnLst>
                                </p:cTn>
                              </p:par>
                              <p:par>
                                <p:cTn id="48" presetID="10" presetClass="exit" presetSubtype="0" fill="hold" grpId="1" nodeType="withEffect">
                                  <p:stCondLst>
                                    <p:cond delay="795"/>
                                  </p:stCondLst>
                                  <p:childTnLst>
                                    <p:animEffect transition="out" filter="fade">
                                      <p:cBhvr>
                                        <p:cTn id="49" dur="1193"/>
                                        <p:tgtEl>
                                          <p:spTgt spid="10"/>
                                        </p:tgtEl>
                                      </p:cBhvr>
                                    </p:animEffect>
                                    <p:set>
                                      <p:cBhvr>
                                        <p:cTn id="50" dur="1" fill="hold">
                                          <p:stCondLst>
                                            <p:cond delay="1192"/>
                                          </p:stCondLst>
                                        </p:cTn>
                                        <p:tgtEl>
                                          <p:spTgt spid="1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64" presetClass="path" presetSubtype="0" fill="hold" grpId="2" nodeType="withEffect">
                                  <p:stCondLst>
                                    <p:cond delay="0"/>
                                  </p:stCondLst>
                                  <p:childTnLst>
                                    <p:animMotion origin="layout" path="M -4.72222E-6 -7.40741E-7 L -4.72222E-6 -0.4338 " pathEditMode="relative" rAng="0" ptsTypes="AA">
                                      <p:cBhvr>
                                        <p:cTn id="54" dur="1193" fill="hold"/>
                                        <p:tgtEl>
                                          <p:spTgt spid="11"/>
                                        </p:tgtEl>
                                        <p:attrNameLst>
                                          <p:attrName>ppt_x</p:attrName>
                                          <p:attrName>ppt_y</p:attrName>
                                        </p:attrNameLst>
                                      </p:cBhvr>
                                      <p:rCtr x="0" y="-21690"/>
                                    </p:animMotion>
                                  </p:childTnLst>
                                </p:cTn>
                              </p:par>
                              <p:par>
                                <p:cTn id="55" presetID="10" presetClass="exit" presetSubtype="0" fill="hold" grpId="1" nodeType="withEffect">
                                  <p:stCondLst>
                                    <p:cond delay="0"/>
                                  </p:stCondLst>
                                  <p:childTnLst>
                                    <p:animEffect transition="out" filter="fade">
                                      <p:cBhvr>
                                        <p:cTn id="56" dur="1193"/>
                                        <p:tgtEl>
                                          <p:spTgt spid="11"/>
                                        </p:tgtEl>
                                      </p:cBhvr>
                                    </p:animEffect>
                                    <p:set>
                                      <p:cBhvr>
                                        <p:cTn id="57" dur="1" fill="hold">
                                          <p:stCondLst>
                                            <p:cond delay="1192"/>
                                          </p:stCondLst>
                                        </p:cTn>
                                        <p:tgtEl>
                                          <p:spTgt spid="11"/>
                                        </p:tgtEl>
                                        <p:attrNameLst>
                                          <p:attrName>style.visibility</p:attrName>
                                        </p:attrNameLst>
                                      </p:cBhvr>
                                      <p:to>
                                        <p:strVal val="hidden"/>
                                      </p:to>
                                    </p:set>
                                  </p:childTnLst>
                                </p:cTn>
                              </p:par>
                              <p:par>
                                <p:cTn id="58" presetID="1" presetClass="entr" presetSubtype="0" fill="hold" grpId="0" nodeType="withEffect">
                                  <p:stCondLst>
                                    <p:cond delay="199"/>
                                  </p:stCondLst>
                                  <p:childTnLst>
                                    <p:set>
                                      <p:cBhvr>
                                        <p:cTn id="59" dur="1" fill="hold">
                                          <p:stCondLst>
                                            <p:cond delay="0"/>
                                          </p:stCondLst>
                                        </p:cTn>
                                        <p:tgtEl>
                                          <p:spTgt spid="12"/>
                                        </p:tgtEl>
                                        <p:attrNameLst>
                                          <p:attrName>style.visibility</p:attrName>
                                        </p:attrNameLst>
                                      </p:cBhvr>
                                      <p:to>
                                        <p:strVal val="visible"/>
                                      </p:to>
                                    </p:set>
                                  </p:childTnLst>
                                </p:cTn>
                              </p:par>
                              <p:par>
                                <p:cTn id="60" presetID="64" presetClass="path" presetSubtype="0" fill="hold" grpId="2" nodeType="withEffect">
                                  <p:stCondLst>
                                    <p:cond delay="199"/>
                                  </p:stCondLst>
                                  <p:childTnLst>
                                    <p:animMotion origin="layout" path="M 1.94444E-6 4.44444E-6 L 1.94444E-6 -0.41945 " pathEditMode="relative" rAng="0" ptsTypes="AA">
                                      <p:cBhvr>
                                        <p:cTn id="61" dur="1193" fill="hold"/>
                                        <p:tgtEl>
                                          <p:spTgt spid="12"/>
                                        </p:tgtEl>
                                        <p:attrNameLst>
                                          <p:attrName>ppt_x</p:attrName>
                                          <p:attrName>ppt_y</p:attrName>
                                        </p:attrNameLst>
                                      </p:cBhvr>
                                      <p:rCtr x="0" y="-20972"/>
                                    </p:animMotion>
                                  </p:childTnLst>
                                </p:cTn>
                              </p:par>
                              <p:par>
                                <p:cTn id="62" presetID="10" presetClass="exit" presetSubtype="0" fill="hold" grpId="1" nodeType="withEffect">
                                  <p:stCondLst>
                                    <p:cond delay="199"/>
                                  </p:stCondLst>
                                  <p:childTnLst>
                                    <p:animEffect transition="out" filter="fade">
                                      <p:cBhvr>
                                        <p:cTn id="63" dur="1193"/>
                                        <p:tgtEl>
                                          <p:spTgt spid="12"/>
                                        </p:tgtEl>
                                      </p:cBhvr>
                                    </p:animEffect>
                                    <p:set>
                                      <p:cBhvr>
                                        <p:cTn id="64" dur="1" fill="hold">
                                          <p:stCondLst>
                                            <p:cond delay="1192"/>
                                          </p:stCondLst>
                                        </p:cTn>
                                        <p:tgtEl>
                                          <p:spTgt spid="12"/>
                                        </p:tgtEl>
                                        <p:attrNameLst>
                                          <p:attrName>style.visibility</p:attrName>
                                        </p:attrNameLst>
                                      </p:cBhvr>
                                      <p:to>
                                        <p:strVal val="hidden"/>
                                      </p:to>
                                    </p:set>
                                  </p:childTnLst>
                                </p:cTn>
                              </p:par>
                              <p:par>
                                <p:cTn id="65" presetID="1" presetClass="entr" presetSubtype="0" fill="hold" grpId="0" nodeType="withEffect">
                                  <p:stCondLst>
                                    <p:cond delay="398"/>
                                  </p:stCondLst>
                                  <p:childTnLst>
                                    <p:set>
                                      <p:cBhvr>
                                        <p:cTn id="66" dur="1" fill="hold">
                                          <p:stCondLst>
                                            <p:cond delay="0"/>
                                          </p:stCondLst>
                                        </p:cTn>
                                        <p:tgtEl>
                                          <p:spTgt spid="13"/>
                                        </p:tgtEl>
                                        <p:attrNameLst>
                                          <p:attrName>style.visibility</p:attrName>
                                        </p:attrNameLst>
                                      </p:cBhvr>
                                      <p:to>
                                        <p:strVal val="visible"/>
                                      </p:to>
                                    </p:set>
                                  </p:childTnLst>
                                </p:cTn>
                              </p:par>
                              <p:par>
                                <p:cTn id="67" presetID="64" presetClass="path" presetSubtype="0" fill="hold" grpId="2" nodeType="withEffect">
                                  <p:stCondLst>
                                    <p:cond delay="398"/>
                                  </p:stCondLst>
                                  <p:childTnLst>
                                    <p:animMotion origin="layout" path="M 2.5E-6 2.59259E-6 L 2.5E-6 -0.48727 " pathEditMode="relative" rAng="0" ptsTypes="AA">
                                      <p:cBhvr>
                                        <p:cTn id="68" dur="1193" fill="hold"/>
                                        <p:tgtEl>
                                          <p:spTgt spid="13"/>
                                        </p:tgtEl>
                                        <p:attrNameLst>
                                          <p:attrName>ppt_x</p:attrName>
                                          <p:attrName>ppt_y</p:attrName>
                                        </p:attrNameLst>
                                      </p:cBhvr>
                                      <p:rCtr x="0" y="-24375"/>
                                    </p:animMotion>
                                  </p:childTnLst>
                                </p:cTn>
                              </p:par>
                              <p:par>
                                <p:cTn id="69" presetID="10" presetClass="exit" presetSubtype="0" fill="hold" grpId="1" nodeType="withEffect">
                                  <p:stCondLst>
                                    <p:cond delay="398"/>
                                  </p:stCondLst>
                                  <p:childTnLst>
                                    <p:animEffect transition="out" filter="fade">
                                      <p:cBhvr>
                                        <p:cTn id="70" dur="1193"/>
                                        <p:tgtEl>
                                          <p:spTgt spid="13"/>
                                        </p:tgtEl>
                                      </p:cBhvr>
                                    </p:animEffect>
                                    <p:set>
                                      <p:cBhvr>
                                        <p:cTn id="71" dur="1" fill="hold">
                                          <p:stCondLst>
                                            <p:cond delay="1192"/>
                                          </p:stCondLst>
                                        </p:cTn>
                                        <p:tgtEl>
                                          <p:spTgt spid="13"/>
                                        </p:tgtEl>
                                        <p:attrNameLst>
                                          <p:attrName>style.visibility</p:attrName>
                                        </p:attrNameLst>
                                      </p:cBhvr>
                                      <p:to>
                                        <p:strVal val="hidden"/>
                                      </p:to>
                                    </p:set>
                                  </p:childTnLst>
                                </p:cTn>
                              </p:par>
                              <p:par>
                                <p:cTn id="72" presetID="1" presetClass="entr" presetSubtype="0" fill="hold" grpId="0" nodeType="withEffect">
                                  <p:stCondLst>
                                    <p:cond delay="597"/>
                                  </p:stCondLst>
                                  <p:childTnLst>
                                    <p:set>
                                      <p:cBhvr>
                                        <p:cTn id="73" dur="1" fill="hold">
                                          <p:stCondLst>
                                            <p:cond delay="0"/>
                                          </p:stCondLst>
                                        </p:cTn>
                                        <p:tgtEl>
                                          <p:spTgt spid="14"/>
                                        </p:tgtEl>
                                        <p:attrNameLst>
                                          <p:attrName>style.visibility</p:attrName>
                                        </p:attrNameLst>
                                      </p:cBhvr>
                                      <p:to>
                                        <p:strVal val="visible"/>
                                      </p:to>
                                    </p:set>
                                  </p:childTnLst>
                                </p:cTn>
                              </p:par>
                              <p:par>
                                <p:cTn id="74" presetID="64" presetClass="path" presetSubtype="0" fill="hold" grpId="2" nodeType="withEffect">
                                  <p:stCondLst>
                                    <p:cond delay="597"/>
                                  </p:stCondLst>
                                  <p:childTnLst>
                                    <p:animMotion origin="layout" path="M -4.44444E-6 -3.33333E-6 L -4.44444E-6 -0.48865 " pathEditMode="relative" rAng="0" ptsTypes="AA">
                                      <p:cBhvr>
                                        <p:cTn id="75" dur="1193" fill="hold"/>
                                        <p:tgtEl>
                                          <p:spTgt spid="14"/>
                                        </p:tgtEl>
                                        <p:attrNameLst>
                                          <p:attrName>ppt_x</p:attrName>
                                          <p:attrName>ppt_y</p:attrName>
                                        </p:attrNameLst>
                                      </p:cBhvr>
                                      <p:rCtr x="0" y="-24444"/>
                                    </p:animMotion>
                                  </p:childTnLst>
                                </p:cTn>
                              </p:par>
                              <p:par>
                                <p:cTn id="76" presetID="10" presetClass="exit" presetSubtype="0" fill="hold" grpId="1" nodeType="withEffect">
                                  <p:stCondLst>
                                    <p:cond delay="597"/>
                                  </p:stCondLst>
                                  <p:childTnLst>
                                    <p:animEffect transition="out" filter="fade">
                                      <p:cBhvr>
                                        <p:cTn id="77" dur="1193"/>
                                        <p:tgtEl>
                                          <p:spTgt spid="14"/>
                                        </p:tgtEl>
                                      </p:cBhvr>
                                    </p:animEffect>
                                    <p:set>
                                      <p:cBhvr>
                                        <p:cTn id="78" dur="1" fill="hold">
                                          <p:stCondLst>
                                            <p:cond delay="1192"/>
                                          </p:stCondLst>
                                        </p:cTn>
                                        <p:tgtEl>
                                          <p:spTgt spid="14"/>
                                        </p:tgtEl>
                                        <p:attrNameLst>
                                          <p:attrName>style.visibility</p:attrName>
                                        </p:attrNameLst>
                                      </p:cBhvr>
                                      <p:to>
                                        <p:strVal val="hidden"/>
                                      </p:to>
                                    </p:set>
                                  </p:childTnLst>
                                </p:cTn>
                              </p:par>
                              <p:par>
                                <p:cTn id="79" presetID="1" presetClass="entr" presetSubtype="0" fill="hold" grpId="0" nodeType="withEffect">
                                  <p:stCondLst>
                                    <p:cond delay="795"/>
                                  </p:stCondLst>
                                  <p:childTnLst>
                                    <p:set>
                                      <p:cBhvr>
                                        <p:cTn id="80" dur="1" fill="hold">
                                          <p:stCondLst>
                                            <p:cond delay="0"/>
                                          </p:stCondLst>
                                        </p:cTn>
                                        <p:tgtEl>
                                          <p:spTgt spid="15"/>
                                        </p:tgtEl>
                                        <p:attrNameLst>
                                          <p:attrName>style.visibility</p:attrName>
                                        </p:attrNameLst>
                                      </p:cBhvr>
                                      <p:to>
                                        <p:strVal val="visible"/>
                                      </p:to>
                                    </p:set>
                                  </p:childTnLst>
                                </p:cTn>
                              </p:par>
                              <p:par>
                                <p:cTn id="81" presetID="64" presetClass="path" presetSubtype="0" fill="hold" grpId="2" nodeType="withEffect">
                                  <p:stCondLst>
                                    <p:cond delay="795"/>
                                  </p:stCondLst>
                                  <p:childTnLst>
                                    <p:animMotion origin="layout" path="M 1.66667E-6 -4.81481E-6 L 1.66667E-6 -0.31087 " pathEditMode="relative" rAng="0" ptsTypes="AA">
                                      <p:cBhvr>
                                        <p:cTn id="82" dur="1193" fill="hold"/>
                                        <p:tgtEl>
                                          <p:spTgt spid="15"/>
                                        </p:tgtEl>
                                        <p:attrNameLst>
                                          <p:attrName>ppt_x</p:attrName>
                                          <p:attrName>ppt_y</p:attrName>
                                        </p:attrNameLst>
                                      </p:cBhvr>
                                      <p:rCtr x="0" y="-15556"/>
                                    </p:animMotion>
                                  </p:childTnLst>
                                </p:cTn>
                              </p:par>
                              <p:par>
                                <p:cTn id="83" presetID="10" presetClass="exit" presetSubtype="0" fill="hold" grpId="1" nodeType="withEffect">
                                  <p:stCondLst>
                                    <p:cond delay="795"/>
                                  </p:stCondLst>
                                  <p:childTnLst>
                                    <p:animEffect transition="out" filter="fade">
                                      <p:cBhvr>
                                        <p:cTn id="84" dur="1193"/>
                                        <p:tgtEl>
                                          <p:spTgt spid="15"/>
                                        </p:tgtEl>
                                      </p:cBhvr>
                                    </p:animEffect>
                                    <p:set>
                                      <p:cBhvr>
                                        <p:cTn id="85" dur="1" fill="hold">
                                          <p:stCondLst>
                                            <p:cond delay="1192"/>
                                          </p:stCondLst>
                                        </p:cTn>
                                        <p:tgtEl>
                                          <p:spTgt spid="15"/>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childTnLst>
                                </p:cTn>
                              </p:par>
                              <p:par>
                                <p:cTn id="88" presetID="64" presetClass="path" presetSubtype="0" fill="hold" grpId="2" nodeType="withEffect">
                                  <p:stCondLst>
                                    <p:cond delay="0"/>
                                  </p:stCondLst>
                                  <p:childTnLst>
                                    <p:animMotion origin="layout" path="M 4.72222E-6 -3.33333E-6 L 4.72222E-6 0.4838 " pathEditMode="relative" rAng="0" ptsTypes="AA">
                                      <p:cBhvr>
                                        <p:cTn id="89" dur="1193" fill="hold"/>
                                        <p:tgtEl>
                                          <p:spTgt spid="16"/>
                                        </p:tgtEl>
                                        <p:attrNameLst>
                                          <p:attrName>ppt_x</p:attrName>
                                          <p:attrName>ppt_y</p:attrName>
                                        </p:attrNameLst>
                                      </p:cBhvr>
                                      <p:rCtr x="0" y="24190"/>
                                    </p:animMotion>
                                  </p:childTnLst>
                                </p:cTn>
                              </p:par>
                              <p:par>
                                <p:cTn id="90" presetID="10" presetClass="exit" presetSubtype="0" fill="hold" grpId="1" nodeType="withEffect">
                                  <p:stCondLst>
                                    <p:cond delay="0"/>
                                  </p:stCondLst>
                                  <p:childTnLst>
                                    <p:animEffect transition="out" filter="fade">
                                      <p:cBhvr>
                                        <p:cTn id="91" dur="1193"/>
                                        <p:tgtEl>
                                          <p:spTgt spid="16"/>
                                        </p:tgtEl>
                                      </p:cBhvr>
                                    </p:animEffect>
                                    <p:set>
                                      <p:cBhvr>
                                        <p:cTn id="92" dur="1" fill="hold">
                                          <p:stCondLst>
                                            <p:cond delay="1192"/>
                                          </p:stCondLst>
                                        </p:cTn>
                                        <p:tgtEl>
                                          <p:spTgt spid="16"/>
                                        </p:tgtEl>
                                        <p:attrNameLst>
                                          <p:attrName>style.visibility</p:attrName>
                                        </p:attrNameLst>
                                      </p:cBhvr>
                                      <p:to>
                                        <p:strVal val="hidden"/>
                                      </p:to>
                                    </p:set>
                                  </p:childTnLst>
                                </p:cTn>
                              </p:par>
                              <p:par>
                                <p:cTn id="93" presetID="1" presetClass="entr" presetSubtype="0" fill="hold" grpId="0" nodeType="withEffect">
                                  <p:stCondLst>
                                    <p:cond delay="199"/>
                                  </p:stCondLst>
                                  <p:childTnLst>
                                    <p:set>
                                      <p:cBhvr>
                                        <p:cTn id="94" dur="1" fill="hold">
                                          <p:stCondLst>
                                            <p:cond delay="0"/>
                                          </p:stCondLst>
                                        </p:cTn>
                                        <p:tgtEl>
                                          <p:spTgt spid="17"/>
                                        </p:tgtEl>
                                        <p:attrNameLst>
                                          <p:attrName>style.visibility</p:attrName>
                                        </p:attrNameLst>
                                      </p:cBhvr>
                                      <p:to>
                                        <p:strVal val="visible"/>
                                      </p:to>
                                    </p:set>
                                  </p:childTnLst>
                                </p:cTn>
                              </p:par>
                              <p:par>
                                <p:cTn id="95" presetID="64" presetClass="path" presetSubtype="0" fill="hold" grpId="2" nodeType="withEffect">
                                  <p:stCondLst>
                                    <p:cond delay="199"/>
                                  </p:stCondLst>
                                  <p:childTnLst>
                                    <p:animMotion origin="layout" path="M 1.38889E-6 1.85185E-6 L 1.38889E-6 0.38403 " pathEditMode="relative" rAng="0" ptsTypes="AA">
                                      <p:cBhvr>
                                        <p:cTn id="96" dur="1193" fill="hold"/>
                                        <p:tgtEl>
                                          <p:spTgt spid="17"/>
                                        </p:tgtEl>
                                        <p:attrNameLst>
                                          <p:attrName>ppt_x</p:attrName>
                                          <p:attrName>ppt_y</p:attrName>
                                        </p:attrNameLst>
                                      </p:cBhvr>
                                      <p:rCtr x="0" y="19190"/>
                                    </p:animMotion>
                                  </p:childTnLst>
                                </p:cTn>
                              </p:par>
                              <p:par>
                                <p:cTn id="97" presetID="10" presetClass="exit" presetSubtype="0" fill="hold" grpId="1" nodeType="withEffect">
                                  <p:stCondLst>
                                    <p:cond delay="199"/>
                                  </p:stCondLst>
                                  <p:childTnLst>
                                    <p:animEffect transition="out" filter="fade">
                                      <p:cBhvr>
                                        <p:cTn id="98" dur="1193"/>
                                        <p:tgtEl>
                                          <p:spTgt spid="17"/>
                                        </p:tgtEl>
                                      </p:cBhvr>
                                    </p:animEffect>
                                    <p:set>
                                      <p:cBhvr>
                                        <p:cTn id="99" dur="1" fill="hold">
                                          <p:stCondLst>
                                            <p:cond delay="1192"/>
                                          </p:stCondLst>
                                        </p:cTn>
                                        <p:tgtEl>
                                          <p:spTgt spid="17"/>
                                        </p:tgtEl>
                                        <p:attrNameLst>
                                          <p:attrName>style.visibility</p:attrName>
                                        </p:attrNameLst>
                                      </p:cBhvr>
                                      <p:to>
                                        <p:strVal val="hidden"/>
                                      </p:to>
                                    </p:set>
                                  </p:childTnLst>
                                </p:cTn>
                              </p:par>
                              <p:par>
                                <p:cTn id="100" presetID="1" presetClass="entr" presetSubtype="0" fill="hold" grpId="0" nodeType="withEffect">
                                  <p:stCondLst>
                                    <p:cond delay="398"/>
                                  </p:stCondLst>
                                  <p:childTnLst>
                                    <p:set>
                                      <p:cBhvr>
                                        <p:cTn id="101" dur="1" fill="hold">
                                          <p:stCondLst>
                                            <p:cond delay="0"/>
                                          </p:stCondLst>
                                        </p:cTn>
                                        <p:tgtEl>
                                          <p:spTgt spid="18"/>
                                        </p:tgtEl>
                                        <p:attrNameLst>
                                          <p:attrName>style.visibility</p:attrName>
                                        </p:attrNameLst>
                                      </p:cBhvr>
                                      <p:to>
                                        <p:strVal val="visible"/>
                                      </p:to>
                                    </p:set>
                                  </p:childTnLst>
                                </p:cTn>
                              </p:par>
                              <p:par>
                                <p:cTn id="102" presetID="64" presetClass="path" presetSubtype="0" fill="hold" grpId="2" nodeType="withEffect">
                                  <p:stCondLst>
                                    <p:cond delay="398"/>
                                  </p:stCondLst>
                                  <p:childTnLst>
                                    <p:animMotion origin="layout" path="M 1.94444E-6 1.48148E-6 L 1.94444E-6 0.33796 " pathEditMode="relative" rAng="0" ptsTypes="AA">
                                      <p:cBhvr>
                                        <p:cTn id="103" dur="1193" fill="hold"/>
                                        <p:tgtEl>
                                          <p:spTgt spid="18"/>
                                        </p:tgtEl>
                                        <p:attrNameLst>
                                          <p:attrName>ppt_x</p:attrName>
                                          <p:attrName>ppt_y</p:attrName>
                                        </p:attrNameLst>
                                      </p:cBhvr>
                                      <p:rCtr x="0" y="16898"/>
                                    </p:animMotion>
                                  </p:childTnLst>
                                </p:cTn>
                              </p:par>
                              <p:par>
                                <p:cTn id="104" presetID="10" presetClass="exit" presetSubtype="0" fill="hold" grpId="1" nodeType="withEffect">
                                  <p:stCondLst>
                                    <p:cond delay="398"/>
                                  </p:stCondLst>
                                  <p:childTnLst>
                                    <p:animEffect transition="out" filter="fade">
                                      <p:cBhvr>
                                        <p:cTn id="105" dur="1193"/>
                                        <p:tgtEl>
                                          <p:spTgt spid="18"/>
                                        </p:tgtEl>
                                      </p:cBhvr>
                                    </p:animEffect>
                                    <p:set>
                                      <p:cBhvr>
                                        <p:cTn id="106" dur="1" fill="hold">
                                          <p:stCondLst>
                                            <p:cond delay="1192"/>
                                          </p:stCondLst>
                                        </p:cTn>
                                        <p:tgtEl>
                                          <p:spTgt spid="18"/>
                                        </p:tgtEl>
                                        <p:attrNameLst>
                                          <p:attrName>style.visibility</p:attrName>
                                        </p:attrNameLst>
                                      </p:cBhvr>
                                      <p:to>
                                        <p:strVal val="hidden"/>
                                      </p:to>
                                    </p:set>
                                  </p:childTnLst>
                                </p:cTn>
                              </p:par>
                              <p:par>
                                <p:cTn id="107" presetID="1" presetClass="entr" presetSubtype="0" fill="hold" grpId="0" nodeType="withEffect">
                                  <p:stCondLst>
                                    <p:cond delay="597"/>
                                  </p:stCondLst>
                                  <p:childTnLst>
                                    <p:set>
                                      <p:cBhvr>
                                        <p:cTn id="108" dur="1" fill="hold">
                                          <p:stCondLst>
                                            <p:cond delay="0"/>
                                          </p:stCondLst>
                                        </p:cTn>
                                        <p:tgtEl>
                                          <p:spTgt spid="19"/>
                                        </p:tgtEl>
                                        <p:attrNameLst>
                                          <p:attrName>style.visibility</p:attrName>
                                        </p:attrNameLst>
                                      </p:cBhvr>
                                      <p:to>
                                        <p:strVal val="visible"/>
                                      </p:to>
                                    </p:set>
                                  </p:childTnLst>
                                </p:cTn>
                              </p:par>
                              <p:par>
                                <p:cTn id="109" presetID="64" presetClass="path" presetSubtype="0" fill="hold" grpId="2" nodeType="withEffect">
                                  <p:stCondLst>
                                    <p:cond delay="597"/>
                                  </p:stCondLst>
                                  <p:childTnLst>
                                    <p:animMotion origin="layout" path="M 5E-6 -4.44444E-6 L 5E-6 0.31135 " pathEditMode="relative" rAng="0" ptsTypes="AA">
                                      <p:cBhvr>
                                        <p:cTn id="110" dur="1193" fill="hold"/>
                                        <p:tgtEl>
                                          <p:spTgt spid="19"/>
                                        </p:tgtEl>
                                        <p:attrNameLst>
                                          <p:attrName>ppt_x</p:attrName>
                                          <p:attrName>ppt_y</p:attrName>
                                        </p:attrNameLst>
                                      </p:cBhvr>
                                      <p:rCtr x="0" y="15556"/>
                                    </p:animMotion>
                                  </p:childTnLst>
                                </p:cTn>
                              </p:par>
                              <p:par>
                                <p:cTn id="111" presetID="10" presetClass="exit" presetSubtype="0" fill="hold" grpId="1" nodeType="withEffect">
                                  <p:stCondLst>
                                    <p:cond delay="597"/>
                                  </p:stCondLst>
                                  <p:childTnLst>
                                    <p:animEffect transition="out" filter="fade">
                                      <p:cBhvr>
                                        <p:cTn id="112" dur="1193"/>
                                        <p:tgtEl>
                                          <p:spTgt spid="19"/>
                                        </p:tgtEl>
                                      </p:cBhvr>
                                    </p:animEffect>
                                    <p:set>
                                      <p:cBhvr>
                                        <p:cTn id="113" dur="1" fill="hold">
                                          <p:stCondLst>
                                            <p:cond delay="1192"/>
                                          </p:stCondLst>
                                        </p:cTn>
                                        <p:tgtEl>
                                          <p:spTgt spid="19"/>
                                        </p:tgtEl>
                                        <p:attrNameLst>
                                          <p:attrName>style.visibility</p:attrName>
                                        </p:attrNameLst>
                                      </p:cBhvr>
                                      <p:to>
                                        <p:strVal val="hidden"/>
                                      </p:to>
                                    </p:set>
                                  </p:childTnLst>
                                </p:cTn>
                              </p:par>
                              <p:par>
                                <p:cTn id="114" presetID="1" presetClass="entr" presetSubtype="0" fill="hold" grpId="0" nodeType="withEffect">
                                  <p:stCondLst>
                                    <p:cond delay="795"/>
                                  </p:stCondLst>
                                  <p:childTnLst>
                                    <p:set>
                                      <p:cBhvr>
                                        <p:cTn id="115" dur="1" fill="hold">
                                          <p:stCondLst>
                                            <p:cond delay="0"/>
                                          </p:stCondLst>
                                        </p:cTn>
                                        <p:tgtEl>
                                          <p:spTgt spid="20"/>
                                        </p:tgtEl>
                                        <p:attrNameLst>
                                          <p:attrName>style.visibility</p:attrName>
                                        </p:attrNameLst>
                                      </p:cBhvr>
                                      <p:to>
                                        <p:strVal val="visible"/>
                                      </p:to>
                                    </p:set>
                                  </p:childTnLst>
                                </p:cTn>
                              </p:par>
                              <p:par>
                                <p:cTn id="116" presetID="64" presetClass="path" presetSubtype="0" fill="hold" grpId="2" nodeType="withEffect">
                                  <p:stCondLst>
                                    <p:cond delay="795"/>
                                  </p:stCondLst>
                                  <p:childTnLst>
                                    <p:animMotion origin="layout" path="M 1.11111E-6 2.59259E-6 L 1.11111E-6 0.41574 " pathEditMode="relative" rAng="0" ptsTypes="AA">
                                      <p:cBhvr>
                                        <p:cTn id="117" dur="1193" fill="hold"/>
                                        <p:tgtEl>
                                          <p:spTgt spid="20"/>
                                        </p:tgtEl>
                                        <p:attrNameLst>
                                          <p:attrName>ppt_x</p:attrName>
                                          <p:attrName>ppt_y</p:attrName>
                                        </p:attrNameLst>
                                      </p:cBhvr>
                                      <p:rCtr x="0" y="20787"/>
                                    </p:animMotion>
                                  </p:childTnLst>
                                </p:cTn>
                              </p:par>
                              <p:par>
                                <p:cTn id="118" presetID="10" presetClass="exit" presetSubtype="0" fill="hold" grpId="1" nodeType="withEffect">
                                  <p:stCondLst>
                                    <p:cond delay="795"/>
                                  </p:stCondLst>
                                  <p:childTnLst>
                                    <p:animEffect transition="out" filter="fade">
                                      <p:cBhvr>
                                        <p:cTn id="119" dur="1193"/>
                                        <p:tgtEl>
                                          <p:spTgt spid="20"/>
                                        </p:tgtEl>
                                      </p:cBhvr>
                                    </p:animEffect>
                                    <p:set>
                                      <p:cBhvr>
                                        <p:cTn id="120" dur="1" fill="hold">
                                          <p:stCondLst>
                                            <p:cond delay="1192"/>
                                          </p:stCondLst>
                                        </p:cTn>
                                        <p:tgtEl>
                                          <p:spTgt spid="20"/>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par>
                                <p:cTn id="123" presetID="64" presetClass="path" presetSubtype="0" fill="hold" grpId="2" nodeType="withEffect">
                                  <p:stCondLst>
                                    <p:cond delay="0"/>
                                  </p:stCondLst>
                                  <p:childTnLst>
                                    <p:animMotion origin="layout" path="M -4.16667E-6 1.48148E-6 L -4.16667E-6 0.40764 " pathEditMode="relative" rAng="0" ptsTypes="AA">
                                      <p:cBhvr>
                                        <p:cTn id="124" dur="1193" fill="hold"/>
                                        <p:tgtEl>
                                          <p:spTgt spid="21"/>
                                        </p:tgtEl>
                                        <p:attrNameLst>
                                          <p:attrName>ppt_x</p:attrName>
                                          <p:attrName>ppt_y</p:attrName>
                                        </p:attrNameLst>
                                      </p:cBhvr>
                                      <p:rCtr x="0" y="20370"/>
                                    </p:animMotion>
                                  </p:childTnLst>
                                </p:cTn>
                              </p:par>
                              <p:par>
                                <p:cTn id="125" presetID="10" presetClass="exit" presetSubtype="0" fill="hold" grpId="1" nodeType="withEffect">
                                  <p:stCondLst>
                                    <p:cond delay="0"/>
                                  </p:stCondLst>
                                  <p:childTnLst>
                                    <p:animEffect transition="out" filter="fade">
                                      <p:cBhvr>
                                        <p:cTn id="126" dur="1193"/>
                                        <p:tgtEl>
                                          <p:spTgt spid="21"/>
                                        </p:tgtEl>
                                      </p:cBhvr>
                                    </p:animEffect>
                                    <p:set>
                                      <p:cBhvr>
                                        <p:cTn id="127" dur="1" fill="hold">
                                          <p:stCondLst>
                                            <p:cond delay="1192"/>
                                          </p:stCondLst>
                                        </p:cTn>
                                        <p:tgtEl>
                                          <p:spTgt spid="21"/>
                                        </p:tgtEl>
                                        <p:attrNameLst>
                                          <p:attrName>style.visibility</p:attrName>
                                        </p:attrNameLst>
                                      </p:cBhvr>
                                      <p:to>
                                        <p:strVal val="hidden"/>
                                      </p:to>
                                    </p:set>
                                  </p:childTnLst>
                                </p:cTn>
                              </p:par>
                              <p:par>
                                <p:cTn id="128" presetID="1" presetClass="entr" presetSubtype="0" fill="hold" grpId="0" nodeType="withEffect">
                                  <p:stCondLst>
                                    <p:cond delay="199"/>
                                  </p:stCondLst>
                                  <p:childTnLst>
                                    <p:set>
                                      <p:cBhvr>
                                        <p:cTn id="129" dur="1" fill="hold">
                                          <p:stCondLst>
                                            <p:cond delay="0"/>
                                          </p:stCondLst>
                                        </p:cTn>
                                        <p:tgtEl>
                                          <p:spTgt spid="22"/>
                                        </p:tgtEl>
                                        <p:attrNameLst>
                                          <p:attrName>style.visibility</p:attrName>
                                        </p:attrNameLst>
                                      </p:cBhvr>
                                      <p:to>
                                        <p:strVal val="visible"/>
                                      </p:to>
                                    </p:set>
                                  </p:childTnLst>
                                </p:cTn>
                              </p:par>
                              <p:par>
                                <p:cTn id="130" presetID="64" presetClass="path" presetSubtype="0" fill="hold" grpId="2" nodeType="withEffect">
                                  <p:stCondLst>
                                    <p:cond delay="199"/>
                                  </p:stCondLst>
                                  <p:childTnLst>
                                    <p:animMotion origin="layout" path="M 2.5E-6 -4.81481E-6 L 2.5E-6 0.27593 " pathEditMode="relative" rAng="0" ptsTypes="AA">
                                      <p:cBhvr>
                                        <p:cTn id="131" dur="1193" fill="hold"/>
                                        <p:tgtEl>
                                          <p:spTgt spid="22"/>
                                        </p:tgtEl>
                                        <p:attrNameLst>
                                          <p:attrName>ppt_x</p:attrName>
                                          <p:attrName>ppt_y</p:attrName>
                                        </p:attrNameLst>
                                      </p:cBhvr>
                                      <p:rCtr x="0" y="13796"/>
                                    </p:animMotion>
                                  </p:childTnLst>
                                </p:cTn>
                              </p:par>
                              <p:par>
                                <p:cTn id="132" presetID="10" presetClass="exit" presetSubtype="0" fill="hold" grpId="1" nodeType="withEffect">
                                  <p:stCondLst>
                                    <p:cond delay="199"/>
                                  </p:stCondLst>
                                  <p:childTnLst>
                                    <p:animEffect transition="out" filter="fade">
                                      <p:cBhvr>
                                        <p:cTn id="133" dur="1193"/>
                                        <p:tgtEl>
                                          <p:spTgt spid="22"/>
                                        </p:tgtEl>
                                      </p:cBhvr>
                                    </p:animEffect>
                                    <p:set>
                                      <p:cBhvr>
                                        <p:cTn id="134" dur="1" fill="hold">
                                          <p:stCondLst>
                                            <p:cond delay="1192"/>
                                          </p:stCondLst>
                                        </p:cTn>
                                        <p:tgtEl>
                                          <p:spTgt spid="22"/>
                                        </p:tgtEl>
                                        <p:attrNameLst>
                                          <p:attrName>style.visibility</p:attrName>
                                        </p:attrNameLst>
                                      </p:cBhvr>
                                      <p:to>
                                        <p:strVal val="hidden"/>
                                      </p:to>
                                    </p:set>
                                  </p:childTnLst>
                                </p:cTn>
                              </p:par>
                              <p:par>
                                <p:cTn id="135" presetID="1" presetClass="entr" presetSubtype="0" fill="hold" grpId="0" nodeType="withEffect">
                                  <p:stCondLst>
                                    <p:cond delay="398"/>
                                  </p:stCondLst>
                                  <p:childTnLst>
                                    <p:set>
                                      <p:cBhvr>
                                        <p:cTn id="136" dur="1" fill="hold">
                                          <p:stCondLst>
                                            <p:cond delay="0"/>
                                          </p:stCondLst>
                                        </p:cTn>
                                        <p:tgtEl>
                                          <p:spTgt spid="23"/>
                                        </p:tgtEl>
                                        <p:attrNameLst>
                                          <p:attrName>style.visibility</p:attrName>
                                        </p:attrNameLst>
                                      </p:cBhvr>
                                      <p:to>
                                        <p:strVal val="visible"/>
                                      </p:to>
                                    </p:set>
                                  </p:childTnLst>
                                </p:cTn>
                              </p:par>
                              <p:par>
                                <p:cTn id="137" presetID="64" presetClass="path" presetSubtype="0" fill="hold" grpId="2" nodeType="withEffect">
                                  <p:stCondLst>
                                    <p:cond delay="398"/>
                                  </p:stCondLst>
                                  <p:childTnLst>
                                    <p:animMotion origin="layout" path="M 3.05556E-6 4.81481E-6 L 3.05556E-6 0.28101 " pathEditMode="relative" rAng="0" ptsTypes="AA">
                                      <p:cBhvr>
                                        <p:cTn id="138" dur="1193" fill="hold"/>
                                        <p:tgtEl>
                                          <p:spTgt spid="23"/>
                                        </p:tgtEl>
                                        <p:attrNameLst>
                                          <p:attrName>ppt_x</p:attrName>
                                          <p:attrName>ppt_y</p:attrName>
                                        </p:attrNameLst>
                                      </p:cBhvr>
                                      <p:rCtr x="0" y="14051"/>
                                    </p:animMotion>
                                  </p:childTnLst>
                                </p:cTn>
                              </p:par>
                              <p:par>
                                <p:cTn id="139" presetID="10" presetClass="exit" presetSubtype="0" fill="hold" grpId="1" nodeType="withEffect">
                                  <p:stCondLst>
                                    <p:cond delay="398"/>
                                  </p:stCondLst>
                                  <p:childTnLst>
                                    <p:animEffect transition="out" filter="fade">
                                      <p:cBhvr>
                                        <p:cTn id="140" dur="1193"/>
                                        <p:tgtEl>
                                          <p:spTgt spid="23"/>
                                        </p:tgtEl>
                                      </p:cBhvr>
                                    </p:animEffect>
                                    <p:set>
                                      <p:cBhvr>
                                        <p:cTn id="141" dur="1" fill="hold">
                                          <p:stCondLst>
                                            <p:cond delay="1192"/>
                                          </p:stCondLst>
                                        </p:cTn>
                                        <p:tgtEl>
                                          <p:spTgt spid="23"/>
                                        </p:tgtEl>
                                        <p:attrNameLst>
                                          <p:attrName>style.visibility</p:attrName>
                                        </p:attrNameLst>
                                      </p:cBhvr>
                                      <p:to>
                                        <p:strVal val="hidden"/>
                                      </p:to>
                                    </p:set>
                                  </p:childTnLst>
                                </p:cTn>
                              </p:par>
                              <p:par>
                                <p:cTn id="142" presetID="1" presetClass="entr" presetSubtype="0" fill="hold" grpId="0" nodeType="withEffect">
                                  <p:stCondLst>
                                    <p:cond delay="597"/>
                                  </p:stCondLst>
                                  <p:childTnLst>
                                    <p:set>
                                      <p:cBhvr>
                                        <p:cTn id="143" dur="1" fill="hold">
                                          <p:stCondLst>
                                            <p:cond delay="0"/>
                                          </p:stCondLst>
                                        </p:cTn>
                                        <p:tgtEl>
                                          <p:spTgt spid="24"/>
                                        </p:tgtEl>
                                        <p:attrNameLst>
                                          <p:attrName>style.visibility</p:attrName>
                                        </p:attrNameLst>
                                      </p:cBhvr>
                                      <p:to>
                                        <p:strVal val="visible"/>
                                      </p:to>
                                    </p:set>
                                  </p:childTnLst>
                                </p:cTn>
                              </p:par>
                              <p:par>
                                <p:cTn id="144" presetID="64" presetClass="path" presetSubtype="0" fill="hold" grpId="2" nodeType="withEffect">
                                  <p:stCondLst>
                                    <p:cond delay="597"/>
                                  </p:stCondLst>
                                  <p:childTnLst>
                                    <p:animMotion origin="layout" path="M -3.88889E-6 -1.11111E-6 L -3.88889E-6 0.27662 " pathEditMode="relative" rAng="0" ptsTypes="AA">
                                      <p:cBhvr>
                                        <p:cTn id="145" dur="1193" fill="hold"/>
                                        <p:tgtEl>
                                          <p:spTgt spid="24"/>
                                        </p:tgtEl>
                                        <p:attrNameLst>
                                          <p:attrName>ppt_x</p:attrName>
                                          <p:attrName>ppt_y</p:attrName>
                                        </p:attrNameLst>
                                      </p:cBhvr>
                                      <p:rCtr x="0" y="13819"/>
                                    </p:animMotion>
                                  </p:childTnLst>
                                </p:cTn>
                              </p:par>
                              <p:par>
                                <p:cTn id="146" presetID="10" presetClass="exit" presetSubtype="0" fill="hold" grpId="1" nodeType="withEffect">
                                  <p:stCondLst>
                                    <p:cond delay="597"/>
                                  </p:stCondLst>
                                  <p:childTnLst>
                                    <p:animEffect transition="out" filter="fade">
                                      <p:cBhvr>
                                        <p:cTn id="147" dur="1193"/>
                                        <p:tgtEl>
                                          <p:spTgt spid="24"/>
                                        </p:tgtEl>
                                      </p:cBhvr>
                                    </p:animEffect>
                                    <p:set>
                                      <p:cBhvr>
                                        <p:cTn id="148" dur="1" fill="hold">
                                          <p:stCondLst>
                                            <p:cond delay="1192"/>
                                          </p:stCondLst>
                                        </p:cTn>
                                        <p:tgtEl>
                                          <p:spTgt spid="24"/>
                                        </p:tgtEl>
                                        <p:attrNameLst>
                                          <p:attrName>style.visibility</p:attrName>
                                        </p:attrNameLst>
                                      </p:cBhvr>
                                      <p:to>
                                        <p:strVal val="hidden"/>
                                      </p:to>
                                    </p:set>
                                  </p:childTnLst>
                                </p:cTn>
                              </p:par>
                              <p:par>
                                <p:cTn id="149" presetID="1" presetClass="entr" presetSubtype="0" fill="hold" grpId="0" nodeType="withEffect">
                                  <p:stCondLst>
                                    <p:cond delay="795"/>
                                  </p:stCondLst>
                                  <p:childTnLst>
                                    <p:set>
                                      <p:cBhvr>
                                        <p:cTn id="150" dur="1" fill="hold">
                                          <p:stCondLst>
                                            <p:cond delay="0"/>
                                          </p:stCondLst>
                                        </p:cTn>
                                        <p:tgtEl>
                                          <p:spTgt spid="25"/>
                                        </p:tgtEl>
                                        <p:attrNameLst>
                                          <p:attrName>style.visibility</p:attrName>
                                        </p:attrNameLst>
                                      </p:cBhvr>
                                      <p:to>
                                        <p:strVal val="visible"/>
                                      </p:to>
                                    </p:set>
                                  </p:childTnLst>
                                </p:cTn>
                              </p:par>
                              <p:par>
                                <p:cTn id="151" presetID="64" presetClass="path" presetSubtype="0" fill="hold" grpId="2" nodeType="withEffect">
                                  <p:stCondLst>
                                    <p:cond delay="795"/>
                                  </p:stCondLst>
                                  <p:childTnLst>
                                    <p:animMotion origin="layout" path="M 2.22222E-6 -2.59259E-6 L 2.22222E-6 0.35232 " pathEditMode="relative" rAng="0" ptsTypes="AA">
                                      <p:cBhvr>
                                        <p:cTn id="152" dur="1193" fill="hold"/>
                                        <p:tgtEl>
                                          <p:spTgt spid="25"/>
                                        </p:tgtEl>
                                        <p:attrNameLst>
                                          <p:attrName>ppt_x</p:attrName>
                                          <p:attrName>ppt_y</p:attrName>
                                        </p:attrNameLst>
                                      </p:cBhvr>
                                      <p:rCtr x="0" y="17616"/>
                                    </p:animMotion>
                                  </p:childTnLst>
                                </p:cTn>
                              </p:par>
                              <p:par>
                                <p:cTn id="153" presetID="10" presetClass="exit" presetSubtype="0" fill="hold" grpId="1" nodeType="withEffect">
                                  <p:stCondLst>
                                    <p:cond delay="795"/>
                                  </p:stCondLst>
                                  <p:childTnLst>
                                    <p:animEffect transition="out" filter="fade">
                                      <p:cBhvr>
                                        <p:cTn id="154" dur="1193"/>
                                        <p:tgtEl>
                                          <p:spTgt spid="25"/>
                                        </p:tgtEl>
                                      </p:cBhvr>
                                    </p:animEffect>
                                    <p:set>
                                      <p:cBhvr>
                                        <p:cTn id="155" dur="1" fill="hold">
                                          <p:stCondLst>
                                            <p:cond delay="1192"/>
                                          </p:stCondLst>
                                        </p:cTn>
                                        <p:tgtEl>
                                          <p:spTgt spid="25"/>
                                        </p:tgtEl>
                                        <p:attrNameLst>
                                          <p:attrName>style.visibility</p:attrName>
                                        </p:attrNameLst>
                                      </p:cBhvr>
                                      <p:to>
                                        <p:strVal val="hidden"/>
                                      </p:to>
                                    </p:set>
                                  </p:childTnLst>
                                </p:cTn>
                              </p:par>
                              <p:par>
                                <p:cTn id="156" presetID="1" presetClass="entr" presetSubtype="0" fill="hold" grpId="0" nodeType="withEffect">
                                  <p:stCondLst>
                                    <p:cond delay="0"/>
                                  </p:stCondLst>
                                  <p:childTnLst>
                                    <p:set>
                                      <p:cBhvr>
                                        <p:cTn id="157" dur="1" fill="hold">
                                          <p:stCondLst>
                                            <p:cond delay="0"/>
                                          </p:stCondLst>
                                        </p:cTn>
                                        <p:tgtEl>
                                          <p:spTgt spid="26"/>
                                        </p:tgtEl>
                                        <p:attrNameLst>
                                          <p:attrName>style.visibility</p:attrName>
                                        </p:attrNameLst>
                                      </p:cBhvr>
                                      <p:to>
                                        <p:strVal val="visible"/>
                                      </p:to>
                                    </p:set>
                                  </p:childTnLst>
                                </p:cTn>
                              </p:par>
                              <p:par>
                                <p:cTn id="158" presetID="63" presetClass="path" presetSubtype="0" fill="hold" grpId="2" nodeType="withEffect">
                                  <p:stCondLst>
                                    <p:cond delay="0"/>
                                  </p:stCondLst>
                                  <p:childTnLst>
                                    <p:animMotion origin="layout" path="M -1.66667E-6 4.07407E-6 L 0.38906 4.07407E-6 " pathEditMode="relative" rAng="0" ptsTypes="AA">
                                      <p:cBhvr>
                                        <p:cTn id="159" dur="1193" fill="hold"/>
                                        <p:tgtEl>
                                          <p:spTgt spid="26"/>
                                        </p:tgtEl>
                                        <p:attrNameLst>
                                          <p:attrName>ppt_x</p:attrName>
                                          <p:attrName>ppt_y</p:attrName>
                                        </p:attrNameLst>
                                      </p:cBhvr>
                                      <p:rCtr x="19444" y="0"/>
                                    </p:animMotion>
                                  </p:childTnLst>
                                </p:cTn>
                              </p:par>
                              <p:par>
                                <p:cTn id="160" presetID="10" presetClass="exit" presetSubtype="0" fill="hold" grpId="1" nodeType="withEffect">
                                  <p:stCondLst>
                                    <p:cond delay="0"/>
                                  </p:stCondLst>
                                  <p:childTnLst>
                                    <p:animEffect transition="out" filter="fade">
                                      <p:cBhvr>
                                        <p:cTn id="161" dur="1193"/>
                                        <p:tgtEl>
                                          <p:spTgt spid="26"/>
                                        </p:tgtEl>
                                      </p:cBhvr>
                                    </p:animEffect>
                                    <p:set>
                                      <p:cBhvr>
                                        <p:cTn id="162" dur="1" fill="hold">
                                          <p:stCondLst>
                                            <p:cond delay="1192"/>
                                          </p:stCondLst>
                                        </p:cTn>
                                        <p:tgtEl>
                                          <p:spTgt spid="26"/>
                                        </p:tgtEl>
                                        <p:attrNameLst>
                                          <p:attrName>style.visibility</p:attrName>
                                        </p:attrNameLst>
                                      </p:cBhvr>
                                      <p:to>
                                        <p:strVal val="hidden"/>
                                      </p:to>
                                    </p:set>
                                  </p:childTnLst>
                                </p:cTn>
                              </p:par>
                              <p:par>
                                <p:cTn id="163" presetID="1" presetClass="entr" presetSubtype="0" fill="hold" grpId="0" nodeType="withEffect">
                                  <p:stCondLst>
                                    <p:cond delay="199"/>
                                  </p:stCondLst>
                                  <p:childTnLst>
                                    <p:set>
                                      <p:cBhvr>
                                        <p:cTn id="164" dur="1" fill="hold">
                                          <p:stCondLst>
                                            <p:cond delay="0"/>
                                          </p:stCondLst>
                                        </p:cTn>
                                        <p:tgtEl>
                                          <p:spTgt spid="27"/>
                                        </p:tgtEl>
                                        <p:attrNameLst>
                                          <p:attrName>style.visibility</p:attrName>
                                        </p:attrNameLst>
                                      </p:cBhvr>
                                      <p:to>
                                        <p:strVal val="visible"/>
                                      </p:to>
                                    </p:set>
                                  </p:childTnLst>
                                </p:cTn>
                              </p:par>
                              <p:par>
                                <p:cTn id="165" presetID="63" presetClass="path" presetSubtype="0" fill="hold" grpId="2" nodeType="withEffect">
                                  <p:stCondLst>
                                    <p:cond delay="199"/>
                                  </p:stCondLst>
                                  <p:childTnLst>
                                    <p:animMotion origin="layout" path="M 1.66667E-6 7.40741E-7 L 0.3243 7.40741E-7 " pathEditMode="relative" rAng="0" ptsTypes="AA">
                                      <p:cBhvr>
                                        <p:cTn id="166" dur="1193" fill="hold"/>
                                        <p:tgtEl>
                                          <p:spTgt spid="27"/>
                                        </p:tgtEl>
                                        <p:attrNameLst>
                                          <p:attrName>ppt_x</p:attrName>
                                          <p:attrName>ppt_y</p:attrName>
                                        </p:attrNameLst>
                                      </p:cBhvr>
                                      <p:rCtr x="16215" y="0"/>
                                    </p:animMotion>
                                  </p:childTnLst>
                                </p:cTn>
                              </p:par>
                              <p:par>
                                <p:cTn id="167" presetID="10" presetClass="exit" presetSubtype="0" fill="hold" grpId="1" nodeType="withEffect">
                                  <p:stCondLst>
                                    <p:cond delay="199"/>
                                  </p:stCondLst>
                                  <p:childTnLst>
                                    <p:animEffect transition="out" filter="fade">
                                      <p:cBhvr>
                                        <p:cTn id="168" dur="1193"/>
                                        <p:tgtEl>
                                          <p:spTgt spid="27"/>
                                        </p:tgtEl>
                                      </p:cBhvr>
                                    </p:animEffect>
                                    <p:set>
                                      <p:cBhvr>
                                        <p:cTn id="169" dur="1" fill="hold">
                                          <p:stCondLst>
                                            <p:cond delay="1192"/>
                                          </p:stCondLst>
                                        </p:cTn>
                                        <p:tgtEl>
                                          <p:spTgt spid="27"/>
                                        </p:tgtEl>
                                        <p:attrNameLst>
                                          <p:attrName>style.visibility</p:attrName>
                                        </p:attrNameLst>
                                      </p:cBhvr>
                                      <p:to>
                                        <p:strVal val="hidden"/>
                                      </p:to>
                                    </p:set>
                                  </p:childTnLst>
                                </p:cTn>
                              </p:par>
                              <p:par>
                                <p:cTn id="170" presetID="1" presetClass="entr" presetSubtype="0" fill="hold" grpId="0" nodeType="withEffect">
                                  <p:stCondLst>
                                    <p:cond delay="398"/>
                                  </p:stCondLst>
                                  <p:childTnLst>
                                    <p:set>
                                      <p:cBhvr>
                                        <p:cTn id="171" dur="1" fill="hold">
                                          <p:stCondLst>
                                            <p:cond delay="0"/>
                                          </p:stCondLst>
                                        </p:cTn>
                                        <p:tgtEl>
                                          <p:spTgt spid="28"/>
                                        </p:tgtEl>
                                        <p:attrNameLst>
                                          <p:attrName>style.visibility</p:attrName>
                                        </p:attrNameLst>
                                      </p:cBhvr>
                                      <p:to>
                                        <p:strVal val="visible"/>
                                      </p:to>
                                    </p:set>
                                  </p:childTnLst>
                                </p:cTn>
                              </p:par>
                              <p:par>
                                <p:cTn id="172" presetID="63" presetClass="path" presetSubtype="0" fill="hold" grpId="2" nodeType="withEffect">
                                  <p:stCondLst>
                                    <p:cond delay="398"/>
                                  </p:stCondLst>
                                  <p:childTnLst>
                                    <p:animMotion origin="layout" path="M -4.44444E-6 -2.59259E-6 L 0.40348 -2.59259E-6 " pathEditMode="relative" rAng="0" ptsTypes="AA">
                                      <p:cBhvr>
                                        <p:cTn id="173" dur="1193" fill="hold"/>
                                        <p:tgtEl>
                                          <p:spTgt spid="28"/>
                                        </p:tgtEl>
                                        <p:attrNameLst>
                                          <p:attrName>ppt_x</p:attrName>
                                          <p:attrName>ppt_y</p:attrName>
                                        </p:attrNameLst>
                                      </p:cBhvr>
                                      <p:rCtr x="20174" y="0"/>
                                    </p:animMotion>
                                  </p:childTnLst>
                                </p:cTn>
                              </p:par>
                              <p:par>
                                <p:cTn id="174" presetID="10" presetClass="exit" presetSubtype="0" fill="hold" grpId="1" nodeType="withEffect">
                                  <p:stCondLst>
                                    <p:cond delay="398"/>
                                  </p:stCondLst>
                                  <p:childTnLst>
                                    <p:animEffect transition="out" filter="fade">
                                      <p:cBhvr>
                                        <p:cTn id="175" dur="1193"/>
                                        <p:tgtEl>
                                          <p:spTgt spid="28"/>
                                        </p:tgtEl>
                                      </p:cBhvr>
                                    </p:animEffect>
                                    <p:set>
                                      <p:cBhvr>
                                        <p:cTn id="176" dur="1" fill="hold">
                                          <p:stCondLst>
                                            <p:cond delay="1192"/>
                                          </p:stCondLst>
                                        </p:cTn>
                                        <p:tgtEl>
                                          <p:spTgt spid="28"/>
                                        </p:tgtEl>
                                        <p:attrNameLst>
                                          <p:attrName>style.visibility</p:attrName>
                                        </p:attrNameLst>
                                      </p:cBhvr>
                                      <p:to>
                                        <p:strVal val="hidden"/>
                                      </p:to>
                                    </p:set>
                                  </p:childTnLst>
                                </p:cTn>
                              </p:par>
                              <p:par>
                                <p:cTn id="177" presetID="1" presetClass="entr" presetSubtype="0" fill="hold" grpId="0" nodeType="withEffect">
                                  <p:stCondLst>
                                    <p:cond delay="597"/>
                                  </p:stCondLst>
                                  <p:childTnLst>
                                    <p:set>
                                      <p:cBhvr>
                                        <p:cTn id="178" dur="1" fill="hold">
                                          <p:stCondLst>
                                            <p:cond delay="0"/>
                                          </p:stCondLst>
                                        </p:cTn>
                                        <p:tgtEl>
                                          <p:spTgt spid="29"/>
                                        </p:tgtEl>
                                        <p:attrNameLst>
                                          <p:attrName>style.visibility</p:attrName>
                                        </p:attrNameLst>
                                      </p:cBhvr>
                                      <p:to>
                                        <p:strVal val="visible"/>
                                      </p:to>
                                    </p:set>
                                  </p:childTnLst>
                                </p:cTn>
                              </p:par>
                              <p:par>
                                <p:cTn id="179" presetID="63" presetClass="path" presetSubtype="0" fill="hold" grpId="2" nodeType="withEffect">
                                  <p:stCondLst>
                                    <p:cond delay="597"/>
                                  </p:stCondLst>
                                  <p:childTnLst>
                                    <p:animMotion origin="layout" path="M -1.38889E-6 1.48148E-6 L 0.34549 1.48148E-6 " pathEditMode="relative" rAng="0" ptsTypes="AA">
                                      <p:cBhvr>
                                        <p:cTn id="180" dur="1193" fill="hold"/>
                                        <p:tgtEl>
                                          <p:spTgt spid="29"/>
                                        </p:tgtEl>
                                        <p:attrNameLst>
                                          <p:attrName>ppt_x</p:attrName>
                                          <p:attrName>ppt_y</p:attrName>
                                        </p:attrNameLst>
                                      </p:cBhvr>
                                      <p:rCtr x="17274" y="0"/>
                                    </p:animMotion>
                                  </p:childTnLst>
                                </p:cTn>
                              </p:par>
                              <p:par>
                                <p:cTn id="181" presetID="10" presetClass="exit" presetSubtype="0" fill="hold" grpId="1" nodeType="withEffect">
                                  <p:stCondLst>
                                    <p:cond delay="597"/>
                                  </p:stCondLst>
                                  <p:childTnLst>
                                    <p:animEffect transition="out" filter="fade">
                                      <p:cBhvr>
                                        <p:cTn id="182" dur="1193"/>
                                        <p:tgtEl>
                                          <p:spTgt spid="29"/>
                                        </p:tgtEl>
                                      </p:cBhvr>
                                    </p:animEffect>
                                    <p:set>
                                      <p:cBhvr>
                                        <p:cTn id="183" dur="1" fill="hold">
                                          <p:stCondLst>
                                            <p:cond delay="1192"/>
                                          </p:stCondLst>
                                        </p:cTn>
                                        <p:tgtEl>
                                          <p:spTgt spid="29"/>
                                        </p:tgtEl>
                                        <p:attrNameLst>
                                          <p:attrName>style.visibility</p:attrName>
                                        </p:attrNameLst>
                                      </p:cBhvr>
                                      <p:to>
                                        <p:strVal val="hidden"/>
                                      </p:to>
                                    </p:set>
                                  </p:childTnLst>
                                </p:cTn>
                              </p:par>
                              <p:par>
                                <p:cTn id="184" presetID="1" presetClass="entr" presetSubtype="0" fill="hold" grpId="0" nodeType="withEffect">
                                  <p:stCondLst>
                                    <p:cond delay="795"/>
                                  </p:stCondLst>
                                  <p:childTnLst>
                                    <p:set>
                                      <p:cBhvr>
                                        <p:cTn id="185" dur="1" fill="hold">
                                          <p:stCondLst>
                                            <p:cond delay="0"/>
                                          </p:stCondLst>
                                        </p:cTn>
                                        <p:tgtEl>
                                          <p:spTgt spid="30"/>
                                        </p:tgtEl>
                                        <p:attrNameLst>
                                          <p:attrName>style.visibility</p:attrName>
                                        </p:attrNameLst>
                                      </p:cBhvr>
                                      <p:to>
                                        <p:strVal val="visible"/>
                                      </p:to>
                                    </p:set>
                                  </p:childTnLst>
                                </p:cTn>
                              </p:par>
                              <p:par>
                                <p:cTn id="186" presetID="63" presetClass="path" presetSubtype="0" fill="hold" grpId="2" nodeType="withEffect">
                                  <p:stCondLst>
                                    <p:cond delay="795"/>
                                  </p:stCondLst>
                                  <p:childTnLst>
                                    <p:animMotion origin="layout" path="M 4.72222E-6 -1.11022E-16 L 0.34878 -1.11022E-16 " pathEditMode="relative" rAng="0" ptsTypes="AA">
                                      <p:cBhvr>
                                        <p:cTn id="187" dur="1193" fill="hold"/>
                                        <p:tgtEl>
                                          <p:spTgt spid="30"/>
                                        </p:tgtEl>
                                        <p:attrNameLst>
                                          <p:attrName>ppt_x</p:attrName>
                                          <p:attrName>ppt_y</p:attrName>
                                        </p:attrNameLst>
                                      </p:cBhvr>
                                      <p:rCtr x="17431" y="0"/>
                                    </p:animMotion>
                                  </p:childTnLst>
                                </p:cTn>
                              </p:par>
                              <p:par>
                                <p:cTn id="188" presetID="10" presetClass="exit" presetSubtype="0" fill="hold" grpId="1" nodeType="withEffect">
                                  <p:stCondLst>
                                    <p:cond delay="795"/>
                                  </p:stCondLst>
                                  <p:childTnLst>
                                    <p:animEffect transition="out" filter="fade">
                                      <p:cBhvr>
                                        <p:cTn id="189" dur="1193"/>
                                        <p:tgtEl>
                                          <p:spTgt spid="30"/>
                                        </p:tgtEl>
                                      </p:cBhvr>
                                    </p:animEffect>
                                    <p:set>
                                      <p:cBhvr>
                                        <p:cTn id="190" dur="1" fill="hold">
                                          <p:stCondLst>
                                            <p:cond delay="1192"/>
                                          </p:stCondLst>
                                        </p:cTn>
                                        <p:tgtEl>
                                          <p:spTgt spid="30"/>
                                        </p:tgtEl>
                                        <p:attrNameLst>
                                          <p:attrName>style.visibility</p:attrName>
                                        </p:attrNameLst>
                                      </p:cBhvr>
                                      <p:to>
                                        <p:strVal val="hidden"/>
                                      </p:to>
                                    </p:set>
                                  </p:childTnLst>
                                </p:cTn>
                              </p:par>
                              <p:par>
                                <p:cTn id="191" presetID="1" presetClass="entr" presetSubtype="0" fill="hold" grpId="0" nodeType="withEffect">
                                  <p:stCondLst>
                                    <p:cond delay="0"/>
                                  </p:stCondLst>
                                  <p:childTnLst>
                                    <p:set>
                                      <p:cBhvr>
                                        <p:cTn id="192" dur="1" fill="hold">
                                          <p:stCondLst>
                                            <p:cond delay="0"/>
                                          </p:stCondLst>
                                        </p:cTn>
                                        <p:tgtEl>
                                          <p:spTgt spid="31"/>
                                        </p:tgtEl>
                                        <p:attrNameLst>
                                          <p:attrName>style.visibility</p:attrName>
                                        </p:attrNameLst>
                                      </p:cBhvr>
                                      <p:to>
                                        <p:strVal val="visible"/>
                                      </p:to>
                                    </p:set>
                                  </p:childTnLst>
                                </p:cTn>
                              </p:par>
                              <p:par>
                                <p:cTn id="193" presetID="63" presetClass="path" presetSubtype="0" fill="hold" grpId="2" nodeType="withEffect">
                                  <p:stCondLst>
                                    <p:cond delay="0"/>
                                  </p:stCondLst>
                                  <p:childTnLst>
                                    <p:animMotion origin="layout" path="M -4.16667E-6 -4.81481E-6 L 0.4474 -4.81481E-6 " pathEditMode="relative" rAng="0" ptsTypes="AA">
                                      <p:cBhvr>
                                        <p:cTn id="194" dur="1193" fill="hold"/>
                                        <p:tgtEl>
                                          <p:spTgt spid="31"/>
                                        </p:tgtEl>
                                        <p:attrNameLst>
                                          <p:attrName>ppt_x</p:attrName>
                                          <p:attrName>ppt_y</p:attrName>
                                        </p:attrNameLst>
                                      </p:cBhvr>
                                      <p:rCtr x="22361" y="0"/>
                                    </p:animMotion>
                                  </p:childTnLst>
                                </p:cTn>
                              </p:par>
                              <p:par>
                                <p:cTn id="195" presetID="10" presetClass="exit" presetSubtype="0" fill="hold" grpId="1" nodeType="withEffect">
                                  <p:stCondLst>
                                    <p:cond delay="0"/>
                                  </p:stCondLst>
                                  <p:childTnLst>
                                    <p:animEffect transition="out" filter="fade">
                                      <p:cBhvr>
                                        <p:cTn id="196" dur="1193"/>
                                        <p:tgtEl>
                                          <p:spTgt spid="31"/>
                                        </p:tgtEl>
                                      </p:cBhvr>
                                    </p:animEffect>
                                    <p:set>
                                      <p:cBhvr>
                                        <p:cTn id="197" dur="1" fill="hold">
                                          <p:stCondLst>
                                            <p:cond delay="1192"/>
                                          </p:stCondLst>
                                        </p:cTn>
                                        <p:tgtEl>
                                          <p:spTgt spid="31"/>
                                        </p:tgtEl>
                                        <p:attrNameLst>
                                          <p:attrName>style.visibility</p:attrName>
                                        </p:attrNameLst>
                                      </p:cBhvr>
                                      <p:to>
                                        <p:strVal val="hidden"/>
                                      </p:to>
                                    </p:set>
                                  </p:childTnLst>
                                </p:cTn>
                              </p:par>
                              <p:par>
                                <p:cTn id="198" presetID="1" presetClass="entr" presetSubtype="0" fill="hold" grpId="0" nodeType="withEffect">
                                  <p:stCondLst>
                                    <p:cond delay="199"/>
                                  </p:stCondLst>
                                  <p:childTnLst>
                                    <p:set>
                                      <p:cBhvr>
                                        <p:cTn id="199" dur="1" fill="hold">
                                          <p:stCondLst>
                                            <p:cond delay="0"/>
                                          </p:stCondLst>
                                        </p:cTn>
                                        <p:tgtEl>
                                          <p:spTgt spid="32"/>
                                        </p:tgtEl>
                                        <p:attrNameLst>
                                          <p:attrName>style.visibility</p:attrName>
                                        </p:attrNameLst>
                                      </p:cBhvr>
                                      <p:to>
                                        <p:strVal val="visible"/>
                                      </p:to>
                                    </p:set>
                                  </p:childTnLst>
                                </p:cTn>
                              </p:par>
                              <p:par>
                                <p:cTn id="200" presetID="63" presetClass="path" presetSubtype="0" fill="hold" grpId="2" nodeType="withEffect">
                                  <p:stCondLst>
                                    <p:cond delay="199"/>
                                  </p:stCondLst>
                                  <p:childTnLst>
                                    <p:animMotion origin="layout" path="M -3.88889E-6 2.59259E-6 L 0.4566 2.59259E-6 " pathEditMode="relative" rAng="0" ptsTypes="AA">
                                      <p:cBhvr>
                                        <p:cTn id="201" dur="1193" fill="hold"/>
                                        <p:tgtEl>
                                          <p:spTgt spid="32"/>
                                        </p:tgtEl>
                                        <p:attrNameLst>
                                          <p:attrName>ppt_x</p:attrName>
                                          <p:attrName>ppt_y</p:attrName>
                                        </p:attrNameLst>
                                      </p:cBhvr>
                                      <p:rCtr x="22830" y="0"/>
                                    </p:animMotion>
                                  </p:childTnLst>
                                </p:cTn>
                              </p:par>
                              <p:par>
                                <p:cTn id="202" presetID="10" presetClass="exit" presetSubtype="0" fill="hold" grpId="1" nodeType="withEffect">
                                  <p:stCondLst>
                                    <p:cond delay="199"/>
                                  </p:stCondLst>
                                  <p:childTnLst>
                                    <p:animEffect transition="out" filter="fade">
                                      <p:cBhvr>
                                        <p:cTn id="203" dur="1193"/>
                                        <p:tgtEl>
                                          <p:spTgt spid="32"/>
                                        </p:tgtEl>
                                      </p:cBhvr>
                                    </p:animEffect>
                                    <p:set>
                                      <p:cBhvr>
                                        <p:cTn id="204" dur="1" fill="hold">
                                          <p:stCondLst>
                                            <p:cond delay="1192"/>
                                          </p:stCondLst>
                                        </p:cTn>
                                        <p:tgtEl>
                                          <p:spTgt spid="32"/>
                                        </p:tgtEl>
                                        <p:attrNameLst>
                                          <p:attrName>style.visibility</p:attrName>
                                        </p:attrNameLst>
                                      </p:cBhvr>
                                      <p:to>
                                        <p:strVal val="hidden"/>
                                      </p:to>
                                    </p:set>
                                  </p:childTnLst>
                                </p:cTn>
                              </p:par>
                              <p:par>
                                <p:cTn id="205" presetID="1" presetClass="entr" presetSubtype="0" fill="hold" grpId="0" nodeType="withEffect">
                                  <p:stCondLst>
                                    <p:cond delay="398"/>
                                  </p:stCondLst>
                                  <p:childTnLst>
                                    <p:set>
                                      <p:cBhvr>
                                        <p:cTn id="206" dur="1" fill="hold">
                                          <p:stCondLst>
                                            <p:cond delay="0"/>
                                          </p:stCondLst>
                                        </p:cTn>
                                        <p:tgtEl>
                                          <p:spTgt spid="33"/>
                                        </p:tgtEl>
                                        <p:attrNameLst>
                                          <p:attrName>style.visibility</p:attrName>
                                        </p:attrNameLst>
                                      </p:cBhvr>
                                      <p:to>
                                        <p:strVal val="visible"/>
                                      </p:to>
                                    </p:set>
                                  </p:childTnLst>
                                </p:cTn>
                              </p:par>
                              <p:par>
                                <p:cTn id="207" presetID="63" presetClass="path" presetSubtype="0" fill="hold" grpId="2" nodeType="withEffect">
                                  <p:stCondLst>
                                    <p:cond delay="398"/>
                                  </p:stCondLst>
                                  <p:childTnLst>
                                    <p:animMotion origin="layout" path="M -3.33333E-6 2.22222E-6 L 0.44254 2.22222E-6 " pathEditMode="relative" rAng="0" ptsTypes="AA">
                                      <p:cBhvr>
                                        <p:cTn id="208" dur="1193" fill="hold"/>
                                        <p:tgtEl>
                                          <p:spTgt spid="33"/>
                                        </p:tgtEl>
                                        <p:attrNameLst>
                                          <p:attrName>ppt_x</p:attrName>
                                          <p:attrName>ppt_y</p:attrName>
                                        </p:attrNameLst>
                                      </p:cBhvr>
                                      <p:rCtr x="22118" y="0"/>
                                    </p:animMotion>
                                  </p:childTnLst>
                                </p:cTn>
                              </p:par>
                              <p:par>
                                <p:cTn id="209" presetID="10" presetClass="exit" presetSubtype="0" fill="hold" grpId="1" nodeType="withEffect">
                                  <p:stCondLst>
                                    <p:cond delay="398"/>
                                  </p:stCondLst>
                                  <p:childTnLst>
                                    <p:animEffect transition="out" filter="fade">
                                      <p:cBhvr>
                                        <p:cTn id="210" dur="1193"/>
                                        <p:tgtEl>
                                          <p:spTgt spid="33"/>
                                        </p:tgtEl>
                                      </p:cBhvr>
                                    </p:animEffect>
                                    <p:set>
                                      <p:cBhvr>
                                        <p:cTn id="211" dur="1" fill="hold">
                                          <p:stCondLst>
                                            <p:cond delay="1192"/>
                                          </p:stCondLst>
                                        </p:cTn>
                                        <p:tgtEl>
                                          <p:spTgt spid="33"/>
                                        </p:tgtEl>
                                        <p:attrNameLst>
                                          <p:attrName>style.visibility</p:attrName>
                                        </p:attrNameLst>
                                      </p:cBhvr>
                                      <p:to>
                                        <p:strVal val="hidden"/>
                                      </p:to>
                                    </p:set>
                                  </p:childTnLst>
                                </p:cTn>
                              </p:par>
                              <p:par>
                                <p:cTn id="212" presetID="1" presetClass="entr" presetSubtype="0" fill="hold" grpId="0" nodeType="withEffect">
                                  <p:stCondLst>
                                    <p:cond delay="597"/>
                                  </p:stCondLst>
                                  <p:childTnLst>
                                    <p:set>
                                      <p:cBhvr>
                                        <p:cTn id="213" dur="1" fill="hold">
                                          <p:stCondLst>
                                            <p:cond delay="0"/>
                                          </p:stCondLst>
                                        </p:cTn>
                                        <p:tgtEl>
                                          <p:spTgt spid="34"/>
                                        </p:tgtEl>
                                        <p:attrNameLst>
                                          <p:attrName>style.visibility</p:attrName>
                                        </p:attrNameLst>
                                      </p:cBhvr>
                                      <p:to>
                                        <p:strVal val="visible"/>
                                      </p:to>
                                    </p:set>
                                  </p:childTnLst>
                                </p:cTn>
                              </p:par>
                              <p:par>
                                <p:cTn id="214" presetID="63" presetClass="path" presetSubtype="0" fill="hold" grpId="2" nodeType="withEffect">
                                  <p:stCondLst>
                                    <p:cond delay="597"/>
                                  </p:stCondLst>
                                  <p:childTnLst>
                                    <p:animMotion origin="layout" path="M -2.77778E-7 -3.7037E-6 L 0.3783 -3.7037E-6 " pathEditMode="relative" rAng="0" ptsTypes="AA">
                                      <p:cBhvr>
                                        <p:cTn id="215" dur="1193" fill="hold"/>
                                        <p:tgtEl>
                                          <p:spTgt spid="34"/>
                                        </p:tgtEl>
                                        <p:attrNameLst>
                                          <p:attrName>ppt_x</p:attrName>
                                          <p:attrName>ppt_y</p:attrName>
                                        </p:attrNameLst>
                                      </p:cBhvr>
                                      <p:rCtr x="18906" y="0"/>
                                    </p:animMotion>
                                  </p:childTnLst>
                                </p:cTn>
                              </p:par>
                              <p:par>
                                <p:cTn id="216" presetID="10" presetClass="exit" presetSubtype="0" fill="hold" grpId="1" nodeType="withEffect">
                                  <p:stCondLst>
                                    <p:cond delay="597"/>
                                  </p:stCondLst>
                                  <p:childTnLst>
                                    <p:animEffect transition="out" filter="fade">
                                      <p:cBhvr>
                                        <p:cTn id="217" dur="1193"/>
                                        <p:tgtEl>
                                          <p:spTgt spid="34"/>
                                        </p:tgtEl>
                                      </p:cBhvr>
                                    </p:animEffect>
                                    <p:set>
                                      <p:cBhvr>
                                        <p:cTn id="218" dur="1" fill="hold">
                                          <p:stCondLst>
                                            <p:cond delay="1192"/>
                                          </p:stCondLst>
                                        </p:cTn>
                                        <p:tgtEl>
                                          <p:spTgt spid="34"/>
                                        </p:tgtEl>
                                        <p:attrNameLst>
                                          <p:attrName>style.visibility</p:attrName>
                                        </p:attrNameLst>
                                      </p:cBhvr>
                                      <p:to>
                                        <p:strVal val="hidden"/>
                                      </p:to>
                                    </p:set>
                                  </p:childTnLst>
                                </p:cTn>
                              </p:par>
                              <p:par>
                                <p:cTn id="219" presetID="1" presetClass="entr" presetSubtype="0" fill="hold" grpId="0" nodeType="withEffect">
                                  <p:stCondLst>
                                    <p:cond delay="795"/>
                                  </p:stCondLst>
                                  <p:childTnLst>
                                    <p:set>
                                      <p:cBhvr>
                                        <p:cTn id="220" dur="1" fill="hold">
                                          <p:stCondLst>
                                            <p:cond delay="0"/>
                                          </p:stCondLst>
                                        </p:cTn>
                                        <p:tgtEl>
                                          <p:spTgt spid="35"/>
                                        </p:tgtEl>
                                        <p:attrNameLst>
                                          <p:attrName>style.visibility</p:attrName>
                                        </p:attrNameLst>
                                      </p:cBhvr>
                                      <p:to>
                                        <p:strVal val="visible"/>
                                      </p:to>
                                    </p:set>
                                  </p:childTnLst>
                                </p:cTn>
                              </p:par>
                              <p:par>
                                <p:cTn id="221" presetID="63" presetClass="path" presetSubtype="0" fill="hold" grpId="2" nodeType="withEffect">
                                  <p:stCondLst>
                                    <p:cond delay="795"/>
                                  </p:stCondLst>
                                  <p:childTnLst>
                                    <p:animMotion origin="layout" path="M 1.38889E-6 -1.85185E-6 L 0.25 -1.85185E-6 " pathEditMode="relative" rAng="0" ptsTypes="AA">
                                      <p:cBhvr>
                                        <p:cTn id="222" dur="1193" fill="hold"/>
                                        <p:tgtEl>
                                          <p:spTgt spid="35"/>
                                        </p:tgtEl>
                                        <p:attrNameLst>
                                          <p:attrName>ppt_x</p:attrName>
                                          <p:attrName>ppt_y</p:attrName>
                                        </p:attrNameLst>
                                      </p:cBhvr>
                                      <p:rCtr x="12500" y="0"/>
                                    </p:animMotion>
                                  </p:childTnLst>
                                </p:cTn>
                              </p:par>
                              <p:par>
                                <p:cTn id="223" presetID="10" presetClass="exit" presetSubtype="0" fill="hold" grpId="1" nodeType="withEffect">
                                  <p:stCondLst>
                                    <p:cond delay="795"/>
                                  </p:stCondLst>
                                  <p:childTnLst>
                                    <p:animEffect transition="out" filter="fade">
                                      <p:cBhvr>
                                        <p:cTn id="224" dur="1193"/>
                                        <p:tgtEl>
                                          <p:spTgt spid="35"/>
                                        </p:tgtEl>
                                      </p:cBhvr>
                                    </p:animEffect>
                                    <p:set>
                                      <p:cBhvr>
                                        <p:cTn id="225" dur="1" fill="hold">
                                          <p:stCondLst>
                                            <p:cond delay="1192"/>
                                          </p:stCondLst>
                                        </p:cTn>
                                        <p:tgtEl>
                                          <p:spTgt spid="35"/>
                                        </p:tgtEl>
                                        <p:attrNameLst>
                                          <p:attrName>style.visibility</p:attrName>
                                        </p:attrNameLst>
                                      </p:cBhvr>
                                      <p:to>
                                        <p:strVal val="hidden"/>
                                      </p:to>
                                    </p:set>
                                  </p:childTnLst>
                                </p:cTn>
                              </p:par>
                              <p:par>
                                <p:cTn id="226" presetID="1" presetClass="entr" presetSubtype="0" fill="hold" grpId="0" nodeType="withEffect">
                                  <p:stCondLst>
                                    <p:cond delay="0"/>
                                  </p:stCondLst>
                                  <p:childTnLst>
                                    <p:set>
                                      <p:cBhvr>
                                        <p:cTn id="227" dur="1" fill="hold">
                                          <p:stCondLst>
                                            <p:cond delay="0"/>
                                          </p:stCondLst>
                                        </p:cTn>
                                        <p:tgtEl>
                                          <p:spTgt spid="36"/>
                                        </p:tgtEl>
                                        <p:attrNameLst>
                                          <p:attrName>style.visibility</p:attrName>
                                        </p:attrNameLst>
                                      </p:cBhvr>
                                      <p:to>
                                        <p:strVal val="visible"/>
                                      </p:to>
                                    </p:set>
                                  </p:childTnLst>
                                </p:cTn>
                              </p:par>
                              <p:par>
                                <p:cTn id="228" presetID="35" presetClass="path" presetSubtype="0" fill="hold" grpId="2" nodeType="withEffect">
                                  <p:stCondLst>
                                    <p:cond delay="0"/>
                                  </p:stCondLst>
                                  <p:childTnLst>
                                    <p:animMotion origin="layout" path="M -2.5E-6 -7.40741E-7 L -0.25 -7.40741E-7 " pathEditMode="relative" rAng="0" ptsTypes="AA">
                                      <p:cBhvr>
                                        <p:cTn id="229" dur="1193" fill="hold"/>
                                        <p:tgtEl>
                                          <p:spTgt spid="36"/>
                                        </p:tgtEl>
                                        <p:attrNameLst>
                                          <p:attrName>ppt_x</p:attrName>
                                          <p:attrName>ppt_y</p:attrName>
                                        </p:attrNameLst>
                                      </p:cBhvr>
                                      <p:rCtr x="-12500" y="0"/>
                                    </p:animMotion>
                                  </p:childTnLst>
                                </p:cTn>
                              </p:par>
                              <p:par>
                                <p:cTn id="230" presetID="10" presetClass="exit" presetSubtype="0" fill="hold" grpId="1" nodeType="withEffect">
                                  <p:stCondLst>
                                    <p:cond delay="0"/>
                                  </p:stCondLst>
                                  <p:childTnLst>
                                    <p:animEffect transition="out" filter="fade">
                                      <p:cBhvr>
                                        <p:cTn id="231" dur="1193"/>
                                        <p:tgtEl>
                                          <p:spTgt spid="36"/>
                                        </p:tgtEl>
                                      </p:cBhvr>
                                    </p:animEffect>
                                    <p:set>
                                      <p:cBhvr>
                                        <p:cTn id="232" dur="1" fill="hold">
                                          <p:stCondLst>
                                            <p:cond delay="1192"/>
                                          </p:stCondLst>
                                        </p:cTn>
                                        <p:tgtEl>
                                          <p:spTgt spid="36"/>
                                        </p:tgtEl>
                                        <p:attrNameLst>
                                          <p:attrName>style.visibility</p:attrName>
                                        </p:attrNameLst>
                                      </p:cBhvr>
                                      <p:to>
                                        <p:strVal val="hidden"/>
                                      </p:to>
                                    </p:set>
                                  </p:childTnLst>
                                </p:cTn>
                              </p:par>
                              <p:par>
                                <p:cTn id="233" presetID="1" presetClass="entr" presetSubtype="0" fill="hold" grpId="0" nodeType="withEffect">
                                  <p:stCondLst>
                                    <p:cond delay="199"/>
                                  </p:stCondLst>
                                  <p:childTnLst>
                                    <p:set>
                                      <p:cBhvr>
                                        <p:cTn id="234" dur="1" fill="hold">
                                          <p:stCondLst>
                                            <p:cond delay="0"/>
                                          </p:stCondLst>
                                        </p:cTn>
                                        <p:tgtEl>
                                          <p:spTgt spid="37"/>
                                        </p:tgtEl>
                                        <p:attrNameLst>
                                          <p:attrName>style.visibility</p:attrName>
                                        </p:attrNameLst>
                                      </p:cBhvr>
                                      <p:to>
                                        <p:strVal val="visible"/>
                                      </p:to>
                                    </p:set>
                                  </p:childTnLst>
                                </p:cTn>
                              </p:par>
                              <p:par>
                                <p:cTn id="235" presetID="35" presetClass="path" presetSubtype="0" fill="hold" grpId="2" nodeType="withEffect">
                                  <p:stCondLst>
                                    <p:cond delay="199"/>
                                  </p:stCondLst>
                                  <p:childTnLst>
                                    <p:animMotion origin="layout" path="M 4.16667E-6 2.96296E-6 L -0.25 2.96296E-6 " pathEditMode="relative" rAng="0" ptsTypes="AA">
                                      <p:cBhvr>
                                        <p:cTn id="236" dur="1193" fill="hold"/>
                                        <p:tgtEl>
                                          <p:spTgt spid="37"/>
                                        </p:tgtEl>
                                        <p:attrNameLst>
                                          <p:attrName>ppt_x</p:attrName>
                                          <p:attrName>ppt_y</p:attrName>
                                        </p:attrNameLst>
                                      </p:cBhvr>
                                      <p:rCtr x="-12500" y="0"/>
                                    </p:animMotion>
                                  </p:childTnLst>
                                </p:cTn>
                              </p:par>
                              <p:par>
                                <p:cTn id="237" presetID="10" presetClass="exit" presetSubtype="0" fill="hold" grpId="1" nodeType="withEffect">
                                  <p:stCondLst>
                                    <p:cond delay="199"/>
                                  </p:stCondLst>
                                  <p:childTnLst>
                                    <p:animEffect transition="out" filter="fade">
                                      <p:cBhvr>
                                        <p:cTn id="238" dur="1193"/>
                                        <p:tgtEl>
                                          <p:spTgt spid="37"/>
                                        </p:tgtEl>
                                      </p:cBhvr>
                                    </p:animEffect>
                                    <p:set>
                                      <p:cBhvr>
                                        <p:cTn id="239" dur="1" fill="hold">
                                          <p:stCondLst>
                                            <p:cond delay="1192"/>
                                          </p:stCondLst>
                                        </p:cTn>
                                        <p:tgtEl>
                                          <p:spTgt spid="37"/>
                                        </p:tgtEl>
                                        <p:attrNameLst>
                                          <p:attrName>style.visibility</p:attrName>
                                        </p:attrNameLst>
                                      </p:cBhvr>
                                      <p:to>
                                        <p:strVal val="hidden"/>
                                      </p:to>
                                    </p:set>
                                  </p:childTnLst>
                                </p:cTn>
                              </p:par>
                              <p:par>
                                <p:cTn id="240" presetID="1" presetClass="entr" presetSubtype="0" fill="hold" grpId="0" nodeType="withEffect">
                                  <p:stCondLst>
                                    <p:cond delay="398"/>
                                  </p:stCondLst>
                                  <p:childTnLst>
                                    <p:set>
                                      <p:cBhvr>
                                        <p:cTn id="241" dur="1" fill="hold">
                                          <p:stCondLst>
                                            <p:cond delay="0"/>
                                          </p:stCondLst>
                                        </p:cTn>
                                        <p:tgtEl>
                                          <p:spTgt spid="38"/>
                                        </p:tgtEl>
                                        <p:attrNameLst>
                                          <p:attrName>style.visibility</p:attrName>
                                        </p:attrNameLst>
                                      </p:cBhvr>
                                      <p:to>
                                        <p:strVal val="visible"/>
                                      </p:to>
                                    </p:set>
                                  </p:childTnLst>
                                </p:cTn>
                              </p:par>
                              <p:par>
                                <p:cTn id="242" presetID="35" presetClass="path" presetSubtype="0" fill="hold" grpId="2" nodeType="withEffect">
                                  <p:stCondLst>
                                    <p:cond delay="398"/>
                                  </p:stCondLst>
                                  <p:childTnLst>
                                    <p:animMotion origin="layout" path="M 4.72222E-6 2.59259E-6 L -0.25 2.59259E-6 " pathEditMode="relative" rAng="0" ptsTypes="AA">
                                      <p:cBhvr>
                                        <p:cTn id="243" dur="1193" fill="hold"/>
                                        <p:tgtEl>
                                          <p:spTgt spid="38"/>
                                        </p:tgtEl>
                                        <p:attrNameLst>
                                          <p:attrName>ppt_x</p:attrName>
                                          <p:attrName>ppt_y</p:attrName>
                                        </p:attrNameLst>
                                      </p:cBhvr>
                                      <p:rCtr x="-12500" y="0"/>
                                    </p:animMotion>
                                  </p:childTnLst>
                                </p:cTn>
                              </p:par>
                              <p:par>
                                <p:cTn id="244" presetID="10" presetClass="exit" presetSubtype="0" fill="hold" grpId="1" nodeType="withEffect">
                                  <p:stCondLst>
                                    <p:cond delay="398"/>
                                  </p:stCondLst>
                                  <p:childTnLst>
                                    <p:animEffect transition="out" filter="fade">
                                      <p:cBhvr>
                                        <p:cTn id="245" dur="1193"/>
                                        <p:tgtEl>
                                          <p:spTgt spid="38"/>
                                        </p:tgtEl>
                                      </p:cBhvr>
                                    </p:animEffect>
                                    <p:set>
                                      <p:cBhvr>
                                        <p:cTn id="246" dur="1" fill="hold">
                                          <p:stCondLst>
                                            <p:cond delay="1192"/>
                                          </p:stCondLst>
                                        </p:cTn>
                                        <p:tgtEl>
                                          <p:spTgt spid="38"/>
                                        </p:tgtEl>
                                        <p:attrNameLst>
                                          <p:attrName>style.visibility</p:attrName>
                                        </p:attrNameLst>
                                      </p:cBhvr>
                                      <p:to>
                                        <p:strVal val="hidden"/>
                                      </p:to>
                                    </p:set>
                                  </p:childTnLst>
                                </p:cTn>
                              </p:par>
                              <p:par>
                                <p:cTn id="247" presetID="1" presetClass="entr" presetSubtype="0" fill="hold" grpId="0" nodeType="withEffect">
                                  <p:stCondLst>
                                    <p:cond delay="597"/>
                                  </p:stCondLst>
                                  <p:childTnLst>
                                    <p:set>
                                      <p:cBhvr>
                                        <p:cTn id="248" dur="1" fill="hold">
                                          <p:stCondLst>
                                            <p:cond delay="0"/>
                                          </p:stCondLst>
                                        </p:cTn>
                                        <p:tgtEl>
                                          <p:spTgt spid="39"/>
                                        </p:tgtEl>
                                        <p:attrNameLst>
                                          <p:attrName>style.visibility</p:attrName>
                                        </p:attrNameLst>
                                      </p:cBhvr>
                                      <p:to>
                                        <p:strVal val="visible"/>
                                      </p:to>
                                    </p:set>
                                  </p:childTnLst>
                                </p:cTn>
                              </p:par>
                              <p:par>
                                <p:cTn id="249" presetID="35" presetClass="path" presetSubtype="0" fill="hold" grpId="2" nodeType="withEffect">
                                  <p:stCondLst>
                                    <p:cond delay="597"/>
                                  </p:stCondLst>
                                  <p:childTnLst>
                                    <p:animMotion origin="layout" path="M -2.22222E-6 -3.33333E-6 L -0.25 -3.33333E-6 " pathEditMode="relative" rAng="0" ptsTypes="AA">
                                      <p:cBhvr>
                                        <p:cTn id="250" dur="1193" fill="hold"/>
                                        <p:tgtEl>
                                          <p:spTgt spid="39"/>
                                        </p:tgtEl>
                                        <p:attrNameLst>
                                          <p:attrName>ppt_x</p:attrName>
                                          <p:attrName>ppt_y</p:attrName>
                                        </p:attrNameLst>
                                      </p:cBhvr>
                                      <p:rCtr x="-12500" y="0"/>
                                    </p:animMotion>
                                  </p:childTnLst>
                                </p:cTn>
                              </p:par>
                              <p:par>
                                <p:cTn id="251" presetID="10" presetClass="exit" presetSubtype="0" fill="hold" grpId="1" nodeType="withEffect">
                                  <p:stCondLst>
                                    <p:cond delay="597"/>
                                  </p:stCondLst>
                                  <p:childTnLst>
                                    <p:animEffect transition="out" filter="fade">
                                      <p:cBhvr>
                                        <p:cTn id="252" dur="1193"/>
                                        <p:tgtEl>
                                          <p:spTgt spid="39"/>
                                        </p:tgtEl>
                                      </p:cBhvr>
                                    </p:animEffect>
                                    <p:set>
                                      <p:cBhvr>
                                        <p:cTn id="253" dur="1" fill="hold">
                                          <p:stCondLst>
                                            <p:cond delay="1192"/>
                                          </p:stCondLst>
                                        </p:cTn>
                                        <p:tgtEl>
                                          <p:spTgt spid="39"/>
                                        </p:tgtEl>
                                        <p:attrNameLst>
                                          <p:attrName>style.visibility</p:attrName>
                                        </p:attrNameLst>
                                      </p:cBhvr>
                                      <p:to>
                                        <p:strVal val="hidden"/>
                                      </p:to>
                                    </p:set>
                                  </p:childTnLst>
                                </p:cTn>
                              </p:par>
                              <p:par>
                                <p:cTn id="254" presetID="1" presetClass="entr" presetSubtype="0" fill="hold" grpId="0" nodeType="withEffect">
                                  <p:stCondLst>
                                    <p:cond delay="795"/>
                                  </p:stCondLst>
                                  <p:childTnLst>
                                    <p:set>
                                      <p:cBhvr>
                                        <p:cTn id="255" dur="1" fill="hold">
                                          <p:stCondLst>
                                            <p:cond delay="0"/>
                                          </p:stCondLst>
                                        </p:cTn>
                                        <p:tgtEl>
                                          <p:spTgt spid="40"/>
                                        </p:tgtEl>
                                        <p:attrNameLst>
                                          <p:attrName>style.visibility</p:attrName>
                                        </p:attrNameLst>
                                      </p:cBhvr>
                                      <p:to>
                                        <p:strVal val="visible"/>
                                      </p:to>
                                    </p:set>
                                  </p:childTnLst>
                                </p:cTn>
                              </p:par>
                              <p:par>
                                <p:cTn id="256" presetID="35" presetClass="path" presetSubtype="0" fill="hold" grpId="2" nodeType="withEffect">
                                  <p:stCondLst>
                                    <p:cond delay="795"/>
                                  </p:stCondLst>
                                  <p:childTnLst>
                                    <p:animMotion origin="layout" path="M 3.88889E-6 -4.81481E-6 L -0.25 -4.81481E-6 " pathEditMode="relative" rAng="0" ptsTypes="AA">
                                      <p:cBhvr>
                                        <p:cTn id="257" dur="1193" fill="hold"/>
                                        <p:tgtEl>
                                          <p:spTgt spid="40"/>
                                        </p:tgtEl>
                                        <p:attrNameLst>
                                          <p:attrName>ppt_x</p:attrName>
                                          <p:attrName>ppt_y</p:attrName>
                                        </p:attrNameLst>
                                      </p:cBhvr>
                                      <p:rCtr x="-12500" y="0"/>
                                    </p:animMotion>
                                  </p:childTnLst>
                                </p:cTn>
                              </p:par>
                              <p:par>
                                <p:cTn id="258" presetID="10" presetClass="exit" presetSubtype="0" fill="hold" grpId="1" nodeType="withEffect">
                                  <p:stCondLst>
                                    <p:cond delay="795"/>
                                  </p:stCondLst>
                                  <p:childTnLst>
                                    <p:animEffect transition="out" filter="fade">
                                      <p:cBhvr>
                                        <p:cTn id="259" dur="1193"/>
                                        <p:tgtEl>
                                          <p:spTgt spid="40"/>
                                        </p:tgtEl>
                                      </p:cBhvr>
                                    </p:animEffect>
                                    <p:set>
                                      <p:cBhvr>
                                        <p:cTn id="260" dur="1" fill="hold">
                                          <p:stCondLst>
                                            <p:cond delay="1192"/>
                                          </p:stCondLst>
                                        </p:cTn>
                                        <p:tgtEl>
                                          <p:spTgt spid="40"/>
                                        </p:tgtEl>
                                        <p:attrNameLst>
                                          <p:attrName>style.visibility</p:attrName>
                                        </p:attrNameLst>
                                      </p:cBhvr>
                                      <p:to>
                                        <p:strVal val="hidden"/>
                                      </p:to>
                                    </p:set>
                                  </p:childTnLst>
                                </p:cTn>
                              </p:par>
                              <p:par>
                                <p:cTn id="261" presetID="1" presetClass="entr" presetSubtype="0" fill="hold" grpId="0" nodeType="withEffect">
                                  <p:stCondLst>
                                    <p:cond delay="0"/>
                                  </p:stCondLst>
                                  <p:childTnLst>
                                    <p:set>
                                      <p:cBhvr>
                                        <p:cTn id="262" dur="1" fill="hold">
                                          <p:stCondLst>
                                            <p:cond delay="0"/>
                                          </p:stCondLst>
                                        </p:cTn>
                                        <p:tgtEl>
                                          <p:spTgt spid="41"/>
                                        </p:tgtEl>
                                        <p:attrNameLst>
                                          <p:attrName>style.visibility</p:attrName>
                                        </p:attrNameLst>
                                      </p:cBhvr>
                                      <p:to>
                                        <p:strVal val="visible"/>
                                      </p:to>
                                    </p:set>
                                  </p:childTnLst>
                                </p:cTn>
                              </p:par>
                              <p:par>
                                <p:cTn id="263" presetID="35" presetClass="path" presetSubtype="0" accel="50000" decel="50000" fill="hold" grpId="2" nodeType="withEffect">
                                  <p:stCondLst>
                                    <p:cond delay="0"/>
                                  </p:stCondLst>
                                  <p:childTnLst>
                                    <p:animMotion origin="layout" path="M -1.11111E-6 -1.11111E-6 L -0.36094 -1.11111E-6 " pathEditMode="relative" rAng="0" ptsTypes="AA">
                                      <p:cBhvr>
                                        <p:cTn id="264" dur="795" fill="hold"/>
                                        <p:tgtEl>
                                          <p:spTgt spid="41"/>
                                        </p:tgtEl>
                                        <p:attrNameLst>
                                          <p:attrName>ppt_x</p:attrName>
                                          <p:attrName>ppt_y</p:attrName>
                                        </p:attrNameLst>
                                      </p:cBhvr>
                                      <p:rCtr x="-18056" y="0"/>
                                    </p:animMotion>
                                  </p:childTnLst>
                                </p:cTn>
                              </p:par>
                              <p:par>
                                <p:cTn id="265" presetID="10" presetClass="exit" presetSubtype="0" fill="hold" grpId="1" nodeType="withEffect">
                                  <p:stCondLst>
                                    <p:cond delay="0"/>
                                  </p:stCondLst>
                                  <p:childTnLst>
                                    <p:animEffect transition="out" filter="fade">
                                      <p:cBhvr>
                                        <p:cTn id="266" dur="1193"/>
                                        <p:tgtEl>
                                          <p:spTgt spid="41"/>
                                        </p:tgtEl>
                                      </p:cBhvr>
                                    </p:animEffect>
                                    <p:set>
                                      <p:cBhvr>
                                        <p:cTn id="267" dur="1" fill="hold">
                                          <p:stCondLst>
                                            <p:cond delay="1192"/>
                                          </p:stCondLst>
                                        </p:cTn>
                                        <p:tgtEl>
                                          <p:spTgt spid="41"/>
                                        </p:tgtEl>
                                        <p:attrNameLst>
                                          <p:attrName>style.visibility</p:attrName>
                                        </p:attrNameLst>
                                      </p:cBhvr>
                                      <p:to>
                                        <p:strVal val="hidden"/>
                                      </p:to>
                                    </p:set>
                                  </p:childTnLst>
                                </p:cTn>
                              </p:par>
                              <p:par>
                                <p:cTn id="268" presetID="1" presetClass="entr" presetSubtype="0" fill="hold" grpId="0" nodeType="withEffect">
                                  <p:stCondLst>
                                    <p:cond delay="199"/>
                                  </p:stCondLst>
                                  <p:childTnLst>
                                    <p:set>
                                      <p:cBhvr>
                                        <p:cTn id="269" dur="1" fill="hold">
                                          <p:stCondLst>
                                            <p:cond delay="0"/>
                                          </p:stCondLst>
                                        </p:cTn>
                                        <p:tgtEl>
                                          <p:spTgt spid="42"/>
                                        </p:tgtEl>
                                        <p:attrNameLst>
                                          <p:attrName>style.visibility</p:attrName>
                                        </p:attrNameLst>
                                      </p:cBhvr>
                                      <p:to>
                                        <p:strVal val="visible"/>
                                      </p:to>
                                    </p:set>
                                  </p:childTnLst>
                                </p:cTn>
                              </p:par>
                              <p:par>
                                <p:cTn id="270" presetID="35" presetClass="path" presetSubtype="0" fill="hold" grpId="2" nodeType="withEffect">
                                  <p:stCondLst>
                                    <p:cond delay="199"/>
                                  </p:stCondLst>
                                  <p:childTnLst>
                                    <p:animMotion origin="layout" path="M -2.5E-6 -2.22222E-6 L -0.44201 -2.22222E-6 " pathEditMode="relative" rAng="0" ptsTypes="AA">
                                      <p:cBhvr>
                                        <p:cTn id="271" dur="1193" fill="hold"/>
                                        <p:tgtEl>
                                          <p:spTgt spid="42"/>
                                        </p:tgtEl>
                                        <p:attrNameLst>
                                          <p:attrName>ppt_x</p:attrName>
                                          <p:attrName>ppt_y</p:attrName>
                                        </p:attrNameLst>
                                      </p:cBhvr>
                                      <p:rCtr x="-22101" y="0"/>
                                    </p:animMotion>
                                  </p:childTnLst>
                                </p:cTn>
                              </p:par>
                              <p:par>
                                <p:cTn id="272" presetID="10" presetClass="exit" presetSubtype="0" fill="hold" grpId="1" nodeType="withEffect">
                                  <p:stCondLst>
                                    <p:cond delay="199"/>
                                  </p:stCondLst>
                                  <p:childTnLst>
                                    <p:animEffect transition="out" filter="fade">
                                      <p:cBhvr>
                                        <p:cTn id="273" dur="1193"/>
                                        <p:tgtEl>
                                          <p:spTgt spid="42"/>
                                        </p:tgtEl>
                                      </p:cBhvr>
                                    </p:animEffect>
                                    <p:set>
                                      <p:cBhvr>
                                        <p:cTn id="274" dur="1" fill="hold">
                                          <p:stCondLst>
                                            <p:cond delay="1192"/>
                                          </p:stCondLst>
                                        </p:cTn>
                                        <p:tgtEl>
                                          <p:spTgt spid="42"/>
                                        </p:tgtEl>
                                        <p:attrNameLst>
                                          <p:attrName>style.visibility</p:attrName>
                                        </p:attrNameLst>
                                      </p:cBhvr>
                                      <p:to>
                                        <p:strVal val="hidden"/>
                                      </p:to>
                                    </p:set>
                                  </p:childTnLst>
                                </p:cTn>
                              </p:par>
                              <p:par>
                                <p:cTn id="275" presetID="1" presetClass="entr" presetSubtype="0" fill="hold" grpId="0" nodeType="withEffect">
                                  <p:stCondLst>
                                    <p:cond delay="398"/>
                                  </p:stCondLst>
                                  <p:childTnLst>
                                    <p:set>
                                      <p:cBhvr>
                                        <p:cTn id="276" dur="1" fill="hold">
                                          <p:stCondLst>
                                            <p:cond delay="0"/>
                                          </p:stCondLst>
                                        </p:cTn>
                                        <p:tgtEl>
                                          <p:spTgt spid="43"/>
                                        </p:tgtEl>
                                        <p:attrNameLst>
                                          <p:attrName>style.visibility</p:attrName>
                                        </p:attrNameLst>
                                      </p:cBhvr>
                                      <p:to>
                                        <p:strVal val="visible"/>
                                      </p:to>
                                    </p:set>
                                  </p:childTnLst>
                                </p:cTn>
                              </p:par>
                              <p:par>
                                <p:cTn id="277" presetID="35" presetClass="path" presetSubtype="0" fill="hold" grpId="2" nodeType="withEffect">
                                  <p:stCondLst>
                                    <p:cond delay="398"/>
                                  </p:stCondLst>
                                  <p:childTnLst>
                                    <p:animMotion origin="layout" path="M -3.88889E-6 2.22222E-6 L -0.37048 2.22222E-6 " pathEditMode="relative" rAng="0" ptsTypes="AA">
                                      <p:cBhvr>
                                        <p:cTn id="278" dur="1193" fill="hold"/>
                                        <p:tgtEl>
                                          <p:spTgt spid="43"/>
                                        </p:tgtEl>
                                        <p:attrNameLst>
                                          <p:attrName>ppt_x</p:attrName>
                                          <p:attrName>ppt_y</p:attrName>
                                        </p:attrNameLst>
                                      </p:cBhvr>
                                      <p:rCtr x="-18524" y="0"/>
                                    </p:animMotion>
                                  </p:childTnLst>
                                </p:cTn>
                              </p:par>
                              <p:par>
                                <p:cTn id="279" presetID="10" presetClass="exit" presetSubtype="0" fill="hold" grpId="1" nodeType="withEffect">
                                  <p:stCondLst>
                                    <p:cond delay="398"/>
                                  </p:stCondLst>
                                  <p:childTnLst>
                                    <p:animEffect transition="out" filter="fade">
                                      <p:cBhvr>
                                        <p:cTn id="280" dur="1193"/>
                                        <p:tgtEl>
                                          <p:spTgt spid="43"/>
                                        </p:tgtEl>
                                      </p:cBhvr>
                                    </p:animEffect>
                                    <p:set>
                                      <p:cBhvr>
                                        <p:cTn id="281" dur="1" fill="hold">
                                          <p:stCondLst>
                                            <p:cond delay="1192"/>
                                          </p:stCondLst>
                                        </p:cTn>
                                        <p:tgtEl>
                                          <p:spTgt spid="43"/>
                                        </p:tgtEl>
                                        <p:attrNameLst>
                                          <p:attrName>style.visibility</p:attrName>
                                        </p:attrNameLst>
                                      </p:cBhvr>
                                      <p:to>
                                        <p:strVal val="hidden"/>
                                      </p:to>
                                    </p:set>
                                  </p:childTnLst>
                                </p:cTn>
                              </p:par>
                              <p:par>
                                <p:cTn id="282" presetID="1" presetClass="entr" presetSubtype="0" fill="hold" grpId="0" nodeType="withEffect">
                                  <p:stCondLst>
                                    <p:cond delay="597"/>
                                  </p:stCondLst>
                                  <p:childTnLst>
                                    <p:set>
                                      <p:cBhvr>
                                        <p:cTn id="283" dur="1" fill="hold">
                                          <p:stCondLst>
                                            <p:cond delay="0"/>
                                          </p:stCondLst>
                                        </p:cTn>
                                        <p:tgtEl>
                                          <p:spTgt spid="44"/>
                                        </p:tgtEl>
                                        <p:attrNameLst>
                                          <p:attrName>style.visibility</p:attrName>
                                        </p:attrNameLst>
                                      </p:cBhvr>
                                      <p:to>
                                        <p:strVal val="visible"/>
                                      </p:to>
                                    </p:set>
                                  </p:childTnLst>
                                </p:cTn>
                              </p:par>
                              <p:par>
                                <p:cTn id="284" presetID="35" presetClass="path" presetSubtype="0" fill="hold" grpId="2" nodeType="withEffect">
                                  <p:stCondLst>
                                    <p:cond delay="597"/>
                                  </p:stCondLst>
                                  <p:childTnLst>
                                    <p:animMotion origin="layout" path="M -8.33333E-7 -3.7037E-6 L -0.39826 -3.7037E-6 " pathEditMode="relative" rAng="0" ptsTypes="AA">
                                      <p:cBhvr>
                                        <p:cTn id="285" dur="1193" fill="hold"/>
                                        <p:tgtEl>
                                          <p:spTgt spid="44"/>
                                        </p:tgtEl>
                                        <p:attrNameLst>
                                          <p:attrName>ppt_x</p:attrName>
                                          <p:attrName>ppt_y</p:attrName>
                                        </p:attrNameLst>
                                      </p:cBhvr>
                                      <p:rCtr x="-19913" y="0"/>
                                    </p:animMotion>
                                  </p:childTnLst>
                                </p:cTn>
                              </p:par>
                              <p:par>
                                <p:cTn id="286" presetID="10" presetClass="exit" presetSubtype="0" fill="hold" grpId="1" nodeType="withEffect">
                                  <p:stCondLst>
                                    <p:cond delay="597"/>
                                  </p:stCondLst>
                                  <p:childTnLst>
                                    <p:animEffect transition="out" filter="fade">
                                      <p:cBhvr>
                                        <p:cTn id="287" dur="1193"/>
                                        <p:tgtEl>
                                          <p:spTgt spid="44"/>
                                        </p:tgtEl>
                                      </p:cBhvr>
                                    </p:animEffect>
                                    <p:set>
                                      <p:cBhvr>
                                        <p:cTn id="288" dur="1" fill="hold">
                                          <p:stCondLst>
                                            <p:cond delay="1192"/>
                                          </p:stCondLst>
                                        </p:cTn>
                                        <p:tgtEl>
                                          <p:spTgt spid="44"/>
                                        </p:tgtEl>
                                        <p:attrNameLst>
                                          <p:attrName>style.visibility</p:attrName>
                                        </p:attrNameLst>
                                      </p:cBhvr>
                                      <p:to>
                                        <p:strVal val="hidden"/>
                                      </p:to>
                                    </p:set>
                                  </p:childTnLst>
                                </p:cTn>
                              </p:par>
                              <p:par>
                                <p:cTn id="289" presetID="1" presetClass="entr" presetSubtype="0" fill="hold" grpId="0" nodeType="withEffect">
                                  <p:stCondLst>
                                    <p:cond delay="795"/>
                                  </p:stCondLst>
                                  <p:childTnLst>
                                    <p:set>
                                      <p:cBhvr>
                                        <p:cTn id="290" dur="1" fill="hold">
                                          <p:stCondLst>
                                            <p:cond delay="0"/>
                                          </p:stCondLst>
                                        </p:cTn>
                                        <p:tgtEl>
                                          <p:spTgt spid="45"/>
                                        </p:tgtEl>
                                        <p:attrNameLst>
                                          <p:attrName>style.visibility</p:attrName>
                                        </p:attrNameLst>
                                      </p:cBhvr>
                                      <p:to>
                                        <p:strVal val="visible"/>
                                      </p:to>
                                    </p:set>
                                  </p:childTnLst>
                                </p:cTn>
                              </p:par>
                              <p:par>
                                <p:cTn id="291" presetID="35" presetClass="path" presetSubtype="0" fill="hold" grpId="2" nodeType="withEffect">
                                  <p:stCondLst>
                                    <p:cond delay="795"/>
                                  </p:stCondLst>
                                  <p:childTnLst>
                                    <p:animMotion origin="layout" path="M -8.33333E-7 -1.11111E-6 L -0.46597 -1.11111E-6 " pathEditMode="relative" rAng="0" ptsTypes="AA">
                                      <p:cBhvr>
                                        <p:cTn id="292" dur="1193" fill="hold"/>
                                        <p:tgtEl>
                                          <p:spTgt spid="45"/>
                                        </p:tgtEl>
                                        <p:attrNameLst>
                                          <p:attrName>ppt_x</p:attrName>
                                          <p:attrName>ppt_y</p:attrName>
                                        </p:attrNameLst>
                                      </p:cBhvr>
                                      <p:rCtr x="-23299" y="0"/>
                                    </p:animMotion>
                                  </p:childTnLst>
                                </p:cTn>
                              </p:par>
                              <p:par>
                                <p:cTn id="293" presetID="10" presetClass="exit" presetSubtype="0" fill="hold" grpId="1" nodeType="withEffect">
                                  <p:stCondLst>
                                    <p:cond delay="795"/>
                                  </p:stCondLst>
                                  <p:childTnLst>
                                    <p:animEffect transition="out" filter="fade">
                                      <p:cBhvr>
                                        <p:cTn id="294" dur="1193"/>
                                        <p:tgtEl>
                                          <p:spTgt spid="45"/>
                                        </p:tgtEl>
                                      </p:cBhvr>
                                    </p:animEffect>
                                    <p:set>
                                      <p:cBhvr>
                                        <p:cTn id="295" dur="1" fill="hold">
                                          <p:stCondLst>
                                            <p:cond delay="1192"/>
                                          </p:stCondLst>
                                        </p:cTn>
                                        <p:tgtEl>
                                          <p:spTgt spid="45"/>
                                        </p:tgtEl>
                                        <p:attrNameLst>
                                          <p:attrName>style.visibility</p:attrName>
                                        </p:attrNameLst>
                                      </p:cBhvr>
                                      <p:to>
                                        <p:strVal val="hidden"/>
                                      </p:to>
                                    </p:set>
                                  </p:childTnLst>
                                </p:cTn>
                              </p:par>
                              <p:par>
                                <p:cTn id="296" presetID="1" presetClass="entr" presetSubtype="0" fill="hold" grpId="0" nodeType="withEffect">
                                  <p:stCondLst>
                                    <p:cond delay="0"/>
                                  </p:stCondLst>
                                  <p:childTnLst>
                                    <p:set>
                                      <p:cBhvr>
                                        <p:cTn id="297" dur="1" fill="hold">
                                          <p:stCondLst>
                                            <p:cond delay="0"/>
                                          </p:stCondLst>
                                        </p:cTn>
                                        <p:tgtEl>
                                          <p:spTgt spid="46"/>
                                        </p:tgtEl>
                                        <p:attrNameLst>
                                          <p:attrName>style.visibility</p:attrName>
                                        </p:attrNameLst>
                                      </p:cBhvr>
                                      <p:to>
                                        <p:strVal val="visible"/>
                                      </p:to>
                                    </p:set>
                                  </p:childTnLst>
                                </p:cTn>
                              </p:par>
                              <p:par>
                                <p:cTn id="298" presetID="56" presetClass="path" presetSubtype="0" fill="hold" grpId="2" nodeType="withEffect">
                                  <p:stCondLst>
                                    <p:cond delay="0"/>
                                  </p:stCondLst>
                                  <p:childTnLst>
                                    <p:animMotion origin="layout" path="M -4.72222E-6 -1.48148E-6 L -0.31493 0.31505 " pathEditMode="relative" rAng="0" ptsTypes="AA">
                                      <p:cBhvr>
                                        <p:cTn id="299" dur="1193" fill="hold"/>
                                        <p:tgtEl>
                                          <p:spTgt spid="46"/>
                                        </p:tgtEl>
                                        <p:attrNameLst>
                                          <p:attrName>ppt_x</p:attrName>
                                          <p:attrName>ppt_y</p:attrName>
                                        </p:attrNameLst>
                                      </p:cBhvr>
                                      <p:rCtr x="-15747" y="15741"/>
                                    </p:animMotion>
                                  </p:childTnLst>
                                </p:cTn>
                              </p:par>
                              <p:par>
                                <p:cTn id="300" presetID="10" presetClass="exit" presetSubtype="0" fill="hold" grpId="1" nodeType="withEffect">
                                  <p:stCondLst>
                                    <p:cond delay="0"/>
                                  </p:stCondLst>
                                  <p:childTnLst>
                                    <p:animEffect transition="out" filter="fade">
                                      <p:cBhvr>
                                        <p:cTn id="301" dur="1193"/>
                                        <p:tgtEl>
                                          <p:spTgt spid="46"/>
                                        </p:tgtEl>
                                      </p:cBhvr>
                                    </p:animEffect>
                                    <p:set>
                                      <p:cBhvr>
                                        <p:cTn id="302" dur="1" fill="hold">
                                          <p:stCondLst>
                                            <p:cond delay="1192"/>
                                          </p:stCondLst>
                                        </p:cTn>
                                        <p:tgtEl>
                                          <p:spTgt spid="46"/>
                                        </p:tgtEl>
                                        <p:attrNameLst>
                                          <p:attrName>style.visibility</p:attrName>
                                        </p:attrNameLst>
                                      </p:cBhvr>
                                      <p:to>
                                        <p:strVal val="hidden"/>
                                      </p:to>
                                    </p:set>
                                  </p:childTnLst>
                                </p:cTn>
                              </p:par>
                              <p:par>
                                <p:cTn id="303" presetID="1" presetClass="entr" presetSubtype="0" fill="hold" grpId="0" nodeType="withEffect">
                                  <p:stCondLst>
                                    <p:cond delay="199"/>
                                  </p:stCondLst>
                                  <p:childTnLst>
                                    <p:set>
                                      <p:cBhvr>
                                        <p:cTn id="304" dur="1" fill="hold">
                                          <p:stCondLst>
                                            <p:cond delay="0"/>
                                          </p:stCondLst>
                                        </p:cTn>
                                        <p:tgtEl>
                                          <p:spTgt spid="47"/>
                                        </p:tgtEl>
                                        <p:attrNameLst>
                                          <p:attrName>style.visibility</p:attrName>
                                        </p:attrNameLst>
                                      </p:cBhvr>
                                      <p:to>
                                        <p:strVal val="visible"/>
                                      </p:to>
                                    </p:set>
                                  </p:childTnLst>
                                </p:cTn>
                              </p:par>
                              <p:par>
                                <p:cTn id="305" presetID="56" presetClass="path" presetSubtype="0" fill="hold" grpId="2" nodeType="withEffect">
                                  <p:stCondLst>
                                    <p:cond delay="199"/>
                                  </p:stCondLst>
                                  <p:childTnLst>
                                    <p:animMotion origin="layout" path="M 1.94444E-6 2.22222E-6 L -0.27361 0.3044 " pathEditMode="relative" rAng="0" ptsTypes="AA">
                                      <p:cBhvr>
                                        <p:cTn id="306" dur="1193" fill="hold"/>
                                        <p:tgtEl>
                                          <p:spTgt spid="47"/>
                                        </p:tgtEl>
                                        <p:attrNameLst>
                                          <p:attrName>ppt_x</p:attrName>
                                          <p:attrName>ppt_y</p:attrName>
                                        </p:attrNameLst>
                                      </p:cBhvr>
                                      <p:rCtr x="-13681" y="15208"/>
                                    </p:animMotion>
                                  </p:childTnLst>
                                </p:cTn>
                              </p:par>
                              <p:par>
                                <p:cTn id="307" presetID="10" presetClass="exit" presetSubtype="0" fill="hold" grpId="1" nodeType="withEffect">
                                  <p:stCondLst>
                                    <p:cond delay="199"/>
                                  </p:stCondLst>
                                  <p:childTnLst>
                                    <p:animEffect transition="out" filter="fade">
                                      <p:cBhvr>
                                        <p:cTn id="308" dur="1193"/>
                                        <p:tgtEl>
                                          <p:spTgt spid="47"/>
                                        </p:tgtEl>
                                      </p:cBhvr>
                                    </p:animEffect>
                                    <p:set>
                                      <p:cBhvr>
                                        <p:cTn id="309" dur="1" fill="hold">
                                          <p:stCondLst>
                                            <p:cond delay="1192"/>
                                          </p:stCondLst>
                                        </p:cTn>
                                        <p:tgtEl>
                                          <p:spTgt spid="47"/>
                                        </p:tgtEl>
                                        <p:attrNameLst>
                                          <p:attrName>style.visibility</p:attrName>
                                        </p:attrNameLst>
                                      </p:cBhvr>
                                      <p:to>
                                        <p:strVal val="hidden"/>
                                      </p:to>
                                    </p:set>
                                  </p:childTnLst>
                                </p:cTn>
                              </p:par>
                              <p:par>
                                <p:cTn id="310" presetID="1" presetClass="entr" presetSubtype="0" fill="hold" grpId="0" nodeType="withEffect">
                                  <p:stCondLst>
                                    <p:cond delay="398"/>
                                  </p:stCondLst>
                                  <p:childTnLst>
                                    <p:set>
                                      <p:cBhvr>
                                        <p:cTn id="311" dur="1" fill="hold">
                                          <p:stCondLst>
                                            <p:cond delay="0"/>
                                          </p:stCondLst>
                                        </p:cTn>
                                        <p:tgtEl>
                                          <p:spTgt spid="48"/>
                                        </p:tgtEl>
                                        <p:attrNameLst>
                                          <p:attrName>style.visibility</p:attrName>
                                        </p:attrNameLst>
                                      </p:cBhvr>
                                      <p:to>
                                        <p:strVal val="visible"/>
                                      </p:to>
                                    </p:set>
                                  </p:childTnLst>
                                </p:cTn>
                              </p:par>
                              <p:par>
                                <p:cTn id="312" presetID="56" presetClass="path" presetSubtype="0" fill="hold" grpId="2" nodeType="withEffect">
                                  <p:stCondLst>
                                    <p:cond delay="398"/>
                                  </p:stCondLst>
                                  <p:childTnLst>
                                    <p:animMotion origin="layout" path="M 2.5E-6 1.85185E-6 L -0.20313 0.20301 " pathEditMode="relative" rAng="0" ptsTypes="AA">
                                      <p:cBhvr>
                                        <p:cTn id="313" dur="1193" fill="hold"/>
                                        <p:tgtEl>
                                          <p:spTgt spid="48"/>
                                        </p:tgtEl>
                                        <p:attrNameLst>
                                          <p:attrName>ppt_x</p:attrName>
                                          <p:attrName>ppt_y</p:attrName>
                                        </p:attrNameLst>
                                      </p:cBhvr>
                                      <p:rCtr x="-10156" y="10139"/>
                                    </p:animMotion>
                                  </p:childTnLst>
                                </p:cTn>
                              </p:par>
                              <p:par>
                                <p:cTn id="314" presetID="10" presetClass="exit" presetSubtype="0" fill="hold" grpId="1" nodeType="withEffect">
                                  <p:stCondLst>
                                    <p:cond delay="398"/>
                                  </p:stCondLst>
                                  <p:childTnLst>
                                    <p:animEffect transition="out" filter="fade">
                                      <p:cBhvr>
                                        <p:cTn id="315" dur="1193"/>
                                        <p:tgtEl>
                                          <p:spTgt spid="48"/>
                                        </p:tgtEl>
                                      </p:cBhvr>
                                    </p:animEffect>
                                    <p:set>
                                      <p:cBhvr>
                                        <p:cTn id="316" dur="1" fill="hold">
                                          <p:stCondLst>
                                            <p:cond delay="1192"/>
                                          </p:stCondLst>
                                        </p:cTn>
                                        <p:tgtEl>
                                          <p:spTgt spid="48"/>
                                        </p:tgtEl>
                                        <p:attrNameLst>
                                          <p:attrName>style.visibility</p:attrName>
                                        </p:attrNameLst>
                                      </p:cBhvr>
                                      <p:to>
                                        <p:strVal val="hidden"/>
                                      </p:to>
                                    </p:set>
                                  </p:childTnLst>
                                </p:cTn>
                              </p:par>
                              <p:par>
                                <p:cTn id="317" presetID="1" presetClass="entr" presetSubtype="0" fill="hold" grpId="0" nodeType="withEffect">
                                  <p:stCondLst>
                                    <p:cond delay="597"/>
                                  </p:stCondLst>
                                  <p:childTnLst>
                                    <p:set>
                                      <p:cBhvr>
                                        <p:cTn id="318" dur="1" fill="hold">
                                          <p:stCondLst>
                                            <p:cond delay="0"/>
                                          </p:stCondLst>
                                        </p:cTn>
                                        <p:tgtEl>
                                          <p:spTgt spid="49"/>
                                        </p:tgtEl>
                                        <p:attrNameLst>
                                          <p:attrName>style.visibility</p:attrName>
                                        </p:attrNameLst>
                                      </p:cBhvr>
                                      <p:to>
                                        <p:strVal val="visible"/>
                                      </p:to>
                                    </p:set>
                                  </p:childTnLst>
                                </p:cTn>
                              </p:par>
                              <p:par>
                                <p:cTn id="319" presetID="56" presetClass="path" presetSubtype="0" fill="hold" grpId="2" nodeType="withEffect">
                                  <p:stCondLst>
                                    <p:cond delay="597"/>
                                  </p:stCondLst>
                                  <p:childTnLst>
                                    <p:animMotion origin="layout" path="M -4.44444E-6 -4.07407E-6 L -0.29027 0.29028 " pathEditMode="relative" rAng="0" ptsTypes="AA">
                                      <p:cBhvr>
                                        <p:cTn id="320" dur="1193" fill="hold"/>
                                        <p:tgtEl>
                                          <p:spTgt spid="49"/>
                                        </p:tgtEl>
                                        <p:attrNameLst>
                                          <p:attrName>ppt_x</p:attrName>
                                          <p:attrName>ppt_y</p:attrName>
                                        </p:attrNameLst>
                                      </p:cBhvr>
                                      <p:rCtr x="-14514" y="14514"/>
                                    </p:animMotion>
                                  </p:childTnLst>
                                </p:cTn>
                              </p:par>
                              <p:par>
                                <p:cTn id="321" presetID="10" presetClass="exit" presetSubtype="0" fill="hold" grpId="1" nodeType="withEffect">
                                  <p:stCondLst>
                                    <p:cond delay="597"/>
                                  </p:stCondLst>
                                  <p:childTnLst>
                                    <p:animEffect transition="out" filter="fade">
                                      <p:cBhvr>
                                        <p:cTn id="322" dur="1193"/>
                                        <p:tgtEl>
                                          <p:spTgt spid="49"/>
                                        </p:tgtEl>
                                      </p:cBhvr>
                                    </p:animEffect>
                                    <p:set>
                                      <p:cBhvr>
                                        <p:cTn id="323" dur="1" fill="hold">
                                          <p:stCondLst>
                                            <p:cond delay="1192"/>
                                          </p:stCondLst>
                                        </p:cTn>
                                        <p:tgtEl>
                                          <p:spTgt spid="49"/>
                                        </p:tgtEl>
                                        <p:attrNameLst>
                                          <p:attrName>style.visibility</p:attrName>
                                        </p:attrNameLst>
                                      </p:cBhvr>
                                      <p:to>
                                        <p:strVal val="hidden"/>
                                      </p:to>
                                    </p:set>
                                  </p:childTnLst>
                                </p:cTn>
                              </p:par>
                              <p:par>
                                <p:cTn id="324" presetID="1" presetClass="entr" presetSubtype="0" fill="hold" grpId="0" nodeType="withEffect">
                                  <p:stCondLst>
                                    <p:cond delay="795"/>
                                  </p:stCondLst>
                                  <p:childTnLst>
                                    <p:set>
                                      <p:cBhvr>
                                        <p:cTn id="325" dur="1" fill="hold">
                                          <p:stCondLst>
                                            <p:cond delay="0"/>
                                          </p:stCondLst>
                                        </p:cTn>
                                        <p:tgtEl>
                                          <p:spTgt spid="50"/>
                                        </p:tgtEl>
                                        <p:attrNameLst>
                                          <p:attrName>style.visibility</p:attrName>
                                        </p:attrNameLst>
                                      </p:cBhvr>
                                      <p:to>
                                        <p:strVal val="visible"/>
                                      </p:to>
                                    </p:set>
                                  </p:childTnLst>
                                </p:cTn>
                              </p:par>
                              <p:par>
                                <p:cTn id="326" presetID="56" presetClass="path" presetSubtype="0" fill="hold" grpId="2" nodeType="withEffect">
                                  <p:stCondLst>
                                    <p:cond delay="795"/>
                                  </p:stCondLst>
                                  <p:childTnLst>
                                    <p:animMotion origin="layout" path="M 5E-6 3.33333E-6 L -0.33299 0.3331 " pathEditMode="relative" rAng="0" ptsTypes="AA">
                                      <p:cBhvr>
                                        <p:cTn id="327" dur="1193" fill="hold"/>
                                        <p:tgtEl>
                                          <p:spTgt spid="50"/>
                                        </p:tgtEl>
                                        <p:attrNameLst>
                                          <p:attrName>ppt_x</p:attrName>
                                          <p:attrName>ppt_y</p:attrName>
                                        </p:attrNameLst>
                                      </p:cBhvr>
                                      <p:rCtr x="-16649" y="16644"/>
                                    </p:animMotion>
                                  </p:childTnLst>
                                </p:cTn>
                              </p:par>
                              <p:par>
                                <p:cTn id="328" presetID="10" presetClass="exit" presetSubtype="0" fill="hold" grpId="1" nodeType="withEffect">
                                  <p:stCondLst>
                                    <p:cond delay="795"/>
                                  </p:stCondLst>
                                  <p:childTnLst>
                                    <p:animEffect transition="out" filter="fade">
                                      <p:cBhvr>
                                        <p:cTn id="329" dur="1193"/>
                                        <p:tgtEl>
                                          <p:spTgt spid="50"/>
                                        </p:tgtEl>
                                      </p:cBhvr>
                                    </p:animEffect>
                                    <p:set>
                                      <p:cBhvr>
                                        <p:cTn id="330" dur="1" fill="hold">
                                          <p:stCondLst>
                                            <p:cond delay="1192"/>
                                          </p:stCondLst>
                                        </p:cTn>
                                        <p:tgtEl>
                                          <p:spTgt spid="50"/>
                                        </p:tgtEl>
                                        <p:attrNameLst>
                                          <p:attrName>style.visibility</p:attrName>
                                        </p:attrNameLst>
                                      </p:cBhvr>
                                      <p:to>
                                        <p:strVal val="hidden"/>
                                      </p:to>
                                    </p:set>
                                  </p:childTnLst>
                                </p:cTn>
                              </p:par>
                              <p:par>
                                <p:cTn id="331" presetID="1" presetClass="entr" presetSubtype="0" fill="hold" grpId="0" nodeType="withEffect">
                                  <p:stCondLst>
                                    <p:cond delay="0"/>
                                  </p:stCondLst>
                                  <p:childTnLst>
                                    <p:set>
                                      <p:cBhvr>
                                        <p:cTn id="332" dur="1" fill="hold">
                                          <p:stCondLst>
                                            <p:cond delay="0"/>
                                          </p:stCondLst>
                                        </p:cTn>
                                        <p:tgtEl>
                                          <p:spTgt spid="51"/>
                                        </p:tgtEl>
                                        <p:attrNameLst>
                                          <p:attrName>style.visibility</p:attrName>
                                        </p:attrNameLst>
                                      </p:cBhvr>
                                      <p:to>
                                        <p:strVal val="visible"/>
                                      </p:to>
                                    </p:set>
                                  </p:childTnLst>
                                </p:cTn>
                              </p:par>
                              <p:par>
                                <p:cTn id="333" presetID="56" presetClass="path" presetSubtype="0" fill="hold" grpId="2" nodeType="withEffect">
                                  <p:stCondLst>
                                    <p:cond delay="0"/>
                                  </p:stCondLst>
                                  <p:childTnLst>
                                    <p:animMotion origin="layout" path="M -2.77778E-7 2.22222E-6 L -0.34531 0.34537 " pathEditMode="relative" rAng="0" ptsTypes="AA">
                                      <p:cBhvr>
                                        <p:cTn id="334" dur="1193" fill="hold"/>
                                        <p:tgtEl>
                                          <p:spTgt spid="51"/>
                                        </p:tgtEl>
                                        <p:attrNameLst>
                                          <p:attrName>ppt_x</p:attrName>
                                          <p:attrName>ppt_y</p:attrName>
                                        </p:attrNameLst>
                                      </p:cBhvr>
                                      <p:rCtr x="-17274" y="17269"/>
                                    </p:animMotion>
                                  </p:childTnLst>
                                </p:cTn>
                              </p:par>
                              <p:par>
                                <p:cTn id="335" presetID="10" presetClass="exit" presetSubtype="0" fill="hold" grpId="1" nodeType="withEffect">
                                  <p:stCondLst>
                                    <p:cond delay="0"/>
                                  </p:stCondLst>
                                  <p:childTnLst>
                                    <p:animEffect transition="out" filter="fade">
                                      <p:cBhvr>
                                        <p:cTn id="336" dur="1193"/>
                                        <p:tgtEl>
                                          <p:spTgt spid="51"/>
                                        </p:tgtEl>
                                      </p:cBhvr>
                                    </p:animEffect>
                                    <p:set>
                                      <p:cBhvr>
                                        <p:cTn id="337" dur="1" fill="hold">
                                          <p:stCondLst>
                                            <p:cond delay="1192"/>
                                          </p:stCondLst>
                                        </p:cTn>
                                        <p:tgtEl>
                                          <p:spTgt spid="51"/>
                                        </p:tgtEl>
                                        <p:attrNameLst>
                                          <p:attrName>style.visibility</p:attrName>
                                        </p:attrNameLst>
                                      </p:cBhvr>
                                      <p:to>
                                        <p:strVal val="hidden"/>
                                      </p:to>
                                    </p:set>
                                  </p:childTnLst>
                                </p:cTn>
                              </p:par>
                              <p:par>
                                <p:cTn id="338" presetID="1" presetClass="entr" presetSubtype="0" fill="hold" grpId="0" nodeType="withEffect">
                                  <p:stCondLst>
                                    <p:cond delay="199"/>
                                  </p:stCondLst>
                                  <p:childTnLst>
                                    <p:set>
                                      <p:cBhvr>
                                        <p:cTn id="339" dur="1" fill="hold">
                                          <p:stCondLst>
                                            <p:cond delay="0"/>
                                          </p:stCondLst>
                                        </p:cTn>
                                        <p:tgtEl>
                                          <p:spTgt spid="52"/>
                                        </p:tgtEl>
                                        <p:attrNameLst>
                                          <p:attrName>style.visibility</p:attrName>
                                        </p:attrNameLst>
                                      </p:cBhvr>
                                      <p:to>
                                        <p:strVal val="visible"/>
                                      </p:to>
                                    </p:set>
                                  </p:childTnLst>
                                </p:cTn>
                              </p:par>
                              <p:par>
                                <p:cTn id="340" presetID="56" presetClass="path" presetSubtype="0" fill="hold" grpId="2" nodeType="withEffect">
                                  <p:stCondLst>
                                    <p:cond delay="199"/>
                                  </p:stCondLst>
                                  <p:childTnLst>
                                    <p:animMotion origin="layout" path="M 2.77778E-6 -4.07407E-6 L -0.25695 0.25695 " pathEditMode="relative" rAng="0" ptsTypes="AA">
                                      <p:cBhvr>
                                        <p:cTn id="341" dur="1193" fill="hold"/>
                                        <p:tgtEl>
                                          <p:spTgt spid="52"/>
                                        </p:tgtEl>
                                        <p:attrNameLst>
                                          <p:attrName>ppt_x</p:attrName>
                                          <p:attrName>ppt_y</p:attrName>
                                        </p:attrNameLst>
                                      </p:cBhvr>
                                      <p:rCtr x="-12847" y="12847"/>
                                    </p:animMotion>
                                  </p:childTnLst>
                                </p:cTn>
                              </p:par>
                              <p:par>
                                <p:cTn id="342" presetID="10" presetClass="exit" presetSubtype="0" fill="hold" grpId="1" nodeType="withEffect">
                                  <p:stCondLst>
                                    <p:cond delay="199"/>
                                  </p:stCondLst>
                                  <p:childTnLst>
                                    <p:animEffect transition="out" filter="fade">
                                      <p:cBhvr>
                                        <p:cTn id="343" dur="1193"/>
                                        <p:tgtEl>
                                          <p:spTgt spid="52"/>
                                        </p:tgtEl>
                                      </p:cBhvr>
                                    </p:animEffect>
                                    <p:set>
                                      <p:cBhvr>
                                        <p:cTn id="344" dur="1" fill="hold">
                                          <p:stCondLst>
                                            <p:cond delay="1192"/>
                                          </p:stCondLst>
                                        </p:cTn>
                                        <p:tgtEl>
                                          <p:spTgt spid="52"/>
                                        </p:tgtEl>
                                        <p:attrNameLst>
                                          <p:attrName>style.visibility</p:attrName>
                                        </p:attrNameLst>
                                      </p:cBhvr>
                                      <p:to>
                                        <p:strVal val="hidden"/>
                                      </p:to>
                                    </p:set>
                                  </p:childTnLst>
                                </p:cTn>
                              </p:par>
                              <p:par>
                                <p:cTn id="345" presetID="1" presetClass="entr" presetSubtype="0" fill="hold" grpId="0" nodeType="withEffect">
                                  <p:stCondLst>
                                    <p:cond delay="398"/>
                                  </p:stCondLst>
                                  <p:childTnLst>
                                    <p:set>
                                      <p:cBhvr>
                                        <p:cTn id="346" dur="1" fill="hold">
                                          <p:stCondLst>
                                            <p:cond delay="0"/>
                                          </p:stCondLst>
                                        </p:cTn>
                                        <p:tgtEl>
                                          <p:spTgt spid="53"/>
                                        </p:tgtEl>
                                        <p:attrNameLst>
                                          <p:attrName>style.visibility</p:attrName>
                                        </p:attrNameLst>
                                      </p:cBhvr>
                                      <p:to>
                                        <p:strVal val="visible"/>
                                      </p:to>
                                    </p:set>
                                  </p:childTnLst>
                                </p:cTn>
                              </p:par>
                              <p:par>
                                <p:cTn id="347" presetID="56" presetClass="path" presetSubtype="0" fill="hold" grpId="2" nodeType="withEffect">
                                  <p:stCondLst>
                                    <p:cond delay="398"/>
                                  </p:stCondLst>
                                  <p:childTnLst>
                                    <p:animMotion origin="layout" path="M 3.33333E-6 -4.44444E-6 L -0.2092 0.20857 " pathEditMode="relative" rAng="0" ptsTypes="AA">
                                      <p:cBhvr>
                                        <p:cTn id="348" dur="1193" fill="hold"/>
                                        <p:tgtEl>
                                          <p:spTgt spid="53"/>
                                        </p:tgtEl>
                                        <p:attrNameLst>
                                          <p:attrName>ppt_x</p:attrName>
                                          <p:attrName>ppt_y</p:attrName>
                                        </p:attrNameLst>
                                      </p:cBhvr>
                                      <p:rCtr x="-10469" y="10417"/>
                                    </p:animMotion>
                                  </p:childTnLst>
                                </p:cTn>
                              </p:par>
                              <p:par>
                                <p:cTn id="349" presetID="10" presetClass="exit" presetSubtype="0" fill="hold" grpId="1" nodeType="withEffect">
                                  <p:stCondLst>
                                    <p:cond delay="398"/>
                                  </p:stCondLst>
                                  <p:childTnLst>
                                    <p:animEffect transition="out" filter="fade">
                                      <p:cBhvr>
                                        <p:cTn id="350" dur="1193"/>
                                        <p:tgtEl>
                                          <p:spTgt spid="53"/>
                                        </p:tgtEl>
                                      </p:cBhvr>
                                    </p:animEffect>
                                    <p:set>
                                      <p:cBhvr>
                                        <p:cTn id="351" dur="1" fill="hold">
                                          <p:stCondLst>
                                            <p:cond delay="1192"/>
                                          </p:stCondLst>
                                        </p:cTn>
                                        <p:tgtEl>
                                          <p:spTgt spid="53"/>
                                        </p:tgtEl>
                                        <p:attrNameLst>
                                          <p:attrName>style.visibility</p:attrName>
                                        </p:attrNameLst>
                                      </p:cBhvr>
                                      <p:to>
                                        <p:strVal val="hidden"/>
                                      </p:to>
                                    </p:set>
                                  </p:childTnLst>
                                </p:cTn>
                              </p:par>
                              <p:par>
                                <p:cTn id="352" presetID="1" presetClass="entr" presetSubtype="0" fill="hold" grpId="0" nodeType="withEffect">
                                  <p:stCondLst>
                                    <p:cond delay="597"/>
                                  </p:stCondLst>
                                  <p:childTnLst>
                                    <p:set>
                                      <p:cBhvr>
                                        <p:cTn id="353" dur="1" fill="hold">
                                          <p:stCondLst>
                                            <p:cond delay="0"/>
                                          </p:stCondLst>
                                        </p:cTn>
                                        <p:tgtEl>
                                          <p:spTgt spid="54"/>
                                        </p:tgtEl>
                                        <p:attrNameLst>
                                          <p:attrName>style.visibility</p:attrName>
                                        </p:attrNameLst>
                                      </p:cBhvr>
                                      <p:to>
                                        <p:strVal val="visible"/>
                                      </p:to>
                                    </p:set>
                                  </p:childTnLst>
                                </p:cTn>
                              </p:par>
                              <p:par>
                                <p:cTn id="354" presetID="56" presetClass="path" presetSubtype="0" fill="hold" grpId="2" nodeType="withEffect">
                                  <p:stCondLst>
                                    <p:cond delay="597"/>
                                  </p:stCondLst>
                                  <p:childTnLst>
                                    <p:animMotion origin="layout" path="M -3.05556E-6 -4.44444E-6 L -0.28871 0.28866 " pathEditMode="relative" rAng="0" ptsTypes="AA">
                                      <p:cBhvr>
                                        <p:cTn id="355" dur="1193" fill="hold"/>
                                        <p:tgtEl>
                                          <p:spTgt spid="54"/>
                                        </p:tgtEl>
                                        <p:attrNameLst>
                                          <p:attrName>ppt_x</p:attrName>
                                          <p:attrName>ppt_y</p:attrName>
                                        </p:attrNameLst>
                                      </p:cBhvr>
                                      <p:rCtr x="-14444" y="14421"/>
                                    </p:animMotion>
                                  </p:childTnLst>
                                </p:cTn>
                              </p:par>
                              <p:par>
                                <p:cTn id="356" presetID="10" presetClass="exit" presetSubtype="0" fill="hold" grpId="1" nodeType="withEffect">
                                  <p:stCondLst>
                                    <p:cond delay="597"/>
                                  </p:stCondLst>
                                  <p:childTnLst>
                                    <p:animEffect transition="out" filter="fade">
                                      <p:cBhvr>
                                        <p:cTn id="357" dur="1193"/>
                                        <p:tgtEl>
                                          <p:spTgt spid="54"/>
                                        </p:tgtEl>
                                      </p:cBhvr>
                                    </p:animEffect>
                                    <p:set>
                                      <p:cBhvr>
                                        <p:cTn id="358" dur="1" fill="hold">
                                          <p:stCondLst>
                                            <p:cond delay="1192"/>
                                          </p:stCondLst>
                                        </p:cTn>
                                        <p:tgtEl>
                                          <p:spTgt spid="54"/>
                                        </p:tgtEl>
                                        <p:attrNameLst>
                                          <p:attrName>style.visibility</p:attrName>
                                        </p:attrNameLst>
                                      </p:cBhvr>
                                      <p:to>
                                        <p:strVal val="hidden"/>
                                      </p:to>
                                    </p:set>
                                  </p:childTnLst>
                                </p:cTn>
                              </p:par>
                              <p:par>
                                <p:cTn id="359" presetID="1" presetClass="entr" presetSubtype="0" fill="hold" grpId="0" nodeType="withEffect">
                                  <p:stCondLst>
                                    <p:cond delay="795"/>
                                  </p:stCondLst>
                                  <p:childTnLst>
                                    <p:set>
                                      <p:cBhvr>
                                        <p:cTn id="360" dur="1" fill="hold">
                                          <p:stCondLst>
                                            <p:cond delay="0"/>
                                          </p:stCondLst>
                                        </p:cTn>
                                        <p:tgtEl>
                                          <p:spTgt spid="55"/>
                                        </p:tgtEl>
                                        <p:attrNameLst>
                                          <p:attrName>style.visibility</p:attrName>
                                        </p:attrNameLst>
                                      </p:cBhvr>
                                      <p:to>
                                        <p:strVal val="visible"/>
                                      </p:to>
                                    </p:set>
                                  </p:childTnLst>
                                </p:cTn>
                              </p:par>
                              <p:par>
                                <p:cTn id="361" presetID="56" presetClass="path" presetSubtype="0" fill="hold" grpId="2" nodeType="withEffect">
                                  <p:stCondLst>
                                    <p:cond delay="795"/>
                                  </p:stCondLst>
                                  <p:childTnLst>
                                    <p:animMotion origin="layout" path="M 2.5E-6 -1.85185E-6 L -0.21059 0.21042 " pathEditMode="relative" rAng="0" ptsTypes="AA">
                                      <p:cBhvr>
                                        <p:cTn id="362" dur="1193" fill="hold"/>
                                        <p:tgtEl>
                                          <p:spTgt spid="55"/>
                                        </p:tgtEl>
                                        <p:attrNameLst>
                                          <p:attrName>ppt_x</p:attrName>
                                          <p:attrName>ppt_y</p:attrName>
                                        </p:attrNameLst>
                                      </p:cBhvr>
                                      <p:rCtr x="-10538" y="10509"/>
                                    </p:animMotion>
                                  </p:childTnLst>
                                </p:cTn>
                              </p:par>
                              <p:par>
                                <p:cTn id="363" presetID="10" presetClass="exit" presetSubtype="0" fill="hold" grpId="1" nodeType="withEffect">
                                  <p:stCondLst>
                                    <p:cond delay="795"/>
                                  </p:stCondLst>
                                  <p:childTnLst>
                                    <p:animEffect transition="out" filter="fade">
                                      <p:cBhvr>
                                        <p:cTn id="364" dur="1193"/>
                                        <p:tgtEl>
                                          <p:spTgt spid="55"/>
                                        </p:tgtEl>
                                      </p:cBhvr>
                                    </p:animEffect>
                                    <p:set>
                                      <p:cBhvr>
                                        <p:cTn id="365" dur="1" fill="hold">
                                          <p:stCondLst>
                                            <p:cond delay="1192"/>
                                          </p:stCondLst>
                                        </p:cTn>
                                        <p:tgtEl>
                                          <p:spTgt spid="55"/>
                                        </p:tgtEl>
                                        <p:attrNameLst>
                                          <p:attrName>style.visibility</p:attrName>
                                        </p:attrNameLst>
                                      </p:cBhvr>
                                      <p:to>
                                        <p:strVal val="hidden"/>
                                      </p:to>
                                    </p:set>
                                  </p:childTnLst>
                                </p:cTn>
                              </p:par>
                              <p:par>
                                <p:cTn id="366" presetID="1" presetClass="entr" presetSubtype="0" fill="hold" grpId="0" nodeType="withEffect">
                                  <p:stCondLst>
                                    <p:cond delay="0"/>
                                  </p:stCondLst>
                                  <p:childTnLst>
                                    <p:set>
                                      <p:cBhvr>
                                        <p:cTn id="367" dur="1" fill="hold">
                                          <p:stCondLst>
                                            <p:cond delay="0"/>
                                          </p:stCondLst>
                                        </p:cTn>
                                        <p:tgtEl>
                                          <p:spTgt spid="56"/>
                                        </p:tgtEl>
                                        <p:attrNameLst>
                                          <p:attrName>style.visibility</p:attrName>
                                        </p:attrNameLst>
                                      </p:cBhvr>
                                      <p:to>
                                        <p:strVal val="visible"/>
                                      </p:to>
                                    </p:set>
                                  </p:childTnLst>
                                </p:cTn>
                              </p:par>
                              <p:par>
                                <p:cTn id="368" presetID="56" presetClass="path" presetSubtype="0" fill="hold" grpId="2" nodeType="withEffect">
                                  <p:stCondLst>
                                    <p:cond delay="0"/>
                                  </p:stCondLst>
                                  <p:childTnLst>
                                    <p:animMotion origin="layout" path="M -5.55556E-7 -1.11111E-6 L 0.25 -0.25 " pathEditMode="relative" rAng="0" ptsTypes="AA">
                                      <p:cBhvr>
                                        <p:cTn id="369" dur="1193" fill="hold"/>
                                        <p:tgtEl>
                                          <p:spTgt spid="56"/>
                                        </p:tgtEl>
                                        <p:attrNameLst>
                                          <p:attrName>ppt_x</p:attrName>
                                          <p:attrName>ppt_y</p:attrName>
                                        </p:attrNameLst>
                                      </p:cBhvr>
                                      <p:rCtr x="12500" y="-12500"/>
                                    </p:animMotion>
                                  </p:childTnLst>
                                </p:cTn>
                              </p:par>
                              <p:par>
                                <p:cTn id="370" presetID="10" presetClass="exit" presetSubtype="0" fill="hold" grpId="1" nodeType="withEffect">
                                  <p:stCondLst>
                                    <p:cond delay="0"/>
                                  </p:stCondLst>
                                  <p:childTnLst>
                                    <p:animEffect transition="out" filter="fade">
                                      <p:cBhvr>
                                        <p:cTn id="371" dur="1193"/>
                                        <p:tgtEl>
                                          <p:spTgt spid="56"/>
                                        </p:tgtEl>
                                      </p:cBhvr>
                                    </p:animEffect>
                                    <p:set>
                                      <p:cBhvr>
                                        <p:cTn id="372" dur="1" fill="hold">
                                          <p:stCondLst>
                                            <p:cond delay="1192"/>
                                          </p:stCondLst>
                                        </p:cTn>
                                        <p:tgtEl>
                                          <p:spTgt spid="56"/>
                                        </p:tgtEl>
                                        <p:attrNameLst>
                                          <p:attrName>style.visibility</p:attrName>
                                        </p:attrNameLst>
                                      </p:cBhvr>
                                      <p:to>
                                        <p:strVal val="hidden"/>
                                      </p:to>
                                    </p:set>
                                  </p:childTnLst>
                                </p:cTn>
                              </p:par>
                              <p:par>
                                <p:cTn id="373" presetID="1" presetClass="entr" presetSubtype="0" fill="hold" grpId="0" nodeType="withEffect">
                                  <p:stCondLst>
                                    <p:cond delay="199"/>
                                  </p:stCondLst>
                                  <p:childTnLst>
                                    <p:set>
                                      <p:cBhvr>
                                        <p:cTn id="374" dur="1" fill="hold">
                                          <p:stCondLst>
                                            <p:cond delay="0"/>
                                          </p:stCondLst>
                                        </p:cTn>
                                        <p:tgtEl>
                                          <p:spTgt spid="57"/>
                                        </p:tgtEl>
                                        <p:attrNameLst>
                                          <p:attrName>style.visibility</p:attrName>
                                        </p:attrNameLst>
                                      </p:cBhvr>
                                      <p:to>
                                        <p:strVal val="visible"/>
                                      </p:to>
                                    </p:set>
                                  </p:childTnLst>
                                </p:cTn>
                              </p:par>
                              <p:par>
                                <p:cTn id="375" presetID="56" presetClass="path" presetSubtype="0" fill="hold" grpId="2" nodeType="withEffect">
                                  <p:stCondLst>
                                    <p:cond delay="199"/>
                                  </p:stCondLst>
                                  <p:childTnLst>
                                    <p:animMotion origin="layout" path="M 2.5E-6 2.59259E-6 L 0.25 -0.25 " pathEditMode="relative" rAng="0" ptsTypes="AA">
                                      <p:cBhvr>
                                        <p:cTn id="376" dur="1193" fill="hold"/>
                                        <p:tgtEl>
                                          <p:spTgt spid="57"/>
                                        </p:tgtEl>
                                        <p:attrNameLst>
                                          <p:attrName>ppt_x</p:attrName>
                                          <p:attrName>ppt_y</p:attrName>
                                        </p:attrNameLst>
                                      </p:cBhvr>
                                      <p:rCtr x="12500" y="-12500"/>
                                    </p:animMotion>
                                  </p:childTnLst>
                                </p:cTn>
                              </p:par>
                              <p:par>
                                <p:cTn id="377" presetID="10" presetClass="exit" presetSubtype="0" fill="hold" grpId="1" nodeType="withEffect">
                                  <p:stCondLst>
                                    <p:cond delay="199"/>
                                  </p:stCondLst>
                                  <p:childTnLst>
                                    <p:animEffect transition="out" filter="fade">
                                      <p:cBhvr>
                                        <p:cTn id="378" dur="1193"/>
                                        <p:tgtEl>
                                          <p:spTgt spid="57"/>
                                        </p:tgtEl>
                                      </p:cBhvr>
                                    </p:animEffect>
                                    <p:set>
                                      <p:cBhvr>
                                        <p:cTn id="379" dur="1" fill="hold">
                                          <p:stCondLst>
                                            <p:cond delay="1192"/>
                                          </p:stCondLst>
                                        </p:cTn>
                                        <p:tgtEl>
                                          <p:spTgt spid="57"/>
                                        </p:tgtEl>
                                        <p:attrNameLst>
                                          <p:attrName>style.visibility</p:attrName>
                                        </p:attrNameLst>
                                      </p:cBhvr>
                                      <p:to>
                                        <p:strVal val="hidden"/>
                                      </p:to>
                                    </p:set>
                                  </p:childTnLst>
                                </p:cTn>
                              </p:par>
                              <p:par>
                                <p:cTn id="380" presetID="1" presetClass="entr" presetSubtype="0" fill="hold" grpId="0" nodeType="withEffect">
                                  <p:stCondLst>
                                    <p:cond delay="398"/>
                                  </p:stCondLst>
                                  <p:childTnLst>
                                    <p:set>
                                      <p:cBhvr>
                                        <p:cTn id="381" dur="1" fill="hold">
                                          <p:stCondLst>
                                            <p:cond delay="0"/>
                                          </p:stCondLst>
                                        </p:cTn>
                                        <p:tgtEl>
                                          <p:spTgt spid="58"/>
                                        </p:tgtEl>
                                        <p:attrNameLst>
                                          <p:attrName>style.visibility</p:attrName>
                                        </p:attrNameLst>
                                      </p:cBhvr>
                                      <p:to>
                                        <p:strVal val="visible"/>
                                      </p:to>
                                    </p:set>
                                  </p:childTnLst>
                                </p:cTn>
                              </p:par>
                              <p:par>
                                <p:cTn id="382" presetID="56" presetClass="path" presetSubtype="0" fill="hold" grpId="2" nodeType="withEffect">
                                  <p:stCondLst>
                                    <p:cond delay="398"/>
                                  </p:stCondLst>
                                  <p:childTnLst>
                                    <p:animMotion origin="layout" path="M 3.05556E-6 2.22222E-6 L 0.25 -0.25 " pathEditMode="relative" rAng="0" ptsTypes="AA">
                                      <p:cBhvr>
                                        <p:cTn id="383" dur="1193" fill="hold"/>
                                        <p:tgtEl>
                                          <p:spTgt spid="58"/>
                                        </p:tgtEl>
                                        <p:attrNameLst>
                                          <p:attrName>ppt_x</p:attrName>
                                          <p:attrName>ppt_y</p:attrName>
                                        </p:attrNameLst>
                                      </p:cBhvr>
                                      <p:rCtr x="12500" y="-12500"/>
                                    </p:animMotion>
                                  </p:childTnLst>
                                </p:cTn>
                              </p:par>
                              <p:par>
                                <p:cTn id="384" presetID="10" presetClass="exit" presetSubtype="0" fill="hold" grpId="1" nodeType="withEffect">
                                  <p:stCondLst>
                                    <p:cond delay="398"/>
                                  </p:stCondLst>
                                  <p:childTnLst>
                                    <p:animEffect transition="out" filter="fade">
                                      <p:cBhvr>
                                        <p:cTn id="385" dur="1193"/>
                                        <p:tgtEl>
                                          <p:spTgt spid="58"/>
                                        </p:tgtEl>
                                      </p:cBhvr>
                                    </p:animEffect>
                                    <p:set>
                                      <p:cBhvr>
                                        <p:cTn id="386" dur="1" fill="hold">
                                          <p:stCondLst>
                                            <p:cond delay="1192"/>
                                          </p:stCondLst>
                                        </p:cTn>
                                        <p:tgtEl>
                                          <p:spTgt spid="58"/>
                                        </p:tgtEl>
                                        <p:attrNameLst>
                                          <p:attrName>style.visibility</p:attrName>
                                        </p:attrNameLst>
                                      </p:cBhvr>
                                      <p:to>
                                        <p:strVal val="hidden"/>
                                      </p:to>
                                    </p:set>
                                  </p:childTnLst>
                                </p:cTn>
                              </p:par>
                              <p:par>
                                <p:cTn id="387" presetID="1" presetClass="entr" presetSubtype="0" fill="hold" grpId="0" nodeType="withEffect">
                                  <p:stCondLst>
                                    <p:cond delay="597"/>
                                  </p:stCondLst>
                                  <p:childTnLst>
                                    <p:set>
                                      <p:cBhvr>
                                        <p:cTn id="388" dur="1" fill="hold">
                                          <p:stCondLst>
                                            <p:cond delay="0"/>
                                          </p:stCondLst>
                                        </p:cTn>
                                        <p:tgtEl>
                                          <p:spTgt spid="59"/>
                                        </p:tgtEl>
                                        <p:attrNameLst>
                                          <p:attrName>style.visibility</p:attrName>
                                        </p:attrNameLst>
                                      </p:cBhvr>
                                      <p:to>
                                        <p:strVal val="visible"/>
                                      </p:to>
                                    </p:set>
                                  </p:childTnLst>
                                </p:cTn>
                              </p:par>
                              <p:par>
                                <p:cTn id="389" presetID="56" presetClass="path" presetSubtype="0" fill="hold" grpId="2" nodeType="withEffect">
                                  <p:stCondLst>
                                    <p:cond delay="597"/>
                                  </p:stCondLst>
                                  <p:childTnLst>
                                    <p:animMotion origin="layout" path="M -2.77778E-7 -3.7037E-6 L 0.2974 -0.29745 " pathEditMode="relative" rAng="0" ptsTypes="AA">
                                      <p:cBhvr>
                                        <p:cTn id="390" dur="1193" fill="hold"/>
                                        <p:tgtEl>
                                          <p:spTgt spid="59"/>
                                        </p:tgtEl>
                                        <p:attrNameLst>
                                          <p:attrName>ppt_x</p:attrName>
                                          <p:attrName>ppt_y</p:attrName>
                                        </p:attrNameLst>
                                      </p:cBhvr>
                                      <p:rCtr x="14861" y="-14884"/>
                                    </p:animMotion>
                                  </p:childTnLst>
                                </p:cTn>
                              </p:par>
                              <p:par>
                                <p:cTn id="391" presetID="10" presetClass="exit" presetSubtype="0" fill="hold" grpId="1" nodeType="withEffect">
                                  <p:stCondLst>
                                    <p:cond delay="597"/>
                                  </p:stCondLst>
                                  <p:childTnLst>
                                    <p:animEffect transition="out" filter="fade">
                                      <p:cBhvr>
                                        <p:cTn id="392" dur="1193"/>
                                        <p:tgtEl>
                                          <p:spTgt spid="59"/>
                                        </p:tgtEl>
                                      </p:cBhvr>
                                    </p:animEffect>
                                    <p:set>
                                      <p:cBhvr>
                                        <p:cTn id="393" dur="1" fill="hold">
                                          <p:stCondLst>
                                            <p:cond delay="1192"/>
                                          </p:stCondLst>
                                        </p:cTn>
                                        <p:tgtEl>
                                          <p:spTgt spid="59"/>
                                        </p:tgtEl>
                                        <p:attrNameLst>
                                          <p:attrName>style.visibility</p:attrName>
                                        </p:attrNameLst>
                                      </p:cBhvr>
                                      <p:to>
                                        <p:strVal val="hidden"/>
                                      </p:to>
                                    </p:set>
                                  </p:childTnLst>
                                </p:cTn>
                              </p:par>
                              <p:par>
                                <p:cTn id="394" presetID="1" presetClass="entr" presetSubtype="0" fill="hold" grpId="0" nodeType="withEffect">
                                  <p:stCondLst>
                                    <p:cond delay="795"/>
                                  </p:stCondLst>
                                  <p:childTnLst>
                                    <p:set>
                                      <p:cBhvr>
                                        <p:cTn id="395" dur="1" fill="hold">
                                          <p:stCondLst>
                                            <p:cond delay="0"/>
                                          </p:stCondLst>
                                        </p:cTn>
                                        <p:tgtEl>
                                          <p:spTgt spid="60"/>
                                        </p:tgtEl>
                                        <p:attrNameLst>
                                          <p:attrName>style.visibility</p:attrName>
                                        </p:attrNameLst>
                                      </p:cBhvr>
                                      <p:to>
                                        <p:strVal val="visible"/>
                                      </p:to>
                                    </p:set>
                                  </p:childTnLst>
                                </p:cTn>
                              </p:par>
                              <p:par>
                                <p:cTn id="396" presetID="56" presetClass="path" presetSubtype="0" fill="hold" grpId="2" nodeType="withEffect">
                                  <p:stCondLst>
                                    <p:cond delay="795"/>
                                  </p:stCondLst>
                                  <p:childTnLst>
                                    <p:animMotion origin="layout" path="M 2.22222E-6 4.81481E-6 L 0.25 -0.25 " pathEditMode="relative" rAng="0" ptsTypes="AA">
                                      <p:cBhvr>
                                        <p:cTn id="397" dur="1193" fill="hold"/>
                                        <p:tgtEl>
                                          <p:spTgt spid="60"/>
                                        </p:tgtEl>
                                        <p:attrNameLst>
                                          <p:attrName>ppt_x</p:attrName>
                                          <p:attrName>ppt_y</p:attrName>
                                        </p:attrNameLst>
                                      </p:cBhvr>
                                      <p:rCtr x="12500" y="-12500"/>
                                    </p:animMotion>
                                  </p:childTnLst>
                                </p:cTn>
                              </p:par>
                              <p:par>
                                <p:cTn id="398" presetID="10" presetClass="exit" presetSubtype="0" fill="hold" grpId="1" nodeType="withEffect">
                                  <p:stCondLst>
                                    <p:cond delay="795"/>
                                  </p:stCondLst>
                                  <p:childTnLst>
                                    <p:animEffect transition="out" filter="fade">
                                      <p:cBhvr>
                                        <p:cTn id="399" dur="1193"/>
                                        <p:tgtEl>
                                          <p:spTgt spid="60"/>
                                        </p:tgtEl>
                                      </p:cBhvr>
                                    </p:animEffect>
                                    <p:set>
                                      <p:cBhvr>
                                        <p:cTn id="400" dur="1" fill="hold">
                                          <p:stCondLst>
                                            <p:cond delay="1192"/>
                                          </p:stCondLst>
                                        </p:cTn>
                                        <p:tgtEl>
                                          <p:spTgt spid="60"/>
                                        </p:tgtEl>
                                        <p:attrNameLst>
                                          <p:attrName>style.visibility</p:attrName>
                                        </p:attrNameLst>
                                      </p:cBhvr>
                                      <p:to>
                                        <p:strVal val="hidden"/>
                                      </p:to>
                                    </p:set>
                                  </p:childTnLst>
                                </p:cTn>
                              </p:par>
                              <p:par>
                                <p:cTn id="401" presetID="1" presetClass="entr" presetSubtype="0" fill="hold" grpId="0" nodeType="withEffect">
                                  <p:stCondLst>
                                    <p:cond delay="0"/>
                                  </p:stCondLst>
                                  <p:childTnLst>
                                    <p:set>
                                      <p:cBhvr>
                                        <p:cTn id="402" dur="1" fill="hold">
                                          <p:stCondLst>
                                            <p:cond delay="0"/>
                                          </p:stCondLst>
                                        </p:cTn>
                                        <p:tgtEl>
                                          <p:spTgt spid="61"/>
                                        </p:tgtEl>
                                        <p:attrNameLst>
                                          <p:attrName>style.visibility</p:attrName>
                                        </p:attrNameLst>
                                      </p:cBhvr>
                                      <p:to>
                                        <p:strVal val="visible"/>
                                      </p:to>
                                    </p:set>
                                  </p:childTnLst>
                                </p:cTn>
                              </p:par>
                              <p:par>
                                <p:cTn id="403" presetID="56" presetClass="path" presetSubtype="0" fill="hold" grpId="2" nodeType="withEffect">
                                  <p:stCondLst>
                                    <p:cond delay="0"/>
                                  </p:stCondLst>
                                  <p:childTnLst>
                                    <p:animMotion origin="layout" path="M -3.05556E-6 2.22222E-6 L 0.37813 -0.37801 " pathEditMode="relative" rAng="0" ptsTypes="AA">
                                      <p:cBhvr>
                                        <p:cTn id="404" dur="1193" fill="hold"/>
                                        <p:tgtEl>
                                          <p:spTgt spid="61"/>
                                        </p:tgtEl>
                                        <p:attrNameLst>
                                          <p:attrName>ppt_x</p:attrName>
                                          <p:attrName>ppt_y</p:attrName>
                                        </p:attrNameLst>
                                      </p:cBhvr>
                                      <p:rCtr x="18906" y="-18912"/>
                                    </p:animMotion>
                                  </p:childTnLst>
                                </p:cTn>
                              </p:par>
                              <p:par>
                                <p:cTn id="405" presetID="10" presetClass="exit" presetSubtype="0" fill="hold" grpId="1" nodeType="withEffect">
                                  <p:stCondLst>
                                    <p:cond delay="0"/>
                                  </p:stCondLst>
                                  <p:childTnLst>
                                    <p:animEffect transition="out" filter="fade">
                                      <p:cBhvr>
                                        <p:cTn id="406" dur="1193"/>
                                        <p:tgtEl>
                                          <p:spTgt spid="61"/>
                                        </p:tgtEl>
                                      </p:cBhvr>
                                    </p:animEffect>
                                    <p:set>
                                      <p:cBhvr>
                                        <p:cTn id="407" dur="1" fill="hold">
                                          <p:stCondLst>
                                            <p:cond delay="1192"/>
                                          </p:stCondLst>
                                        </p:cTn>
                                        <p:tgtEl>
                                          <p:spTgt spid="61"/>
                                        </p:tgtEl>
                                        <p:attrNameLst>
                                          <p:attrName>style.visibility</p:attrName>
                                        </p:attrNameLst>
                                      </p:cBhvr>
                                      <p:to>
                                        <p:strVal val="hidden"/>
                                      </p:to>
                                    </p:set>
                                  </p:childTnLst>
                                </p:cTn>
                              </p:par>
                              <p:par>
                                <p:cTn id="408" presetID="1" presetClass="entr" presetSubtype="0" fill="hold" grpId="0" nodeType="withEffect">
                                  <p:stCondLst>
                                    <p:cond delay="199"/>
                                  </p:stCondLst>
                                  <p:childTnLst>
                                    <p:set>
                                      <p:cBhvr>
                                        <p:cTn id="409" dur="1" fill="hold">
                                          <p:stCondLst>
                                            <p:cond delay="0"/>
                                          </p:stCondLst>
                                        </p:cTn>
                                        <p:tgtEl>
                                          <p:spTgt spid="62"/>
                                        </p:tgtEl>
                                        <p:attrNameLst>
                                          <p:attrName>style.visibility</p:attrName>
                                        </p:attrNameLst>
                                      </p:cBhvr>
                                      <p:to>
                                        <p:strVal val="visible"/>
                                      </p:to>
                                    </p:set>
                                  </p:childTnLst>
                                </p:cTn>
                              </p:par>
                              <p:par>
                                <p:cTn id="410" presetID="56" presetClass="path" presetSubtype="0" fill="hold" grpId="2" nodeType="withEffect">
                                  <p:stCondLst>
                                    <p:cond delay="199"/>
                                  </p:stCondLst>
                                  <p:childTnLst>
                                    <p:animMotion origin="layout" path="M 3.61111E-6 -2.59259E-6 L 0.25 -0.25 " pathEditMode="relative" rAng="0" ptsTypes="AA">
                                      <p:cBhvr>
                                        <p:cTn id="411" dur="1193" fill="hold"/>
                                        <p:tgtEl>
                                          <p:spTgt spid="62"/>
                                        </p:tgtEl>
                                        <p:attrNameLst>
                                          <p:attrName>ppt_x</p:attrName>
                                          <p:attrName>ppt_y</p:attrName>
                                        </p:attrNameLst>
                                      </p:cBhvr>
                                      <p:rCtr x="12500" y="-12500"/>
                                    </p:animMotion>
                                  </p:childTnLst>
                                </p:cTn>
                              </p:par>
                              <p:par>
                                <p:cTn id="412" presetID="10" presetClass="exit" presetSubtype="0" fill="hold" grpId="1" nodeType="withEffect">
                                  <p:stCondLst>
                                    <p:cond delay="199"/>
                                  </p:stCondLst>
                                  <p:childTnLst>
                                    <p:animEffect transition="out" filter="fade">
                                      <p:cBhvr>
                                        <p:cTn id="413" dur="1193"/>
                                        <p:tgtEl>
                                          <p:spTgt spid="62"/>
                                        </p:tgtEl>
                                      </p:cBhvr>
                                    </p:animEffect>
                                    <p:set>
                                      <p:cBhvr>
                                        <p:cTn id="414" dur="1" fill="hold">
                                          <p:stCondLst>
                                            <p:cond delay="1192"/>
                                          </p:stCondLst>
                                        </p:cTn>
                                        <p:tgtEl>
                                          <p:spTgt spid="62"/>
                                        </p:tgtEl>
                                        <p:attrNameLst>
                                          <p:attrName>style.visibility</p:attrName>
                                        </p:attrNameLst>
                                      </p:cBhvr>
                                      <p:to>
                                        <p:strVal val="hidden"/>
                                      </p:to>
                                    </p:set>
                                  </p:childTnLst>
                                </p:cTn>
                              </p:par>
                              <p:par>
                                <p:cTn id="415" presetID="1" presetClass="entr" presetSubtype="0" fill="hold" grpId="0" nodeType="withEffect">
                                  <p:stCondLst>
                                    <p:cond delay="398"/>
                                  </p:stCondLst>
                                  <p:childTnLst>
                                    <p:set>
                                      <p:cBhvr>
                                        <p:cTn id="416" dur="1" fill="hold">
                                          <p:stCondLst>
                                            <p:cond delay="0"/>
                                          </p:stCondLst>
                                        </p:cTn>
                                        <p:tgtEl>
                                          <p:spTgt spid="63"/>
                                        </p:tgtEl>
                                        <p:attrNameLst>
                                          <p:attrName>style.visibility</p:attrName>
                                        </p:attrNameLst>
                                      </p:cBhvr>
                                      <p:to>
                                        <p:strVal val="visible"/>
                                      </p:to>
                                    </p:set>
                                  </p:childTnLst>
                                </p:cTn>
                              </p:par>
                              <p:par>
                                <p:cTn id="417" presetID="56" presetClass="path" presetSubtype="0" fill="hold" grpId="2" nodeType="withEffect">
                                  <p:stCondLst>
                                    <p:cond delay="398"/>
                                  </p:stCondLst>
                                  <p:childTnLst>
                                    <p:animMotion origin="layout" path="M 4.16667E-6 -4.44444E-6 L 0.38194 -0.38194 " pathEditMode="relative" rAng="0" ptsTypes="AA">
                                      <p:cBhvr>
                                        <p:cTn id="418" dur="1193" fill="hold"/>
                                        <p:tgtEl>
                                          <p:spTgt spid="63"/>
                                        </p:tgtEl>
                                        <p:attrNameLst>
                                          <p:attrName>ppt_x</p:attrName>
                                          <p:attrName>ppt_y</p:attrName>
                                        </p:attrNameLst>
                                      </p:cBhvr>
                                      <p:rCtr x="19097" y="-19097"/>
                                    </p:animMotion>
                                  </p:childTnLst>
                                </p:cTn>
                              </p:par>
                              <p:par>
                                <p:cTn id="419" presetID="10" presetClass="exit" presetSubtype="0" fill="hold" grpId="1" nodeType="withEffect">
                                  <p:stCondLst>
                                    <p:cond delay="398"/>
                                  </p:stCondLst>
                                  <p:childTnLst>
                                    <p:animEffect transition="out" filter="fade">
                                      <p:cBhvr>
                                        <p:cTn id="420" dur="1193"/>
                                        <p:tgtEl>
                                          <p:spTgt spid="63"/>
                                        </p:tgtEl>
                                      </p:cBhvr>
                                    </p:animEffect>
                                    <p:set>
                                      <p:cBhvr>
                                        <p:cTn id="421" dur="1" fill="hold">
                                          <p:stCondLst>
                                            <p:cond delay="1192"/>
                                          </p:stCondLst>
                                        </p:cTn>
                                        <p:tgtEl>
                                          <p:spTgt spid="63"/>
                                        </p:tgtEl>
                                        <p:attrNameLst>
                                          <p:attrName>style.visibility</p:attrName>
                                        </p:attrNameLst>
                                      </p:cBhvr>
                                      <p:to>
                                        <p:strVal val="hidden"/>
                                      </p:to>
                                    </p:set>
                                  </p:childTnLst>
                                </p:cTn>
                              </p:par>
                              <p:par>
                                <p:cTn id="422" presetID="1" presetClass="entr" presetSubtype="0" fill="hold" grpId="0" nodeType="withEffect">
                                  <p:stCondLst>
                                    <p:cond delay="597"/>
                                  </p:stCondLst>
                                  <p:childTnLst>
                                    <p:set>
                                      <p:cBhvr>
                                        <p:cTn id="423" dur="1" fill="hold">
                                          <p:stCondLst>
                                            <p:cond delay="0"/>
                                          </p:stCondLst>
                                        </p:cTn>
                                        <p:tgtEl>
                                          <p:spTgt spid="64"/>
                                        </p:tgtEl>
                                        <p:attrNameLst>
                                          <p:attrName>style.visibility</p:attrName>
                                        </p:attrNameLst>
                                      </p:cBhvr>
                                      <p:to>
                                        <p:strVal val="visible"/>
                                      </p:to>
                                    </p:set>
                                  </p:childTnLst>
                                </p:cTn>
                              </p:par>
                              <p:par>
                                <p:cTn id="424" presetID="56" presetClass="path" presetSubtype="0" fill="hold" grpId="2" nodeType="withEffect">
                                  <p:stCondLst>
                                    <p:cond delay="597"/>
                                  </p:stCondLst>
                                  <p:childTnLst>
                                    <p:animMotion origin="layout" path="M -2.77778E-6 -3.7037E-7 L 0.25 -0.25 " pathEditMode="relative" rAng="0" ptsTypes="AA">
                                      <p:cBhvr>
                                        <p:cTn id="425" dur="1193" fill="hold"/>
                                        <p:tgtEl>
                                          <p:spTgt spid="64"/>
                                        </p:tgtEl>
                                        <p:attrNameLst>
                                          <p:attrName>ppt_x</p:attrName>
                                          <p:attrName>ppt_y</p:attrName>
                                        </p:attrNameLst>
                                      </p:cBhvr>
                                      <p:rCtr x="12500" y="-12500"/>
                                    </p:animMotion>
                                  </p:childTnLst>
                                </p:cTn>
                              </p:par>
                              <p:par>
                                <p:cTn id="426" presetID="10" presetClass="exit" presetSubtype="0" fill="hold" grpId="1" nodeType="withEffect">
                                  <p:stCondLst>
                                    <p:cond delay="597"/>
                                  </p:stCondLst>
                                  <p:childTnLst>
                                    <p:animEffect transition="out" filter="fade">
                                      <p:cBhvr>
                                        <p:cTn id="427" dur="1193"/>
                                        <p:tgtEl>
                                          <p:spTgt spid="64"/>
                                        </p:tgtEl>
                                      </p:cBhvr>
                                    </p:animEffect>
                                    <p:set>
                                      <p:cBhvr>
                                        <p:cTn id="428" dur="1" fill="hold">
                                          <p:stCondLst>
                                            <p:cond delay="1192"/>
                                          </p:stCondLst>
                                        </p:cTn>
                                        <p:tgtEl>
                                          <p:spTgt spid="64"/>
                                        </p:tgtEl>
                                        <p:attrNameLst>
                                          <p:attrName>style.visibility</p:attrName>
                                        </p:attrNameLst>
                                      </p:cBhvr>
                                      <p:to>
                                        <p:strVal val="hidden"/>
                                      </p:to>
                                    </p:set>
                                  </p:childTnLst>
                                </p:cTn>
                              </p:par>
                              <p:par>
                                <p:cTn id="429" presetID="1" presetClass="entr" presetSubtype="0" fill="hold" grpId="0" nodeType="withEffect">
                                  <p:stCondLst>
                                    <p:cond delay="795"/>
                                  </p:stCondLst>
                                  <p:childTnLst>
                                    <p:set>
                                      <p:cBhvr>
                                        <p:cTn id="430" dur="1" fill="hold">
                                          <p:stCondLst>
                                            <p:cond delay="0"/>
                                          </p:stCondLst>
                                        </p:cTn>
                                        <p:tgtEl>
                                          <p:spTgt spid="65"/>
                                        </p:tgtEl>
                                        <p:attrNameLst>
                                          <p:attrName>style.visibility</p:attrName>
                                        </p:attrNameLst>
                                      </p:cBhvr>
                                      <p:to>
                                        <p:strVal val="visible"/>
                                      </p:to>
                                    </p:set>
                                  </p:childTnLst>
                                </p:cTn>
                              </p:par>
                              <p:par>
                                <p:cTn id="431" presetID="56" presetClass="path" presetSubtype="0" fill="hold" grpId="2" nodeType="withEffect">
                                  <p:stCondLst>
                                    <p:cond delay="795"/>
                                  </p:stCondLst>
                                  <p:childTnLst>
                                    <p:animMotion origin="layout" path="M 3.33333E-6 -1.85185E-6 L 0.34548 -0.3456 " pathEditMode="relative" rAng="0" ptsTypes="AA">
                                      <p:cBhvr>
                                        <p:cTn id="432" dur="1193" fill="hold"/>
                                        <p:tgtEl>
                                          <p:spTgt spid="65"/>
                                        </p:tgtEl>
                                        <p:attrNameLst>
                                          <p:attrName>ppt_x</p:attrName>
                                          <p:attrName>ppt_y</p:attrName>
                                        </p:attrNameLst>
                                      </p:cBhvr>
                                      <p:rCtr x="17274" y="-17292"/>
                                    </p:animMotion>
                                  </p:childTnLst>
                                </p:cTn>
                              </p:par>
                              <p:par>
                                <p:cTn id="433" presetID="10" presetClass="exit" presetSubtype="0" fill="hold" grpId="1" nodeType="withEffect">
                                  <p:stCondLst>
                                    <p:cond delay="795"/>
                                  </p:stCondLst>
                                  <p:childTnLst>
                                    <p:animEffect transition="out" filter="fade">
                                      <p:cBhvr>
                                        <p:cTn id="434" dur="1193"/>
                                        <p:tgtEl>
                                          <p:spTgt spid="65"/>
                                        </p:tgtEl>
                                      </p:cBhvr>
                                    </p:animEffect>
                                    <p:set>
                                      <p:cBhvr>
                                        <p:cTn id="435" dur="1" fill="hold">
                                          <p:stCondLst>
                                            <p:cond delay="1192"/>
                                          </p:stCondLst>
                                        </p:cTn>
                                        <p:tgtEl>
                                          <p:spTgt spid="65"/>
                                        </p:tgtEl>
                                        <p:attrNameLst>
                                          <p:attrName>style.visibility</p:attrName>
                                        </p:attrNameLst>
                                      </p:cBhvr>
                                      <p:to>
                                        <p:strVal val="hidden"/>
                                      </p:to>
                                    </p:set>
                                  </p:childTnLst>
                                </p:cTn>
                              </p:par>
                              <p:par>
                                <p:cTn id="436" presetID="1" presetClass="entr" presetSubtype="0" fill="hold" grpId="0" nodeType="withEffect">
                                  <p:stCondLst>
                                    <p:cond delay="0"/>
                                  </p:stCondLst>
                                  <p:childTnLst>
                                    <p:set>
                                      <p:cBhvr>
                                        <p:cTn id="437" dur="1" fill="hold">
                                          <p:stCondLst>
                                            <p:cond delay="0"/>
                                          </p:stCondLst>
                                        </p:cTn>
                                        <p:tgtEl>
                                          <p:spTgt spid="66"/>
                                        </p:tgtEl>
                                        <p:attrNameLst>
                                          <p:attrName>style.visibility</p:attrName>
                                        </p:attrNameLst>
                                      </p:cBhvr>
                                      <p:to>
                                        <p:strVal val="visible"/>
                                      </p:to>
                                    </p:set>
                                  </p:childTnLst>
                                </p:cTn>
                              </p:par>
                              <p:par>
                                <p:cTn id="438" presetID="49" presetClass="path" presetSubtype="0" fill="hold" grpId="2" nodeType="withEffect">
                                  <p:stCondLst>
                                    <p:cond delay="0"/>
                                  </p:stCondLst>
                                  <p:childTnLst>
                                    <p:animMotion origin="layout" path="M -3.33333E-6 -2.96296E-6 L -0.15642 -0.15648 " pathEditMode="relative" rAng="0" ptsTypes="AA">
                                      <p:cBhvr>
                                        <p:cTn id="439" dur="1193" fill="hold"/>
                                        <p:tgtEl>
                                          <p:spTgt spid="66"/>
                                        </p:tgtEl>
                                        <p:attrNameLst>
                                          <p:attrName>ppt_x</p:attrName>
                                          <p:attrName>ppt_y</p:attrName>
                                        </p:attrNameLst>
                                      </p:cBhvr>
                                      <p:rCtr x="-7830" y="-7824"/>
                                    </p:animMotion>
                                  </p:childTnLst>
                                </p:cTn>
                              </p:par>
                              <p:par>
                                <p:cTn id="440" presetID="10" presetClass="exit" presetSubtype="0" fill="hold" grpId="1" nodeType="withEffect">
                                  <p:stCondLst>
                                    <p:cond delay="0"/>
                                  </p:stCondLst>
                                  <p:childTnLst>
                                    <p:animEffect transition="out" filter="fade">
                                      <p:cBhvr>
                                        <p:cTn id="441" dur="1193"/>
                                        <p:tgtEl>
                                          <p:spTgt spid="66"/>
                                        </p:tgtEl>
                                      </p:cBhvr>
                                    </p:animEffect>
                                    <p:set>
                                      <p:cBhvr>
                                        <p:cTn id="442" dur="1" fill="hold">
                                          <p:stCondLst>
                                            <p:cond delay="1192"/>
                                          </p:stCondLst>
                                        </p:cTn>
                                        <p:tgtEl>
                                          <p:spTgt spid="66"/>
                                        </p:tgtEl>
                                        <p:attrNameLst>
                                          <p:attrName>style.visibility</p:attrName>
                                        </p:attrNameLst>
                                      </p:cBhvr>
                                      <p:to>
                                        <p:strVal val="hidden"/>
                                      </p:to>
                                    </p:set>
                                  </p:childTnLst>
                                </p:cTn>
                              </p:par>
                              <p:par>
                                <p:cTn id="443" presetID="1" presetClass="entr" presetSubtype="0" fill="hold" grpId="0" nodeType="withEffect">
                                  <p:stCondLst>
                                    <p:cond delay="199"/>
                                  </p:stCondLst>
                                  <p:childTnLst>
                                    <p:set>
                                      <p:cBhvr>
                                        <p:cTn id="444" dur="1" fill="hold">
                                          <p:stCondLst>
                                            <p:cond delay="0"/>
                                          </p:stCondLst>
                                        </p:cTn>
                                        <p:tgtEl>
                                          <p:spTgt spid="67"/>
                                        </p:tgtEl>
                                        <p:attrNameLst>
                                          <p:attrName>style.visibility</p:attrName>
                                        </p:attrNameLst>
                                      </p:cBhvr>
                                      <p:to>
                                        <p:strVal val="visible"/>
                                      </p:to>
                                    </p:set>
                                  </p:childTnLst>
                                </p:cTn>
                              </p:par>
                              <p:par>
                                <p:cTn id="445" presetID="49" presetClass="path" presetSubtype="0" fill="hold" grpId="2" nodeType="withEffect">
                                  <p:stCondLst>
                                    <p:cond delay="199"/>
                                  </p:stCondLst>
                                  <p:childTnLst>
                                    <p:animMotion origin="layout" path="M 3.33333E-6 2.22222E-6 L -0.1592 -0.15903 " pathEditMode="relative" rAng="0" ptsTypes="AA">
                                      <p:cBhvr>
                                        <p:cTn id="446" dur="1193" fill="hold"/>
                                        <p:tgtEl>
                                          <p:spTgt spid="67"/>
                                        </p:tgtEl>
                                        <p:attrNameLst>
                                          <p:attrName>ppt_x</p:attrName>
                                          <p:attrName>ppt_y</p:attrName>
                                        </p:attrNameLst>
                                      </p:cBhvr>
                                      <p:rCtr x="-7969" y="-7963"/>
                                    </p:animMotion>
                                  </p:childTnLst>
                                </p:cTn>
                              </p:par>
                              <p:par>
                                <p:cTn id="447" presetID="10" presetClass="exit" presetSubtype="0" fill="hold" grpId="1" nodeType="withEffect">
                                  <p:stCondLst>
                                    <p:cond delay="199"/>
                                  </p:stCondLst>
                                  <p:childTnLst>
                                    <p:animEffect transition="out" filter="fade">
                                      <p:cBhvr>
                                        <p:cTn id="448" dur="1193"/>
                                        <p:tgtEl>
                                          <p:spTgt spid="67"/>
                                        </p:tgtEl>
                                      </p:cBhvr>
                                    </p:animEffect>
                                    <p:set>
                                      <p:cBhvr>
                                        <p:cTn id="449" dur="1" fill="hold">
                                          <p:stCondLst>
                                            <p:cond delay="1192"/>
                                          </p:stCondLst>
                                        </p:cTn>
                                        <p:tgtEl>
                                          <p:spTgt spid="67"/>
                                        </p:tgtEl>
                                        <p:attrNameLst>
                                          <p:attrName>style.visibility</p:attrName>
                                        </p:attrNameLst>
                                      </p:cBhvr>
                                      <p:to>
                                        <p:strVal val="hidden"/>
                                      </p:to>
                                    </p:set>
                                  </p:childTnLst>
                                </p:cTn>
                              </p:par>
                              <p:par>
                                <p:cTn id="450" presetID="1" presetClass="entr" presetSubtype="0" fill="hold" grpId="0" nodeType="withEffect">
                                  <p:stCondLst>
                                    <p:cond delay="398"/>
                                  </p:stCondLst>
                                  <p:childTnLst>
                                    <p:set>
                                      <p:cBhvr>
                                        <p:cTn id="451" dur="1" fill="hold">
                                          <p:stCondLst>
                                            <p:cond delay="0"/>
                                          </p:stCondLst>
                                        </p:cTn>
                                        <p:tgtEl>
                                          <p:spTgt spid="68"/>
                                        </p:tgtEl>
                                        <p:attrNameLst>
                                          <p:attrName>style.visibility</p:attrName>
                                        </p:attrNameLst>
                                      </p:cBhvr>
                                      <p:to>
                                        <p:strVal val="visible"/>
                                      </p:to>
                                    </p:set>
                                  </p:childTnLst>
                                </p:cTn>
                              </p:par>
                              <p:par>
                                <p:cTn id="452" presetID="49" presetClass="path" presetSubtype="0" fill="hold" grpId="2" nodeType="withEffect">
                                  <p:stCondLst>
                                    <p:cond delay="398"/>
                                  </p:stCondLst>
                                  <p:childTnLst>
                                    <p:animMotion origin="layout" path="M 3.88889E-6 3.7037E-7 L -0.2125 -0.2169 " pathEditMode="relative" rAng="0" ptsTypes="AA">
                                      <p:cBhvr>
                                        <p:cTn id="453" dur="1193" fill="hold"/>
                                        <p:tgtEl>
                                          <p:spTgt spid="68"/>
                                        </p:tgtEl>
                                        <p:attrNameLst>
                                          <p:attrName>ppt_x</p:attrName>
                                          <p:attrName>ppt_y</p:attrName>
                                        </p:attrNameLst>
                                      </p:cBhvr>
                                      <p:rCtr x="-10625" y="-10856"/>
                                    </p:animMotion>
                                  </p:childTnLst>
                                </p:cTn>
                              </p:par>
                              <p:par>
                                <p:cTn id="454" presetID="10" presetClass="exit" presetSubtype="0" fill="hold" grpId="1" nodeType="withEffect">
                                  <p:stCondLst>
                                    <p:cond delay="398"/>
                                  </p:stCondLst>
                                  <p:childTnLst>
                                    <p:animEffect transition="out" filter="fade">
                                      <p:cBhvr>
                                        <p:cTn id="455" dur="1193"/>
                                        <p:tgtEl>
                                          <p:spTgt spid="68"/>
                                        </p:tgtEl>
                                      </p:cBhvr>
                                    </p:animEffect>
                                    <p:set>
                                      <p:cBhvr>
                                        <p:cTn id="456" dur="1" fill="hold">
                                          <p:stCondLst>
                                            <p:cond delay="1192"/>
                                          </p:stCondLst>
                                        </p:cTn>
                                        <p:tgtEl>
                                          <p:spTgt spid="68"/>
                                        </p:tgtEl>
                                        <p:attrNameLst>
                                          <p:attrName>style.visibility</p:attrName>
                                        </p:attrNameLst>
                                      </p:cBhvr>
                                      <p:to>
                                        <p:strVal val="hidden"/>
                                      </p:to>
                                    </p:set>
                                  </p:childTnLst>
                                </p:cTn>
                              </p:par>
                              <p:par>
                                <p:cTn id="457" presetID="1" presetClass="entr" presetSubtype="0" fill="hold" grpId="0" nodeType="withEffect">
                                  <p:stCondLst>
                                    <p:cond delay="597"/>
                                  </p:stCondLst>
                                  <p:childTnLst>
                                    <p:set>
                                      <p:cBhvr>
                                        <p:cTn id="458" dur="1" fill="hold">
                                          <p:stCondLst>
                                            <p:cond delay="0"/>
                                          </p:stCondLst>
                                        </p:cTn>
                                        <p:tgtEl>
                                          <p:spTgt spid="69"/>
                                        </p:tgtEl>
                                        <p:attrNameLst>
                                          <p:attrName>style.visibility</p:attrName>
                                        </p:attrNameLst>
                                      </p:cBhvr>
                                      <p:to>
                                        <p:strVal val="visible"/>
                                      </p:to>
                                    </p:set>
                                  </p:childTnLst>
                                </p:cTn>
                              </p:par>
                              <p:par>
                                <p:cTn id="459" presetID="49" presetClass="path" presetSubtype="0" fill="hold" grpId="2" nodeType="withEffect">
                                  <p:stCondLst>
                                    <p:cond delay="597"/>
                                  </p:stCondLst>
                                  <p:childTnLst>
                                    <p:animMotion origin="layout" path="M -3.05556E-6 4.44444E-6 L -0.3217 -0.32176 " pathEditMode="relative" rAng="0" ptsTypes="AA">
                                      <p:cBhvr>
                                        <p:cTn id="460" dur="1193" fill="hold"/>
                                        <p:tgtEl>
                                          <p:spTgt spid="69"/>
                                        </p:tgtEl>
                                        <p:attrNameLst>
                                          <p:attrName>ppt_x</p:attrName>
                                          <p:attrName>ppt_y</p:attrName>
                                        </p:attrNameLst>
                                      </p:cBhvr>
                                      <p:rCtr x="-16094" y="-16088"/>
                                    </p:animMotion>
                                  </p:childTnLst>
                                </p:cTn>
                              </p:par>
                              <p:par>
                                <p:cTn id="461" presetID="10" presetClass="exit" presetSubtype="0" fill="hold" grpId="1" nodeType="withEffect">
                                  <p:stCondLst>
                                    <p:cond delay="597"/>
                                  </p:stCondLst>
                                  <p:childTnLst>
                                    <p:animEffect transition="out" filter="fade">
                                      <p:cBhvr>
                                        <p:cTn id="462" dur="1193"/>
                                        <p:tgtEl>
                                          <p:spTgt spid="69"/>
                                        </p:tgtEl>
                                      </p:cBhvr>
                                    </p:animEffect>
                                    <p:set>
                                      <p:cBhvr>
                                        <p:cTn id="463" dur="1" fill="hold">
                                          <p:stCondLst>
                                            <p:cond delay="1192"/>
                                          </p:stCondLst>
                                        </p:cTn>
                                        <p:tgtEl>
                                          <p:spTgt spid="69"/>
                                        </p:tgtEl>
                                        <p:attrNameLst>
                                          <p:attrName>style.visibility</p:attrName>
                                        </p:attrNameLst>
                                      </p:cBhvr>
                                      <p:to>
                                        <p:strVal val="hidden"/>
                                      </p:to>
                                    </p:set>
                                  </p:childTnLst>
                                </p:cTn>
                              </p:par>
                              <p:par>
                                <p:cTn id="464" presetID="1" presetClass="entr" presetSubtype="0" fill="hold" grpId="0" nodeType="withEffect">
                                  <p:stCondLst>
                                    <p:cond delay="795"/>
                                  </p:stCondLst>
                                  <p:childTnLst>
                                    <p:set>
                                      <p:cBhvr>
                                        <p:cTn id="465" dur="1" fill="hold">
                                          <p:stCondLst>
                                            <p:cond delay="0"/>
                                          </p:stCondLst>
                                        </p:cTn>
                                        <p:tgtEl>
                                          <p:spTgt spid="70"/>
                                        </p:tgtEl>
                                        <p:attrNameLst>
                                          <p:attrName>style.visibility</p:attrName>
                                        </p:attrNameLst>
                                      </p:cBhvr>
                                      <p:to>
                                        <p:strVal val="visible"/>
                                      </p:to>
                                    </p:set>
                                  </p:childTnLst>
                                </p:cTn>
                              </p:par>
                              <p:par>
                                <p:cTn id="466" presetID="49" presetClass="path" presetSubtype="0" fill="hold" grpId="2" nodeType="withEffect">
                                  <p:stCondLst>
                                    <p:cond delay="795"/>
                                  </p:stCondLst>
                                  <p:childTnLst>
                                    <p:animMotion origin="layout" path="M 3.05556E-6 2.96296E-6 L -0.12986 -0.12986 " pathEditMode="relative" rAng="0" ptsTypes="AA">
                                      <p:cBhvr>
                                        <p:cTn id="467" dur="1193" fill="hold"/>
                                        <p:tgtEl>
                                          <p:spTgt spid="70"/>
                                        </p:tgtEl>
                                        <p:attrNameLst>
                                          <p:attrName>ppt_x</p:attrName>
                                          <p:attrName>ppt_y</p:attrName>
                                        </p:attrNameLst>
                                      </p:cBhvr>
                                      <p:rCtr x="-6493" y="-6505"/>
                                    </p:animMotion>
                                  </p:childTnLst>
                                </p:cTn>
                              </p:par>
                              <p:par>
                                <p:cTn id="468" presetID="10" presetClass="exit" presetSubtype="0" fill="hold" grpId="1" nodeType="withEffect">
                                  <p:stCondLst>
                                    <p:cond delay="795"/>
                                  </p:stCondLst>
                                  <p:childTnLst>
                                    <p:animEffect transition="out" filter="fade">
                                      <p:cBhvr>
                                        <p:cTn id="469" dur="1193"/>
                                        <p:tgtEl>
                                          <p:spTgt spid="70"/>
                                        </p:tgtEl>
                                      </p:cBhvr>
                                    </p:animEffect>
                                    <p:set>
                                      <p:cBhvr>
                                        <p:cTn id="470" dur="1" fill="hold">
                                          <p:stCondLst>
                                            <p:cond delay="1192"/>
                                          </p:stCondLst>
                                        </p:cTn>
                                        <p:tgtEl>
                                          <p:spTgt spid="70"/>
                                        </p:tgtEl>
                                        <p:attrNameLst>
                                          <p:attrName>style.visibility</p:attrName>
                                        </p:attrNameLst>
                                      </p:cBhvr>
                                      <p:to>
                                        <p:strVal val="hidden"/>
                                      </p:to>
                                    </p:set>
                                  </p:childTnLst>
                                </p:cTn>
                              </p:par>
                              <p:par>
                                <p:cTn id="471" presetID="1" presetClass="entr" presetSubtype="0" fill="hold" grpId="0" nodeType="withEffect">
                                  <p:stCondLst>
                                    <p:cond delay="0"/>
                                  </p:stCondLst>
                                  <p:childTnLst>
                                    <p:set>
                                      <p:cBhvr>
                                        <p:cTn id="472" dur="1" fill="hold">
                                          <p:stCondLst>
                                            <p:cond delay="0"/>
                                          </p:stCondLst>
                                        </p:cTn>
                                        <p:tgtEl>
                                          <p:spTgt spid="71"/>
                                        </p:tgtEl>
                                        <p:attrNameLst>
                                          <p:attrName>style.visibility</p:attrName>
                                        </p:attrNameLst>
                                      </p:cBhvr>
                                      <p:to>
                                        <p:strVal val="visible"/>
                                      </p:to>
                                    </p:set>
                                  </p:childTnLst>
                                </p:cTn>
                              </p:par>
                              <p:par>
                                <p:cTn id="473" presetID="49" presetClass="path" presetSubtype="0" fill="hold" grpId="2" nodeType="withEffect">
                                  <p:stCondLst>
                                    <p:cond delay="0"/>
                                  </p:stCondLst>
                                  <p:childTnLst>
                                    <p:animMotion origin="layout" path="M -2.22222E-6 1.85185E-6 L -0.30243 -0.30255 " pathEditMode="relative" rAng="0" ptsTypes="AA">
                                      <p:cBhvr>
                                        <p:cTn id="474" dur="1193" fill="hold"/>
                                        <p:tgtEl>
                                          <p:spTgt spid="71"/>
                                        </p:tgtEl>
                                        <p:attrNameLst>
                                          <p:attrName>ppt_x</p:attrName>
                                          <p:attrName>ppt_y</p:attrName>
                                        </p:attrNameLst>
                                      </p:cBhvr>
                                      <p:rCtr x="-15122" y="-15139"/>
                                    </p:animMotion>
                                  </p:childTnLst>
                                </p:cTn>
                              </p:par>
                              <p:par>
                                <p:cTn id="475" presetID="10" presetClass="exit" presetSubtype="0" fill="hold" grpId="1" nodeType="withEffect">
                                  <p:stCondLst>
                                    <p:cond delay="0"/>
                                  </p:stCondLst>
                                  <p:childTnLst>
                                    <p:animEffect transition="out" filter="fade">
                                      <p:cBhvr>
                                        <p:cTn id="476" dur="1193"/>
                                        <p:tgtEl>
                                          <p:spTgt spid="71"/>
                                        </p:tgtEl>
                                      </p:cBhvr>
                                    </p:animEffect>
                                    <p:set>
                                      <p:cBhvr>
                                        <p:cTn id="477" dur="1" fill="hold">
                                          <p:stCondLst>
                                            <p:cond delay="1192"/>
                                          </p:stCondLst>
                                        </p:cTn>
                                        <p:tgtEl>
                                          <p:spTgt spid="71"/>
                                        </p:tgtEl>
                                        <p:attrNameLst>
                                          <p:attrName>style.visibility</p:attrName>
                                        </p:attrNameLst>
                                      </p:cBhvr>
                                      <p:to>
                                        <p:strVal val="hidden"/>
                                      </p:to>
                                    </p:set>
                                  </p:childTnLst>
                                </p:cTn>
                              </p:par>
                              <p:par>
                                <p:cTn id="478" presetID="1" presetClass="entr" presetSubtype="0" fill="hold" grpId="0" nodeType="withEffect">
                                  <p:stCondLst>
                                    <p:cond delay="199"/>
                                  </p:stCondLst>
                                  <p:childTnLst>
                                    <p:set>
                                      <p:cBhvr>
                                        <p:cTn id="479" dur="1" fill="hold">
                                          <p:stCondLst>
                                            <p:cond delay="0"/>
                                          </p:stCondLst>
                                        </p:cTn>
                                        <p:tgtEl>
                                          <p:spTgt spid="72"/>
                                        </p:tgtEl>
                                        <p:attrNameLst>
                                          <p:attrName>style.visibility</p:attrName>
                                        </p:attrNameLst>
                                      </p:cBhvr>
                                      <p:to>
                                        <p:strVal val="visible"/>
                                      </p:to>
                                    </p:set>
                                  </p:childTnLst>
                                </p:cTn>
                              </p:par>
                              <p:par>
                                <p:cTn id="480" presetID="49" presetClass="path" presetSubtype="0" fill="hold" grpId="2" nodeType="withEffect">
                                  <p:stCondLst>
                                    <p:cond delay="199"/>
                                  </p:stCondLst>
                                  <p:childTnLst>
                                    <p:animMotion origin="layout" path="M 8.33333E-7 -4.44444E-6 L -0.31927 -0.31898 " pathEditMode="relative" rAng="0" ptsTypes="AA">
                                      <p:cBhvr>
                                        <p:cTn id="481" dur="1193" fill="hold"/>
                                        <p:tgtEl>
                                          <p:spTgt spid="72"/>
                                        </p:tgtEl>
                                        <p:attrNameLst>
                                          <p:attrName>ppt_x</p:attrName>
                                          <p:attrName>ppt_y</p:attrName>
                                        </p:attrNameLst>
                                      </p:cBhvr>
                                      <p:rCtr x="-15972" y="-15949"/>
                                    </p:animMotion>
                                  </p:childTnLst>
                                </p:cTn>
                              </p:par>
                              <p:par>
                                <p:cTn id="482" presetID="10" presetClass="exit" presetSubtype="0" fill="hold" grpId="1" nodeType="withEffect">
                                  <p:stCondLst>
                                    <p:cond delay="199"/>
                                  </p:stCondLst>
                                  <p:childTnLst>
                                    <p:animEffect transition="out" filter="fade">
                                      <p:cBhvr>
                                        <p:cTn id="483" dur="1193"/>
                                        <p:tgtEl>
                                          <p:spTgt spid="72"/>
                                        </p:tgtEl>
                                      </p:cBhvr>
                                    </p:animEffect>
                                    <p:set>
                                      <p:cBhvr>
                                        <p:cTn id="484" dur="1" fill="hold">
                                          <p:stCondLst>
                                            <p:cond delay="1192"/>
                                          </p:stCondLst>
                                        </p:cTn>
                                        <p:tgtEl>
                                          <p:spTgt spid="72"/>
                                        </p:tgtEl>
                                        <p:attrNameLst>
                                          <p:attrName>style.visibility</p:attrName>
                                        </p:attrNameLst>
                                      </p:cBhvr>
                                      <p:to>
                                        <p:strVal val="hidden"/>
                                      </p:to>
                                    </p:set>
                                  </p:childTnLst>
                                </p:cTn>
                              </p:par>
                              <p:par>
                                <p:cTn id="485" presetID="1" presetClass="entr" presetSubtype="0" fill="hold" grpId="0" nodeType="withEffect">
                                  <p:stCondLst>
                                    <p:cond delay="398"/>
                                  </p:stCondLst>
                                  <p:childTnLst>
                                    <p:set>
                                      <p:cBhvr>
                                        <p:cTn id="486" dur="1" fill="hold">
                                          <p:stCondLst>
                                            <p:cond delay="0"/>
                                          </p:stCondLst>
                                        </p:cTn>
                                        <p:tgtEl>
                                          <p:spTgt spid="73"/>
                                        </p:tgtEl>
                                        <p:attrNameLst>
                                          <p:attrName>style.visibility</p:attrName>
                                        </p:attrNameLst>
                                      </p:cBhvr>
                                      <p:to>
                                        <p:strVal val="visible"/>
                                      </p:to>
                                    </p:set>
                                  </p:childTnLst>
                                </p:cTn>
                              </p:par>
                              <p:par>
                                <p:cTn id="487" presetID="49" presetClass="path" presetSubtype="0" fill="hold" grpId="2" nodeType="withEffect">
                                  <p:stCondLst>
                                    <p:cond delay="398"/>
                                  </p:stCondLst>
                                  <p:childTnLst>
                                    <p:animMotion origin="layout" path="M 1.38889E-6 -4.81481E-6 L -0.23767 -0.2375 " pathEditMode="relative" rAng="0" ptsTypes="AA">
                                      <p:cBhvr>
                                        <p:cTn id="488" dur="1193" fill="hold"/>
                                        <p:tgtEl>
                                          <p:spTgt spid="73"/>
                                        </p:tgtEl>
                                        <p:attrNameLst>
                                          <p:attrName>ppt_x</p:attrName>
                                          <p:attrName>ppt_y</p:attrName>
                                        </p:attrNameLst>
                                      </p:cBhvr>
                                      <p:rCtr x="-11892" y="-11875"/>
                                    </p:animMotion>
                                  </p:childTnLst>
                                </p:cTn>
                              </p:par>
                              <p:par>
                                <p:cTn id="489" presetID="10" presetClass="exit" presetSubtype="0" fill="hold" grpId="1" nodeType="withEffect">
                                  <p:stCondLst>
                                    <p:cond delay="398"/>
                                  </p:stCondLst>
                                  <p:childTnLst>
                                    <p:animEffect transition="out" filter="fade">
                                      <p:cBhvr>
                                        <p:cTn id="490" dur="1193"/>
                                        <p:tgtEl>
                                          <p:spTgt spid="73"/>
                                        </p:tgtEl>
                                      </p:cBhvr>
                                    </p:animEffect>
                                    <p:set>
                                      <p:cBhvr>
                                        <p:cTn id="491" dur="1" fill="hold">
                                          <p:stCondLst>
                                            <p:cond delay="1192"/>
                                          </p:stCondLst>
                                        </p:cTn>
                                        <p:tgtEl>
                                          <p:spTgt spid="73"/>
                                        </p:tgtEl>
                                        <p:attrNameLst>
                                          <p:attrName>style.visibility</p:attrName>
                                        </p:attrNameLst>
                                      </p:cBhvr>
                                      <p:to>
                                        <p:strVal val="hidden"/>
                                      </p:to>
                                    </p:set>
                                  </p:childTnLst>
                                </p:cTn>
                              </p:par>
                              <p:par>
                                <p:cTn id="492" presetID="1" presetClass="entr" presetSubtype="0" fill="hold" grpId="0" nodeType="withEffect">
                                  <p:stCondLst>
                                    <p:cond delay="597"/>
                                  </p:stCondLst>
                                  <p:childTnLst>
                                    <p:set>
                                      <p:cBhvr>
                                        <p:cTn id="493" dur="1" fill="hold">
                                          <p:stCondLst>
                                            <p:cond delay="0"/>
                                          </p:stCondLst>
                                        </p:cTn>
                                        <p:tgtEl>
                                          <p:spTgt spid="74"/>
                                        </p:tgtEl>
                                        <p:attrNameLst>
                                          <p:attrName>style.visibility</p:attrName>
                                        </p:attrNameLst>
                                      </p:cBhvr>
                                      <p:to>
                                        <p:strVal val="visible"/>
                                      </p:to>
                                    </p:set>
                                  </p:childTnLst>
                                </p:cTn>
                              </p:par>
                              <p:par>
                                <p:cTn id="494" presetID="49" presetClass="path" presetSubtype="0" fill="hold" grpId="2" nodeType="withEffect">
                                  <p:stCondLst>
                                    <p:cond delay="597"/>
                                  </p:stCondLst>
                                  <p:childTnLst>
                                    <p:animMotion origin="layout" path="M -1.94444E-6 -7.40741E-7 L -0.18073 -0.18079 " pathEditMode="relative" rAng="0" ptsTypes="AA">
                                      <p:cBhvr>
                                        <p:cTn id="495" dur="1193" fill="hold"/>
                                        <p:tgtEl>
                                          <p:spTgt spid="74"/>
                                        </p:tgtEl>
                                        <p:attrNameLst>
                                          <p:attrName>ppt_x</p:attrName>
                                          <p:attrName>ppt_y</p:attrName>
                                        </p:attrNameLst>
                                      </p:cBhvr>
                                      <p:rCtr x="-9045" y="-9051"/>
                                    </p:animMotion>
                                  </p:childTnLst>
                                </p:cTn>
                              </p:par>
                              <p:par>
                                <p:cTn id="496" presetID="10" presetClass="exit" presetSubtype="0" fill="hold" grpId="1" nodeType="withEffect">
                                  <p:stCondLst>
                                    <p:cond delay="597"/>
                                  </p:stCondLst>
                                  <p:childTnLst>
                                    <p:animEffect transition="out" filter="fade">
                                      <p:cBhvr>
                                        <p:cTn id="497" dur="1193"/>
                                        <p:tgtEl>
                                          <p:spTgt spid="74"/>
                                        </p:tgtEl>
                                      </p:cBhvr>
                                    </p:animEffect>
                                    <p:set>
                                      <p:cBhvr>
                                        <p:cTn id="498" dur="1" fill="hold">
                                          <p:stCondLst>
                                            <p:cond delay="1192"/>
                                          </p:stCondLst>
                                        </p:cTn>
                                        <p:tgtEl>
                                          <p:spTgt spid="74"/>
                                        </p:tgtEl>
                                        <p:attrNameLst>
                                          <p:attrName>style.visibility</p:attrName>
                                        </p:attrNameLst>
                                      </p:cBhvr>
                                      <p:to>
                                        <p:strVal val="hidden"/>
                                      </p:to>
                                    </p:set>
                                  </p:childTnLst>
                                </p:cTn>
                              </p:par>
                              <p:par>
                                <p:cTn id="499" presetID="1" presetClass="entr" presetSubtype="0" fill="hold" grpId="0" nodeType="withEffect">
                                  <p:stCondLst>
                                    <p:cond delay="795"/>
                                  </p:stCondLst>
                                  <p:childTnLst>
                                    <p:set>
                                      <p:cBhvr>
                                        <p:cTn id="500" dur="1" fill="hold">
                                          <p:stCondLst>
                                            <p:cond delay="0"/>
                                          </p:stCondLst>
                                        </p:cTn>
                                        <p:tgtEl>
                                          <p:spTgt spid="75"/>
                                        </p:tgtEl>
                                        <p:attrNameLst>
                                          <p:attrName>style.visibility</p:attrName>
                                        </p:attrNameLst>
                                      </p:cBhvr>
                                      <p:to>
                                        <p:strVal val="visible"/>
                                      </p:to>
                                    </p:set>
                                  </p:childTnLst>
                                </p:cTn>
                              </p:par>
                              <p:par>
                                <p:cTn id="501" presetID="49" presetClass="path" presetSubtype="0" fill="hold" grpId="2" nodeType="withEffect">
                                  <p:stCondLst>
                                    <p:cond delay="795"/>
                                  </p:stCondLst>
                                  <p:childTnLst>
                                    <p:animMotion origin="layout" path="M 5.55556E-7 -2.22222E-6 L -0.20087 -0.20116 " pathEditMode="relative" rAng="0" ptsTypes="AA">
                                      <p:cBhvr>
                                        <p:cTn id="502" dur="1193" fill="hold"/>
                                        <p:tgtEl>
                                          <p:spTgt spid="75"/>
                                        </p:tgtEl>
                                        <p:attrNameLst>
                                          <p:attrName>ppt_x</p:attrName>
                                          <p:attrName>ppt_y</p:attrName>
                                        </p:attrNameLst>
                                      </p:cBhvr>
                                      <p:rCtr x="-10052" y="-10069"/>
                                    </p:animMotion>
                                  </p:childTnLst>
                                </p:cTn>
                              </p:par>
                              <p:par>
                                <p:cTn id="503" presetID="10" presetClass="exit" presetSubtype="0" fill="hold" grpId="1" nodeType="withEffect">
                                  <p:stCondLst>
                                    <p:cond delay="795"/>
                                  </p:stCondLst>
                                  <p:childTnLst>
                                    <p:animEffect transition="out" filter="fade">
                                      <p:cBhvr>
                                        <p:cTn id="504" dur="1193"/>
                                        <p:tgtEl>
                                          <p:spTgt spid="75"/>
                                        </p:tgtEl>
                                      </p:cBhvr>
                                    </p:animEffect>
                                    <p:set>
                                      <p:cBhvr>
                                        <p:cTn id="505" dur="1" fill="hold">
                                          <p:stCondLst>
                                            <p:cond delay="1192"/>
                                          </p:stCondLst>
                                        </p:cTn>
                                        <p:tgtEl>
                                          <p:spTgt spid="75"/>
                                        </p:tgtEl>
                                        <p:attrNameLst>
                                          <p:attrName>style.visibility</p:attrName>
                                        </p:attrNameLst>
                                      </p:cBhvr>
                                      <p:to>
                                        <p:strVal val="hidden"/>
                                      </p:to>
                                    </p:set>
                                  </p:childTnLst>
                                </p:cTn>
                              </p:par>
                              <p:par>
                                <p:cTn id="506" presetID="1" presetClass="entr" presetSubtype="0" fill="hold" grpId="0" nodeType="withEffect">
                                  <p:stCondLst>
                                    <p:cond delay="0"/>
                                  </p:stCondLst>
                                  <p:childTnLst>
                                    <p:set>
                                      <p:cBhvr>
                                        <p:cTn id="507" dur="1" fill="hold">
                                          <p:stCondLst>
                                            <p:cond delay="0"/>
                                          </p:stCondLst>
                                        </p:cTn>
                                        <p:tgtEl>
                                          <p:spTgt spid="76"/>
                                        </p:tgtEl>
                                        <p:attrNameLst>
                                          <p:attrName>style.visibility</p:attrName>
                                        </p:attrNameLst>
                                      </p:cBhvr>
                                      <p:to>
                                        <p:strVal val="visible"/>
                                      </p:to>
                                    </p:set>
                                  </p:childTnLst>
                                </p:cTn>
                              </p:par>
                              <p:par>
                                <p:cTn id="508" presetID="49" presetClass="path" presetSubtype="0" fill="hold" grpId="2" nodeType="withEffect">
                                  <p:stCondLst>
                                    <p:cond delay="0"/>
                                  </p:stCondLst>
                                  <p:childTnLst>
                                    <p:animMotion origin="layout" path="M 1.11111E-6 0 L 0.37083 0.37083 " pathEditMode="relative" rAng="0" ptsTypes="AA">
                                      <p:cBhvr>
                                        <p:cTn id="509" dur="1193" fill="hold"/>
                                        <p:tgtEl>
                                          <p:spTgt spid="76"/>
                                        </p:tgtEl>
                                        <p:attrNameLst>
                                          <p:attrName>ppt_x</p:attrName>
                                          <p:attrName>ppt_y</p:attrName>
                                        </p:attrNameLst>
                                      </p:cBhvr>
                                      <p:rCtr x="18542" y="18542"/>
                                    </p:animMotion>
                                  </p:childTnLst>
                                </p:cTn>
                              </p:par>
                              <p:par>
                                <p:cTn id="510" presetID="10" presetClass="exit" presetSubtype="0" fill="hold" grpId="1" nodeType="withEffect">
                                  <p:stCondLst>
                                    <p:cond delay="0"/>
                                  </p:stCondLst>
                                  <p:childTnLst>
                                    <p:animEffect transition="out" filter="fade">
                                      <p:cBhvr>
                                        <p:cTn id="511" dur="1193"/>
                                        <p:tgtEl>
                                          <p:spTgt spid="76"/>
                                        </p:tgtEl>
                                      </p:cBhvr>
                                    </p:animEffect>
                                    <p:set>
                                      <p:cBhvr>
                                        <p:cTn id="512" dur="1" fill="hold">
                                          <p:stCondLst>
                                            <p:cond delay="1192"/>
                                          </p:stCondLst>
                                        </p:cTn>
                                        <p:tgtEl>
                                          <p:spTgt spid="76"/>
                                        </p:tgtEl>
                                        <p:attrNameLst>
                                          <p:attrName>style.visibility</p:attrName>
                                        </p:attrNameLst>
                                      </p:cBhvr>
                                      <p:to>
                                        <p:strVal val="hidden"/>
                                      </p:to>
                                    </p:set>
                                  </p:childTnLst>
                                </p:cTn>
                              </p:par>
                              <p:par>
                                <p:cTn id="513" presetID="1" presetClass="entr" presetSubtype="0" fill="hold" grpId="0" nodeType="withEffect">
                                  <p:stCondLst>
                                    <p:cond delay="199"/>
                                  </p:stCondLst>
                                  <p:childTnLst>
                                    <p:set>
                                      <p:cBhvr>
                                        <p:cTn id="514" dur="1" fill="hold">
                                          <p:stCondLst>
                                            <p:cond delay="0"/>
                                          </p:stCondLst>
                                        </p:cTn>
                                        <p:tgtEl>
                                          <p:spTgt spid="77"/>
                                        </p:tgtEl>
                                        <p:attrNameLst>
                                          <p:attrName>style.visibility</p:attrName>
                                        </p:attrNameLst>
                                      </p:cBhvr>
                                      <p:to>
                                        <p:strVal val="visible"/>
                                      </p:to>
                                    </p:set>
                                  </p:childTnLst>
                                </p:cTn>
                              </p:par>
                              <p:par>
                                <p:cTn id="515" presetID="49" presetClass="path" presetSubtype="0" fill="hold" grpId="2" nodeType="withEffect">
                                  <p:stCondLst>
                                    <p:cond delay="199"/>
                                  </p:stCondLst>
                                  <p:childTnLst>
                                    <p:animMotion origin="layout" path="M -2.22222E-6 3.7037E-6 L 0.33906 0.33889 " pathEditMode="relative" rAng="0" ptsTypes="AA">
                                      <p:cBhvr>
                                        <p:cTn id="516" dur="1193" fill="hold"/>
                                        <p:tgtEl>
                                          <p:spTgt spid="77"/>
                                        </p:tgtEl>
                                        <p:attrNameLst>
                                          <p:attrName>ppt_x</p:attrName>
                                          <p:attrName>ppt_y</p:attrName>
                                        </p:attrNameLst>
                                      </p:cBhvr>
                                      <p:rCtr x="16944" y="16944"/>
                                    </p:animMotion>
                                  </p:childTnLst>
                                </p:cTn>
                              </p:par>
                              <p:par>
                                <p:cTn id="517" presetID="10" presetClass="exit" presetSubtype="0" fill="hold" grpId="1" nodeType="withEffect">
                                  <p:stCondLst>
                                    <p:cond delay="199"/>
                                  </p:stCondLst>
                                  <p:childTnLst>
                                    <p:animEffect transition="out" filter="fade">
                                      <p:cBhvr>
                                        <p:cTn id="518" dur="1193"/>
                                        <p:tgtEl>
                                          <p:spTgt spid="77"/>
                                        </p:tgtEl>
                                      </p:cBhvr>
                                    </p:animEffect>
                                    <p:set>
                                      <p:cBhvr>
                                        <p:cTn id="519" dur="1" fill="hold">
                                          <p:stCondLst>
                                            <p:cond delay="1192"/>
                                          </p:stCondLst>
                                        </p:cTn>
                                        <p:tgtEl>
                                          <p:spTgt spid="77"/>
                                        </p:tgtEl>
                                        <p:attrNameLst>
                                          <p:attrName>style.visibility</p:attrName>
                                        </p:attrNameLst>
                                      </p:cBhvr>
                                      <p:to>
                                        <p:strVal val="hidden"/>
                                      </p:to>
                                    </p:set>
                                  </p:childTnLst>
                                </p:cTn>
                              </p:par>
                              <p:par>
                                <p:cTn id="520" presetID="1" presetClass="entr" presetSubtype="0" fill="hold" grpId="0" nodeType="withEffect">
                                  <p:stCondLst>
                                    <p:cond delay="398"/>
                                  </p:stCondLst>
                                  <p:childTnLst>
                                    <p:set>
                                      <p:cBhvr>
                                        <p:cTn id="521" dur="1" fill="hold">
                                          <p:stCondLst>
                                            <p:cond delay="0"/>
                                          </p:stCondLst>
                                        </p:cTn>
                                        <p:tgtEl>
                                          <p:spTgt spid="78"/>
                                        </p:tgtEl>
                                        <p:attrNameLst>
                                          <p:attrName>style.visibility</p:attrName>
                                        </p:attrNameLst>
                                      </p:cBhvr>
                                      <p:to>
                                        <p:strVal val="visible"/>
                                      </p:to>
                                    </p:set>
                                  </p:childTnLst>
                                </p:cTn>
                              </p:par>
                              <p:par>
                                <p:cTn id="522" presetID="49" presetClass="path" presetSubtype="0" fill="hold" grpId="2" nodeType="withEffect">
                                  <p:stCondLst>
                                    <p:cond delay="398"/>
                                  </p:stCondLst>
                                  <p:childTnLst>
                                    <p:animMotion origin="layout" path="M -1.66667E-6 3.33333E-6 L 0.35625 0.36365 " pathEditMode="relative" rAng="0" ptsTypes="AA">
                                      <p:cBhvr>
                                        <p:cTn id="523" dur="1193" fill="hold"/>
                                        <p:tgtEl>
                                          <p:spTgt spid="78"/>
                                        </p:tgtEl>
                                        <p:attrNameLst>
                                          <p:attrName>ppt_x</p:attrName>
                                          <p:attrName>ppt_y</p:attrName>
                                        </p:attrNameLst>
                                      </p:cBhvr>
                                      <p:rCtr x="17812" y="18171"/>
                                    </p:animMotion>
                                  </p:childTnLst>
                                </p:cTn>
                              </p:par>
                              <p:par>
                                <p:cTn id="524" presetID="10" presetClass="exit" presetSubtype="0" fill="hold" grpId="1" nodeType="withEffect">
                                  <p:stCondLst>
                                    <p:cond delay="398"/>
                                  </p:stCondLst>
                                  <p:childTnLst>
                                    <p:animEffect transition="out" filter="fade">
                                      <p:cBhvr>
                                        <p:cTn id="525" dur="1193"/>
                                        <p:tgtEl>
                                          <p:spTgt spid="78"/>
                                        </p:tgtEl>
                                      </p:cBhvr>
                                    </p:animEffect>
                                    <p:set>
                                      <p:cBhvr>
                                        <p:cTn id="526" dur="1" fill="hold">
                                          <p:stCondLst>
                                            <p:cond delay="1192"/>
                                          </p:stCondLst>
                                        </p:cTn>
                                        <p:tgtEl>
                                          <p:spTgt spid="78"/>
                                        </p:tgtEl>
                                        <p:attrNameLst>
                                          <p:attrName>style.visibility</p:attrName>
                                        </p:attrNameLst>
                                      </p:cBhvr>
                                      <p:to>
                                        <p:strVal val="hidden"/>
                                      </p:to>
                                    </p:set>
                                  </p:childTnLst>
                                </p:cTn>
                              </p:par>
                              <p:par>
                                <p:cTn id="527" presetID="1" presetClass="entr" presetSubtype="0" fill="hold" grpId="0" nodeType="withEffect">
                                  <p:stCondLst>
                                    <p:cond delay="597"/>
                                  </p:stCondLst>
                                  <p:childTnLst>
                                    <p:set>
                                      <p:cBhvr>
                                        <p:cTn id="528" dur="1" fill="hold">
                                          <p:stCondLst>
                                            <p:cond delay="0"/>
                                          </p:stCondLst>
                                        </p:cTn>
                                        <p:tgtEl>
                                          <p:spTgt spid="79"/>
                                        </p:tgtEl>
                                        <p:attrNameLst>
                                          <p:attrName>style.visibility</p:attrName>
                                        </p:attrNameLst>
                                      </p:cBhvr>
                                      <p:to>
                                        <p:strVal val="visible"/>
                                      </p:to>
                                    </p:set>
                                  </p:childTnLst>
                                </p:cTn>
                              </p:par>
                              <p:par>
                                <p:cTn id="529" presetID="49" presetClass="path" presetSubtype="0" fill="hold" grpId="2" nodeType="withEffect">
                                  <p:stCondLst>
                                    <p:cond delay="597"/>
                                  </p:stCondLst>
                                  <p:childTnLst>
                                    <p:animMotion origin="layout" path="M 1.38889E-6 -2.59259E-6 L 0.32726 0.32732 " pathEditMode="relative" rAng="0" ptsTypes="AA">
                                      <p:cBhvr>
                                        <p:cTn id="530" dur="1193" fill="hold"/>
                                        <p:tgtEl>
                                          <p:spTgt spid="79"/>
                                        </p:tgtEl>
                                        <p:attrNameLst>
                                          <p:attrName>ppt_x</p:attrName>
                                          <p:attrName>ppt_y</p:attrName>
                                        </p:attrNameLst>
                                      </p:cBhvr>
                                      <p:rCtr x="16354" y="16366"/>
                                    </p:animMotion>
                                  </p:childTnLst>
                                </p:cTn>
                              </p:par>
                              <p:par>
                                <p:cTn id="531" presetID="10" presetClass="exit" presetSubtype="0" fill="hold" grpId="1" nodeType="withEffect">
                                  <p:stCondLst>
                                    <p:cond delay="597"/>
                                  </p:stCondLst>
                                  <p:childTnLst>
                                    <p:animEffect transition="out" filter="fade">
                                      <p:cBhvr>
                                        <p:cTn id="532" dur="1193"/>
                                        <p:tgtEl>
                                          <p:spTgt spid="79"/>
                                        </p:tgtEl>
                                      </p:cBhvr>
                                    </p:animEffect>
                                    <p:set>
                                      <p:cBhvr>
                                        <p:cTn id="533" dur="1" fill="hold">
                                          <p:stCondLst>
                                            <p:cond delay="1192"/>
                                          </p:stCondLst>
                                        </p:cTn>
                                        <p:tgtEl>
                                          <p:spTgt spid="79"/>
                                        </p:tgtEl>
                                        <p:attrNameLst>
                                          <p:attrName>style.visibility</p:attrName>
                                        </p:attrNameLst>
                                      </p:cBhvr>
                                      <p:to>
                                        <p:strVal val="hidden"/>
                                      </p:to>
                                    </p:set>
                                  </p:childTnLst>
                                </p:cTn>
                              </p:par>
                              <p:par>
                                <p:cTn id="534" presetID="1" presetClass="entr" presetSubtype="0" fill="hold" grpId="0" nodeType="withEffect">
                                  <p:stCondLst>
                                    <p:cond delay="795"/>
                                  </p:stCondLst>
                                  <p:childTnLst>
                                    <p:set>
                                      <p:cBhvr>
                                        <p:cTn id="535" dur="1" fill="hold">
                                          <p:stCondLst>
                                            <p:cond delay="0"/>
                                          </p:stCondLst>
                                        </p:cTn>
                                        <p:tgtEl>
                                          <p:spTgt spid="80"/>
                                        </p:tgtEl>
                                        <p:attrNameLst>
                                          <p:attrName>style.visibility</p:attrName>
                                        </p:attrNameLst>
                                      </p:cBhvr>
                                      <p:to>
                                        <p:strVal val="visible"/>
                                      </p:to>
                                    </p:set>
                                  </p:childTnLst>
                                </p:cTn>
                              </p:par>
                              <p:par>
                                <p:cTn id="536" presetID="49" presetClass="path" presetSubtype="0" fill="hold" grpId="2" nodeType="withEffect">
                                  <p:stCondLst>
                                    <p:cond delay="795"/>
                                  </p:stCondLst>
                                  <p:childTnLst>
                                    <p:animMotion origin="layout" path="M -2.5E-6 -4.07407E-6 L 0.36042 0.36042 " pathEditMode="relative" rAng="0" ptsTypes="AA">
                                      <p:cBhvr>
                                        <p:cTn id="537" dur="1193" fill="hold"/>
                                        <p:tgtEl>
                                          <p:spTgt spid="80"/>
                                        </p:tgtEl>
                                        <p:attrNameLst>
                                          <p:attrName>ppt_x</p:attrName>
                                          <p:attrName>ppt_y</p:attrName>
                                        </p:attrNameLst>
                                      </p:cBhvr>
                                      <p:rCtr x="18021" y="18009"/>
                                    </p:animMotion>
                                  </p:childTnLst>
                                </p:cTn>
                              </p:par>
                              <p:par>
                                <p:cTn id="538" presetID="10" presetClass="exit" presetSubtype="0" fill="hold" grpId="1" nodeType="withEffect">
                                  <p:stCondLst>
                                    <p:cond delay="795"/>
                                  </p:stCondLst>
                                  <p:childTnLst>
                                    <p:animEffect transition="out" filter="fade">
                                      <p:cBhvr>
                                        <p:cTn id="539" dur="1193"/>
                                        <p:tgtEl>
                                          <p:spTgt spid="80"/>
                                        </p:tgtEl>
                                      </p:cBhvr>
                                    </p:animEffect>
                                    <p:set>
                                      <p:cBhvr>
                                        <p:cTn id="540" dur="1" fill="hold">
                                          <p:stCondLst>
                                            <p:cond delay="1192"/>
                                          </p:stCondLst>
                                        </p:cTn>
                                        <p:tgtEl>
                                          <p:spTgt spid="80"/>
                                        </p:tgtEl>
                                        <p:attrNameLst>
                                          <p:attrName>style.visibility</p:attrName>
                                        </p:attrNameLst>
                                      </p:cBhvr>
                                      <p:to>
                                        <p:strVal val="hidden"/>
                                      </p:to>
                                    </p:set>
                                  </p:childTnLst>
                                </p:cTn>
                              </p:par>
                              <p:par>
                                <p:cTn id="541" presetID="1" presetClass="entr" presetSubtype="0" fill="hold" grpId="0" nodeType="withEffect">
                                  <p:stCondLst>
                                    <p:cond delay="0"/>
                                  </p:stCondLst>
                                  <p:childTnLst>
                                    <p:set>
                                      <p:cBhvr>
                                        <p:cTn id="542" dur="1" fill="hold">
                                          <p:stCondLst>
                                            <p:cond delay="0"/>
                                          </p:stCondLst>
                                        </p:cTn>
                                        <p:tgtEl>
                                          <p:spTgt spid="81"/>
                                        </p:tgtEl>
                                        <p:attrNameLst>
                                          <p:attrName>style.visibility</p:attrName>
                                        </p:attrNameLst>
                                      </p:cBhvr>
                                      <p:to>
                                        <p:strVal val="visible"/>
                                      </p:to>
                                    </p:set>
                                  </p:childTnLst>
                                </p:cTn>
                              </p:par>
                              <p:par>
                                <p:cTn id="543" presetID="49" presetClass="path" presetSubtype="0" fill="hold" grpId="2" nodeType="withEffect">
                                  <p:stCondLst>
                                    <p:cond delay="0"/>
                                  </p:stCondLst>
                                  <p:childTnLst>
                                    <p:animMotion origin="layout" path="M 4.16667E-6 -3.33333E-6 L 0.41059 0.41042 " pathEditMode="relative" rAng="0" ptsTypes="AA">
                                      <p:cBhvr>
                                        <p:cTn id="544" dur="1193" fill="hold"/>
                                        <p:tgtEl>
                                          <p:spTgt spid="81"/>
                                        </p:tgtEl>
                                        <p:attrNameLst>
                                          <p:attrName>ppt_x</p:attrName>
                                          <p:attrName>ppt_y</p:attrName>
                                        </p:attrNameLst>
                                      </p:cBhvr>
                                      <p:rCtr x="20521" y="20509"/>
                                    </p:animMotion>
                                  </p:childTnLst>
                                </p:cTn>
                              </p:par>
                              <p:par>
                                <p:cTn id="545" presetID="10" presetClass="exit" presetSubtype="0" fill="hold" grpId="1" nodeType="withEffect">
                                  <p:stCondLst>
                                    <p:cond delay="0"/>
                                  </p:stCondLst>
                                  <p:childTnLst>
                                    <p:animEffect transition="out" filter="fade">
                                      <p:cBhvr>
                                        <p:cTn id="546" dur="1193"/>
                                        <p:tgtEl>
                                          <p:spTgt spid="81"/>
                                        </p:tgtEl>
                                      </p:cBhvr>
                                    </p:animEffect>
                                    <p:set>
                                      <p:cBhvr>
                                        <p:cTn id="547" dur="1" fill="hold">
                                          <p:stCondLst>
                                            <p:cond delay="1192"/>
                                          </p:stCondLst>
                                        </p:cTn>
                                        <p:tgtEl>
                                          <p:spTgt spid="81"/>
                                        </p:tgtEl>
                                        <p:attrNameLst>
                                          <p:attrName>style.visibility</p:attrName>
                                        </p:attrNameLst>
                                      </p:cBhvr>
                                      <p:to>
                                        <p:strVal val="hidden"/>
                                      </p:to>
                                    </p:set>
                                  </p:childTnLst>
                                </p:cTn>
                              </p:par>
                              <p:par>
                                <p:cTn id="548" presetID="1" presetClass="entr" presetSubtype="0" fill="hold" grpId="0" nodeType="withEffect">
                                  <p:stCondLst>
                                    <p:cond delay="199"/>
                                  </p:stCondLst>
                                  <p:childTnLst>
                                    <p:set>
                                      <p:cBhvr>
                                        <p:cTn id="549" dur="1" fill="hold">
                                          <p:stCondLst>
                                            <p:cond delay="0"/>
                                          </p:stCondLst>
                                        </p:cTn>
                                        <p:tgtEl>
                                          <p:spTgt spid="82"/>
                                        </p:tgtEl>
                                        <p:attrNameLst>
                                          <p:attrName>style.visibility</p:attrName>
                                        </p:attrNameLst>
                                      </p:cBhvr>
                                      <p:to>
                                        <p:strVal val="visible"/>
                                      </p:to>
                                    </p:set>
                                  </p:childTnLst>
                                </p:cTn>
                              </p:par>
                              <p:par>
                                <p:cTn id="550" presetID="49" presetClass="path" presetSubtype="0" fill="hold" grpId="2" nodeType="withEffect">
                                  <p:stCondLst>
                                    <p:cond delay="199"/>
                                  </p:stCondLst>
                                  <p:childTnLst>
                                    <p:animMotion origin="layout" path="M 8.33333E-7 1.85185E-6 L 0.37101 0.3706 " pathEditMode="relative" rAng="0" ptsTypes="AA">
                                      <p:cBhvr>
                                        <p:cTn id="551" dur="1193" fill="hold"/>
                                        <p:tgtEl>
                                          <p:spTgt spid="82"/>
                                        </p:tgtEl>
                                        <p:attrNameLst>
                                          <p:attrName>ppt_x</p:attrName>
                                          <p:attrName>ppt_y</p:attrName>
                                        </p:attrNameLst>
                                      </p:cBhvr>
                                      <p:rCtr x="18542" y="18519"/>
                                    </p:animMotion>
                                  </p:childTnLst>
                                </p:cTn>
                              </p:par>
                              <p:par>
                                <p:cTn id="552" presetID="10" presetClass="exit" presetSubtype="0" fill="hold" grpId="1" nodeType="withEffect">
                                  <p:stCondLst>
                                    <p:cond delay="199"/>
                                  </p:stCondLst>
                                  <p:childTnLst>
                                    <p:animEffect transition="out" filter="fade">
                                      <p:cBhvr>
                                        <p:cTn id="553" dur="1193"/>
                                        <p:tgtEl>
                                          <p:spTgt spid="82"/>
                                        </p:tgtEl>
                                      </p:cBhvr>
                                    </p:animEffect>
                                    <p:set>
                                      <p:cBhvr>
                                        <p:cTn id="554" dur="1" fill="hold">
                                          <p:stCondLst>
                                            <p:cond delay="1192"/>
                                          </p:stCondLst>
                                        </p:cTn>
                                        <p:tgtEl>
                                          <p:spTgt spid="82"/>
                                        </p:tgtEl>
                                        <p:attrNameLst>
                                          <p:attrName>style.visibility</p:attrName>
                                        </p:attrNameLst>
                                      </p:cBhvr>
                                      <p:to>
                                        <p:strVal val="hidden"/>
                                      </p:to>
                                    </p:set>
                                  </p:childTnLst>
                                </p:cTn>
                              </p:par>
                              <p:par>
                                <p:cTn id="555" presetID="1" presetClass="entr" presetSubtype="0" fill="hold" grpId="0" nodeType="withEffect">
                                  <p:stCondLst>
                                    <p:cond delay="398"/>
                                  </p:stCondLst>
                                  <p:childTnLst>
                                    <p:set>
                                      <p:cBhvr>
                                        <p:cTn id="556" dur="1" fill="hold">
                                          <p:stCondLst>
                                            <p:cond delay="0"/>
                                          </p:stCondLst>
                                        </p:cTn>
                                        <p:tgtEl>
                                          <p:spTgt spid="83"/>
                                        </p:tgtEl>
                                        <p:attrNameLst>
                                          <p:attrName>style.visibility</p:attrName>
                                        </p:attrNameLst>
                                      </p:cBhvr>
                                      <p:to>
                                        <p:strVal val="visible"/>
                                      </p:to>
                                    </p:set>
                                  </p:childTnLst>
                                </p:cTn>
                              </p:par>
                              <p:par>
                                <p:cTn id="557" presetID="49" presetClass="path" presetSubtype="0" fill="hold" grpId="2" nodeType="withEffect">
                                  <p:stCondLst>
                                    <p:cond delay="398"/>
                                  </p:stCondLst>
                                  <p:childTnLst>
                                    <p:animMotion origin="layout" path="M 1.38889E-6 1.48148E-6 L 0.39358 0.39329 " pathEditMode="relative" rAng="0" ptsTypes="AA">
                                      <p:cBhvr>
                                        <p:cTn id="558" dur="1193" fill="hold"/>
                                        <p:tgtEl>
                                          <p:spTgt spid="83"/>
                                        </p:tgtEl>
                                        <p:attrNameLst>
                                          <p:attrName>ppt_x</p:attrName>
                                          <p:attrName>ppt_y</p:attrName>
                                        </p:attrNameLst>
                                      </p:cBhvr>
                                      <p:rCtr x="19670" y="19653"/>
                                    </p:animMotion>
                                  </p:childTnLst>
                                </p:cTn>
                              </p:par>
                              <p:par>
                                <p:cTn id="559" presetID="10" presetClass="exit" presetSubtype="0" fill="hold" grpId="1" nodeType="withEffect">
                                  <p:stCondLst>
                                    <p:cond delay="398"/>
                                  </p:stCondLst>
                                  <p:childTnLst>
                                    <p:animEffect transition="out" filter="fade">
                                      <p:cBhvr>
                                        <p:cTn id="560" dur="1193"/>
                                        <p:tgtEl>
                                          <p:spTgt spid="83"/>
                                        </p:tgtEl>
                                      </p:cBhvr>
                                    </p:animEffect>
                                    <p:set>
                                      <p:cBhvr>
                                        <p:cTn id="561" dur="1" fill="hold">
                                          <p:stCondLst>
                                            <p:cond delay="1192"/>
                                          </p:stCondLst>
                                        </p:cTn>
                                        <p:tgtEl>
                                          <p:spTgt spid="83"/>
                                        </p:tgtEl>
                                        <p:attrNameLst>
                                          <p:attrName>style.visibility</p:attrName>
                                        </p:attrNameLst>
                                      </p:cBhvr>
                                      <p:to>
                                        <p:strVal val="hidden"/>
                                      </p:to>
                                    </p:set>
                                  </p:childTnLst>
                                </p:cTn>
                              </p:par>
                              <p:par>
                                <p:cTn id="562" presetID="1" presetClass="entr" presetSubtype="0" fill="hold" grpId="0" nodeType="withEffect">
                                  <p:stCondLst>
                                    <p:cond delay="597"/>
                                  </p:stCondLst>
                                  <p:childTnLst>
                                    <p:set>
                                      <p:cBhvr>
                                        <p:cTn id="563" dur="1" fill="hold">
                                          <p:stCondLst>
                                            <p:cond delay="0"/>
                                          </p:stCondLst>
                                        </p:cTn>
                                        <p:tgtEl>
                                          <p:spTgt spid="84"/>
                                        </p:tgtEl>
                                        <p:attrNameLst>
                                          <p:attrName>style.visibility</p:attrName>
                                        </p:attrNameLst>
                                      </p:cBhvr>
                                      <p:to>
                                        <p:strVal val="visible"/>
                                      </p:to>
                                    </p:set>
                                  </p:childTnLst>
                                </p:cTn>
                              </p:par>
                              <p:par>
                                <p:cTn id="564" presetID="49" presetClass="path" presetSubtype="0" fill="hold" grpId="2" nodeType="withEffect">
                                  <p:stCondLst>
                                    <p:cond delay="597"/>
                                  </p:stCondLst>
                                  <p:childTnLst>
                                    <p:animMotion origin="layout" path="M 2.5E-6 7.40741E-7 L 0.37048 0.3706 " pathEditMode="relative" rAng="0" ptsTypes="AA">
                                      <p:cBhvr>
                                        <p:cTn id="565" dur="1193" fill="hold"/>
                                        <p:tgtEl>
                                          <p:spTgt spid="84"/>
                                        </p:tgtEl>
                                        <p:attrNameLst>
                                          <p:attrName>ppt_x</p:attrName>
                                          <p:attrName>ppt_y</p:attrName>
                                        </p:attrNameLst>
                                      </p:cBhvr>
                                      <p:rCtr x="18524" y="18519"/>
                                    </p:animMotion>
                                  </p:childTnLst>
                                </p:cTn>
                              </p:par>
                              <p:par>
                                <p:cTn id="566" presetID="10" presetClass="exit" presetSubtype="0" fill="hold" grpId="1" nodeType="withEffect">
                                  <p:stCondLst>
                                    <p:cond delay="597"/>
                                  </p:stCondLst>
                                  <p:childTnLst>
                                    <p:animEffect transition="out" filter="fade">
                                      <p:cBhvr>
                                        <p:cTn id="567" dur="1193"/>
                                        <p:tgtEl>
                                          <p:spTgt spid="84"/>
                                        </p:tgtEl>
                                      </p:cBhvr>
                                    </p:animEffect>
                                    <p:set>
                                      <p:cBhvr>
                                        <p:cTn id="568" dur="1" fill="hold">
                                          <p:stCondLst>
                                            <p:cond delay="1192"/>
                                          </p:stCondLst>
                                        </p:cTn>
                                        <p:tgtEl>
                                          <p:spTgt spid="84"/>
                                        </p:tgtEl>
                                        <p:attrNameLst>
                                          <p:attrName>style.visibility</p:attrName>
                                        </p:attrNameLst>
                                      </p:cBhvr>
                                      <p:to>
                                        <p:strVal val="hidden"/>
                                      </p:to>
                                    </p:set>
                                  </p:childTnLst>
                                </p:cTn>
                              </p:par>
                              <p:par>
                                <p:cTn id="569" presetID="1" presetClass="entr" presetSubtype="0" fill="hold" grpId="0" nodeType="withEffect">
                                  <p:stCondLst>
                                    <p:cond delay="795"/>
                                  </p:stCondLst>
                                  <p:childTnLst>
                                    <p:set>
                                      <p:cBhvr>
                                        <p:cTn id="570" dur="1" fill="hold">
                                          <p:stCondLst>
                                            <p:cond delay="0"/>
                                          </p:stCondLst>
                                        </p:cTn>
                                        <p:tgtEl>
                                          <p:spTgt spid="85"/>
                                        </p:tgtEl>
                                        <p:attrNameLst>
                                          <p:attrName>style.visibility</p:attrName>
                                        </p:attrNameLst>
                                      </p:cBhvr>
                                      <p:to>
                                        <p:strVal val="visible"/>
                                      </p:to>
                                    </p:set>
                                  </p:childTnLst>
                                </p:cTn>
                              </p:par>
                              <p:par>
                                <p:cTn id="571" presetID="49" presetClass="path" presetSubtype="0" fill="hold" grpId="2" nodeType="withEffect">
                                  <p:stCondLst>
                                    <p:cond delay="795"/>
                                  </p:stCondLst>
                                  <p:childTnLst>
                                    <p:animMotion origin="layout" path="M 5.55556E-7 2.59259E-6 L 0.33194 0.3324 " pathEditMode="relative" rAng="0" ptsTypes="AA">
                                      <p:cBhvr>
                                        <p:cTn id="572" dur="1193" fill="hold"/>
                                        <p:tgtEl>
                                          <p:spTgt spid="85"/>
                                        </p:tgtEl>
                                        <p:attrNameLst>
                                          <p:attrName>ppt_x</p:attrName>
                                          <p:attrName>ppt_y</p:attrName>
                                        </p:attrNameLst>
                                      </p:cBhvr>
                                      <p:rCtr x="16597" y="16620"/>
                                    </p:animMotion>
                                  </p:childTnLst>
                                </p:cTn>
                              </p:par>
                              <p:par>
                                <p:cTn id="573" presetID="10" presetClass="exit" presetSubtype="0" fill="hold" grpId="1" nodeType="withEffect">
                                  <p:stCondLst>
                                    <p:cond delay="795"/>
                                  </p:stCondLst>
                                  <p:childTnLst>
                                    <p:animEffect transition="out" filter="fade">
                                      <p:cBhvr>
                                        <p:cTn id="574" dur="1193"/>
                                        <p:tgtEl>
                                          <p:spTgt spid="85"/>
                                        </p:tgtEl>
                                      </p:cBhvr>
                                    </p:animEffect>
                                    <p:set>
                                      <p:cBhvr>
                                        <p:cTn id="575" dur="1" fill="hold">
                                          <p:stCondLst>
                                            <p:cond delay="1192"/>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81"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965" y="-391886"/>
            <a:ext cx="13729238" cy="7688425"/>
          </a:xfrm>
          <a:prstGeom prst="rect">
            <a:avLst/>
          </a:prstGeom>
        </p:spPr>
      </p:pic>
      <p:sp>
        <p:nvSpPr>
          <p:cNvPr id="5" name="椭圆 4"/>
          <p:cNvSpPr/>
          <p:nvPr/>
        </p:nvSpPr>
        <p:spPr>
          <a:xfrm>
            <a:off x="-937846" y="3107790"/>
            <a:ext cx="300111" cy="300111"/>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 name="椭圆 5"/>
          <p:cNvSpPr/>
          <p:nvPr/>
        </p:nvSpPr>
        <p:spPr>
          <a:xfrm>
            <a:off x="301887"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 name="椭圆 6"/>
          <p:cNvSpPr/>
          <p:nvPr/>
        </p:nvSpPr>
        <p:spPr>
          <a:xfrm>
            <a:off x="1179865"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 name="椭圆 7"/>
          <p:cNvSpPr/>
          <p:nvPr/>
        </p:nvSpPr>
        <p:spPr>
          <a:xfrm>
            <a:off x="2057842"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 name="椭圆 8"/>
          <p:cNvSpPr/>
          <p:nvPr/>
        </p:nvSpPr>
        <p:spPr>
          <a:xfrm>
            <a:off x="2935819"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椭圆 9"/>
          <p:cNvSpPr/>
          <p:nvPr/>
        </p:nvSpPr>
        <p:spPr>
          <a:xfrm>
            <a:off x="3813797"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1" name="椭圆 10"/>
          <p:cNvSpPr/>
          <p:nvPr/>
        </p:nvSpPr>
        <p:spPr>
          <a:xfrm>
            <a:off x="4691774"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椭圆 11"/>
          <p:cNvSpPr/>
          <p:nvPr/>
        </p:nvSpPr>
        <p:spPr>
          <a:xfrm>
            <a:off x="5569751"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椭圆 12"/>
          <p:cNvSpPr/>
          <p:nvPr/>
        </p:nvSpPr>
        <p:spPr>
          <a:xfrm>
            <a:off x="6447729"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椭圆 13"/>
          <p:cNvSpPr/>
          <p:nvPr/>
        </p:nvSpPr>
        <p:spPr>
          <a:xfrm>
            <a:off x="7325706"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5" name="椭圆 14"/>
          <p:cNvSpPr/>
          <p:nvPr/>
        </p:nvSpPr>
        <p:spPr>
          <a:xfrm>
            <a:off x="8203683"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椭圆 15"/>
          <p:cNvSpPr/>
          <p:nvPr/>
        </p:nvSpPr>
        <p:spPr>
          <a:xfrm>
            <a:off x="9081661"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椭圆 16"/>
          <p:cNvSpPr/>
          <p:nvPr/>
        </p:nvSpPr>
        <p:spPr>
          <a:xfrm>
            <a:off x="9959638"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8" name="椭圆 17"/>
          <p:cNvSpPr/>
          <p:nvPr/>
        </p:nvSpPr>
        <p:spPr>
          <a:xfrm>
            <a:off x="10837615"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椭圆 18"/>
          <p:cNvSpPr/>
          <p:nvPr/>
        </p:nvSpPr>
        <p:spPr>
          <a:xfrm>
            <a:off x="11715593"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椭圆 19"/>
          <p:cNvSpPr/>
          <p:nvPr/>
        </p:nvSpPr>
        <p:spPr>
          <a:xfrm>
            <a:off x="12593568"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 name="椭圆 24"/>
          <p:cNvSpPr/>
          <p:nvPr/>
        </p:nvSpPr>
        <p:spPr>
          <a:xfrm>
            <a:off x="-2223738"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椭圆 25"/>
          <p:cNvSpPr/>
          <p:nvPr/>
        </p:nvSpPr>
        <p:spPr>
          <a:xfrm>
            <a:off x="-1345760"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 name="椭圆 26"/>
          <p:cNvSpPr/>
          <p:nvPr/>
        </p:nvSpPr>
        <p:spPr>
          <a:xfrm>
            <a:off x="-467783" y="351184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 name="椭圆 27"/>
          <p:cNvSpPr/>
          <p:nvPr/>
        </p:nvSpPr>
        <p:spPr>
          <a:xfrm>
            <a:off x="505087"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椭圆 28"/>
          <p:cNvSpPr/>
          <p:nvPr/>
        </p:nvSpPr>
        <p:spPr>
          <a:xfrm>
            <a:off x="1383065"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 name="椭圆 29"/>
          <p:cNvSpPr/>
          <p:nvPr/>
        </p:nvSpPr>
        <p:spPr>
          <a:xfrm>
            <a:off x="2261042"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 name="椭圆 30"/>
          <p:cNvSpPr/>
          <p:nvPr/>
        </p:nvSpPr>
        <p:spPr>
          <a:xfrm>
            <a:off x="3139019"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椭圆 31"/>
          <p:cNvSpPr/>
          <p:nvPr/>
        </p:nvSpPr>
        <p:spPr>
          <a:xfrm>
            <a:off x="4016997"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3" name="椭圆 32"/>
          <p:cNvSpPr/>
          <p:nvPr/>
        </p:nvSpPr>
        <p:spPr>
          <a:xfrm>
            <a:off x="4894974"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4" name="椭圆 33"/>
          <p:cNvSpPr/>
          <p:nvPr/>
        </p:nvSpPr>
        <p:spPr>
          <a:xfrm>
            <a:off x="5772951"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5" name="椭圆 34"/>
          <p:cNvSpPr/>
          <p:nvPr/>
        </p:nvSpPr>
        <p:spPr>
          <a:xfrm>
            <a:off x="6650929"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6" name="椭圆 35"/>
          <p:cNvSpPr/>
          <p:nvPr/>
        </p:nvSpPr>
        <p:spPr>
          <a:xfrm>
            <a:off x="7528906"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7" name="椭圆 36"/>
          <p:cNvSpPr/>
          <p:nvPr/>
        </p:nvSpPr>
        <p:spPr>
          <a:xfrm>
            <a:off x="8406883"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8" name="椭圆 37"/>
          <p:cNvSpPr/>
          <p:nvPr/>
        </p:nvSpPr>
        <p:spPr>
          <a:xfrm>
            <a:off x="9284861"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9" name="椭圆 38"/>
          <p:cNvSpPr/>
          <p:nvPr/>
        </p:nvSpPr>
        <p:spPr>
          <a:xfrm>
            <a:off x="10162838"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0" name="椭圆 39"/>
          <p:cNvSpPr/>
          <p:nvPr/>
        </p:nvSpPr>
        <p:spPr>
          <a:xfrm>
            <a:off x="11040815"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1" name="椭圆 40"/>
          <p:cNvSpPr/>
          <p:nvPr/>
        </p:nvSpPr>
        <p:spPr>
          <a:xfrm>
            <a:off x="11918793" y="336212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6" name="椭圆 45"/>
          <p:cNvSpPr/>
          <p:nvPr/>
        </p:nvSpPr>
        <p:spPr>
          <a:xfrm>
            <a:off x="505087"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7" name="椭圆 46"/>
          <p:cNvSpPr/>
          <p:nvPr/>
        </p:nvSpPr>
        <p:spPr>
          <a:xfrm>
            <a:off x="1383065"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8" name="椭圆 47"/>
          <p:cNvSpPr/>
          <p:nvPr/>
        </p:nvSpPr>
        <p:spPr>
          <a:xfrm>
            <a:off x="2261042"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9" name="椭圆 48"/>
          <p:cNvSpPr/>
          <p:nvPr/>
        </p:nvSpPr>
        <p:spPr>
          <a:xfrm>
            <a:off x="3139019"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0" name="椭圆 49"/>
          <p:cNvSpPr/>
          <p:nvPr/>
        </p:nvSpPr>
        <p:spPr>
          <a:xfrm>
            <a:off x="4016997"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1" name="椭圆 50"/>
          <p:cNvSpPr/>
          <p:nvPr/>
        </p:nvSpPr>
        <p:spPr>
          <a:xfrm>
            <a:off x="4894974"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2" name="椭圆 51"/>
          <p:cNvSpPr/>
          <p:nvPr/>
        </p:nvSpPr>
        <p:spPr>
          <a:xfrm>
            <a:off x="5772951"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3" name="椭圆 52"/>
          <p:cNvSpPr/>
          <p:nvPr/>
        </p:nvSpPr>
        <p:spPr>
          <a:xfrm>
            <a:off x="6650929"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4" name="椭圆 53"/>
          <p:cNvSpPr/>
          <p:nvPr/>
        </p:nvSpPr>
        <p:spPr>
          <a:xfrm>
            <a:off x="7528906"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5" name="椭圆 54"/>
          <p:cNvSpPr/>
          <p:nvPr/>
        </p:nvSpPr>
        <p:spPr>
          <a:xfrm>
            <a:off x="8406883"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6" name="椭圆 55"/>
          <p:cNvSpPr/>
          <p:nvPr/>
        </p:nvSpPr>
        <p:spPr>
          <a:xfrm>
            <a:off x="9284861"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7" name="椭圆 56"/>
          <p:cNvSpPr/>
          <p:nvPr/>
        </p:nvSpPr>
        <p:spPr>
          <a:xfrm>
            <a:off x="10162838"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8" name="椭圆 57"/>
          <p:cNvSpPr/>
          <p:nvPr/>
        </p:nvSpPr>
        <p:spPr>
          <a:xfrm>
            <a:off x="11040815"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9" name="椭圆 58"/>
          <p:cNvSpPr/>
          <p:nvPr/>
        </p:nvSpPr>
        <p:spPr>
          <a:xfrm>
            <a:off x="11918793"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5" name="椭圆 64"/>
          <p:cNvSpPr/>
          <p:nvPr/>
        </p:nvSpPr>
        <p:spPr>
          <a:xfrm>
            <a:off x="-2020538"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6" name="椭圆 65"/>
          <p:cNvSpPr/>
          <p:nvPr/>
        </p:nvSpPr>
        <p:spPr>
          <a:xfrm>
            <a:off x="-1142560"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7" name="椭圆 66"/>
          <p:cNvSpPr/>
          <p:nvPr/>
        </p:nvSpPr>
        <p:spPr>
          <a:xfrm>
            <a:off x="-264583" y="3007855"/>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8" name="椭圆 67"/>
          <p:cNvSpPr/>
          <p:nvPr/>
        </p:nvSpPr>
        <p:spPr>
          <a:xfrm>
            <a:off x="708287"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9" name="椭圆 68"/>
          <p:cNvSpPr/>
          <p:nvPr/>
        </p:nvSpPr>
        <p:spPr>
          <a:xfrm>
            <a:off x="1586265"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0" name="椭圆 69"/>
          <p:cNvSpPr/>
          <p:nvPr/>
        </p:nvSpPr>
        <p:spPr>
          <a:xfrm>
            <a:off x="2464242"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1" name="椭圆 70"/>
          <p:cNvSpPr/>
          <p:nvPr/>
        </p:nvSpPr>
        <p:spPr>
          <a:xfrm>
            <a:off x="3342219"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2" name="椭圆 71"/>
          <p:cNvSpPr/>
          <p:nvPr/>
        </p:nvSpPr>
        <p:spPr>
          <a:xfrm>
            <a:off x="4220197"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3" name="椭圆 72"/>
          <p:cNvSpPr/>
          <p:nvPr/>
        </p:nvSpPr>
        <p:spPr>
          <a:xfrm>
            <a:off x="5098174"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4" name="椭圆 73"/>
          <p:cNvSpPr/>
          <p:nvPr/>
        </p:nvSpPr>
        <p:spPr>
          <a:xfrm>
            <a:off x="5976151"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5" name="椭圆 74"/>
          <p:cNvSpPr/>
          <p:nvPr/>
        </p:nvSpPr>
        <p:spPr>
          <a:xfrm>
            <a:off x="6854129"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6" name="椭圆 75"/>
          <p:cNvSpPr/>
          <p:nvPr/>
        </p:nvSpPr>
        <p:spPr>
          <a:xfrm>
            <a:off x="7732106"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7" name="椭圆 76"/>
          <p:cNvSpPr/>
          <p:nvPr/>
        </p:nvSpPr>
        <p:spPr>
          <a:xfrm>
            <a:off x="8610083"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8" name="椭圆 77"/>
          <p:cNvSpPr/>
          <p:nvPr/>
        </p:nvSpPr>
        <p:spPr>
          <a:xfrm>
            <a:off x="9488061"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9" name="椭圆 78"/>
          <p:cNvSpPr/>
          <p:nvPr/>
        </p:nvSpPr>
        <p:spPr>
          <a:xfrm>
            <a:off x="10366038"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0" name="椭圆 79"/>
          <p:cNvSpPr/>
          <p:nvPr/>
        </p:nvSpPr>
        <p:spPr>
          <a:xfrm>
            <a:off x="11244015"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1" name="椭圆 80"/>
          <p:cNvSpPr/>
          <p:nvPr/>
        </p:nvSpPr>
        <p:spPr>
          <a:xfrm>
            <a:off x="12121993" y="2858131"/>
            <a:ext cx="99935" cy="99935"/>
          </a:xfrm>
          <a:prstGeom prst="ellipse">
            <a:avLst/>
          </a:prstGeom>
          <a:gradFill>
            <a:gsLst>
              <a:gs pos="0">
                <a:schemeClr val="bg1"/>
              </a:gs>
              <a:gs pos="100000">
                <a:schemeClr val="bg1">
                  <a:alpha val="0"/>
                </a:schemeClr>
              </a:gs>
            </a:gsLst>
            <a:path path="circle">
              <a:fillToRect l="50000" t="50000" r="50000" b="50000"/>
            </a:path>
          </a:gradFill>
          <a:ln>
            <a:noFill/>
          </a:ln>
          <a:effectLst>
            <a:glow rad="127000">
              <a:schemeClr val="bg1">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 name="文本框 85"/>
          <p:cNvSpPr txBox="1"/>
          <p:nvPr/>
        </p:nvSpPr>
        <p:spPr>
          <a:xfrm>
            <a:off x="453938" y="2261404"/>
            <a:ext cx="11179331" cy="1692771"/>
          </a:xfrm>
          <a:prstGeom prst="rect">
            <a:avLst/>
          </a:prstGeom>
          <a:noFill/>
        </p:spPr>
        <p:txBody>
          <a:bodyPr wrap="square" rtlCol="0">
            <a:spAutoFit/>
          </a:bodyPr>
          <a:lstStyle/>
          <a:p>
            <a:pPr algn="ctr"/>
            <a:r>
              <a:rPr lang="zh-CN" altLang="en-US" sz="7200" spc="800" dirty="0">
                <a:solidFill>
                  <a:schemeClr val="bg1"/>
                </a:solidFill>
                <a:effectLst>
                  <a:outerShdw blurRad="25400" dist="88900" dir="3600000" algn="tl">
                    <a:srgbClr val="000000">
                      <a:alpha val="60000"/>
                    </a:srgbClr>
                  </a:outerShdw>
                </a:effectLst>
                <a:latin typeface="时尚中黑简体" panose="01010104010101010101" pitchFamily="2" charset="-122"/>
                <a:ea typeface="时尚中黑简体" panose="01010104010101010101" pitchFamily="2" charset="-122"/>
              </a:rPr>
              <a:t>未来属于我们</a:t>
            </a:r>
            <a:endParaRPr lang="en-US" altLang="zh-CN" sz="7200" spc="800" dirty="0">
              <a:solidFill>
                <a:schemeClr val="bg1"/>
              </a:solidFill>
              <a:effectLst>
                <a:outerShdw blurRad="25400" dist="88900" dir="3600000" algn="tl">
                  <a:srgbClr val="000000">
                    <a:alpha val="60000"/>
                  </a:srgbClr>
                </a:outerShdw>
              </a:effectLst>
              <a:latin typeface="时尚中黑简体" panose="01010104010101010101" pitchFamily="2" charset="-122"/>
              <a:ea typeface="时尚中黑简体" panose="01010104010101010101" pitchFamily="2" charset="-122"/>
            </a:endParaRPr>
          </a:p>
          <a:p>
            <a:pPr algn="ctr"/>
            <a:r>
              <a:rPr lang="en-US" altLang="zh-CN" sz="3200" spc="800" dirty="0">
                <a:solidFill>
                  <a:schemeClr val="bg1"/>
                </a:solidFill>
                <a:effectLst>
                  <a:outerShdw blurRad="25400" dist="88900" dir="3600000" algn="tl">
                    <a:srgbClr val="000000">
                      <a:alpha val="60000"/>
                    </a:srgbClr>
                  </a:outerShdw>
                </a:effectLst>
                <a:latin typeface="时尚中黑简体" panose="01010104010101010101" pitchFamily="2" charset="-122"/>
                <a:ea typeface="时尚中黑简体" panose="01010104010101010101" pitchFamily="2" charset="-122"/>
              </a:rPr>
              <a:t>THE FUTURE IS WAITING FOR US</a:t>
            </a:r>
            <a:endParaRPr lang="zh-CN" altLang="en-US" sz="3200" spc="800" dirty="0">
              <a:solidFill>
                <a:schemeClr val="bg1"/>
              </a:solidFill>
              <a:effectLst>
                <a:outerShdw blurRad="25400" dist="88900" dir="3600000" algn="tl">
                  <a:srgbClr val="000000">
                    <a:alpha val="60000"/>
                  </a:srgbClr>
                </a:outerShdw>
              </a:effectLst>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afterEffect">
                                  <p:stCondLst>
                                    <p:cond delay="0"/>
                                  </p:stCondLst>
                                  <p:childTnLst>
                                    <p:anim calcmode="lin" valueType="num">
                                      <p:cBhvr additive="base">
                                        <p:cTn id="6" dur="1000"/>
                                        <p:tgtEl>
                                          <p:spTgt spid="5"/>
                                        </p:tgtEl>
                                        <p:attrNameLst>
                                          <p:attrName>ppt_x</p:attrName>
                                        </p:attrNameLst>
                                      </p:cBhvr>
                                      <p:tavLst>
                                        <p:tav tm="0">
                                          <p:val>
                                            <p:strVal val="ppt_x"/>
                                          </p:val>
                                        </p:tav>
                                        <p:tav tm="100000">
                                          <p:val>
                                            <p:strVal val="1+ppt_w/2"/>
                                          </p:val>
                                        </p:tav>
                                      </p:tavLst>
                                    </p:anim>
                                    <p:anim calcmode="lin" valueType="num">
                                      <p:cBhvr additive="base">
                                        <p:cTn id="7" dur="1000"/>
                                        <p:tgtEl>
                                          <p:spTgt spid="5"/>
                                        </p:tgtEl>
                                        <p:attrNameLst>
                                          <p:attrName>ppt_y</p:attrName>
                                        </p:attrNameLst>
                                      </p:cBhvr>
                                      <p:tavLst>
                                        <p:tav tm="0">
                                          <p:val>
                                            <p:strVal val="ppt_y"/>
                                          </p:val>
                                        </p:tav>
                                        <p:tav tm="100000">
                                          <p:val>
                                            <p:strVal val="ppt_y"/>
                                          </p:val>
                                        </p:tav>
                                      </p:tavLst>
                                    </p:anim>
                                    <p:set>
                                      <p:cBhvr>
                                        <p:cTn id="8" dur="1" fill="hold">
                                          <p:stCondLst>
                                            <p:cond delay="999"/>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42" presetClass="path" presetSubtype="0" fill="hold" grpId="1" nodeType="withEffect">
                                  <p:stCondLst>
                                    <p:cond delay="0"/>
                                  </p:stCondLst>
                                  <p:childTnLst>
                                    <p:animMotion origin="layout" path="M 3.95833E-6 -1.85185E-6 L 0.20625 0.33033 " pathEditMode="relative" rAng="0" ptsTypes="AA">
                                      <p:cBhvr>
                                        <p:cTn id="12" dur="1000" fill="hold"/>
                                        <p:tgtEl>
                                          <p:spTgt spid="25"/>
                                        </p:tgtEl>
                                        <p:attrNameLst>
                                          <p:attrName>ppt_x</p:attrName>
                                          <p:attrName>ppt_y</p:attrName>
                                        </p:attrNameLst>
                                      </p:cBhvr>
                                      <p:rCtr x="10312" y="16505"/>
                                    </p:animMotion>
                                  </p:childTnLst>
                                </p:cTn>
                              </p:par>
                              <p:par>
                                <p:cTn id="13" presetID="10" presetClass="exit" presetSubtype="0" fill="hold" grpId="2" nodeType="withEffect">
                                  <p:stCondLst>
                                    <p:cond delay="0"/>
                                  </p:stCondLst>
                                  <p:childTnLst>
                                    <p:animEffect transition="out" filter="fade">
                                      <p:cBhvr>
                                        <p:cTn id="14" dur="1000"/>
                                        <p:tgtEl>
                                          <p:spTgt spid="25"/>
                                        </p:tgtEl>
                                      </p:cBhvr>
                                    </p:animEffect>
                                    <p:set>
                                      <p:cBhvr>
                                        <p:cTn id="15" dur="1" fill="hold">
                                          <p:stCondLst>
                                            <p:cond delay="999"/>
                                          </p:stCondLst>
                                        </p:cTn>
                                        <p:tgtEl>
                                          <p:spTgt spid="25"/>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42" presetClass="path" presetSubtype="0" fill="hold" grpId="1" nodeType="withEffect">
                                  <p:stCondLst>
                                    <p:cond delay="0"/>
                                  </p:stCondLst>
                                  <p:childTnLst>
                                    <p:animMotion origin="layout" path="M -2.5E-6 -1.85185E-6 L 0.2388 0.16551 " pathEditMode="relative" rAng="0" ptsTypes="AA">
                                      <p:cBhvr>
                                        <p:cTn id="19" dur="1000" fill="hold"/>
                                        <p:tgtEl>
                                          <p:spTgt spid="26"/>
                                        </p:tgtEl>
                                        <p:attrNameLst>
                                          <p:attrName>ppt_x</p:attrName>
                                          <p:attrName>ppt_y</p:attrName>
                                        </p:attrNameLst>
                                      </p:cBhvr>
                                      <p:rCtr x="11940" y="8264"/>
                                    </p:animMotion>
                                  </p:childTnLst>
                                </p:cTn>
                              </p:par>
                              <p:par>
                                <p:cTn id="20" presetID="10" presetClass="exit" presetSubtype="0" fill="hold" grpId="2" nodeType="withEffect">
                                  <p:stCondLst>
                                    <p:cond delay="0"/>
                                  </p:stCondLst>
                                  <p:childTnLst>
                                    <p:animEffect transition="out" filter="fade">
                                      <p:cBhvr>
                                        <p:cTn id="21" dur="1000"/>
                                        <p:tgtEl>
                                          <p:spTgt spid="26"/>
                                        </p:tgtEl>
                                      </p:cBhvr>
                                    </p:animEffect>
                                    <p:set>
                                      <p:cBhvr>
                                        <p:cTn id="22" dur="1" fill="hold">
                                          <p:stCondLst>
                                            <p:cond delay="999"/>
                                          </p:stCondLst>
                                        </p:cTn>
                                        <p:tgtEl>
                                          <p:spTgt spid="2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42" presetClass="path" presetSubtype="0" fill="hold" grpId="1" nodeType="withEffect">
                                  <p:stCondLst>
                                    <p:cond delay="0"/>
                                  </p:stCondLst>
                                  <p:childTnLst>
                                    <p:animMotion origin="layout" path="M 1.04167E-6 -1.85185E-6 L 0.22487 0.14445 " pathEditMode="relative" rAng="0" ptsTypes="AA">
                                      <p:cBhvr>
                                        <p:cTn id="26" dur="1000" fill="hold"/>
                                        <p:tgtEl>
                                          <p:spTgt spid="27"/>
                                        </p:tgtEl>
                                        <p:attrNameLst>
                                          <p:attrName>ppt_x</p:attrName>
                                          <p:attrName>ppt_y</p:attrName>
                                        </p:attrNameLst>
                                      </p:cBhvr>
                                      <p:rCtr x="11237" y="7222"/>
                                    </p:animMotion>
                                  </p:childTnLst>
                                </p:cTn>
                              </p:par>
                              <p:par>
                                <p:cTn id="27" presetID="10" presetClass="exit" presetSubtype="0" fill="hold" grpId="2" nodeType="withEffect">
                                  <p:stCondLst>
                                    <p:cond delay="0"/>
                                  </p:stCondLst>
                                  <p:childTnLst>
                                    <p:animEffect transition="out" filter="fade">
                                      <p:cBhvr>
                                        <p:cTn id="28" dur="1000"/>
                                        <p:tgtEl>
                                          <p:spTgt spid="27"/>
                                        </p:tgtEl>
                                      </p:cBhvr>
                                    </p:animEffect>
                                    <p:set>
                                      <p:cBhvr>
                                        <p:cTn id="29" dur="1" fill="hold">
                                          <p:stCondLst>
                                            <p:cond delay="999"/>
                                          </p:stCondLst>
                                        </p:cTn>
                                        <p:tgtEl>
                                          <p:spTgt spid="27"/>
                                        </p:tgtEl>
                                        <p:attrNameLst>
                                          <p:attrName>style.visibility</p:attrName>
                                        </p:attrNameLst>
                                      </p:cBhvr>
                                      <p:to>
                                        <p:strVal val="hidden"/>
                                      </p:to>
                                    </p:set>
                                  </p:childTnLst>
                                </p:cTn>
                              </p:par>
                              <p:par>
                                <p:cTn id="30" presetID="1" presetClass="entr" presetSubtype="0" fill="hold" grpId="0" nodeType="withEffect">
                                  <p:stCondLst>
                                    <p:cond delay="50"/>
                                  </p:stCondLst>
                                  <p:childTnLst>
                                    <p:set>
                                      <p:cBhvr>
                                        <p:cTn id="31" dur="1" fill="hold">
                                          <p:stCondLst>
                                            <p:cond delay="0"/>
                                          </p:stCondLst>
                                        </p:cTn>
                                        <p:tgtEl>
                                          <p:spTgt spid="6"/>
                                        </p:tgtEl>
                                        <p:attrNameLst>
                                          <p:attrName>style.visibility</p:attrName>
                                        </p:attrNameLst>
                                      </p:cBhvr>
                                      <p:to>
                                        <p:strVal val="visible"/>
                                      </p:to>
                                    </p:set>
                                  </p:childTnLst>
                                </p:cTn>
                              </p:par>
                              <p:par>
                                <p:cTn id="32" presetID="42" presetClass="path" presetSubtype="0" fill="hold" grpId="1" nodeType="withEffect">
                                  <p:stCondLst>
                                    <p:cond delay="50"/>
                                  </p:stCondLst>
                                  <p:childTnLst>
                                    <p:animMotion origin="layout" path="M -4.58333E-6 -1.85185E-6 L 0.08347 0.22871 " pathEditMode="relative" rAng="0" ptsTypes="AA">
                                      <p:cBhvr>
                                        <p:cTn id="33" dur="1000" fill="hold"/>
                                        <p:tgtEl>
                                          <p:spTgt spid="6"/>
                                        </p:tgtEl>
                                        <p:attrNameLst>
                                          <p:attrName>ppt_x</p:attrName>
                                          <p:attrName>ppt_y</p:attrName>
                                        </p:attrNameLst>
                                      </p:cBhvr>
                                      <p:rCtr x="4167" y="11435"/>
                                    </p:animMotion>
                                  </p:childTnLst>
                                </p:cTn>
                              </p:par>
                              <p:par>
                                <p:cTn id="34" presetID="10" presetClass="exit" presetSubtype="0" fill="hold" grpId="2" nodeType="withEffect">
                                  <p:stCondLst>
                                    <p:cond delay="5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 presetClass="entr" presetSubtype="0" fill="hold" grpId="0" nodeType="withEffect">
                                  <p:stCondLst>
                                    <p:cond delay="100"/>
                                  </p:stCondLst>
                                  <p:childTnLst>
                                    <p:set>
                                      <p:cBhvr>
                                        <p:cTn id="38" dur="1" fill="hold">
                                          <p:stCondLst>
                                            <p:cond delay="0"/>
                                          </p:stCondLst>
                                        </p:cTn>
                                        <p:tgtEl>
                                          <p:spTgt spid="7"/>
                                        </p:tgtEl>
                                        <p:attrNameLst>
                                          <p:attrName>style.visibility</p:attrName>
                                        </p:attrNameLst>
                                      </p:cBhvr>
                                      <p:to>
                                        <p:strVal val="visible"/>
                                      </p:to>
                                    </p:set>
                                  </p:childTnLst>
                                </p:cTn>
                              </p:par>
                              <p:par>
                                <p:cTn id="39" presetID="42" presetClass="path" presetSubtype="0" fill="hold" grpId="1" nodeType="withEffect">
                                  <p:stCondLst>
                                    <p:cond delay="100"/>
                                  </p:stCondLst>
                                  <p:childTnLst>
                                    <p:animMotion origin="layout" path="M -1.04167E-6 -1.85185E-6 L 0.27318 0.10996 " pathEditMode="relative" rAng="0" ptsTypes="AA">
                                      <p:cBhvr>
                                        <p:cTn id="40" dur="1000" fill="hold"/>
                                        <p:tgtEl>
                                          <p:spTgt spid="7"/>
                                        </p:tgtEl>
                                        <p:attrNameLst>
                                          <p:attrName>ppt_x</p:attrName>
                                          <p:attrName>ppt_y</p:attrName>
                                        </p:attrNameLst>
                                      </p:cBhvr>
                                      <p:rCtr x="13659" y="5486"/>
                                    </p:animMotion>
                                  </p:childTnLst>
                                </p:cTn>
                              </p:par>
                              <p:par>
                                <p:cTn id="41" presetID="10" presetClass="exit" presetSubtype="0" fill="hold" grpId="2" nodeType="withEffect">
                                  <p:stCondLst>
                                    <p:cond delay="10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 presetClass="entr" presetSubtype="0" fill="hold" grpId="0" nodeType="withEffect">
                                  <p:stCondLst>
                                    <p:cond delay="150"/>
                                  </p:stCondLst>
                                  <p:childTnLst>
                                    <p:set>
                                      <p:cBhvr>
                                        <p:cTn id="45" dur="1" fill="hold">
                                          <p:stCondLst>
                                            <p:cond delay="0"/>
                                          </p:stCondLst>
                                        </p:cTn>
                                        <p:tgtEl>
                                          <p:spTgt spid="8"/>
                                        </p:tgtEl>
                                        <p:attrNameLst>
                                          <p:attrName>style.visibility</p:attrName>
                                        </p:attrNameLst>
                                      </p:cBhvr>
                                      <p:to>
                                        <p:strVal val="visible"/>
                                      </p:to>
                                    </p:set>
                                  </p:childTnLst>
                                </p:cTn>
                              </p:par>
                              <p:par>
                                <p:cTn id="46" presetID="42" presetClass="path" presetSubtype="0" fill="hold" grpId="1" nodeType="withEffect">
                                  <p:stCondLst>
                                    <p:cond delay="150"/>
                                  </p:stCondLst>
                                  <p:childTnLst>
                                    <p:animMotion origin="layout" path="M 2.70833E-6 -1.85185E-6 L 0.25833 0.33843 " pathEditMode="relative" rAng="0" ptsTypes="AA">
                                      <p:cBhvr>
                                        <p:cTn id="47" dur="1000" fill="hold"/>
                                        <p:tgtEl>
                                          <p:spTgt spid="8"/>
                                        </p:tgtEl>
                                        <p:attrNameLst>
                                          <p:attrName>ppt_x</p:attrName>
                                          <p:attrName>ppt_y</p:attrName>
                                        </p:attrNameLst>
                                      </p:cBhvr>
                                      <p:rCtr x="12917" y="16921"/>
                                    </p:animMotion>
                                  </p:childTnLst>
                                </p:cTn>
                              </p:par>
                              <p:par>
                                <p:cTn id="48" presetID="10" presetClass="exit" presetSubtype="0" fill="hold" grpId="2" nodeType="withEffect">
                                  <p:stCondLst>
                                    <p:cond delay="15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par>
                                <p:cTn id="51" presetID="1" presetClass="entr" presetSubtype="0" fill="hold" grpId="0" nodeType="withEffect">
                                  <p:stCondLst>
                                    <p:cond delay="200"/>
                                  </p:stCondLst>
                                  <p:childTnLst>
                                    <p:set>
                                      <p:cBhvr>
                                        <p:cTn id="52" dur="1" fill="hold">
                                          <p:stCondLst>
                                            <p:cond delay="0"/>
                                          </p:stCondLst>
                                        </p:cTn>
                                        <p:tgtEl>
                                          <p:spTgt spid="9"/>
                                        </p:tgtEl>
                                        <p:attrNameLst>
                                          <p:attrName>style.visibility</p:attrName>
                                        </p:attrNameLst>
                                      </p:cBhvr>
                                      <p:to>
                                        <p:strVal val="visible"/>
                                      </p:to>
                                    </p:set>
                                  </p:childTnLst>
                                </p:cTn>
                              </p:par>
                              <p:par>
                                <p:cTn id="53" presetID="42" presetClass="path" presetSubtype="0" fill="hold" grpId="1" nodeType="withEffect">
                                  <p:stCondLst>
                                    <p:cond delay="200"/>
                                  </p:stCondLst>
                                  <p:childTnLst>
                                    <p:animMotion origin="layout" path="M -3.75E-6 -1.85185E-6 L 0.22552 0.10834 " pathEditMode="relative" rAng="0" ptsTypes="AA">
                                      <p:cBhvr>
                                        <p:cTn id="54" dur="1000" fill="hold"/>
                                        <p:tgtEl>
                                          <p:spTgt spid="9"/>
                                        </p:tgtEl>
                                        <p:attrNameLst>
                                          <p:attrName>ppt_x</p:attrName>
                                          <p:attrName>ppt_y</p:attrName>
                                        </p:attrNameLst>
                                      </p:cBhvr>
                                      <p:rCtr x="11276" y="5417"/>
                                    </p:animMotion>
                                  </p:childTnLst>
                                </p:cTn>
                              </p:par>
                              <p:par>
                                <p:cTn id="55" presetID="10" presetClass="exit" presetSubtype="0" fill="hold" grpId="2" nodeType="withEffect">
                                  <p:stCondLst>
                                    <p:cond delay="200"/>
                                  </p:stCondLst>
                                  <p:childTnLst>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par>
                                <p:cTn id="58" presetID="1" presetClass="entr" presetSubtype="0" fill="hold" grpId="0" nodeType="withEffect">
                                  <p:stCondLst>
                                    <p:cond delay="250"/>
                                  </p:stCondLst>
                                  <p:childTnLst>
                                    <p:set>
                                      <p:cBhvr>
                                        <p:cTn id="59" dur="1" fill="hold">
                                          <p:stCondLst>
                                            <p:cond delay="0"/>
                                          </p:stCondLst>
                                        </p:cTn>
                                        <p:tgtEl>
                                          <p:spTgt spid="10"/>
                                        </p:tgtEl>
                                        <p:attrNameLst>
                                          <p:attrName>style.visibility</p:attrName>
                                        </p:attrNameLst>
                                      </p:cBhvr>
                                      <p:to>
                                        <p:strVal val="visible"/>
                                      </p:to>
                                    </p:set>
                                  </p:childTnLst>
                                </p:cTn>
                              </p:par>
                              <p:par>
                                <p:cTn id="60" presetID="42" presetClass="path" presetSubtype="0" fill="hold" grpId="1" nodeType="withEffect">
                                  <p:stCondLst>
                                    <p:cond delay="250"/>
                                  </p:stCondLst>
                                  <p:childTnLst>
                                    <p:animMotion origin="layout" path="M -2.08333E-7 -1.85185E-6 L 0.11745 0.19584 " pathEditMode="relative" rAng="0" ptsTypes="AA">
                                      <p:cBhvr>
                                        <p:cTn id="61" dur="1000" fill="hold"/>
                                        <p:tgtEl>
                                          <p:spTgt spid="10"/>
                                        </p:tgtEl>
                                        <p:attrNameLst>
                                          <p:attrName>ppt_x</p:attrName>
                                          <p:attrName>ppt_y</p:attrName>
                                        </p:attrNameLst>
                                      </p:cBhvr>
                                      <p:rCtr x="5872" y="9792"/>
                                    </p:animMotion>
                                  </p:childTnLst>
                                </p:cTn>
                              </p:par>
                              <p:par>
                                <p:cTn id="62" presetID="10" presetClass="exit" presetSubtype="0" fill="hold" grpId="2" nodeType="withEffect">
                                  <p:stCondLst>
                                    <p:cond delay="250"/>
                                  </p:stCondLst>
                                  <p:childTnLst>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1" presetClass="entr" presetSubtype="0" fill="hold" grpId="0" nodeType="withEffect">
                                  <p:stCondLst>
                                    <p:cond delay="30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fill="hold" grpId="1" nodeType="withEffect">
                                  <p:stCondLst>
                                    <p:cond delay="300"/>
                                  </p:stCondLst>
                                  <p:childTnLst>
                                    <p:animMotion origin="layout" path="M 0.00364 -1.85185E-6 L 0.14804 0.34908 " pathEditMode="relative" rAng="0" ptsTypes="AA">
                                      <p:cBhvr>
                                        <p:cTn id="68" dur="1000" fill="hold"/>
                                        <p:tgtEl>
                                          <p:spTgt spid="11"/>
                                        </p:tgtEl>
                                        <p:attrNameLst>
                                          <p:attrName>ppt_x</p:attrName>
                                          <p:attrName>ppt_y</p:attrName>
                                        </p:attrNameLst>
                                      </p:cBhvr>
                                      <p:rCtr x="7214" y="17454"/>
                                    </p:animMotion>
                                  </p:childTnLst>
                                </p:cTn>
                              </p:par>
                              <p:par>
                                <p:cTn id="69" presetID="10" presetClass="exit" presetSubtype="0" fill="hold" grpId="2" nodeType="withEffect">
                                  <p:stCondLst>
                                    <p:cond delay="300"/>
                                  </p:stCondLst>
                                  <p:childTnLst>
                                    <p:animEffect transition="out" filter="fade">
                                      <p:cBhvr>
                                        <p:cTn id="70" dur="1000"/>
                                        <p:tgtEl>
                                          <p:spTgt spid="11"/>
                                        </p:tgtEl>
                                      </p:cBhvr>
                                    </p:animEffect>
                                    <p:set>
                                      <p:cBhvr>
                                        <p:cTn id="71" dur="1" fill="hold">
                                          <p:stCondLst>
                                            <p:cond delay="999"/>
                                          </p:stCondLst>
                                        </p:cTn>
                                        <p:tgtEl>
                                          <p:spTgt spid="11"/>
                                        </p:tgtEl>
                                        <p:attrNameLst>
                                          <p:attrName>style.visibility</p:attrName>
                                        </p:attrNameLst>
                                      </p:cBhvr>
                                      <p:to>
                                        <p:strVal val="hidden"/>
                                      </p:to>
                                    </p:set>
                                  </p:childTnLst>
                                </p:cTn>
                              </p:par>
                              <p:par>
                                <p:cTn id="72" presetID="1" presetClass="entr" presetSubtype="0" fill="hold" grpId="0" nodeType="withEffect">
                                  <p:stCondLst>
                                    <p:cond delay="350"/>
                                  </p:stCondLst>
                                  <p:childTnLst>
                                    <p:set>
                                      <p:cBhvr>
                                        <p:cTn id="73" dur="1" fill="hold">
                                          <p:stCondLst>
                                            <p:cond delay="0"/>
                                          </p:stCondLst>
                                        </p:cTn>
                                        <p:tgtEl>
                                          <p:spTgt spid="12"/>
                                        </p:tgtEl>
                                        <p:attrNameLst>
                                          <p:attrName>style.visibility</p:attrName>
                                        </p:attrNameLst>
                                      </p:cBhvr>
                                      <p:to>
                                        <p:strVal val="visible"/>
                                      </p:to>
                                    </p:set>
                                  </p:childTnLst>
                                </p:cTn>
                              </p:par>
                              <p:par>
                                <p:cTn id="74" presetID="42" presetClass="path" presetSubtype="0" fill="hold" grpId="1" nodeType="withEffect">
                                  <p:stCondLst>
                                    <p:cond delay="350"/>
                                  </p:stCondLst>
                                  <p:childTnLst>
                                    <p:animMotion origin="layout" path="M -3.125E-6 -1.85185E-6 L 0.12357 0.20347 " pathEditMode="relative" rAng="0" ptsTypes="AA">
                                      <p:cBhvr>
                                        <p:cTn id="75" dur="1000" fill="hold"/>
                                        <p:tgtEl>
                                          <p:spTgt spid="12"/>
                                        </p:tgtEl>
                                        <p:attrNameLst>
                                          <p:attrName>ppt_x</p:attrName>
                                          <p:attrName>ppt_y</p:attrName>
                                        </p:attrNameLst>
                                      </p:cBhvr>
                                      <p:rCtr x="6172" y="10162"/>
                                    </p:animMotion>
                                  </p:childTnLst>
                                </p:cTn>
                              </p:par>
                              <p:par>
                                <p:cTn id="76" presetID="10" presetClass="exit" presetSubtype="0" fill="hold" grpId="2" nodeType="withEffect">
                                  <p:stCondLst>
                                    <p:cond delay="350"/>
                                  </p:stCondLst>
                                  <p:childTnLst>
                                    <p:animEffect transition="out" filter="fade">
                                      <p:cBhvr>
                                        <p:cTn id="77" dur="1000"/>
                                        <p:tgtEl>
                                          <p:spTgt spid="12"/>
                                        </p:tgtEl>
                                      </p:cBhvr>
                                    </p:animEffect>
                                    <p:set>
                                      <p:cBhvr>
                                        <p:cTn id="78" dur="1" fill="hold">
                                          <p:stCondLst>
                                            <p:cond delay="999"/>
                                          </p:stCondLst>
                                        </p:cTn>
                                        <p:tgtEl>
                                          <p:spTgt spid="12"/>
                                        </p:tgtEl>
                                        <p:attrNameLst>
                                          <p:attrName>style.visibility</p:attrName>
                                        </p:attrNameLst>
                                      </p:cBhvr>
                                      <p:to>
                                        <p:strVal val="hidden"/>
                                      </p:to>
                                    </p:set>
                                  </p:childTnLst>
                                </p:cTn>
                              </p:par>
                              <p:par>
                                <p:cTn id="79" presetID="1" presetClass="entr" presetSubtype="0" fill="hold" grpId="0" nodeType="withEffect">
                                  <p:stCondLst>
                                    <p:cond delay="400"/>
                                  </p:stCondLst>
                                  <p:childTnLst>
                                    <p:set>
                                      <p:cBhvr>
                                        <p:cTn id="80" dur="1" fill="hold">
                                          <p:stCondLst>
                                            <p:cond delay="0"/>
                                          </p:stCondLst>
                                        </p:cTn>
                                        <p:tgtEl>
                                          <p:spTgt spid="13"/>
                                        </p:tgtEl>
                                        <p:attrNameLst>
                                          <p:attrName>style.visibility</p:attrName>
                                        </p:attrNameLst>
                                      </p:cBhvr>
                                      <p:to>
                                        <p:strVal val="visible"/>
                                      </p:to>
                                    </p:set>
                                  </p:childTnLst>
                                </p:cTn>
                              </p:par>
                              <p:par>
                                <p:cTn id="81" presetID="42" presetClass="path" presetSubtype="0" fill="hold" grpId="1" nodeType="withEffect">
                                  <p:stCondLst>
                                    <p:cond delay="400"/>
                                  </p:stCondLst>
                                  <p:childTnLst>
                                    <p:animMotion origin="layout" path="M 6.25E-7 -1.85185E-6 L 0.21302 0.19283 " pathEditMode="relative" rAng="0" ptsTypes="AA">
                                      <p:cBhvr>
                                        <p:cTn id="82" dur="1000" fill="hold"/>
                                        <p:tgtEl>
                                          <p:spTgt spid="13"/>
                                        </p:tgtEl>
                                        <p:attrNameLst>
                                          <p:attrName>ppt_x</p:attrName>
                                          <p:attrName>ppt_y</p:attrName>
                                        </p:attrNameLst>
                                      </p:cBhvr>
                                      <p:rCtr x="10651" y="9630"/>
                                    </p:animMotion>
                                  </p:childTnLst>
                                </p:cTn>
                              </p:par>
                              <p:par>
                                <p:cTn id="83" presetID="10" presetClass="exit" presetSubtype="0" fill="hold" grpId="2" nodeType="withEffect">
                                  <p:stCondLst>
                                    <p:cond delay="400"/>
                                  </p:stCondLst>
                                  <p:childTnLst>
                                    <p:animEffect transition="out" filter="fade">
                                      <p:cBhvr>
                                        <p:cTn id="84" dur="1000"/>
                                        <p:tgtEl>
                                          <p:spTgt spid="13"/>
                                        </p:tgtEl>
                                      </p:cBhvr>
                                    </p:animEffect>
                                    <p:set>
                                      <p:cBhvr>
                                        <p:cTn id="85" dur="1" fill="hold">
                                          <p:stCondLst>
                                            <p:cond delay="999"/>
                                          </p:stCondLst>
                                        </p:cTn>
                                        <p:tgtEl>
                                          <p:spTgt spid="13"/>
                                        </p:tgtEl>
                                        <p:attrNameLst>
                                          <p:attrName>style.visibility</p:attrName>
                                        </p:attrNameLst>
                                      </p:cBhvr>
                                      <p:to>
                                        <p:strVal val="hidden"/>
                                      </p:to>
                                    </p:set>
                                  </p:childTnLst>
                                </p:cTn>
                              </p:par>
                              <p:par>
                                <p:cTn id="86" presetID="1" presetClass="entr" presetSubtype="0" fill="hold" grpId="0" nodeType="withEffect">
                                  <p:stCondLst>
                                    <p:cond delay="450"/>
                                  </p:stCondLst>
                                  <p:childTnLst>
                                    <p:set>
                                      <p:cBhvr>
                                        <p:cTn id="87" dur="1" fill="hold">
                                          <p:stCondLst>
                                            <p:cond delay="0"/>
                                          </p:stCondLst>
                                        </p:cTn>
                                        <p:tgtEl>
                                          <p:spTgt spid="14"/>
                                        </p:tgtEl>
                                        <p:attrNameLst>
                                          <p:attrName>style.visibility</p:attrName>
                                        </p:attrNameLst>
                                      </p:cBhvr>
                                      <p:to>
                                        <p:strVal val="visible"/>
                                      </p:to>
                                    </p:set>
                                  </p:childTnLst>
                                </p:cTn>
                              </p:par>
                              <p:par>
                                <p:cTn id="88" presetID="42" presetClass="path" presetSubtype="0" fill="hold" grpId="1" nodeType="withEffect">
                                  <p:stCondLst>
                                    <p:cond delay="450"/>
                                  </p:stCondLst>
                                  <p:childTnLst>
                                    <p:animMotion origin="layout" path="M 4.16667E-6 -1.85185E-6 L 0.17148 0.08079 " pathEditMode="relative" rAng="0" ptsTypes="AA">
                                      <p:cBhvr>
                                        <p:cTn id="89" dur="1000" fill="hold"/>
                                        <p:tgtEl>
                                          <p:spTgt spid="14"/>
                                        </p:tgtEl>
                                        <p:attrNameLst>
                                          <p:attrName>ppt_x</p:attrName>
                                          <p:attrName>ppt_y</p:attrName>
                                        </p:attrNameLst>
                                      </p:cBhvr>
                                      <p:rCtr x="8568" y="4028"/>
                                    </p:animMotion>
                                  </p:childTnLst>
                                </p:cTn>
                              </p:par>
                              <p:par>
                                <p:cTn id="90" presetID="10" presetClass="exit" presetSubtype="0" fill="hold" grpId="2" nodeType="withEffect">
                                  <p:stCondLst>
                                    <p:cond delay="450"/>
                                  </p:stCondLst>
                                  <p:childTnLst>
                                    <p:animEffect transition="out" filter="fade">
                                      <p:cBhvr>
                                        <p:cTn id="91" dur="1000"/>
                                        <p:tgtEl>
                                          <p:spTgt spid="14"/>
                                        </p:tgtEl>
                                      </p:cBhvr>
                                    </p:animEffect>
                                    <p:set>
                                      <p:cBhvr>
                                        <p:cTn id="92" dur="1" fill="hold">
                                          <p:stCondLst>
                                            <p:cond delay="999"/>
                                          </p:stCondLst>
                                        </p:cTn>
                                        <p:tgtEl>
                                          <p:spTgt spid="14"/>
                                        </p:tgtEl>
                                        <p:attrNameLst>
                                          <p:attrName>style.visibility</p:attrName>
                                        </p:attrNameLst>
                                      </p:cBhvr>
                                      <p:to>
                                        <p:strVal val="hidden"/>
                                      </p:to>
                                    </p:set>
                                  </p:childTnLst>
                                </p:cTn>
                              </p:par>
                              <p:par>
                                <p:cTn id="93" presetID="1" presetClass="entr" presetSubtype="0" fill="hold" grpId="0" nodeType="withEffect">
                                  <p:stCondLst>
                                    <p:cond delay="500"/>
                                  </p:stCondLst>
                                  <p:childTnLst>
                                    <p:set>
                                      <p:cBhvr>
                                        <p:cTn id="94" dur="1" fill="hold">
                                          <p:stCondLst>
                                            <p:cond delay="0"/>
                                          </p:stCondLst>
                                        </p:cTn>
                                        <p:tgtEl>
                                          <p:spTgt spid="15"/>
                                        </p:tgtEl>
                                        <p:attrNameLst>
                                          <p:attrName>style.visibility</p:attrName>
                                        </p:attrNameLst>
                                      </p:cBhvr>
                                      <p:to>
                                        <p:strVal val="visible"/>
                                      </p:to>
                                    </p:set>
                                  </p:childTnLst>
                                </p:cTn>
                              </p:par>
                              <p:par>
                                <p:cTn id="95" presetID="42" presetClass="path" presetSubtype="0" fill="hold" grpId="1" nodeType="withEffect">
                                  <p:stCondLst>
                                    <p:cond delay="500"/>
                                  </p:stCondLst>
                                  <p:childTnLst>
                                    <p:animMotion origin="layout" path="M -2.29167E-6 -1.85185E-6 L 0.19141 0.08403 " pathEditMode="relative" rAng="0" ptsTypes="AA">
                                      <p:cBhvr>
                                        <p:cTn id="96" dur="1000" fill="hold"/>
                                        <p:tgtEl>
                                          <p:spTgt spid="15"/>
                                        </p:tgtEl>
                                        <p:attrNameLst>
                                          <p:attrName>ppt_x</p:attrName>
                                          <p:attrName>ppt_y</p:attrName>
                                        </p:attrNameLst>
                                      </p:cBhvr>
                                      <p:rCtr x="9570" y="4190"/>
                                    </p:animMotion>
                                  </p:childTnLst>
                                </p:cTn>
                              </p:par>
                              <p:par>
                                <p:cTn id="97" presetID="10" presetClass="exit" presetSubtype="0" fill="hold" grpId="2" nodeType="withEffect">
                                  <p:stCondLst>
                                    <p:cond delay="50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par>
                                <p:cTn id="100" presetID="1" presetClass="entr" presetSubtype="0" fill="hold" grpId="0" nodeType="withEffect">
                                  <p:stCondLst>
                                    <p:cond delay="550"/>
                                  </p:stCondLst>
                                  <p:childTnLst>
                                    <p:set>
                                      <p:cBhvr>
                                        <p:cTn id="101" dur="1" fill="hold">
                                          <p:stCondLst>
                                            <p:cond delay="0"/>
                                          </p:stCondLst>
                                        </p:cTn>
                                        <p:tgtEl>
                                          <p:spTgt spid="16"/>
                                        </p:tgtEl>
                                        <p:attrNameLst>
                                          <p:attrName>style.visibility</p:attrName>
                                        </p:attrNameLst>
                                      </p:cBhvr>
                                      <p:to>
                                        <p:strVal val="visible"/>
                                      </p:to>
                                    </p:set>
                                  </p:childTnLst>
                                </p:cTn>
                              </p:par>
                              <p:par>
                                <p:cTn id="102" presetID="42" presetClass="path" presetSubtype="0" fill="hold" grpId="1" nodeType="withEffect">
                                  <p:stCondLst>
                                    <p:cond delay="550"/>
                                  </p:stCondLst>
                                  <p:childTnLst>
                                    <p:animMotion origin="layout" path="M 1.25E-6 -1.85185E-6 L 0.13737 0.21273 " pathEditMode="relative" rAng="0" ptsTypes="AA">
                                      <p:cBhvr>
                                        <p:cTn id="103" dur="1000" fill="hold"/>
                                        <p:tgtEl>
                                          <p:spTgt spid="16"/>
                                        </p:tgtEl>
                                        <p:attrNameLst>
                                          <p:attrName>ppt_x</p:attrName>
                                          <p:attrName>ppt_y</p:attrName>
                                        </p:attrNameLst>
                                      </p:cBhvr>
                                      <p:rCtr x="6862" y="10625"/>
                                    </p:animMotion>
                                  </p:childTnLst>
                                </p:cTn>
                              </p:par>
                              <p:par>
                                <p:cTn id="104" presetID="10" presetClass="exit" presetSubtype="0" fill="hold" grpId="2" nodeType="withEffect">
                                  <p:stCondLst>
                                    <p:cond delay="550"/>
                                  </p:stCondLst>
                                  <p:childTnLst>
                                    <p:animEffect transition="out" filter="fade">
                                      <p:cBhvr>
                                        <p:cTn id="105" dur="1000"/>
                                        <p:tgtEl>
                                          <p:spTgt spid="16"/>
                                        </p:tgtEl>
                                      </p:cBhvr>
                                    </p:animEffect>
                                    <p:set>
                                      <p:cBhvr>
                                        <p:cTn id="106" dur="1" fill="hold">
                                          <p:stCondLst>
                                            <p:cond delay="999"/>
                                          </p:stCondLst>
                                        </p:cTn>
                                        <p:tgtEl>
                                          <p:spTgt spid="16"/>
                                        </p:tgtEl>
                                        <p:attrNameLst>
                                          <p:attrName>style.visibility</p:attrName>
                                        </p:attrNameLst>
                                      </p:cBhvr>
                                      <p:to>
                                        <p:strVal val="hidden"/>
                                      </p:to>
                                    </p:set>
                                  </p:childTnLst>
                                </p:cTn>
                              </p:par>
                              <p:par>
                                <p:cTn id="107" presetID="1" presetClass="entr" presetSubtype="0" fill="hold" grpId="0" nodeType="withEffect">
                                  <p:stCondLst>
                                    <p:cond delay="600"/>
                                  </p:stCondLst>
                                  <p:childTnLst>
                                    <p:set>
                                      <p:cBhvr>
                                        <p:cTn id="108" dur="1" fill="hold">
                                          <p:stCondLst>
                                            <p:cond delay="0"/>
                                          </p:stCondLst>
                                        </p:cTn>
                                        <p:tgtEl>
                                          <p:spTgt spid="17"/>
                                        </p:tgtEl>
                                        <p:attrNameLst>
                                          <p:attrName>style.visibility</p:attrName>
                                        </p:attrNameLst>
                                      </p:cBhvr>
                                      <p:to>
                                        <p:strVal val="visible"/>
                                      </p:to>
                                    </p:set>
                                  </p:childTnLst>
                                </p:cTn>
                              </p:par>
                              <p:par>
                                <p:cTn id="109" presetID="42" presetClass="path" presetSubtype="0" fill="hold" grpId="1" nodeType="withEffect">
                                  <p:stCondLst>
                                    <p:cond delay="600"/>
                                  </p:stCondLst>
                                  <p:childTnLst>
                                    <p:animMotion origin="layout" path="M 4.79167E-6 -1.85185E-6 L 0.10494 0.36736 " pathEditMode="relative" rAng="0" ptsTypes="AA">
                                      <p:cBhvr>
                                        <p:cTn id="110" dur="1000" fill="hold"/>
                                        <p:tgtEl>
                                          <p:spTgt spid="17"/>
                                        </p:tgtEl>
                                        <p:attrNameLst>
                                          <p:attrName>ppt_x</p:attrName>
                                          <p:attrName>ppt_y</p:attrName>
                                        </p:attrNameLst>
                                      </p:cBhvr>
                                      <p:rCtr x="5247" y="18356"/>
                                    </p:animMotion>
                                  </p:childTnLst>
                                </p:cTn>
                              </p:par>
                              <p:par>
                                <p:cTn id="111" presetID="10" presetClass="exit" presetSubtype="0" fill="hold" grpId="2" nodeType="withEffect">
                                  <p:stCondLst>
                                    <p:cond delay="600"/>
                                  </p:stCondLst>
                                  <p:childTnLst>
                                    <p:animEffect transition="out" filter="fade">
                                      <p:cBhvr>
                                        <p:cTn id="112" dur="1000"/>
                                        <p:tgtEl>
                                          <p:spTgt spid="17"/>
                                        </p:tgtEl>
                                      </p:cBhvr>
                                    </p:animEffect>
                                    <p:set>
                                      <p:cBhvr>
                                        <p:cTn id="113" dur="1" fill="hold">
                                          <p:stCondLst>
                                            <p:cond delay="999"/>
                                          </p:stCondLst>
                                        </p:cTn>
                                        <p:tgtEl>
                                          <p:spTgt spid="17"/>
                                        </p:tgtEl>
                                        <p:attrNameLst>
                                          <p:attrName>style.visibility</p:attrName>
                                        </p:attrNameLst>
                                      </p:cBhvr>
                                      <p:to>
                                        <p:strVal val="hidden"/>
                                      </p:to>
                                    </p:set>
                                  </p:childTnLst>
                                </p:cTn>
                              </p:par>
                              <p:par>
                                <p:cTn id="114" presetID="1" presetClass="entr" presetSubtype="0" fill="hold" grpId="0" nodeType="withEffect">
                                  <p:stCondLst>
                                    <p:cond delay="650"/>
                                  </p:stCondLst>
                                  <p:childTnLst>
                                    <p:set>
                                      <p:cBhvr>
                                        <p:cTn id="115" dur="1" fill="hold">
                                          <p:stCondLst>
                                            <p:cond delay="0"/>
                                          </p:stCondLst>
                                        </p:cTn>
                                        <p:tgtEl>
                                          <p:spTgt spid="18"/>
                                        </p:tgtEl>
                                        <p:attrNameLst>
                                          <p:attrName>style.visibility</p:attrName>
                                        </p:attrNameLst>
                                      </p:cBhvr>
                                      <p:to>
                                        <p:strVal val="visible"/>
                                      </p:to>
                                    </p:set>
                                  </p:childTnLst>
                                </p:cTn>
                              </p:par>
                              <p:par>
                                <p:cTn id="116" presetID="42" presetClass="path" presetSubtype="0" fill="hold" grpId="1" nodeType="withEffect">
                                  <p:stCondLst>
                                    <p:cond delay="650"/>
                                  </p:stCondLst>
                                  <p:childTnLst>
                                    <p:animMotion origin="layout" path="M -1.45833E-6 -1.85185E-6 L 0.11758 0.32917 " pathEditMode="relative" rAng="0" ptsTypes="AA">
                                      <p:cBhvr>
                                        <p:cTn id="117" dur="1000" fill="hold"/>
                                        <p:tgtEl>
                                          <p:spTgt spid="18"/>
                                        </p:tgtEl>
                                        <p:attrNameLst>
                                          <p:attrName>ppt_x</p:attrName>
                                          <p:attrName>ppt_y</p:attrName>
                                        </p:attrNameLst>
                                      </p:cBhvr>
                                      <p:rCtr x="5872" y="16458"/>
                                    </p:animMotion>
                                  </p:childTnLst>
                                </p:cTn>
                              </p:par>
                              <p:par>
                                <p:cTn id="118" presetID="10" presetClass="exit" presetSubtype="0" fill="hold" grpId="2" nodeType="withEffect">
                                  <p:stCondLst>
                                    <p:cond delay="650"/>
                                  </p:stCondLst>
                                  <p:childTnLst>
                                    <p:animEffect transition="out" filter="fade">
                                      <p:cBhvr>
                                        <p:cTn id="119" dur="1000"/>
                                        <p:tgtEl>
                                          <p:spTgt spid="18"/>
                                        </p:tgtEl>
                                      </p:cBhvr>
                                    </p:animEffect>
                                    <p:set>
                                      <p:cBhvr>
                                        <p:cTn id="120" dur="1" fill="hold">
                                          <p:stCondLst>
                                            <p:cond delay="999"/>
                                          </p:stCondLst>
                                        </p:cTn>
                                        <p:tgtEl>
                                          <p:spTgt spid="18"/>
                                        </p:tgtEl>
                                        <p:attrNameLst>
                                          <p:attrName>style.visibility</p:attrName>
                                        </p:attrNameLst>
                                      </p:cBhvr>
                                      <p:to>
                                        <p:strVal val="hidden"/>
                                      </p:to>
                                    </p:set>
                                  </p:childTnLst>
                                </p:cTn>
                              </p:par>
                              <p:par>
                                <p:cTn id="121" presetID="1" presetClass="entr" presetSubtype="0" fill="hold" grpId="0" nodeType="withEffect">
                                  <p:stCondLst>
                                    <p:cond delay="700"/>
                                  </p:stCondLst>
                                  <p:childTnLst>
                                    <p:set>
                                      <p:cBhvr>
                                        <p:cTn id="122" dur="1" fill="hold">
                                          <p:stCondLst>
                                            <p:cond delay="0"/>
                                          </p:stCondLst>
                                        </p:cTn>
                                        <p:tgtEl>
                                          <p:spTgt spid="19"/>
                                        </p:tgtEl>
                                        <p:attrNameLst>
                                          <p:attrName>style.visibility</p:attrName>
                                        </p:attrNameLst>
                                      </p:cBhvr>
                                      <p:to>
                                        <p:strVal val="visible"/>
                                      </p:to>
                                    </p:set>
                                  </p:childTnLst>
                                </p:cTn>
                              </p:par>
                              <p:par>
                                <p:cTn id="123" presetID="42" presetClass="path" presetSubtype="0" fill="hold" grpId="1" nodeType="withEffect">
                                  <p:stCondLst>
                                    <p:cond delay="700"/>
                                  </p:stCondLst>
                                  <p:childTnLst>
                                    <p:animMotion origin="layout" path="M 2.08333E-6 -1.85185E-6 L 0.15898 0.33519 " pathEditMode="relative" rAng="0" ptsTypes="AA">
                                      <p:cBhvr>
                                        <p:cTn id="124" dur="1000" fill="hold"/>
                                        <p:tgtEl>
                                          <p:spTgt spid="19"/>
                                        </p:tgtEl>
                                        <p:attrNameLst>
                                          <p:attrName>ppt_x</p:attrName>
                                          <p:attrName>ppt_y</p:attrName>
                                        </p:attrNameLst>
                                      </p:cBhvr>
                                      <p:rCtr x="7943" y="16759"/>
                                    </p:animMotion>
                                  </p:childTnLst>
                                </p:cTn>
                              </p:par>
                              <p:par>
                                <p:cTn id="125" presetID="10" presetClass="exit" presetSubtype="0" fill="hold" grpId="2" nodeType="withEffect">
                                  <p:stCondLst>
                                    <p:cond delay="700"/>
                                  </p:stCondLst>
                                  <p:childTnLst>
                                    <p:animEffect transition="out" filter="fade">
                                      <p:cBhvr>
                                        <p:cTn id="126" dur="1000"/>
                                        <p:tgtEl>
                                          <p:spTgt spid="19"/>
                                        </p:tgtEl>
                                      </p:cBhvr>
                                    </p:animEffect>
                                    <p:set>
                                      <p:cBhvr>
                                        <p:cTn id="127" dur="1" fill="hold">
                                          <p:stCondLst>
                                            <p:cond delay="999"/>
                                          </p:stCondLst>
                                        </p:cTn>
                                        <p:tgtEl>
                                          <p:spTgt spid="19"/>
                                        </p:tgtEl>
                                        <p:attrNameLst>
                                          <p:attrName>style.visibility</p:attrName>
                                        </p:attrNameLst>
                                      </p:cBhvr>
                                      <p:to>
                                        <p:strVal val="hidden"/>
                                      </p:to>
                                    </p:set>
                                  </p:childTnLst>
                                </p:cTn>
                              </p:par>
                              <p:par>
                                <p:cTn id="128" presetID="1" presetClass="entr" presetSubtype="0" fill="hold" grpId="0" nodeType="withEffect">
                                  <p:stCondLst>
                                    <p:cond delay="750"/>
                                  </p:stCondLst>
                                  <p:childTnLst>
                                    <p:set>
                                      <p:cBhvr>
                                        <p:cTn id="129" dur="1" fill="hold">
                                          <p:stCondLst>
                                            <p:cond delay="0"/>
                                          </p:stCondLst>
                                        </p:cTn>
                                        <p:tgtEl>
                                          <p:spTgt spid="20"/>
                                        </p:tgtEl>
                                        <p:attrNameLst>
                                          <p:attrName>style.visibility</p:attrName>
                                        </p:attrNameLst>
                                      </p:cBhvr>
                                      <p:to>
                                        <p:strVal val="visible"/>
                                      </p:to>
                                    </p:set>
                                  </p:childTnLst>
                                </p:cTn>
                              </p:par>
                              <p:par>
                                <p:cTn id="130" presetID="42" presetClass="path" presetSubtype="0" fill="hold" grpId="1" nodeType="withEffect">
                                  <p:stCondLst>
                                    <p:cond delay="750"/>
                                  </p:stCondLst>
                                  <p:childTnLst>
                                    <p:animMotion origin="layout" path="M -4.375E-6 -1.85185E-6 L 0.17761 0.06921 " pathEditMode="relative" rAng="0" ptsTypes="AA">
                                      <p:cBhvr>
                                        <p:cTn id="131" dur="1000" fill="hold"/>
                                        <p:tgtEl>
                                          <p:spTgt spid="20"/>
                                        </p:tgtEl>
                                        <p:attrNameLst>
                                          <p:attrName>ppt_x</p:attrName>
                                          <p:attrName>ppt_y</p:attrName>
                                        </p:attrNameLst>
                                      </p:cBhvr>
                                      <p:rCtr x="8880" y="3449"/>
                                    </p:animMotion>
                                  </p:childTnLst>
                                </p:cTn>
                              </p:par>
                              <p:par>
                                <p:cTn id="132" presetID="10" presetClass="exit" presetSubtype="0" fill="hold" grpId="2" nodeType="withEffect">
                                  <p:stCondLst>
                                    <p:cond delay="750"/>
                                  </p:stCondLst>
                                  <p:childTnLst>
                                    <p:animEffect transition="out" filter="fade">
                                      <p:cBhvr>
                                        <p:cTn id="133" dur="1000"/>
                                        <p:tgtEl>
                                          <p:spTgt spid="20"/>
                                        </p:tgtEl>
                                      </p:cBhvr>
                                    </p:animEffect>
                                    <p:set>
                                      <p:cBhvr>
                                        <p:cTn id="134" dur="1" fill="hold">
                                          <p:stCondLst>
                                            <p:cond delay="999"/>
                                          </p:stCondLst>
                                        </p:cTn>
                                        <p:tgtEl>
                                          <p:spTgt spid="20"/>
                                        </p:tgtEl>
                                        <p:attrNameLst>
                                          <p:attrName>style.visibility</p:attrName>
                                        </p:attrNameLst>
                                      </p:cBhvr>
                                      <p:to>
                                        <p:strVal val="hidden"/>
                                      </p:to>
                                    </p:set>
                                  </p:childTnLst>
                                </p:cTn>
                              </p:par>
                              <p:par>
                                <p:cTn id="135" presetID="1" presetClass="entr" presetSubtype="0" fill="hold" grpId="0" nodeType="withEffect">
                                  <p:stCondLst>
                                    <p:cond delay="50"/>
                                  </p:stCondLst>
                                  <p:childTnLst>
                                    <p:set>
                                      <p:cBhvr>
                                        <p:cTn id="136" dur="1" fill="hold">
                                          <p:stCondLst>
                                            <p:cond delay="0"/>
                                          </p:stCondLst>
                                        </p:cTn>
                                        <p:tgtEl>
                                          <p:spTgt spid="28"/>
                                        </p:tgtEl>
                                        <p:attrNameLst>
                                          <p:attrName>style.visibility</p:attrName>
                                        </p:attrNameLst>
                                      </p:cBhvr>
                                      <p:to>
                                        <p:strVal val="visible"/>
                                      </p:to>
                                    </p:set>
                                  </p:childTnLst>
                                </p:cTn>
                              </p:par>
                              <p:par>
                                <p:cTn id="137" presetID="42" presetClass="path" presetSubtype="0" fill="hold" grpId="1" nodeType="withEffect">
                                  <p:stCondLst>
                                    <p:cond delay="50"/>
                                  </p:stCondLst>
                                  <p:childTnLst>
                                    <p:animMotion origin="layout" path="M -4.58333E-6 1.85185E-6 L 0.17279 0.36227 " pathEditMode="relative" rAng="0" ptsTypes="AA">
                                      <p:cBhvr>
                                        <p:cTn id="138" dur="1000" fill="hold"/>
                                        <p:tgtEl>
                                          <p:spTgt spid="28"/>
                                        </p:tgtEl>
                                        <p:attrNameLst>
                                          <p:attrName>ppt_x</p:attrName>
                                          <p:attrName>ppt_y</p:attrName>
                                        </p:attrNameLst>
                                      </p:cBhvr>
                                      <p:rCtr x="8633" y="18102"/>
                                    </p:animMotion>
                                  </p:childTnLst>
                                </p:cTn>
                              </p:par>
                              <p:par>
                                <p:cTn id="139" presetID="10" presetClass="exit" presetSubtype="0" fill="hold" grpId="2" nodeType="withEffect">
                                  <p:stCondLst>
                                    <p:cond delay="50"/>
                                  </p:stCondLst>
                                  <p:childTnLst>
                                    <p:animEffect transition="out" filter="fade">
                                      <p:cBhvr>
                                        <p:cTn id="140" dur="1000"/>
                                        <p:tgtEl>
                                          <p:spTgt spid="28"/>
                                        </p:tgtEl>
                                      </p:cBhvr>
                                    </p:animEffect>
                                    <p:set>
                                      <p:cBhvr>
                                        <p:cTn id="141" dur="1" fill="hold">
                                          <p:stCondLst>
                                            <p:cond delay="999"/>
                                          </p:stCondLst>
                                        </p:cTn>
                                        <p:tgtEl>
                                          <p:spTgt spid="28"/>
                                        </p:tgtEl>
                                        <p:attrNameLst>
                                          <p:attrName>style.visibility</p:attrName>
                                        </p:attrNameLst>
                                      </p:cBhvr>
                                      <p:to>
                                        <p:strVal val="hidden"/>
                                      </p:to>
                                    </p:set>
                                  </p:childTnLst>
                                </p:cTn>
                              </p:par>
                              <p:par>
                                <p:cTn id="142" presetID="1" presetClass="entr" presetSubtype="0" fill="hold" grpId="0" nodeType="withEffect">
                                  <p:stCondLst>
                                    <p:cond delay="100"/>
                                  </p:stCondLst>
                                  <p:childTnLst>
                                    <p:set>
                                      <p:cBhvr>
                                        <p:cTn id="143" dur="1" fill="hold">
                                          <p:stCondLst>
                                            <p:cond delay="0"/>
                                          </p:stCondLst>
                                        </p:cTn>
                                        <p:tgtEl>
                                          <p:spTgt spid="29"/>
                                        </p:tgtEl>
                                        <p:attrNameLst>
                                          <p:attrName>style.visibility</p:attrName>
                                        </p:attrNameLst>
                                      </p:cBhvr>
                                      <p:to>
                                        <p:strVal val="visible"/>
                                      </p:to>
                                    </p:set>
                                  </p:childTnLst>
                                </p:cTn>
                              </p:par>
                              <p:par>
                                <p:cTn id="144" presetID="42" presetClass="path" presetSubtype="0" fill="hold" grpId="1" nodeType="withEffect">
                                  <p:stCondLst>
                                    <p:cond delay="100"/>
                                  </p:stCondLst>
                                  <p:childTnLst>
                                    <p:animMotion origin="layout" path="M -1.04167E-6 1.85185E-6 L 0.21302 0.17477 " pathEditMode="relative" rAng="0" ptsTypes="AA">
                                      <p:cBhvr>
                                        <p:cTn id="145" dur="1000" fill="hold"/>
                                        <p:tgtEl>
                                          <p:spTgt spid="29"/>
                                        </p:tgtEl>
                                        <p:attrNameLst>
                                          <p:attrName>ppt_x</p:attrName>
                                          <p:attrName>ppt_y</p:attrName>
                                        </p:attrNameLst>
                                      </p:cBhvr>
                                      <p:rCtr x="10651" y="8727"/>
                                    </p:animMotion>
                                  </p:childTnLst>
                                </p:cTn>
                              </p:par>
                              <p:par>
                                <p:cTn id="146" presetID="10" presetClass="exit" presetSubtype="0" fill="hold" grpId="2" nodeType="withEffect">
                                  <p:stCondLst>
                                    <p:cond delay="100"/>
                                  </p:stCondLst>
                                  <p:childTnLst>
                                    <p:animEffect transition="out" filter="fade">
                                      <p:cBhvr>
                                        <p:cTn id="147" dur="1000"/>
                                        <p:tgtEl>
                                          <p:spTgt spid="29"/>
                                        </p:tgtEl>
                                      </p:cBhvr>
                                    </p:animEffect>
                                    <p:set>
                                      <p:cBhvr>
                                        <p:cTn id="148" dur="1" fill="hold">
                                          <p:stCondLst>
                                            <p:cond delay="999"/>
                                          </p:stCondLst>
                                        </p:cTn>
                                        <p:tgtEl>
                                          <p:spTgt spid="29"/>
                                        </p:tgtEl>
                                        <p:attrNameLst>
                                          <p:attrName>style.visibility</p:attrName>
                                        </p:attrNameLst>
                                      </p:cBhvr>
                                      <p:to>
                                        <p:strVal val="hidden"/>
                                      </p:to>
                                    </p:set>
                                  </p:childTnLst>
                                </p:cTn>
                              </p:par>
                              <p:par>
                                <p:cTn id="149" presetID="1" presetClass="entr" presetSubtype="0" fill="hold" grpId="0" nodeType="withEffect">
                                  <p:stCondLst>
                                    <p:cond delay="150"/>
                                  </p:stCondLst>
                                  <p:childTnLst>
                                    <p:set>
                                      <p:cBhvr>
                                        <p:cTn id="150" dur="1" fill="hold">
                                          <p:stCondLst>
                                            <p:cond delay="0"/>
                                          </p:stCondLst>
                                        </p:cTn>
                                        <p:tgtEl>
                                          <p:spTgt spid="30"/>
                                        </p:tgtEl>
                                        <p:attrNameLst>
                                          <p:attrName>style.visibility</p:attrName>
                                        </p:attrNameLst>
                                      </p:cBhvr>
                                      <p:to>
                                        <p:strVal val="visible"/>
                                      </p:to>
                                    </p:set>
                                  </p:childTnLst>
                                </p:cTn>
                              </p:par>
                              <p:par>
                                <p:cTn id="151" presetID="42" presetClass="path" presetSubtype="0" fill="hold" grpId="1" nodeType="withEffect">
                                  <p:stCondLst>
                                    <p:cond delay="150"/>
                                  </p:stCondLst>
                                  <p:childTnLst>
                                    <p:animMotion origin="layout" path="M 0.00312 -0.00046 L 0.17291 0.39444 " pathEditMode="relative" rAng="0" ptsTypes="AA">
                                      <p:cBhvr>
                                        <p:cTn id="152" dur="1000" fill="hold"/>
                                        <p:tgtEl>
                                          <p:spTgt spid="30"/>
                                        </p:tgtEl>
                                        <p:attrNameLst>
                                          <p:attrName>ppt_x</p:attrName>
                                          <p:attrName>ppt_y</p:attrName>
                                        </p:attrNameLst>
                                      </p:cBhvr>
                                      <p:rCtr x="8490" y="19745"/>
                                    </p:animMotion>
                                  </p:childTnLst>
                                </p:cTn>
                              </p:par>
                              <p:par>
                                <p:cTn id="153" presetID="10" presetClass="exit" presetSubtype="0" fill="hold" grpId="2" nodeType="withEffect">
                                  <p:stCondLst>
                                    <p:cond delay="150"/>
                                  </p:stCondLst>
                                  <p:childTnLst>
                                    <p:animEffect transition="out" filter="fade">
                                      <p:cBhvr>
                                        <p:cTn id="154" dur="1000"/>
                                        <p:tgtEl>
                                          <p:spTgt spid="30"/>
                                        </p:tgtEl>
                                      </p:cBhvr>
                                    </p:animEffect>
                                    <p:set>
                                      <p:cBhvr>
                                        <p:cTn id="155" dur="1" fill="hold">
                                          <p:stCondLst>
                                            <p:cond delay="999"/>
                                          </p:stCondLst>
                                        </p:cTn>
                                        <p:tgtEl>
                                          <p:spTgt spid="30"/>
                                        </p:tgtEl>
                                        <p:attrNameLst>
                                          <p:attrName>style.visibility</p:attrName>
                                        </p:attrNameLst>
                                      </p:cBhvr>
                                      <p:to>
                                        <p:strVal val="hidden"/>
                                      </p:to>
                                    </p:set>
                                  </p:childTnLst>
                                </p:cTn>
                              </p:par>
                              <p:par>
                                <p:cTn id="156" presetID="1" presetClass="entr" presetSubtype="0" fill="hold" grpId="0" nodeType="withEffect">
                                  <p:stCondLst>
                                    <p:cond delay="200"/>
                                  </p:stCondLst>
                                  <p:childTnLst>
                                    <p:set>
                                      <p:cBhvr>
                                        <p:cTn id="157" dur="1" fill="hold">
                                          <p:stCondLst>
                                            <p:cond delay="0"/>
                                          </p:stCondLst>
                                        </p:cTn>
                                        <p:tgtEl>
                                          <p:spTgt spid="31"/>
                                        </p:tgtEl>
                                        <p:attrNameLst>
                                          <p:attrName>style.visibility</p:attrName>
                                        </p:attrNameLst>
                                      </p:cBhvr>
                                      <p:to>
                                        <p:strVal val="visible"/>
                                      </p:to>
                                    </p:set>
                                  </p:childTnLst>
                                </p:cTn>
                              </p:par>
                              <p:par>
                                <p:cTn id="158" presetID="42" presetClass="path" presetSubtype="0" fill="hold" grpId="1" nodeType="withEffect">
                                  <p:stCondLst>
                                    <p:cond delay="200"/>
                                  </p:stCondLst>
                                  <p:childTnLst>
                                    <p:animMotion origin="layout" path="M -3.75E-6 1.85185E-6 L 0.17214 0.28287 " pathEditMode="relative" rAng="0" ptsTypes="AA">
                                      <p:cBhvr>
                                        <p:cTn id="159" dur="1000" fill="hold"/>
                                        <p:tgtEl>
                                          <p:spTgt spid="31"/>
                                        </p:tgtEl>
                                        <p:attrNameLst>
                                          <p:attrName>ppt_x</p:attrName>
                                          <p:attrName>ppt_y</p:attrName>
                                        </p:attrNameLst>
                                      </p:cBhvr>
                                      <p:rCtr x="8607" y="14144"/>
                                    </p:animMotion>
                                  </p:childTnLst>
                                </p:cTn>
                              </p:par>
                              <p:par>
                                <p:cTn id="160" presetID="10" presetClass="exit" presetSubtype="0" fill="hold" grpId="2" nodeType="withEffect">
                                  <p:stCondLst>
                                    <p:cond delay="200"/>
                                  </p:stCondLst>
                                  <p:childTnLst>
                                    <p:animEffect transition="out" filter="fade">
                                      <p:cBhvr>
                                        <p:cTn id="161" dur="1000"/>
                                        <p:tgtEl>
                                          <p:spTgt spid="31"/>
                                        </p:tgtEl>
                                      </p:cBhvr>
                                    </p:animEffect>
                                    <p:set>
                                      <p:cBhvr>
                                        <p:cTn id="162" dur="1" fill="hold">
                                          <p:stCondLst>
                                            <p:cond delay="999"/>
                                          </p:stCondLst>
                                        </p:cTn>
                                        <p:tgtEl>
                                          <p:spTgt spid="31"/>
                                        </p:tgtEl>
                                        <p:attrNameLst>
                                          <p:attrName>style.visibility</p:attrName>
                                        </p:attrNameLst>
                                      </p:cBhvr>
                                      <p:to>
                                        <p:strVal val="hidden"/>
                                      </p:to>
                                    </p:set>
                                  </p:childTnLst>
                                </p:cTn>
                              </p:par>
                              <p:par>
                                <p:cTn id="163" presetID="1" presetClass="entr" presetSubtype="0" fill="hold" grpId="0" nodeType="withEffect">
                                  <p:stCondLst>
                                    <p:cond delay="250"/>
                                  </p:stCondLst>
                                  <p:childTnLst>
                                    <p:set>
                                      <p:cBhvr>
                                        <p:cTn id="164" dur="1" fill="hold">
                                          <p:stCondLst>
                                            <p:cond delay="0"/>
                                          </p:stCondLst>
                                        </p:cTn>
                                        <p:tgtEl>
                                          <p:spTgt spid="32"/>
                                        </p:tgtEl>
                                        <p:attrNameLst>
                                          <p:attrName>style.visibility</p:attrName>
                                        </p:attrNameLst>
                                      </p:cBhvr>
                                      <p:to>
                                        <p:strVal val="visible"/>
                                      </p:to>
                                    </p:set>
                                  </p:childTnLst>
                                </p:cTn>
                              </p:par>
                              <p:par>
                                <p:cTn id="165" presetID="42" presetClass="path" presetSubtype="0" fill="hold" grpId="1" nodeType="withEffect">
                                  <p:stCondLst>
                                    <p:cond delay="250"/>
                                  </p:stCondLst>
                                  <p:childTnLst>
                                    <p:animMotion origin="layout" path="M -2.08333E-7 1.85185E-6 L 0.28698 0.38518 " pathEditMode="relative" rAng="0" ptsTypes="AA">
                                      <p:cBhvr>
                                        <p:cTn id="166" dur="1000" fill="hold"/>
                                        <p:tgtEl>
                                          <p:spTgt spid="32"/>
                                        </p:tgtEl>
                                        <p:attrNameLst>
                                          <p:attrName>ppt_x</p:attrName>
                                          <p:attrName>ppt_y</p:attrName>
                                        </p:attrNameLst>
                                      </p:cBhvr>
                                      <p:rCtr x="14349" y="19259"/>
                                    </p:animMotion>
                                  </p:childTnLst>
                                </p:cTn>
                              </p:par>
                              <p:par>
                                <p:cTn id="167" presetID="10" presetClass="exit" presetSubtype="0" fill="hold" grpId="2" nodeType="withEffect">
                                  <p:stCondLst>
                                    <p:cond delay="250"/>
                                  </p:stCondLst>
                                  <p:childTnLst>
                                    <p:animEffect transition="out" filter="fade">
                                      <p:cBhvr>
                                        <p:cTn id="168" dur="1000"/>
                                        <p:tgtEl>
                                          <p:spTgt spid="32"/>
                                        </p:tgtEl>
                                      </p:cBhvr>
                                    </p:animEffect>
                                    <p:set>
                                      <p:cBhvr>
                                        <p:cTn id="169" dur="1" fill="hold">
                                          <p:stCondLst>
                                            <p:cond delay="999"/>
                                          </p:stCondLst>
                                        </p:cTn>
                                        <p:tgtEl>
                                          <p:spTgt spid="32"/>
                                        </p:tgtEl>
                                        <p:attrNameLst>
                                          <p:attrName>style.visibility</p:attrName>
                                        </p:attrNameLst>
                                      </p:cBhvr>
                                      <p:to>
                                        <p:strVal val="hidden"/>
                                      </p:to>
                                    </p:set>
                                  </p:childTnLst>
                                </p:cTn>
                              </p:par>
                              <p:par>
                                <p:cTn id="170" presetID="1" presetClass="entr" presetSubtype="0" fill="hold" grpId="0" nodeType="withEffect">
                                  <p:stCondLst>
                                    <p:cond delay="300"/>
                                  </p:stCondLst>
                                  <p:childTnLst>
                                    <p:set>
                                      <p:cBhvr>
                                        <p:cTn id="171" dur="1" fill="hold">
                                          <p:stCondLst>
                                            <p:cond delay="0"/>
                                          </p:stCondLst>
                                        </p:cTn>
                                        <p:tgtEl>
                                          <p:spTgt spid="33"/>
                                        </p:tgtEl>
                                        <p:attrNameLst>
                                          <p:attrName>style.visibility</p:attrName>
                                        </p:attrNameLst>
                                      </p:cBhvr>
                                      <p:to>
                                        <p:strVal val="visible"/>
                                      </p:to>
                                    </p:set>
                                  </p:childTnLst>
                                </p:cTn>
                              </p:par>
                              <p:par>
                                <p:cTn id="172" presetID="42" presetClass="path" presetSubtype="0" fill="hold" grpId="1" nodeType="withEffect">
                                  <p:stCondLst>
                                    <p:cond delay="300"/>
                                  </p:stCondLst>
                                  <p:childTnLst>
                                    <p:animMotion origin="layout" path="M 3.33333E-6 1.85185E-6 L 0.1789 0.10162 " pathEditMode="relative" rAng="0" ptsTypes="AA">
                                      <p:cBhvr>
                                        <p:cTn id="173" dur="1000" fill="hold"/>
                                        <p:tgtEl>
                                          <p:spTgt spid="33"/>
                                        </p:tgtEl>
                                        <p:attrNameLst>
                                          <p:attrName>ppt_x</p:attrName>
                                          <p:attrName>ppt_y</p:attrName>
                                        </p:attrNameLst>
                                      </p:cBhvr>
                                      <p:rCtr x="8945" y="5069"/>
                                    </p:animMotion>
                                  </p:childTnLst>
                                </p:cTn>
                              </p:par>
                              <p:par>
                                <p:cTn id="174" presetID="10" presetClass="exit" presetSubtype="0" fill="hold" grpId="2" nodeType="withEffect">
                                  <p:stCondLst>
                                    <p:cond delay="300"/>
                                  </p:stCondLst>
                                  <p:childTnLst>
                                    <p:animEffect transition="out" filter="fade">
                                      <p:cBhvr>
                                        <p:cTn id="175" dur="1000"/>
                                        <p:tgtEl>
                                          <p:spTgt spid="33"/>
                                        </p:tgtEl>
                                      </p:cBhvr>
                                    </p:animEffect>
                                    <p:set>
                                      <p:cBhvr>
                                        <p:cTn id="176" dur="1" fill="hold">
                                          <p:stCondLst>
                                            <p:cond delay="999"/>
                                          </p:stCondLst>
                                        </p:cTn>
                                        <p:tgtEl>
                                          <p:spTgt spid="33"/>
                                        </p:tgtEl>
                                        <p:attrNameLst>
                                          <p:attrName>style.visibility</p:attrName>
                                        </p:attrNameLst>
                                      </p:cBhvr>
                                      <p:to>
                                        <p:strVal val="hidden"/>
                                      </p:to>
                                    </p:set>
                                  </p:childTnLst>
                                </p:cTn>
                              </p:par>
                              <p:par>
                                <p:cTn id="177" presetID="1" presetClass="entr" presetSubtype="0" fill="hold" grpId="0" nodeType="withEffect">
                                  <p:stCondLst>
                                    <p:cond delay="350"/>
                                  </p:stCondLst>
                                  <p:childTnLst>
                                    <p:set>
                                      <p:cBhvr>
                                        <p:cTn id="178" dur="1" fill="hold">
                                          <p:stCondLst>
                                            <p:cond delay="0"/>
                                          </p:stCondLst>
                                        </p:cTn>
                                        <p:tgtEl>
                                          <p:spTgt spid="34"/>
                                        </p:tgtEl>
                                        <p:attrNameLst>
                                          <p:attrName>style.visibility</p:attrName>
                                        </p:attrNameLst>
                                      </p:cBhvr>
                                      <p:to>
                                        <p:strVal val="visible"/>
                                      </p:to>
                                    </p:set>
                                  </p:childTnLst>
                                </p:cTn>
                              </p:par>
                              <p:par>
                                <p:cTn id="179" presetID="42" presetClass="path" presetSubtype="0" fill="hold" grpId="1" nodeType="withEffect">
                                  <p:stCondLst>
                                    <p:cond delay="350"/>
                                  </p:stCondLst>
                                  <p:childTnLst>
                                    <p:animMotion origin="layout" path="M -3.125E-6 1.85185E-6 L 0.14649 0.35764 " pathEditMode="relative" rAng="0" ptsTypes="AA">
                                      <p:cBhvr>
                                        <p:cTn id="180" dur="1000" fill="hold"/>
                                        <p:tgtEl>
                                          <p:spTgt spid="34"/>
                                        </p:tgtEl>
                                        <p:attrNameLst>
                                          <p:attrName>ppt_x</p:attrName>
                                          <p:attrName>ppt_y</p:attrName>
                                        </p:attrNameLst>
                                      </p:cBhvr>
                                      <p:rCtr x="7318" y="17870"/>
                                    </p:animMotion>
                                  </p:childTnLst>
                                </p:cTn>
                              </p:par>
                              <p:par>
                                <p:cTn id="181" presetID="10" presetClass="exit" presetSubtype="0" fill="hold" grpId="2" nodeType="withEffect">
                                  <p:stCondLst>
                                    <p:cond delay="350"/>
                                  </p:stCondLst>
                                  <p:childTnLst>
                                    <p:animEffect transition="out" filter="fade">
                                      <p:cBhvr>
                                        <p:cTn id="182" dur="1000"/>
                                        <p:tgtEl>
                                          <p:spTgt spid="34"/>
                                        </p:tgtEl>
                                      </p:cBhvr>
                                    </p:animEffect>
                                    <p:set>
                                      <p:cBhvr>
                                        <p:cTn id="183" dur="1" fill="hold">
                                          <p:stCondLst>
                                            <p:cond delay="999"/>
                                          </p:stCondLst>
                                        </p:cTn>
                                        <p:tgtEl>
                                          <p:spTgt spid="34"/>
                                        </p:tgtEl>
                                        <p:attrNameLst>
                                          <p:attrName>style.visibility</p:attrName>
                                        </p:attrNameLst>
                                      </p:cBhvr>
                                      <p:to>
                                        <p:strVal val="hidden"/>
                                      </p:to>
                                    </p:set>
                                  </p:childTnLst>
                                </p:cTn>
                              </p:par>
                              <p:par>
                                <p:cTn id="184" presetID="1" presetClass="entr" presetSubtype="0" fill="hold" grpId="0" nodeType="withEffect">
                                  <p:stCondLst>
                                    <p:cond delay="400"/>
                                  </p:stCondLst>
                                  <p:childTnLst>
                                    <p:set>
                                      <p:cBhvr>
                                        <p:cTn id="185" dur="1" fill="hold">
                                          <p:stCondLst>
                                            <p:cond delay="0"/>
                                          </p:stCondLst>
                                        </p:cTn>
                                        <p:tgtEl>
                                          <p:spTgt spid="35"/>
                                        </p:tgtEl>
                                        <p:attrNameLst>
                                          <p:attrName>style.visibility</p:attrName>
                                        </p:attrNameLst>
                                      </p:cBhvr>
                                      <p:to>
                                        <p:strVal val="visible"/>
                                      </p:to>
                                    </p:set>
                                  </p:childTnLst>
                                </p:cTn>
                              </p:par>
                              <p:par>
                                <p:cTn id="186" presetID="42" presetClass="path" presetSubtype="0" fill="hold" grpId="1" nodeType="withEffect">
                                  <p:stCondLst>
                                    <p:cond delay="400"/>
                                  </p:stCondLst>
                                  <p:childTnLst>
                                    <p:animMotion origin="layout" path="M 6.25E-7 1.85185E-6 L 0.13789 0.26111 " pathEditMode="relative" rAng="0" ptsTypes="AA">
                                      <p:cBhvr>
                                        <p:cTn id="187" dur="1000" fill="hold"/>
                                        <p:tgtEl>
                                          <p:spTgt spid="35"/>
                                        </p:tgtEl>
                                        <p:attrNameLst>
                                          <p:attrName>ppt_x</p:attrName>
                                          <p:attrName>ppt_y</p:attrName>
                                        </p:attrNameLst>
                                      </p:cBhvr>
                                      <p:rCtr x="6888" y="13056"/>
                                    </p:animMotion>
                                  </p:childTnLst>
                                </p:cTn>
                              </p:par>
                              <p:par>
                                <p:cTn id="188" presetID="10" presetClass="exit" presetSubtype="0" fill="hold" grpId="2" nodeType="withEffect">
                                  <p:stCondLst>
                                    <p:cond delay="400"/>
                                  </p:stCondLst>
                                  <p:childTnLst>
                                    <p:animEffect transition="out" filter="fade">
                                      <p:cBhvr>
                                        <p:cTn id="189" dur="1000"/>
                                        <p:tgtEl>
                                          <p:spTgt spid="35"/>
                                        </p:tgtEl>
                                      </p:cBhvr>
                                    </p:animEffect>
                                    <p:set>
                                      <p:cBhvr>
                                        <p:cTn id="190" dur="1" fill="hold">
                                          <p:stCondLst>
                                            <p:cond delay="999"/>
                                          </p:stCondLst>
                                        </p:cTn>
                                        <p:tgtEl>
                                          <p:spTgt spid="35"/>
                                        </p:tgtEl>
                                        <p:attrNameLst>
                                          <p:attrName>style.visibility</p:attrName>
                                        </p:attrNameLst>
                                      </p:cBhvr>
                                      <p:to>
                                        <p:strVal val="hidden"/>
                                      </p:to>
                                    </p:set>
                                  </p:childTnLst>
                                </p:cTn>
                              </p:par>
                              <p:par>
                                <p:cTn id="191" presetID="1" presetClass="entr" presetSubtype="0" fill="hold" grpId="0" nodeType="withEffect">
                                  <p:stCondLst>
                                    <p:cond delay="450"/>
                                  </p:stCondLst>
                                  <p:childTnLst>
                                    <p:set>
                                      <p:cBhvr>
                                        <p:cTn id="192" dur="1" fill="hold">
                                          <p:stCondLst>
                                            <p:cond delay="0"/>
                                          </p:stCondLst>
                                        </p:cTn>
                                        <p:tgtEl>
                                          <p:spTgt spid="36"/>
                                        </p:tgtEl>
                                        <p:attrNameLst>
                                          <p:attrName>style.visibility</p:attrName>
                                        </p:attrNameLst>
                                      </p:cBhvr>
                                      <p:to>
                                        <p:strVal val="visible"/>
                                      </p:to>
                                    </p:set>
                                  </p:childTnLst>
                                </p:cTn>
                              </p:par>
                              <p:par>
                                <p:cTn id="193" presetID="42" presetClass="path" presetSubtype="0" fill="hold" grpId="1" nodeType="withEffect">
                                  <p:stCondLst>
                                    <p:cond delay="450"/>
                                  </p:stCondLst>
                                  <p:childTnLst>
                                    <p:animMotion origin="layout" path="M 4.16667E-6 1.85185E-6 L 0.10507 0.19977 " pathEditMode="relative" rAng="0" ptsTypes="AA">
                                      <p:cBhvr>
                                        <p:cTn id="194" dur="1000" fill="hold"/>
                                        <p:tgtEl>
                                          <p:spTgt spid="36"/>
                                        </p:tgtEl>
                                        <p:attrNameLst>
                                          <p:attrName>ppt_x</p:attrName>
                                          <p:attrName>ppt_y</p:attrName>
                                        </p:attrNameLst>
                                      </p:cBhvr>
                                      <p:rCtr x="5247" y="9977"/>
                                    </p:animMotion>
                                  </p:childTnLst>
                                </p:cTn>
                              </p:par>
                              <p:par>
                                <p:cTn id="195" presetID="10" presetClass="exit" presetSubtype="0" fill="hold" grpId="2" nodeType="withEffect">
                                  <p:stCondLst>
                                    <p:cond delay="450"/>
                                  </p:stCondLst>
                                  <p:childTnLst>
                                    <p:animEffect transition="out" filter="fade">
                                      <p:cBhvr>
                                        <p:cTn id="196" dur="1000"/>
                                        <p:tgtEl>
                                          <p:spTgt spid="36"/>
                                        </p:tgtEl>
                                      </p:cBhvr>
                                    </p:animEffect>
                                    <p:set>
                                      <p:cBhvr>
                                        <p:cTn id="197" dur="1" fill="hold">
                                          <p:stCondLst>
                                            <p:cond delay="999"/>
                                          </p:stCondLst>
                                        </p:cTn>
                                        <p:tgtEl>
                                          <p:spTgt spid="36"/>
                                        </p:tgtEl>
                                        <p:attrNameLst>
                                          <p:attrName>style.visibility</p:attrName>
                                        </p:attrNameLst>
                                      </p:cBhvr>
                                      <p:to>
                                        <p:strVal val="hidden"/>
                                      </p:to>
                                    </p:set>
                                  </p:childTnLst>
                                </p:cTn>
                              </p:par>
                              <p:par>
                                <p:cTn id="198" presetID="1" presetClass="entr" presetSubtype="0" fill="hold" grpId="0" nodeType="withEffect">
                                  <p:stCondLst>
                                    <p:cond delay="500"/>
                                  </p:stCondLst>
                                  <p:childTnLst>
                                    <p:set>
                                      <p:cBhvr>
                                        <p:cTn id="199" dur="1" fill="hold">
                                          <p:stCondLst>
                                            <p:cond delay="0"/>
                                          </p:stCondLst>
                                        </p:cTn>
                                        <p:tgtEl>
                                          <p:spTgt spid="37"/>
                                        </p:tgtEl>
                                        <p:attrNameLst>
                                          <p:attrName>style.visibility</p:attrName>
                                        </p:attrNameLst>
                                      </p:cBhvr>
                                      <p:to>
                                        <p:strVal val="visible"/>
                                      </p:to>
                                    </p:set>
                                  </p:childTnLst>
                                </p:cTn>
                              </p:par>
                              <p:par>
                                <p:cTn id="200" presetID="42" presetClass="path" presetSubtype="0" fill="hold" grpId="1" nodeType="withEffect">
                                  <p:stCondLst>
                                    <p:cond delay="500"/>
                                  </p:stCondLst>
                                  <p:childTnLst>
                                    <p:animMotion origin="layout" path="M -2.29167E-6 1.85185E-6 L 0.10495 0.28704 " pathEditMode="relative" rAng="0" ptsTypes="AA">
                                      <p:cBhvr>
                                        <p:cTn id="201" dur="1000" fill="hold"/>
                                        <p:tgtEl>
                                          <p:spTgt spid="37"/>
                                        </p:tgtEl>
                                        <p:attrNameLst>
                                          <p:attrName>ppt_x</p:attrName>
                                          <p:attrName>ppt_y</p:attrName>
                                        </p:attrNameLst>
                                      </p:cBhvr>
                                      <p:rCtr x="5247" y="14352"/>
                                    </p:animMotion>
                                  </p:childTnLst>
                                </p:cTn>
                              </p:par>
                              <p:par>
                                <p:cTn id="202" presetID="10" presetClass="exit" presetSubtype="0" fill="hold" grpId="2" nodeType="withEffect">
                                  <p:stCondLst>
                                    <p:cond delay="500"/>
                                  </p:stCondLst>
                                  <p:childTnLst>
                                    <p:animEffect transition="out" filter="fade">
                                      <p:cBhvr>
                                        <p:cTn id="203" dur="1000"/>
                                        <p:tgtEl>
                                          <p:spTgt spid="37"/>
                                        </p:tgtEl>
                                      </p:cBhvr>
                                    </p:animEffect>
                                    <p:set>
                                      <p:cBhvr>
                                        <p:cTn id="204" dur="1" fill="hold">
                                          <p:stCondLst>
                                            <p:cond delay="999"/>
                                          </p:stCondLst>
                                        </p:cTn>
                                        <p:tgtEl>
                                          <p:spTgt spid="37"/>
                                        </p:tgtEl>
                                        <p:attrNameLst>
                                          <p:attrName>style.visibility</p:attrName>
                                        </p:attrNameLst>
                                      </p:cBhvr>
                                      <p:to>
                                        <p:strVal val="hidden"/>
                                      </p:to>
                                    </p:set>
                                  </p:childTnLst>
                                </p:cTn>
                              </p:par>
                              <p:par>
                                <p:cTn id="205" presetID="1" presetClass="entr" presetSubtype="0" fill="hold" grpId="0" nodeType="withEffect">
                                  <p:stCondLst>
                                    <p:cond delay="550"/>
                                  </p:stCondLst>
                                  <p:childTnLst>
                                    <p:set>
                                      <p:cBhvr>
                                        <p:cTn id="206" dur="1" fill="hold">
                                          <p:stCondLst>
                                            <p:cond delay="0"/>
                                          </p:stCondLst>
                                        </p:cTn>
                                        <p:tgtEl>
                                          <p:spTgt spid="38"/>
                                        </p:tgtEl>
                                        <p:attrNameLst>
                                          <p:attrName>style.visibility</p:attrName>
                                        </p:attrNameLst>
                                      </p:cBhvr>
                                      <p:to>
                                        <p:strVal val="visible"/>
                                      </p:to>
                                    </p:set>
                                  </p:childTnLst>
                                </p:cTn>
                              </p:par>
                              <p:par>
                                <p:cTn id="207" presetID="42" presetClass="path" presetSubtype="0" fill="hold" grpId="1" nodeType="withEffect">
                                  <p:stCondLst>
                                    <p:cond delay="550"/>
                                  </p:stCondLst>
                                  <p:childTnLst>
                                    <p:animMotion origin="layout" path="M 1.25E-6 1.85185E-6 L 0.17891 0.17361 " pathEditMode="relative" rAng="0" ptsTypes="AA">
                                      <p:cBhvr>
                                        <p:cTn id="208" dur="1000" fill="hold"/>
                                        <p:tgtEl>
                                          <p:spTgt spid="38"/>
                                        </p:tgtEl>
                                        <p:attrNameLst>
                                          <p:attrName>ppt_x</p:attrName>
                                          <p:attrName>ppt_y</p:attrName>
                                        </p:attrNameLst>
                                      </p:cBhvr>
                                      <p:rCtr x="8945" y="8681"/>
                                    </p:animMotion>
                                  </p:childTnLst>
                                </p:cTn>
                              </p:par>
                              <p:par>
                                <p:cTn id="209" presetID="10" presetClass="exit" presetSubtype="0" fill="hold" grpId="2" nodeType="withEffect">
                                  <p:stCondLst>
                                    <p:cond delay="550"/>
                                  </p:stCondLst>
                                  <p:childTnLst>
                                    <p:animEffect transition="out" filter="fade">
                                      <p:cBhvr>
                                        <p:cTn id="210" dur="1000"/>
                                        <p:tgtEl>
                                          <p:spTgt spid="38"/>
                                        </p:tgtEl>
                                      </p:cBhvr>
                                    </p:animEffect>
                                    <p:set>
                                      <p:cBhvr>
                                        <p:cTn id="211" dur="1" fill="hold">
                                          <p:stCondLst>
                                            <p:cond delay="999"/>
                                          </p:stCondLst>
                                        </p:cTn>
                                        <p:tgtEl>
                                          <p:spTgt spid="38"/>
                                        </p:tgtEl>
                                        <p:attrNameLst>
                                          <p:attrName>style.visibility</p:attrName>
                                        </p:attrNameLst>
                                      </p:cBhvr>
                                      <p:to>
                                        <p:strVal val="hidden"/>
                                      </p:to>
                                    </p:set>
                                  </p:childTnLst>
                                </p:cTn>
                              </p:par>
                              <p:par>
                                <p:cTn id="212" presetID="1" presetClass="entr" presetSubtype="0" fill="hold" grpId="0" nodeType="withEffect">
                                  <p:stCondLst>
                                    <p:cond delay="600"/>
                                  </p:stCondLst>
                                  <p:childTnLst>
                                    <p:set>
                                      <p:cBhvr>
                                        <p:cTn id="213" dur="1" fill="hold">
                                          <p:stCondLst>
                                            <p:cond delay="0"/>
                                          </p:stCondLst>
                                        </p:cTn>
                                        <p:tgtEl>
                                          <p:spTgt spid="39"/>
                                        </p:tgtEl>
                                        <p:attrNameLst>
                                          <p:attrName>style.visibility</p:attrName>
                                        </p:attrNameLst>
                                      </p:cBhvr>
                                      <p:to>
                                        <p:strVal val="visible"/>
                                      </p:to>
                                    </p:set>
                                  </p:childTnLst>
                                </p:cTn>
                              </p:par>
                              <p:par>
                                <p:cTn id="214" presetID="42" presetClass="path" presetSubtype="0" fill="hold" grpId="1" nodeType="withEffect">
                                  <p:stCondLst>
                                    <p:cond delay="600"/>
                                  </p:stCondLst>
                                  <p:childTnLst>
                                    <p:animMotion origin="layout" path="M 4.79167E-6 1.85185E-6 L 0.15898 0.11852 " pathEditMode="relative" rAng="0" ptsTypes="AA">
                                      <p:cBhvr>
                                        <p:cTn id="215" dur="1000" fill="hold"/>
                                        <p:tgtEl>
                                          <p:spTgt spid="39"/>
                                        </p:tgtEl>
                                        <p:attrNameLst>
                                          <p:attrName>ppt_x</p:attrName>
                                          <p:attrName>ppt_y</p:attrName>
                                        </p:attrNameLst>
                                      </p:cBhvr>
                                      <p:rCtr x="7943" y="5926"/>
                                    </p:animMotion>
                                  </p:childTnLst>
                                </p:cTn>
                              </p:par>
                              <p:par>
                                <p:cTn id="216" presetID="10" presetClass="exit" presetSubtype="0" fill="hold" grpId="2" nodeType="withEffect">
                                  <p:stCondLst>
                                    <p:cond delay="600"/>
                                  </p:stCondLst>
                                  <p:childTnLst>
                                    <p:animEffect transition="out" filter="fade">
                                      <p:cBhvr>
                                        <p:cTn id="217" dur="1000"/>
                                        <p:tgtEl>
                                          <p:spTgt spid="39"/>
                                        </p:tgtEl>
                                      </p:cBhvr>
                                    </p:animEffect>
                                    <p:set>
                                      <p:cBhvr>
                                        <p:cTn id="218" dur="1" fill="hold">
                                          <p:stCondLst>
                                            <p:cond delay="999"/>
                                          </p:stCondLst>
                                        </p:cTn>
                                        <p:tgtEl>
                                          <p:spTgt spid="39"/>
                                        </p:tgtEl>
                                        <p:attrNameLst>
                                          <p:attrName>style.visibility</p:attrName>
                                        </p:attrNameLst>
                                      </p:cBhvr>
                                      <p:to>
                                        <p:strVal val="hidden"/>
                                      </p:to>
                                    </p:set>
                                  </p:childTnLst>
                                </p:cTn>
                              </p:par>
                              <p:par>
                                <p:cTn id="219" presetID="1" presetClass="entr" presetSubtype="0" fill="hold" grpId="0" nodeType="withEffect">
                                  <p:stCondLst>
                                    <p:cond delay="650"/>
                                  </p:stCondLst>
                                  <p:childTnLst>
                                    <p:set>
                                      <p:cBhvr>
                                        <p:cTn id="220" dur="1" fill="hold">
                                          <p:stCondLst>
                                            <p:cond delay="0"/>
                                          </p:stCondLst>
                                        </p:cTn>
                                        <p:tgtEl>
                                          <p:spTgt spid="40"/>
                                        </p:tgtEl>
                                        <p:attrNameLst>
                                          <p:attrName>style.visibility</p:attrName>
                                        </p:attrNameLst>
                                      </p:cBhvr>
                                      <p:to>
                                        <p:strVal val="visible"/>
                                      </p:to>
                                    </p:set>
                                  </p:childTnLst>
                                </p:cTn>
                              </p:par>
                              <p:par>
                                <p:cTn id="221" presetID="42" presetClass="path" presetSubtype="0" fill="hold" grpId="1" nodeType="withEffect">
                                  <p:stCondLst>
                                    <p:cond delay="650"/>
                                  </p:stCondLst>
                                  <p:childTnLst>
                                    <p:animMotion origin="layout" path="M -1.45833E-6 1.85185E-6 L 0.28086 0.38217 " pathEditMode="relative" rAng="0" ptsTypes="AA">
                                      <p:cBhvr>
                                        <p:cTn id="222" dur="1000" fill="hold"/>
                                        <p:tgtEl>
                                          <p:spTgt spid="40"/>
                                        </p:tgtEl>
                                        <p:attrNameLst>
                                          <p:attrName>ppt_x</p:attrName>
                                          <p:attrName>ppt_y</p:attrName>
                                        </p:attrNameLst>
                                      </p:cBhvr>
                                      <p:rCtr x="14036" y="19097"/>
                                    </p:animMotion>
                                  </p:childTnLst>
                                </p:cTn>
                              </p:par>
                              <p:par>
                                <p:cTn id="223" presetID="10" presetClass="exit" presetSubtype="0" fill="hold" grpId="2" nodeType="withEffect">
                                  <p:stCondLst>
                                    <p:cond delay="650"/>
                                  </p:stCondLst>
                                  <p:childTnLst>
                                    <p:animEffect transition="out" filter="fade">
                                      <p:cBhvr>
                                        <p:cTn id="224" dur="1000"/>
                                        <p:tgtEl>
                                          <p:spTgt spid="40"/>
                                        </p:tgtEl>
                                      </p:cBhvr>
                                    </p:animEffect>
                                    <p:set>
                                      <p:cBhvr>
                                        <p:cTn id="225" dur="1" fill="hold">
                                          <p:stCondLst>
                                            <p:cond delay="999"/>
                                          </p:stCondLst>
                                        </p:cTn>
                                        <p:tgtEl>
                                          <p:spTgt spid="40"/>
                                        </p:tgtEl>
                                        <p:attrNameLst>
                                          <p:attrName>style.visibility</p:attrName>
                                        </p:attrNameLst>
                                      </p:cBhvr>
                                      <p:to>
                                        <p:strVal val="hidden"/>
                                      </p:to>
                                    </p:set>
                                  </p:childTnLst>
                                </p:cTn>
                              </p:par>
                              <p:par>
                                <p:cTn id="226" presetID="1" presetClass="entr" presetSubtype="0" fill="hold" grpId="0" nodeType="withEffect">
                                  <p:stCondLst>
                                    <p:cond delay="700"/>
                                  </p:stCondLst>
                                  <p:childTnLst>
                                    <p:set>
                                      <p:cBhvr>
                                        <p:cTn id="227" dur="1" fill="hold">
                                          <p:stCondLst>
                                            <p:cond delay="0"/>
                                          </p:stCondLst>
                                        </p:cTn>
                                        <p:tgtEl>
                                          <p:spTgt spid="41"/>
                                        </p:tgtEl>
                                        <p:attrNameLst>
                                          <p:attrName>style.visibility</p:attrName>
                                        </p:attrNameLst>
                                      </p:cBhvr>
                                      <p:to>
                                        <p:strVal val="visible"/>
                                      </p:to>
                                    </p:set>
                                  </p:childTnLst>
                                </p:cTn>
                              </p:par>
                              <p:par>
                                <p:cTn id="228" presetID="42" presetClass="path" presetSubtype="0" fill="hold" grpId="1" nodeType="withEffect">
                                  <p:stCondLst>
                                    <p:cond delay="700"/>
                                  </p:stCondLst>
                                  <p:childTnLst>
                                    <p:animMotion origin="layout" path="M 2.08333E-6 1.85185E-6 L 0.11888 0.37754 " pathEditMode="relative" rAng="0" ptsTypes="AA">
                                      <p:cBhvr>
                                        <p:cTn id="229" dur="1000" fill="hold"/>
                                        <p:tgtEl>
                                          <p:spTgt spid="41"/>
                                        </p:tgtEl>
                                        <p:attrNameLst>
                                          <p:attrName>ppt_x</p:attrName>
                                          <p:attrName>ppt_y</p:attrName>
                                        </p:attrNameLst>
                                      </p:cBhvr>
                                      <p:rCtr x="5937" y="18866"/>
                                    </p:animMotion>
                                  </p:childTnLst>
                                </p:cTn>
                              </p:par>
                              <p:par>
                                <p:cTn id="230" presetID="10" presetClass="exit" presetSubtype="0" fill="hold" grpId="2" nodeType="withEffect">
                                  <p:stCondLst>
                                    <p:cond delay="700"/>
                                  </p:stCondLst>
                                  <p:childTnLst>
                                    <p:animEffect transition="out" filter="fade">
                                      <p:cBhvr>
                                        <p:cTn id="231" dur="1000"/>
                                        <p:tgtEl>
                                          <p:spTgt spid="41"/>
                                        </p:tgtEl>
                                      </p:cBhvr>
                                    </p:animEffect>
                                    <p:set>
                                      <p:cBhvr>
                                        <p:cTn id="232" dur="1" fill="hold">
                                          <p:stCondLst>
                                            <p:cond delay="999"/>
                                          </p:stCondLst>
                                        </p:cTn>
                                        <p:tgtEl>
                                          <p:spTgt spid="41"/>
                                        </p:tgtEl>
                                        <p:attrNameLst>
                                          <p:attrName>style.visibility</p:attrName>
                                        </p:attrNameLst>
                                      </p:cBhvr>
                                      <p:to>
                                        <p:strVal val="hidden"/>
                                      </p:to>
                                    </p:set>
                                  </p:childTnLst>
                                </p:cTn>
                              </p:par>
                              <p:par>
                                <p:cTn id="233" presetID="1" presetClass="entr" presetSubtype="0" fill="hold" grpId="0" nodeType="withEffect">
                                  <p:stCondLst>
                                    <p:cond delay="0"/>
                                  </p:stCondLst>
                                  <p:childTnLst>
                                    <p:set>
                                      <p:cBhvr>
                                        <p:cTn id="234" dur="1" fill="hold">
                                          <p:stCondLst>
                                            <p:cond delay="0"/>
                                          </p:stCondLst>
                                        </p:cTn>
                                        <p:tgtEl>
                                          <p:spTgt spid="65"/>
                                        </p:tgtEl>
                                        <p:attrNameLst>
                                          <p:attrName>style.visibility</p:attrName>
                                        </p:attrNameLst>
                                      </p:cBhvr>
                                      <p:to>
                                        <p:strVal val="visible"/>
                                      </p:to>
                                    </p:set>
                                  </p:childTnLst>
                                </p:cTn>
                              </p:par>
                              <p:par>
                                <p:cTn id="235" presetID="42" presetClass="path" presetSubtype="0" fill="hold" grpId="1" nodeType="withEffect">
                                  <p:stCondLst>
                                    <p:cond delay="0"/>
                                  </p:stCondLst>
                                  <p:childTnLst>
                                    <p:animMotion origin="layout" path="M 3.95833E-6 7.40741E-7 L 0.17096 -0.30046 " pathEditMode="relative" rAng="0" ptsTypes="AA">
                                      <p:cBhvr>
                                        <p:cTn id="236" dur="1000" fill="hold"/>
                                        <p:tgtEl>
                                          <p:spTgt spid="65"/>
                                        </p:tgtEl>
                                        <p:attrNameLst>
                                          <p:attrName>ppt_x</p:attrName>
                                          <p:attrName>ppt_y</p:attrName>
                                        </p:attrNameLst>
                                      </p:cBhvr>
                                      <p:rCtr x="8555" y="-15023"/>
                                    </p:animMotion>
                                  </p:childTnLst>
                                </p:cTn>
                              </p:par>
                              <p:par>
                                <p:cTn id="237" presetID="10" presetClass="exit" presetSubtype="0" fill="hold" grpId="2" nodeType="withEffect">
                                  <p:stCondLst>
                                    <p:cond delay="0"/>
                                  </p:stCondLst>
                                  <p:childTnLst>
                                    <p:animEffect transition="out" filter="fade">
                                      <p:cBhvr>
                                        <p:cTn id="238" dur="1000"/>
                                        <p:tgtEl>
                                          <p:spTgt spid="65"/>
                                        </p:tgtEl>
                                      </p:cBhvr>
                                    </p:animEffect>
                                    <p:set>
                                      <p:cBhvr>
                                        <p:cTn id="239" dur="1" fill="hold">
                                          <p:stCondLst>
                                            <p:cond delay="999"/>
                                          </p:stCondLst>
                                        </p:cTn>
                                        <p:tgtEl>
                                          <p:spTgt spid="65"/>
                                        </p:tgtEl>
                                        <p:attrNameLst>
                                          <p:attrName>style.visibility</p:attrName>
                                        </p:attrNameLst>
                                      </p:cBhvr>
                                      <p:to>
                                        <p:strVal val="hidden"/>
                                      </p:to>
                                    </p:set>
                                  </p:childTnLst>
                                </p:cTn>
                              </p:par>
                              <p:par>
                                <p:cTn id="240" presetID="1" presetClass="entr" presetSubtype="0" fill="hold" grpId="0" nodeType="withEffect">
                                  <p:stCondLst>
                                    <p:cond delay="0"/>
                                  </p:stCondLst>
                                  <p:childTnLst>
                                    <p:set>
                                      <p:cBhvr>
                                        <p:cTn id="241" dur="1" fill="hold">
                                          <p:stCondLst>
                                            <p:cond delay="0"/>
                                          </p:stCondLst>
                                        </p:cTn>
                                        <p:tgtEl>
                                          <p:spTgt spid="66"/>
                                        </p:tgtEl>
                                        <p:attrNameLst>
                                          <p:attrName>style.visibility</p:attrName>
                                        </p:attrNameLst>
                                      </p:cBhvr>
                                      <p:to>
                                        <p:strVal val="visible"/>
                                      </p:to>
                                    </p:set>
                                  </p:childTnLst>
                                </p:cTn>
                              </p:par>
                              <p:par>
                                <p:cTn id="242" presetID="42" presetClass="path" presetSubtype="0" fill="hold" grpId="1" nodeType="withEffect">
                                  <p:stCondLst>
                                    <p:cond delay="0"/>
                                  </p:stCondLst>
                                  <p:childTnLst>
                                    <p:animMotion origin="layout" path="M -2.5E-6 7.40741E-7 L 0.27891 -0.17824 " pathEditMode="relative" rAng="0" ptsTypes="AA">
                                      <p:cBhvr>
                                        <p:cTn id="243" dur="1000" fill="hold"/>
                                        <p:tgtEl>
                                          <p:spTgt spid="66"/>
                                        </p:tgtEl>
                                        <p:attrNameLst>
                                          <p:attrName>ppt_x</p:attrName>
                                          <p:attrName>ppt_y</p:attrName>
                                        </p:attrNameLst>
                                      </p:cBhvr>
                                      <p:rCtr x="13945" y="-8912"/>
                                    </p:animMotion>
                                  </p:childTnLst>
                                </p:cTn>
                              </p:par>
                              <p:par>
                                <p:cTn id="244" presetID="10" presetClass="exit" presetSubtype="0" fill="hold" grpId="2" nodeType="withEffect">
                                  <p:stCondLst>
                                    <p:cond delay="0"/>
                                  </p:stCondLst>
                                  <p:childTnLst>
                                    <p:animEffect transition="out" filter="fade">
                                      <p:cBhvr>
                                        <p:cTn id="245" dur="1000"/>
                                        <p:tgtEl>
                                          <p:spTgt spid="66"/>
                                        </p:tgtEl>
                                      </p:cBhvr>
                                    </p:animEffect>
                                    <p:set>
                                      <p:cBhvr>
                                        <p:cTn id="246" dur="1" fill="hold">
                                          <p:stCondLst>
                                            <p:cond delay="999"/>
                                          </p:stCondLst>
                                        </p:cTn>
                                        <p:tgtEl>
                                          <p:spTgt spid="66"/>
                                        </p:tgtEl>
                                        <p:attrNameLst>
                                          <p:attrName>style.visibility</p:attrName>
                                        </p:attrNameLst>
                                      </p:cBhvr>
                                      <p:to>
                                        <p:strVal val="hidden"/>
                                      </p:to>
                                    </p:set>
                                  </p:childTnLst>
                                </p:cTn>
                              </p:par>
                              <p:par>
                                <p:cTn id="247" presetID="1" presetClass="entr" presetSubtype="0" fill="hold" grpId="0" nodeType="withEffect">
                                  <p:stCondLst>
                                    <p:cond delay="0"/>
                                  </p:stCondLst>
                                  <p:childTnLst>
                                    <p:set>
                                      <p:cBhvr>
                                        <p:cTn id="248" dur="1" fill="hold">
                                          <p:stCondLst>
                                            <p:cond delay="0"/>
                                          </p:stCondLst>
                                        </p:cTn>
                                        <p:tgtEl>
                                          <p:spTgt spid="67"/>
                                        </p:tgtEl>
                                        <p:attrNameLst>
                                          <p:attrName>style.visibility</p:attrName>
                                        </p:attrNameLst>
                                      </p:cBhvr>
                                      <p:to>
                                        <p:strVal val="visible"/>
                                      </p:to>
                                    </p:set>
                                  </p:childTnLst>
                                </p:cTn>
                              </p:par>
                              <p:par>
                                <p:cTn id="249" presetID="42" presetClass="path" presetSubtype="0" fill="hold" grpId="1" nodeType="withEffect">
                                  <p:stCondLst>
                                    <p:cond delay="0"/>
                                  </p:stCondLst>
                                  <p:childTnLst>
                                    <p:animMotion origin="layout" path="M 1.04167E-6 7.40741E-7 L 0.16471 -0.27014 " pathEditMode="relative" rAng="0" ptsTypes="AA">
                                      <p:cBhvr>
                                        <p:cTn id="250" dur="1000" fill="hold"/>
                                        <p:tgtEl>
                                          <p:spTgt spid="67"/>
                                        </p:tgtEl>
                                        <p:attrNameLst>
                                          <p:attrName>ppt_x</p:attrName>
                                          <p:attrName>ppt_y</p:attrName>
                                        </p:attrNameLst>
                                      </p:cBhvr>
                                      <p:rCtr x="8229" y="-13519"/>
                                    </p:animMotion>
                                  </p:childTnLst>
                                </p:cTn>
                              </p:par>
                              <p:par>
                                <p:cTn id="251" presetID="10" presetClass="exit" presetSubtype="0" fill="hold" grpId="2" nodeType="withEffect">
                                  <p:stCondLst>
                                    <p:cond delay="0"/>
                                  </p:stCondLst>
                                  <p:childTnLst>
                                    <p:animEffect transition="out" filter="fade">
                                      <p:cBhvr>
                                        <p:cTn id="252" dur="1000"/>
                                        <p:tgtEl>
                                          <p:spTgt spid="67"/>
                                        </p:tgtEl>
                                      </p:cBhvr>
                                    </p:animEffect>
                                    <p:set>
                                      <p:cBhvr>
                                        <p:cTn id="253" dur="1" fill="hold">
                                          <p:stCondLst>
                                            <p:cond delay="999"/>
                                          </p:stCondLst>
                                        </p:cTn>
                                        <p:tgtEl>
                                          <p:spTgt spid="67"/>
                                        </p:tgtEl>
                                        <p:attrNameLst>
                                          <p:attrName>style.visibility</p:attrName>
                                        </p:attrNameLst>
                                      </p:cBhvr>
                                      <p:to>
                                        <p:strVal val="hidden"/>
                                      </p:to>
                                    </p:set>
                                  </p:childTnLst>
                                </p:cTn>
                              </p:par>
                              <p:par>
                                <p:cTn id="254" presetID="1" presetClass="entr" presetSubtype="0" fill="hold" grpId="0" nodeType="withEffect">
                                  <p:stCondLst>
                                    <p:cond delay="50"/>
                                  </p:stCondLst>
                                  <p:childTnLst>
                                    <p:set>
                                      <p:cBhvr>
                                        <p:cTn id="255" dur="1" fill="hold">
                                          <p:stCondLst>
                                            <p:cond delay="0"/>
                                          </p:stCondLst>
                                        </p:cTn>
                                        <p:tgtEl>
                                          <p:spTgt spid="46"/>
                                        </p:tgtEl>
                                        <p:attrNameLst>
                                          <p:attrName>style.visibility</p:attrName>
                                        </p:attrNameLst>
                                      </p:cBhvr>
                                      <p:to>
                                        <p:strVal val="visible"/>
                                      </p:to>
                                    </p:set>
                                  </p:childTnLst>
                                </p:cTn>
                              </p:par>
                              <p:par>
                                <p:cTn id="256" presetID="42" presetClass="path" presetSubtype="0" fill="hold" grpId="1" nodeType="withEffect">
                                  <p:stCondLst>
                                    <p:cond delay="50"/>
                                  </p:stCondLst>
                                  <p:childTnLst>
                                    <p:animMotion origin="layout" path="M -4.58333E-6 7.40741E-7 L 0.12357 -0.19213 " pathEditMode="relative" rAng="0" ptsTypes="AA">
                                      <p:cBhvr>
                                        <p:cTn id="257" dur="1000" fill="hold"/>
                                        <p:tgtEl>
                                          <p:spTgt spid="46"/>
                                        </p:tgtEl>
                                        <p:attrNameLst>
                                          <p:attrName>ppt_x</p:attrName>
                                          <p:attrName>ppt_y</p:attrName>
                                        </p:attrNameLst>
                                      </p:cBhvr>
                                      <p:rCtr x="6172" y="-9606"/>
                                    </p:animMotion>
                                  </p:childTnLst>
                                </p:cTn>
                              </p:par>
                              <p:par>
                                <p:cTn id="258" presetID="10" presetClass="exit" presetSubtype="0" fill="hold" grpId="2" nodeType="withEffect">
                                  <p:stCondLst>
                                    <p:cond delay="50"/>
                                  </p:stCondLst>
                                  <p:childTnLst>
                                    <p:animEffect transition="out" filter="fade">
                                      <p:cBhvr>
                                        <p:cTn id="259" dur="1000"/>
                                        <p:tgtEl>
                                          <p:spTgt spid="46"/>
                                        </p:tgtEl>
                                      </p:cBhvr>
                                    </p:animEffect>
                                    <p:set>
                                      <p:cBhvr>
                                        <p:cTn id="260" dur="1" fill="hold">
                                          <p:stCondLst>
                                            <p:cond delay="999"/>
                                          </p:stCondLst>
                                        </p:cTn>
                                        <p:tgtEl>
                                          <p:spTgt spid="46"/>
                                        </p:tgtEl>
                                        <p:attrNameLst>
                                          <p:attrName>style.visibility</p:attrName>
                                        </p:attrNameLst>
                                      </p:cBhvr>
                                      <p:to>
                                        <p:strVal val="hidden"/>
                                      </p:to>
                                    </p:set>
                                  </p:childTnLst>
                                </p:cTn>
                              </p:par>
                              <p:par>
                                <p:cTn id="261" presetID="1" presetClass="entr" presetSubtype="0" fill="hold" grpId="0" nodeType="withEffect">
                                  <p:stCondLst>
                                    <p:cond delay="100"/>
                                  </p:stCondLst>
                                  <p:childTnLst>
                                    <p:set>
                                      <p:cBhvr>
                                        <p:cTn id="262" dur="1" fill="hold">
                                          <p:stCondLst>
                                            <p:cond delay="0"/>
                                          </p:stCondLst>
                                        </p:cTn>
                                        <p:tgtEl>
                                          <p:spTgt spid="47"/>
                                        </p:tgtEl>
                                        <p:attrNameLst>
                                          <p:attrName>style.visibility</p:attrName>
                                        </p:attrNameLst>
                                      </p:cBhvr>
                                      <p:to>
                                        <p:strVal val="visible"/>
                                      </p:to>
                                    </p:set>
                                  </p:childTnLst>
                                </p:cTn>
                              </p:par>
                              <p:par>
                                <p:cTn id="263" presetID="42" presetClass="path" presetSubtype="0" fill="hold" grpId="1" nodeType="withEffect">
                                  <p:stCondLst>
                                    <p:cond delay="100"/>
                                  </p:stCondLst>
                                  <p:childTnLst>
                                    <p:animMotion origin="layout" path="M -1.04167E-6 7.40741E-7 L 0.27318 -0.1882 " pathEditMode="relative" rAng="0" ptsTypes="AA">
                                      <p:cBhvr>
                                        <p:cTn id="264" dur="1000" fill="hold"/>
                                        <p:tgtEl>
                                          <p:spTgt spid="47"/>
                                        </p:tgtEl>
                                        <p:attrNameLst>
                                          <p:attrName>ppt_x</p:attrName>
                                          <p:attrName>ppt_y</p:attrName>
                                        </p:attrNameLst>
                                      </p:cBhvr>
                                      <p:rCtr x="13659" y="-9421"/>
                                    </p:animMotion>
                                  </p:childTnLst>
                                </p:cTn>
                              </p:par>
                              <p:par>
                                <p:cTn id="265" presetID="10" presetClass="exit" presetSubtype="0" fill="hold" grpId="2" nodeType="withEffect">
                                  <p:stCondLst>
                                    <p:cond delay="100"/>
                                  </p:stCondLst>
                                  <p:childTnLst>
                                    <p:animEffect transition="out" filter="fade">
                                      <p:cBhvr>
                                        <p:cTn id="266" dur="1000"/>
                                        <p:tgtEl>
                                          <p:spTgt spid="47"/>
                                        </p:tgtEl>
                                      </p:cBhvr>
                                    </p:animEffect>
                                    <p:set>
                                      <p:cBhvr>
                                        <p:cTn id="267" dur="1" fill="hold">
                                          <p:stCondLst>
                                            <p:cond delay="999"/>
                                          </p:stCondLst>
                                        </p:cTn>
                                        <p:tgtEl>
                                          <p:spTgt spid="47"/>
                                        </p:tgtEl>
                                        <p:attrNameLst>
                                          <p:attrName>style.visibility</p:attrName>
                                        </p:attrNameLst>
                                      </p:cBhvr>
                                      <p:to>
                                        <p:strVal val="hidden"/>
                                      </p:to>
                                    </p:set>
                                  </p:childTnLst>
                                </p:cTn>
                              </p:par>
                              <p:par>
                                <p:cTn id="268" presetID="1" presetClass="entr" presetSubtype="0" fill="hold" grpId="0" nodeType="withEffect">
                                  <p:stCondLst>
                                    <p:cond delay="150"/>
                                  </p:stCondLst>
                                  <p:childTnLst>
                                    <p:set>
                                      <p:cBhvr>
                                        <p:cTn id="269" dur="1" fill="hold">
                                          <p:stCondLst>
                                            <p:cond delay="0"/>
                                          </p:stCondLst>
                                        </p:cTn>
                                        <p:tgtEl>
                                          <p:spTgt spid="48"/>
                                        </p:tgtEl>
                                        <p:attrNameLst>
                                          <p:attrName>style.visibility</p:attrName>
                                        </p:attrNameLst>
                                      </p:cBhvr>
                                      <p:to>
                                        <p:strVal val="visible"/>
                                      </p:to>
                                    </p:set>
                                  </p:childTnLst>
                                </p:cTn>
                              </p:par>
                              <p:par>
                                <p:cTn id="270" presetID="42" presetClass="path" presetSubtype="0" fill="hold" grpId="1" nodeType="withEffect">
                                  <p:stCondLst>
                                    <p:cond delay="150"/>
                                  </p:stCondLst>
                                  <p:childTnLst>
                                    <p:animMotion origin="layout" path="M 2.70833E-6 7.40741E-7 L 0.20677 -0.13681 " pathEditMode="relative" rAng="0" ptsTypes="AA">
                                      <p:cBhvr>
                                        <p:cTn id="271" dur="1000" fill="hold"/>
                                        <p:tgtEl>
                                          <p:spTgt spid="48"/>
                                        </p:tgtEl>
                                        <p:attrNameLst>
                                          <p:attrName>ppt_x</p:attrName>
                                          <p:attrName>ppt_y</p:attrName>
                                        </p:attrNameLst>
                                      </p:cBhvr>
                                      <p:rCtr x="10339" y="-6852"/>
                                    </p:animMotion>
                                  </p:childTnLst>
                                </p:cTn>
                              </p:par>
                              <p:par>
                                <p:cTn id="272" presetID="10" presetClass="exit" presetSubtype="0" fill="hold" grpId="2" nodeType="withEffect">
                                  <p:stCondLst>
                                    <p:cond delay="150"/>
                                  </p:stCondLst>
                                  <p:childTnLst>
                                    <p:animEffect transition="out" filter="fade">
                                      <p:cBhvr>
                                        <p:cTn id="273" dur="1000"/>
                                        <p:tgtEl>
                                          <p:spTgt spid="48"/>
                                        </p:tgtEl>
                                      </p:cBhvr>
                                    </p:animEffect>
                                    <p:set>
                                      <p:cBhvr>
                                        <p:cTn id="274" dur="1" fill="hold">
                                          <p:stCondLst>
                                            <p:cond delay="999"/>
                                          </p:stCondLst>
                                        </p:cTn>
                                        <p:tgtEl>
                                          <p:spTgt spid="48"/>
                                        </p:tgtEl>
                                        <p:attrNameLst>
                                          <p:attrName>style.visibility</p:attrName>
                                        </p:attrNameLst>
                                      </p:cBhvr>
                                      <p:to>
                                        <p:strVal val="hidden"/>
                                      </p:to>
                                    </p:set>
                                  </p:childTnLst>
                                </p:cTn>
                              </p:par>
                              <p:par>
                                <p:cTn id="275" presetID="1" presetClass="entr" presetSubtype="0" fill="hold" grpId="0" nodeType="withEffect">
                                  <p:stCondLst>
                                    <p:cond delay="200"/>
                                  </p:stCondLst>
                                  <p:childTnLst>
                                    <p:set>
                                      <p:cBhvr>
                                        <p:cTn id="276" dur="1" fill="hold">
                                          <p:stCondLst>
                                            <p:cond delay="0"/>
                                          </p:stCondLst>
                                        </p:cTn>
                                        <p:tgtEl>
                                          <p:spTgt spid="49"/>
                                        </p:tgtEl>
                                        <p:attrNameLst>
                                          <p:attrName>style.visibility</p:attrName>
                                        </p:attrNameLst>
                                      </p:cBhvr>
                                      <p:to>
                                        <p:strVal val="visible"/>
                                      </p:to>
                                    </p:set>
                                  </p:childTnLst>
                                </p:cTn>
                              </p:par>
                              <p:par>
                                <p:cTn id="277" presetID="42" presetClass="path" presetSubtype="0" fill="hold" grpId="1" nodeType="withEffect">
                                  <p:stCondLst>
                                    <p:cond delay="200"/>
                                  </p:stCondLst>
                                  <p:childTnLst>
                                    <p:animMotion origin="layout" path="M -3.75E-6 7.40741E-7 L 0.34792 -0.23935 " pathEditMode="relative" rAng="0" ptsTypes="AA">
                                      <p:cBhvr>
                                        <p:cTn id="278" dur="1000" fill="hold"/>
                                        <p:tgtEl>
                                          <p:spTgt spid="49"/>
                                        </p:tgtEl>
                                        <p:attrNameLst>
                                          <p:attrName>ppt_x</p:attrName>
                                          <p:attrName>ppt_y</p:attrName>
                                        </p:attrNameLst>
                                      </p:cBhvr>
                                      <p:rCtr x="17396" y="-11968"/>
                                    </p:animMotion>
                                  </p:childTnLst>
                                </p:cTn>
                              </p:par>
                              <p:par>
                                <p:cTn id="279" presetID="10" presetClass="exit" presetSubtype="0" fill="hold" grpId="2" nodeType="withEffect">
                                  <p:stCondLst>
                                    <p:cond delay="200"/>
                                  </p:stCondLst>
                                  <p:childTnLst>
                                    <p:animEffect transition="out" filter="fade">
                                      <p:cBhvr>
                                        <p:cTn id="280" dur="1000"/>
                                        <p:tgtEl>
                                          <p:spTgt spid="49"/>
                                        </p:tgtEl>
                                      </p:cBhvr>
                                    </p:animEffect>
                                    <p:set>
                                      <p:cBhvr>
                                        <p:cTn id="281" dur="1" fill="hold">
                                          <p:stCondLst>
                                            <p:cond delay="999"/>
                                          </p:stCondLst>
                                        </p:cTn>
                                        <p:tgtEl>
                                          <p:spTgt spid="49"/>
                                        </p:tgtEl>
                                        <p:attrNameLst>
                                          <p:attrName>style.visibility</p:attrName>
                                        </p:attrNameLst>
                                      </p:cBhvr>
                                      <p:to>
                                        <p:strVal val="hidden"/>
                                      </p:to>
                                    </p:set>
                                  </p:childTnLst>
                                </p:cTn>
                              </p:par>
                              <p:par>
                                <p:cTn id="282" presetID="1" presetClass="entr" presetSubtype="0" fill="hold" grpId="0" nodeType="withEffect">
                                  <p:stCondLst>
                                    <p:cond delay="250"/>
                                  </p:stCondLst>
                                  <p:childTnLst>
                                    <p:set>
                                      <p:cBhvr>
                                        <p:cTn id="283" dur="1" fill="hold">
                                          <p:stCondLst>
                                            <p:cond delay="0"/>
                                          </p:stCondLst>
                                        </p:cTn>
                                        <p:tgtEl>
                                          <p:spTgt spid="50"/>
                                        </p:tgtEl>
                                        <p:attrNameLst>
                                          <p:attrName>style.visibility</p:attrName>
                                        </p:attrNameLst>
                                      </p:cBhvr>
                                      <p:to>
                                        <p:strVal val="visible"/>
                                      </p:to>
                                    </p:set>
                                  </p:childTnLst>
                                </p:cTn>
                              </p:par>
                              <p:par>
                                <p:cTn id="284" presetID="42" presetClass="path" presetSubtype="0" fill="hold" grpId="1" nodeType="withEffect">
                                  <p:stCondLst>
                                    <p:cond delay="250"/>
                                  </p:stCondLst>
                                  <p:childTnLst>
                                    <p:animMotion origin="layout" path="M -2.08333E-7 7.40741E-7 L 0.14648 -0.07824 " pathEditMode="relative" rAng="0" ptsTypes="AA">
                                      <p:cBhvr>
                                        <p:cTn id="285" dur="1000" fill="hold"/>
                                        <p:tgtEl>
                                          <p:spTgt spid="50"/>
                                        </p:tgtEl>
                                        <p:attrNameLst>
                                          <p:attrName>ppt_x</p:attrName>
                                          <p:attrName>ppt_y</p:attrName>
                                        </p:attrNameLst>
                                      </p:cBhvr>
                                      <p:rCtr x="7318" y="-3912"/>
                                    </p:animMotion>
                                  </p:childTnLst>
                                </p:cTn>
                              </p:par>
                              <p:par>
                                <p:cTn id="286" presetID="10" presetClass="exit" presetSubtype="0" fill="hold" grpId="2" nodeType="withEffect">
                                  <p:stCondLst>
                                    <p:cond delay="250"/>
                                  </p:stCondLst>
                                  <p:childTnLst>
                                    <p:animEffect transition="out" filter="fade">
                                      <p:cBhvr>
                                        <p:cTn id="287" dur="1000"/>
                                        <p:tgtEl>
                                          <p:spTgt spid="50"/>
                                        </p:tgtEl>
                                      </p:cBhvr>
                                    </p:animEffect>
                                    <p:set>
                                      <p:cBhvr>
                                        <p:cTn id="288" dur="1" fill="hold">
                                          <p:stCondLst>
                                            <p:cond delay="999"/>
                                          </p:stCondLst>
                                        </p:cTn>
                                        <p:tgtEl>
                                          <p:spTgt spid="50"/>
                                        </p:tgtEl>
                                        <p:attrNameLst>
                                          <p:attrName>style.visibility</p:attrName>
                                        </p:attrNameLst>
                                      </p:cBhvr>
                                      <p:to>
                                        <p:strVal val="hidden"/>
                                      </p:to>
                                    </p:set>
                                  </p:childTnLst>
                                </p:cTn>
                              </p:par>
                              <p:par>
                                <p:cTn id="289" presetID="1" presetClass="entr" presetSubtype="0" fill="hold" grpId="0" nodeType="withEffect">
                                  <p:stCondLst>
                                    <p:cond delay="300"/>
                                  </p:stCondLst>
                                  <p:childTnLst>
                                    <p:set>
                                      <p:cBhvr>
                                        <p:cTn id="290" dur="1" fill="hold">
                                          <p:stCondLst>
                                            <p:cond delay="0"/>
                                          </p:stCondLst>
                                        </p:cTn>
                                        <p:tgtEl>
                                          <p:spTgt spid="51"/>
                                        </p:tgtEl>
                                        <p:attrNameLst>
                                          <p:attrName>style.visibility</p:attrName>
                                        </p:attrNameLst>
                                      </p:cBhvr>
                                      <p:to>
                                        <p:strVal val="visible"/>
                                      </p:to>
                                    </p:set>
                                  </p:childTnLst>
                                </p:cTn>
                              </p:par>
                              <p:par>
                                <p:cTn id="291" presetID="42" presetClass="path" presetSubtype="0" fill="hold" grpId="1" nodeType="withEffect">
                                  <p:stCondLst>
                                    <p:cond delay="300"/>
                                  </p:stCondLst>
                                  <p:childTnLst>
                                    <p:animMotion origin="layout" path="M 0.00364 7.40741E-7 L 0.11744 -0.17199 " pathEditMode="relative" rAng="0" ptsTypes="AA">
                                      <p:cBhvr>
                                        <p:cTn id="292" dur="1000" fill="hold"/>
                                        <p:tgtEl>
                                          <p:spTgt spid="51"/>
                                        </p:tgtEl>
                                        <p:attrNameLst>
                                          <p:attrName>ppt_x</p:attrName>
                                          <p:attrName>ppt_y</p:attrName>
                                        </p:attrNameLst>
                                      </p:cBhvr>
                                      <p:rCtr x="5690" y="-8611"/>
                                    </p:animMotion>
                                  </p:childTnLst>
                                </p:cTn>
                              </p:par>
                              <p:par>
                                <p:cTn id="293" presetID="10" presetClass="exit" presetSubtype="0" fill="hold" grpId="2" nodeType="withEffect">
                                  <p:stCondLst>
                                    <p:cond delay="300"/>
                                  </p:stCondLst>
                                  <p:childTnLst>
                                    <p:animEffect transition="out" filter="fade">
                                      <p:cBhvr>
                                        <p:cTn id="294" dur="1000"/>
                                        <p:tgtEl>
                                          <p:spTgt spid="51"/>
                                        </p:tgtEl>
                                      </p:cBhvr>
                                    </p:animEffect>
                                    <p:set>
                                      <p:cBhvr>
                                        <p:cTn id="295" dur="1" fill="hold">
                                          <p:stCondLst>
                                            <p:cond delay="999"/>
                                          </p:stCondLst>
                                        </p:cTn>
                                        <p:tgtEl>
                                          <p:spTgt spid="51"/>
                                        </p:tgtEl>
                                        <p:attrNameLst>
                                          <p:attrName>style.visibility</p:attrName>
                                        </p:attrNameLst>
                                      </p:cBhvr>
                                      <p:to>
                                        <p:strVal val="hidden"/>
                                      </p:to>
                                    </p:set>
                                  </p:childTnLst>
                                </p:cTn>
                              </p:par>
                              <p:par>
                                <p:cTn id="296" presetID="1" presetClass="entr" presetSubtype="0" fill="hold" grpId="0" nodeType="withEffect">
                                  <p:stCondLst>
                                    <p:cond delay="350"/>
                                  </p:stCondLst>
                                  <p:childTnLst>
                                    <p:set>
                                      <p:cBhvr>
                                        <p:cTn id="297" dur="1" fill="hold">
                                          <p:stCondLst>
                                            <p:cond delay="0"/>
                                          </p:stCondLst>
                                        </p:cTn>
                                        <p:tgtEl>
                                          <p:spTgt spid="52"/>
                                        </p:tgtEl>
                                        <p:attrNameLst>
                                          <p:attrName>style.visibility</p:attrName>
                                        </p:attrNameLst>
                                      </p:cBhvr>
                                      <p:to>
                                        <p:strVal val="visible"/>
                                      </p:to>
                                    </p:set>
                                  </p:childTnLst>
                                </p:cTn>
                              </p:par>
                              <p:par>
                                <p:cTn id="298" presetID="42" presetClass="path" presetSubtype="0" fill="hold" grpId="1" nodeType="withEffect">
                                  <p:stCondLst>
                                    <p:cond delay="350"/>
                                  </p:stCondLst>
                                  <p:childTnLst>
                                    <p:animMotion origin="layout" path="M -3.125E-6 7.40741E-7 L 0.23164 -0.31111 " pathEditMode="relative" rAng="0" ptsTypes="AA">
                                      <p:cBhvr>
                                        <p:cTn id="299" dur="1000" fill="hold"/>
                                        <p:tgtEl>
                                          <p:spTgt spid="52"/>
                                        </p:tgtEl>
                                        <p:attrNameLst>
                                          <p:attrName>ppt_x</p:attrName>
                                          <p:attrName>ppt_y</p:attrName>
                                        </p:attrNameLst>
                                      </p:cBhvr>
                                      <p:rCtr x="11576" y="-15556"/>
                                    </p:animMotion>
                                  </p:childTnLst>
                                </p:cTn>
                              </p:par>
                              <p:par>
                                <p:cTn id="300" presetID="10" presetClass="exit" presetSubtype="0" fill="hold" grpId="2" nodeType="withEffect">
                                  <p:stCondLst>
                                    <p:cond delay="350"/>
                                  </p:stCondLst>
                                  <p:childTnLst>
                                    <p:animEffect transition="out" filter="fade">
                                      <p:cBhvr>
                                        <p:cTn id="301" dur="1000"/>
                                        <p:tgtEl>
                                          <p:spTgt spid="52"/>
                                        </p:tgtEl>
                                      </p:cBhvr>
                                    </p:animEffect>
                                    <p:set>
                                      <p:cBhvr>
                                        <p:cTn id="302" dur="1" fill="hold">
                                          <p:stCondLst>
                                            <p:cond delay="999"/>
                                          </p:stCondLst>
                                        </p:cTn>
                                        <p:tgtEl>
                                          <p:spTgt spid="52"/>
                                        </p:tgtEl>
                                        <p:attrNameLst>
                                          <p:attrName>style.visibility</p:attrName>
                                        </p:attrNameLst>
                                      </p:cBhvr>
                                      <p:to>
                                        <p:strVal val="hidden"/>
                                      </p:to>
                                    </p:set>
                                  </p:childTnLst>
                                </p:cTn>
                              </p:par>
                              <p:par>
                                <p:cTn id="303" presetID="1" presetClass="entr" presetSubtype="0" fill="hold" grpId="0" nodeType="withEffect">
                                  <p:stCondLst>
                                    <p:cond delay="400"/>
                                  </p:stCondLst>
                                  <p:childTnLst>
                                    <p:set>
                                      <p:cBhvr>
                                        <p:cTn id="304" dur="1" fill="hold">
                                          <p:stCondLst>
                                            <p:cond delay="0"/>
                                          </p:stCondLst>
                                        </p:cTn>
                                        <p:tgtEl>
                                          <p:spTgt spid="53"/>
                                        </p:tgtEl>
                                        <p:attrNameLst>
                                          <p:attrName>style.visibility</p:attrName>
                                        </p:attrNameLst>
                                      </p:cBhvr>
                                      <p:to>
                                        <p:strVal val="visible"/>
                                      </p:to>
                                    </p:set>
                                  </p:childTnLst>
                                </p:cTn>
                              </p:par>
                              <p:par>
                                <p:cTn id="305" presetID="42" presetClass="path" presetSubtype="0" fill="hold" grpId="1" nodeType="withEffect">
                                  <p:stCondLst>
                                    <p:cond delay="400"/>
                                  </p:stCondLst>
                                  <p:childTnLst>
                                    <p:animMotion origin="layout" path="M 6.25E-7 7.40741E-7 L 0.21302 -0.07245 " pathEditMode="relative" rAng="0" ptsTypes="AA">
                                      <p:cBhvr>
                                        <p:cTn id="306" dur="1000" fill="hold"/>
                                        <p:tgtEl>
                                          <p:spTgt spid="53"/>
                                        </p:tgtEl>
                                        <p:attrNameLst>
                                          <p:attrName>ppt_x</p:attrName>
                                          <p:attrName>ppt_y</p:attrName>
                                        </p:attrNameLst>
                                      </p:cBhvr>
                                      <p:rCtr x="10651" y="-3634"/>
                                    </p:animMotion>
                                  </p:childTnLst>
                                </p:cTn>
                              </p:par>
                              <p:par>
                                <p:cTn id="307" presetID="10" presetClass="exit" presetSubtype="0" fill="hold" grpId="2" nodeType="withEffect">
                                  <p:stCondLst>
                                    <p:cond delay="400"/>
                                  </p:stCondLst>
                                  <p:childTnLst>
                                    <p:animEffect transition="out" filter="fade">
                                      <p:cBhvr>
                                        <p:cTn id="308" dur="1000"/>
                                        <p:tgtEl>
                                          <p:spTgt spid="53"/>
                                        </p:tgtEl>
                                      </p:cBhvr>
                                    </p:animEffect>
                                    <p:set>
                                      <p:cBhvr>
                                        <p:cTn id="309" dur="1" fill="hold">
                                          <p:stCondLst>
                                            <p:cond delay="999"/>
                                          </p:stCondLst>
                                        </p:cTn>
                                        <p:tgtEl>
                                          <p:spTgt spid="53"/>
                                        </p:tgtEl>
                                        <p:attrNameLst>
                                          <p:attrName>style.visibility</p:attrName>
                                        </p:attrNameLst>
                                      </p:cBhvr>
                                      <p:to>
                                        <p:strVal val="hidden"/>
                                      </p:to>
                                    </p:set>
                                  </p:childTnLst>
                                </p:cTn>
                              </p:par>
                              <p:par>
                                <p:cTn id="310" presetID="1" presetClass="entr" presetSubtype="0" fill="hold" grpId="0" nodeType="withEffect">
                                  <p:stCondLst>
                                    <p:cond delay="450"/>
                                  </p:stCondLst>
                                  <p:childTnLst>
                                    <p:set>
                                      <p:cBhvr>
                                        <p:cTn id="311" dur="1" fill="hold">
                                          <p:stCondLst>
                                            <p:cond delay="0"/>
                                          </p:stCondLst>
                                        </p:cTn>
                                        <p:tgtEl>
                                          <p:spTgt spid="54"/>
                                        </p:tgtEl>
                                        <p:attrNameLst>
                                          <p:attrName>style.visibility</p:attrName>
                                        </p:attrNameLst>
                                      </p:cBhvr>
                                      <p:to>
                                        <p:strVal val="visible"/>
                                      </p:to>
                                    </p:set>
                                  </p:childTnLst>
                                </p:cTn>
                              </p:par>
                              <p:par>
                                <p:cTn id="312" presetID="42" presetClass="path" presetSubtype="0" fill="hold" grpId="1" nodeType="withEffect">
                                  <p:stCondLst>
                                    <p:cond delay="450"/>
                                  </p:stCondLst>
                                  <p:childTnLst>
                                    <p:animMotion origin="layout" path="M 4.16667E-6 7.40741E-7 L 0.21302 -0.12222 " pathEditMode="relative" rAng="0" ptsTypes="AA">
                                      <p:cBhvr>
                                        <p:cTn id="313" dur="1000" fill="hold"/>
                                        <p:tgtEl>
                                          <p:spTgt spid="54"/>
                                        </p:tgtEl>
                                        <p:attrNameLst>
                                          <p:attrName>ppt_x</p:attrName>
                                          <p:attrName>ppt_y</p:attrName>
                                        </p:attrNameLst>
                                      </p:cBhvr>
                                      <p:rCtr x="10651" y="-6111"/>
                                    </p:animMotion>
                                  </p:childTnLst>
                                </p:cTn>
                              </p:par>
                              <p:par>
                                <p:cTn id="314" presetID="10" presetClass="exit" presetSubtype="0" fill="hold" grpId="2" nodeType="withEffect">
                                  <p:stCondLst>
                                    <p:cond delay="450"/>
                                  </p:stCondLst>
                                  <p:childTnLst>
                                    <p:animEffect transition="out" filter="fade">
                                      <p:cBhvr>
                                        <p:cTn id="315" dur="1000"/>
                                        <p:tgtEl>
                                          <p:spTgt spid="54"/>
                                        </p:tgtEl>
                                      </p:cBhvr>
                                    </p:animEffect>
                                    <p:set>
                                      <p:cBhvr>
                                        <p:cTn id="316" dur="1" fill="hold">
                                          <p:stCondLst>
                                            <p:cond delay="999"/>
                                          </p:stCondLst>
                                        </p:cTn>
                                        <p:tgtEl>
                                          <p:spTgt spid="54"/>
                                        </p:tgtEl>
                                        <p:attrNameLst>
                                          <p:attrName>style.visibility</p:attrName>
                                        </p:attrNameLst>
                                      </p:cBhvr>
                                      <p:to>
                                        <p:strVal val="hidden"/>
                                      </p:to>
                                    </p:set>
                                  </p:childTnLst>
                                </p:cTn>
                              </p:par>
                              <p:par>
                                <p:cTn id="317" presetID="1" presetClass="entr" presetSubtype="0" fill="hold" grpId="0" nodeType="withEffect">
                                  <p:stCondLst>
                                    <p:cond delay="500"/>
                                  </p:stCondLst>
                                  <p:childTnLst>
                                    <p:set>
                                      <p:cBhvr>
                                        <p:cTn id="318" dur="1" fill="hold">
                                          <p:stCondLst>
                                            <p:cond delay="0"/>
                                          </p:stCondLst>
                                        </p:cTn>
                                        <p:tgtEl>
                                          <p:spTgt spid="55"/>
                                        </p:tgtEl>
                                        <p:attrNameLst>
                                          <p:attrName>style.visibility</p:attrName>
                                        </p:attrNameLst>
                                      </p:cBhvr>
                                      <p:to>
                                        <p:strVal val="visible"/>
                                      </p:to>
                                    </p:set>
                                  </p:childTnLst>
                                </p:cTn>
                              </p:par>
                              <p:par>
                                <p:cTn id="319" presetID="42" presetClass="path" presetSubtype="0" fill="hold" grpId="1" nodeType="withEffect">
                                  <p:stCondLst>
                                    <p:cond delay="500"/>
                                  </p:stCondLst>
                                  <p:childTnLst>
                                    <p:animMotion origin="layout" path="M -2.29167E-6 7.40741E-7 L 0.32722 -0.21019 " pathEditMode="relative" rAng="0" ptsTypes="AA">
                                      <p:cBhvr>
                                        <p:cTn id="320" dur="1000" fill="hold"/>
                                        <p:tgtEl>
                                          <p:spTgt spid="55"/>
                                        </p:tgtEl>
                                        <p:attrNameLst>
                                          <p:attrName>ppt_x</p:attrName>
                                          <p:attrName>ppt_y</p:attrName>
                                        </p:attrNameLst>
                                      </p:cBhvr>
                                      <p:rCtr x="16354" y="-10509"/>
                                    </p:animMotion>
                                  </p:childTnLst>
                                </p:cTn>
                              </p:par>
                              <p:par>
                                <p:cTn id="321" presetID="10" presetClass="exit" presetSubtype="0" fill="hold" grpId="2" nodeType="withEffect">
                                  <p:stCondLst>
                                    <p:cond delay="500"/>
                                  </p:stCondLst>
                                  <p:childTnLst>
                                    <p:animEffect transition="out" filter="fade">
                                      <p:cBhvr>
                                        <p:cTn id="322" dur="1000"/>
                                        <p:tgtEl>
                                          <p:spTgt spid="55"/>
                                        </p:tgtEl>
                                      </p:cBhvr>
                                    </p:animEffect>
                                    <p:set>
                                      <p:cBhvr>
                                        <p:cTn id="323" dur="1" fill="hold">
                                          <p:stCondLst>
                                            <p:cond delay="999"/>
                                          </p:stCondLst>
                                        </p:cTn>
                                        <p:tgtEl>
                                          <p:spTgt spid="55"/>
                                        </p:tgtEl>
                                        <p:attrNameLst>
                                          <p:attrName>style.visibility</p:attrName>
                                        </p:attrNameLst>
                                      </p:cBhvr>
                                      <p:to>
                                        <p:strVal val="hidden"/>
                                      </p:to>
                                    </p:set>
                                  </p:childTnLst>
                                </p:cTn>
                              </p:par>
                              <p:par>
                                <p:cTn id="324" presetID="1" presetClass="entr" presetSubtype="0" fill="hold" grpId="0" nodeType="withEffect">
                                  <p:stCondLst>
                                    <p:cond delay="550"/>
                                  </p:stCondLst>
                                  <p:childTnLst>
                                    <p:set>
                                      <p:cBhvr>
                                        <p:cTn id="325" dur="1" fill="hold">
                                          <p:stCondLst>
                                            <p:cond delay="0"/>
                                          </p:stCondLst>
                                        </p:cTn>
                                        <p:tgtEl>
                                          <p:spTgt spid="56"/>
                                        </p:tgtEl>
                                        <p:attrNameLst>
                                          <p:attrName>style.visibility</p:attrName>
                                        </p:attrNameLst>
                                      </p:cBhvr>
                                      <p:to>
                                        <p:strVal val="visible"/>
                                      </p:to>
                                    </p:set>
                                  </p:childTnLst>
                                </p:cTn>
                              </p:par>
                              <p:par>
                                <p:cTn id="326" presetID="42" presetClass="path" presetSubtype="0" fill="hold" grpId="1" nodeType="withEffect">
                                  <p:stCondLst>
                                    <p:cond delay="550"/>
                                  </p:stCondLst>
                                  <p:childTnLst>
                                    <p:animMotion origin="layout" path="M 1.25E-6 7.40741E-7 L 0.1776 -0.11343 " pathEditMode="relative" rAng="0" ptsTypes="AA">
                                      <p:cBhvr>
                                        <p:cTn id="327" dur="1000" fill="hold"/>
                                        <p:tgtEl>
                                          <p:spTgt spid="56"/>
                                        </p:tgtEl>
                                        <p:attrNameLst>
                                          <p:attrName>ppt_x</p:attrName>
                                          <p:attrName>ppt_y</p:attrName>
                                        </p:attrNameLst>
                                      </p:cBhvr>
                                      <p:rCtr x="8880" y="-5671"/>
                                    </p:animMotion>
                                  </p:childTnLst>
                                </p:cTn>
                              </p:par>
                              <p:par>
                                <p:cTn id="328" presetID="10" presetClass="exit" presetSubtype="0" fill="hold" grpId="2" nodeType="withEffect">
                                  <p:stCondLst>
                                    <p:cond delay="550"/>
                                  </p:stCondLst>
                                  <p:childTnLst>
                                    <p:animEffect transition="out" filter="fade">
                                      <p:cBhvr>
                                        <p:cTn id="329" dur="1000"/>
                                        <p:tgtEl>
                                          <p:spTgt spid="56"/>
                                        </p:tgtEl>
                                      </p:cBhvr>
                                    </p:animEffect>
                                    <p:set>
                                      <p:cBhvr>
                                        <p:cTn id="330" dur="1" fill="hold">
                                          <p:stCondLst>
                                            <p:cond delay="999"/>
                                          </p:stCondLst>
                                        </p:cTn>
                                        <p:tgtEl>
                                          <p:spTgt spid="56"/>
                                        </p:tgtEl>
                                        <p:attrNameLst>
                                          <p:attrName>style.visibility</p:attrName>
                                        </p:attrNameLst>
                                      </p:cBhvr>
                                      <p:to>
                                        <p:strVal val="hidden"/>
                                      </p:to>
                                    </p:set>
                                  </p:childTnLst>
                                </p:cTn>
                              </p:par>
                              <p:par>
                                <p:cTn id="331" presetID="1" presetClass="entr" presetSubtype="0" fill="hold" grpId="0" nodeType="withEffect">
                                  <p:stCondLst>
                                    <p:cond delay="600"/>
                                  </p:stCondLst>
                                  <p:childTnLst>
                                    <p:set>
                                      <p:cBhvr>
                                        <p:cTn id="332" dur="1" fill="hold">
                                          <p:stCondLst>
                                            <p:cond delay="0"/>
                                          </p:stCondLst>
                                        </p:cTn>
                                        <p:tgtEl>
                                          <p:spTgt spid="57"/>
                                        </p:tgtEl>
                                        <p:attrNameLst>
                                          <p:attrName>style.visibility</p:attrName>
                                        </p:attrNameLst>
                                      </p:cBhvr>
                                      <p:to>
                                        <p:strVal val="visible"/>
                                      </p:to>
                                    </p:set>
                                  </p:childTnLst>
                                </p:cTn>
                              </p:par>
                              <p:par>
                                <p:cTn id="333" presetID="42" presetClass="path" presetSubtype="0" fill="hold" grpId="1" nodeType="withEffect">
                                  <p:stCondLst>
                                    <p:cond delay="600"/>
                                  </p:stCondLst>
                                  <p:childTnLst>
                                    <p:animMotion origin="layout" path="M 4.79167E-6 7.40741E-7 L 0.07968 -0.29954 " pathEditMode="relative" rAng="0" ptsTypes="AA">
                                      <p:cBhvr>
                                        <p:cTn id="334" dur="1000" fill="hold"/>
                                        <p:tgtEl>
                                          <p:spTgt spid="57"/>
                                        </p:tgtEl>
                                        <p:attrNameLst>
                                          <p:attrName>ppt_x</p:attrName>
                                          <p:attrName>ppt_y</p:attrName>
                                        </p:attrNameLst>
                                      </p:cBhvr>
                                      <p:rCtr x="3984" y="-14977"/>
                                    </p:animMotion>
                                  </p:childTnLst>
                                </p:cTn>
                              </p:par>
                              <p:par>
                                <p:cTn id="335" presetID="10" presetClass="exit" presetSubtype="0" fill="hold" grpId="2" nodeType="withEffect">
                                  <p:stCondLst>
                                    <p:cond delay="600"/>
                                  </p:stCondLst>
                                  <p:childTnLst>
                                    <p:animEffect transition="out" filter="fade">
                                      <p:cBhvr>
                                        <p:cTn id="336" dur="1000"/>
                                        <p:tgtEl>
                                          <p:spTgt spid="57"/>
                                        </p:tgtEl>
                                      </p:cBhvr>
                                    </p:animEffect>
                                    <p:set>
                                      <p:cBhvr>
                                        <p:cTn id="337" dur="1" fill="hold">
                                          <p:stCondLst>
                                            <p:cond delay="999"/>
                                          </p:stCondLst>
                                        </p:cTn>
                                        <p:tgtEl>
                                          <p:spTgt spid="57"/>
                                        </p:tgtEl>
                                        <p:attrNameLst>
                                          <p:attrName>style.visibility</p:attrName>
                                        </p:attrNameLst>
                                      </p:cBhvr>
                                      <p:to>
                                        <p:strVal val="hidden"/>
                                      </p:to>
                                    </p:set>
                                  </p:childTnLst>
                                </p:cTn>
                              </p:par>
                              <p:par>
                                <p:cTn id="338" presetID="1" presetClass="entr" presetSubtype="0" fill="hold" grpId="0" nodeType="withEffect">
                                  <p:stCondLst>
                                    <p:cond delay="650"/>
                                  </p:stCondLst>
                                  <p:childTnLst>
                                    <p:set>
                                      <p:cBhvr>
                                        <p:cTn id="339" dur="1" fill="hold">
                                          <p:stCondLst>
                                            <p:cond delay="0"/>
                                          </p:stCondLst>
                                        </p:cTn>
                                        <p:tgtEl>
                                          <p:spTgt spid="58"/>
                                        </p:tgtEl>
                                        <p:attrNameLst>
                                          <p:attrName>style.visibility</p:attrName>
                                        </p:attrNameLst>
                                      </p:cBhvr>
                                      <p:to>
                                        <p:strVal val="visible"/>
                                      </p:to>
                                    </p:set>
                                  </p:childTnLst>
                                </p:cTn>
                              </p:par>
                              <p:par>
                                <p:cTn id="340" presetID="42" presetClass="path" presetSubtype="0" fill="hold" grpId="1" nodeType="withEffect">
                                  <p:stCondLst>
                                    <p:cond delay="650"/>
                                  </p:stCondLst>
                                  <p:childTnLst>
                                    <p:animMotion origin="layout" path="M -1.45833E-6 7.40741E-7 L 0.09258 -0.28634 " pathEditMode="relative" rAng="0" ptsTypes="AA">
                                      <p:cBhvr>
                                        <p:cTn id="341" dur="1000" fill="hold"/>
                                        <p:tgtEl>
                                          <p:spTgt spid="58"/>
                                        </p:tgtEl>
                                        <p:attrNameLst>
                                          <p:attrName>ppt_x</p:attrName>
                                          <p:attrName>ppt_y</p:attrName>
                                        </p:attrNameLst>
                                      </p:cBhvr>
                                      <p:rCtr x="4622" y="-14329"/>
                                    </p:animMotion>
                                  </p:childTnLst>
                                </p:cTn>
                              </p:par>
                              <p:par>
                                <p:cTn id="342" presetID="10" presetClass="exit" presetSubtype="0" fill="hold" grpId="2" nodeType="withEffect">
                                  <p:stCondLst>
                                    <p:cond delay="650"/>
                                  </p:stCondLst>
                                  <p:childTnLst>
                                    <p:animEffect transition="out" filter="fade">
                                      <p:cBhvr>
                                        <p:cTn id="343" dur="1000"/>
                                        <p:tgtEl>
                                          <p:spTgt spid="58"/>
                                        </p:tgtEl>
                                      </p:cBhvr>
                                    </p:animEffect>
                                    <p:set>
                                      <p:cBhvr>
                                        <p:cTn id="344" dur="1" fill="hold">
                                          <p:stCondLst>
                                            <p:cond delay="999"/>
                                          </p:stCondLst>
                                        </p:cTn>
                                        <p:tgtEl>
                                          <p:spTgt spid="58"/>
                                        </p:tgtEl>
                                        <p:attrNameLst>
                                          <p:attrName>style.visibility</p:attrName>
                                        </p:attrNameLst>
                                      </p:cBhvr>
                                      <p:to>
                                        <p:strVal val="hidden"/>
                                      </p:to>
                                    </p:set>
                                  </p:childTnLst>
                                </p:cTn>
                              </p:par>
                              <p:par>
                                <p:cTn id="345" presetID="1" presetClass="entr" presetSubtype="0" fill="hold" grpId="0" nodeType="withEffect">
                                  <p:stCondLst>
                                    <p:cond delay="700"/>
                                  </p:stCondLst>
                                  <p:childTnLst>
                                    <p:set>
                                      <p:cBhvr>
                                        <p:cTn id="346" dur="1" fill="hold">
                                          <p:stCondLst>
                                            <p:cond delay="0"/>
                                          </p:stCondLst>
                                        </p:cTn>
                                        <p:tgtEl>
                                          <p:spTgt spid="59"/>
                                        </p:tgtEl>
                                        <p:attrNameLst>
                                          <p:attrName>style.visibility</p:attrName>
                                        </p:attrNameLst>
                                      </p:cBhvr>
                                      <p:to>
                                        <p:strVal val="visible"/>
                                      </p:to>
                                    </p:set>
                                  </p:childTnLst>
                                </p:cTn>
                              </p:par>
                              <p:par>
                                <p:cTn id="347" presetID="42" presetClass="path" presetSubtype="0" fill="hold" grpId="1" nodeType="withEffect">
                                  <p:stCondLst>
                                    <p:cond delay="700"/>
                                  </p:stCondLst>
                                  <p:childTnLst>
                                    <p:animMotion origin="layout" path="M 2.08333E-6 7.40741E-7 L 0.15273 -0.09421 " pathEditMode="relative" rAng="0" ptsTypes="AA">
                                      <p:cBhvr>
                                        <p:cTn id="348" dur="1000" fill="hold"/>
                                        <p:tgtEl>
                                          <p:spTgt spid="59"/>
                                        </p:tgtEl>
                                        <p:attrNameLst>
                                          <p:attrName>ppt_x</p:attrName>
                                          <p:attrName>ppt_y</p:attrName>
                                        </p:attrNameLst>
                                      </p:cBhvr>
                                      <p:rCtr x="7630" y="-4722"/>
                                    </p:animMotion>
                                  </p:childTnLst>
                                </p:cTn>
                              </p:par>
                              <p:par>
                                <p:cTn id="349" presetID="10" presetClass="exit" presetSubtype="0" fill="hold" grpId="2" nodeType="withEffect">
                                  <p:stCondLst>
                                    <p:cond delay="700"/>
                                  </p:stCondLst>
                                  <p:childTnLst>
                                    <p:animEffect transition="out" filter="fade">
                                      <p:cBhvr>
                                        <p:cTn id="350" dur="1000"/>
                                        <p:tgtEl>
                                          <p:spTgt spid="59"/>
                                        </p:tgtEl>
                                      </p:cBhvr>
                                    </p:animEffect>
                                    <p:set>
                                      <p:cBhvr>
                                        <p:cTn id="351" dur="1" fill="hold">
                                          <p:stCondLst>
                                            <p:cond delay="999"/>
                                          </p:stCondLst>
                                        </p:cTn>
                                        <p:tgtEl>
                                          <p:spTgt spid="59"/>
                                        </p:tgtEl>
                                        <p:attrNameLst>
                                          <p:attrName>style.visibility</p:attrName>
                                        </p:attrNameLst>
                                      </p:cBhvr>
                                      <p:to>
                                        <p:strVal val="hidden"/>
                                      </p:to>
                                    </p:set>
                                  </p:childTnLst>
                                </p:cTn>
                              </p:par>
                              <p:par>
                                <p:cTn id="352" presetID="1" presetClass="entr" presetSubtype="0" fill="hold" grpId="0" nodeType="withEffect">
                                  <p:stCondLst>
                                    <p:cond delay="50"/>
                                  </p:stCondLst>
                                  <p:childTnLst>
                                    <p:set>
                                      <p:cBhvr>
                                        <p:cTn id="353" dur="1" fill="hold">
                                          <p:stCondLst>
                                            <p:cond delay="0"/>
                                          </p:stCondLst>
                                        </p:cTn>
                                        <p:tgtEl>
                                          <p:spTgt spid="68"/>
                                        </p:tgtEl>
                                        <p:attrNameLst>
                                          <p:attrName>style.visibility</p:attrName>
                                        </p:attrNameLst>
                                      </p:cBhvr>
                                      <p:to>
                                        <p:strVal val="visible"/>
                                      </p:to>
                                    </p:set>
                                  </p:childTnLst>
                                </p:cTn>
                              </p:par>
                              <p:par>
                                <p:cTn id="354" presetID="42" presetClass="path" presetSubtype="0" fill="hold" grpId="1" nodeType="withEffect">
                                  <p:stCondLst>
                                    <p:cond delay="50"/>
                                  </p:stCondLst>
                                  <p:childTnLst>
                                    <p:animMotion origin="layout" path="M -4.58333E-6 4.44444E-6 L 0.16511 -0.20371 " pathEditMode="relative" rAng="0" ptsTypes="AA">
                                      <p:cBhvr>
                                        <p:cTn id="355" dur="1000" fill="hold"/>
                                        <p:tgtEl>
                                          <p:spTgt spid="68"/>
                                        </p:tgtEl>
                                        <p:attrNameLst>
                                          <p:attrName>ppt_x</p:attrName>
                                          <p:attrName>ppt_y</p:attrName>
                                        </p:attrNameLst>
                                      </p:cBhvr>
                                      <p:rCtr x="8255" y="-10185"/>
                                    </p:animMotion>
                                  </p:childTnLst>
                                </p:cTn>
                              </p:par>
                              <p:par>
                                <p:cTn id="356" presetID="10" presetClass="exit" presetSubtype="0" fill="hold" grpId="2" nodeType="withEffect">
                                  <p:stCondLst>
                                    <p:cond delay="50"/>
                                  </p:stCondLst>
                                  <p:childTnLst>
                                    <p:animEffect transition="out" filter="fade">
                                      <p:cBhvr>
                                        <p:cTn id="357" dur="1000"/>
                                        <p:tgtEl>
                                          <p:spTgt spid="68"/>
                                        </p:tgtEl>
                                      </p:cBhvr>
                                    </p:animEffect>
                                    <p:set>
                                      <p:cBhvr>
                                        <p:cTn id="358" dur="1" fill="hold">
                                          <p:stCondLst>
                                            <p:cond delay="999"/>
                                          </p:stCondLst>
                                        </p:cTn>
                                        <p:tgtEl>
                                          <p:spTgt spid="68"/>
                                        </p:tgtEl>
                                        <p:attrNameLst>
                                          <p:attrName>style.visibility</p:attrName>
                                        </p:attrNameLst>
                                      </p:cBhvr>
                                      <p:to>
                                        <p:strVal val="hidden"/>
                                      </p:to>
                                    </p:set>
                                  </p:childTnLst>
                                </p:cTn>
                              </p:par>
                              <p:par>
                                <p:cTn id="359" presetID="1" presetClass="entr" presetSubtype="0" fill="hold" grpId="0" nodeType="withEffect">
                                  <p:stCondLst>
                                    <p:cond delay="100"/>
                                  </p:stCondLst>
                                  <p:childTnLst>
                                    <p:set>
                                      <p:cBhvr>
                                        <p:cTn id="360" dur="1" fill="hold">
                                          <p:stCondLst>
                                            <p:cond delay="0"/>
                                          </p:stCondLst>
                                        </p:cTn>
                                        <p:tgtEl>
                                          <p:spTgt spid="69"/>
                                        </p:tgtEl>
                                        <p:attrNameLst>
                                          <p:attrName>style.visibility</p:attrName>
                                        </p:attrNameLst>
                                      </p:cBhvr>
                                      <p:to>
                                        <p:strVal val="visible"/>
                                      </p:to>
                                    </p:set>
                                  </p:childTnLst>
                                </p:cTn>
                              </p:par>
                              <p:par>
                                <p:cTn id="361" presetID="42" presetClass="path" presetSubtype="0" fill="hold" grpId="1" nodeType="withEffect">
                                  <p:stCondLst>
                                    <p:cond delay="100"/>
                                  </p:stCondLst>
                                  <p:childTnLst>
                                    <p:animMotion origin="layout" path="M -1.04167E-6 4.44444E-6 L 0.26068 -0.27153 " pathEditMode="relative" rAng="0" ptsTypes="AA">
                                      <p:cBhvr>
                                        <p:cTn id="362" dur="1000" fill="hold"/>
                                        <p:tgtEl>
                                          <p:spTgt spid="69"/>
                                        </p:tgtEl>
                                        <p:attrNameLst>
                                          <p:attrName>ppt_x</p:attrName>
                                          <p:attrName>ppt_y</p:attrName>
                                        </p:attrNameLst>
                                      </p:cBhvr>
                                      <p:rCtr x="13034" y="-13588"/>
                                    </p:animMotion>
                                  </p:childTnLst>
                                </p:cTn>
                              </p:par>
                              <p:par>
                                <p:cTn id="363" presetID="10" presetClass="exit" presetSubtype="0" fill="hold" grpId="2" nodeType="withEffect">
                                  <p:stCondLst>
                                    <p:cond delay="100"/>
                                  </p:stCondLst>
                                  <p:childTnLst>
                                    <p:animEffect transition="out" filter="fade">
                                      <p:cBhvr>
                                        <p:cTn id="364" dur="1000"/>
                                        <p:tgtEl>
                                          <p:spTgt spid="69"/>
                                        </p:tgtEl>
                                      </p:cBhvr>
                                    </p:animEffect>
                                    <p:set>
                                      <p:cBhvr>
                                        <p:cTn id="365" dur="1" fill="hold">
                                          <p:stCondLst>
                                            <p:cond delay="999"/>
                                          </p:stCondLst>
                                        </p:cTn>
                                        <p:tgtEl>
                                          <p:spTgt spid="69"/>
                                        </p:tgtEl>
                                        <p:attrNameLst>
                                          <p:attrName>style.visibility</p:attrName>
                                        </p:attrNameLst>
                                      </p:cBhvr>
                                      <p:to>
                                        <p:strVal val="hidden"/>
                                      </p:to>
                                    </p:set>
                                  </p:childTnLst>
                                </p:cTn>
                              </p:par>
                              <p:par>
                                <p:cTn id="366" presetID="1" presetClass="entr" presetSubtype="0" fill="hold" grpId="0" nodeType="withEffect">
                                  <p:stCondLst>
                                    <p:cond delay="150"/>
                                  </p:stCondLst>
                                  <p:childTnLst>
                                    <p:set>
                                      <p:cBhvr>
                                        <p:cTn id="367" dur="1" fill="hold">
                                          <p:stCondLst>
                                            <p:cond delay="0"/>
                                          </p:stCondLst>
                                        </p:cTn>
                                        <p:tgtEl>
                                          <p:spTgt spid="70"/>
                                        </p:tgtEl>
                                        <p:attrNameLst>
                                          <p:attrName>style.visibility</p:attrName>
                                        </p:attrNameLst>
                                      </p:cBhvr>
                                      <p:to>
                                        <p:strVal val="visible"/>
                                      </p:to>
                                    </p:set>
                                  </p:childTnLst>
                                </p:cTn>
                              </p:par>
                              <p:par>
                                <p:cTn id="368" presetID="42" presetClass="path" presetSubtype="0" fill="hold" grpId="1" nodeType="withEffect">
                                  <p:stCondLst>
                                    <p:cond delay="150"/>
                                  </p:stCondLst>
                                  <p:childTnLst>
                                    <p:animMotion origin="layout" path="M 0.00312 -0.00047 L 0.16523 -0.21135 " pathEditMode="relative" rAng="0" ptsTypes="AA">
                                      <p:cBhvr>
                                        <p:cTn id="369" dur="1000" fill="hold"/>
                                        <p:tgtEl>
                                          <p:spTgt spid="70"/>
                                        </p:tgtEl>
                                        <p:attrNameLst>
                                          <p:attrName>ppt_x</p:attrName>
                                          <p:attrName>ppt_y</p:attrName>
                                        </p:attrNameLst>
                                      </p:cBhvr>
                                      <p:rCtr x="8099" y="-10556"/>
                                    </p:animMotion>
                                  </p:childTnLst>
                                </p:cTn>
                              </p:par>
                              <p:par>
                                <p:cTn id="370" presetID="10" presetClass="exit" presetSubtype="0" fill="hold" grpId="2" nodeType="withEffect">
                                  <p:stCondLst>
                                    <p:cond delay="150"/>
                                  </p:stCondLst>
                                  <p:childTnLst>
                                    <p:animEffect transition="out" filter="fade">
                                      <p:cBhvr>
                                        <p:cTn id="371" dur="1000"/>
                                        <p:tgtEl>
                                          <p:spTgt spid="70"/>
                                        </p:tgtEl>
                                      </p:cBhvr>
                                    </p:animEffect>
                                    <p:set>
                                      <p:cBhvr>
                                        <p:cTn id="372" dur="1" fill="hold">
                                          <p:stCondLst>
                                            <p:cond delay="999"/>
                                          </p:stCondLst>
                                        </p:cTn>
                                        <p:tgtEl>
                                          <p:spTgt spid="70"/>
                                        </p:tgtEl>
                                        <p:attrNameLst>
                                          <p:attrName>style.visibility</p:attrName>
                                        </p:attrNameLst>
                                      </p:cBhvr>
                                      <p:to>
                                        <p:strVal val="hidden"/>
                                      </p:to>
                                    </p:set>
                                  </p:childTnLst>
                                </p:cTn>
                              </p:par>
                              <p:par>
                                <p:cTn id="373" presetID="1" presetClass="entr" presetSubtype="0" fill="hold" grpId="0" nodeType="withEffect">
                                  <p:stCondLst>
                                    <p:cond delay="200"/>
                                  </p:stCondLst>
                                  <p:childTnLst>
                                    <p:set>
                                      <p:cBhvr>
                                        <p:cTn id="374" dur="1" fill="hold">
                                          <p:stCondLst>
                                            <p:cond delay="0"/>
                                          </p:stCondLst>
                                        </p:cTn>
                                        <p:tgtEl>
                                          <p:spTgt spid="71"/>
                                        </p:tgtEl>
                                        <p:attrNameLst>
                                          <p:attrName>style.visibility</p:attrName>
                                        </p:attrNameLst>
                                      </p:cBhvr>
                                      <p:to>
                                        <p:strVal val="visible"/>
                                      </p:to>
                                    </p:set>
                                  </p:childTnLst>
                                </p:cTn>
                              </p:par>
                              <p:par>
                                <p:cTn id="375" presetID="42" presetClass="path" presetSubtype="0" fill="hold" grpId="1" nodeType="withEffect">
                                  <p:stCondLst>
                                    <p:cond delay="200"/>
                                  </p:stCondLst>
                                  <p:childTnLst>
                                    <p:animMotion origin="layout" path="M -3.75E-6 4.44444E-6 L 0.0642 -0.10602 " pathEditMode="relative" rAng="0" ptsTypes="AA">
                                      <p:cBhvr>
                                        <p:cTn id="376" dur="1000" fill="hold"/>
                                        <p:tgtEl>
                                          <p:spTgt spid="71"/>
                                        </p:tgtEl>
                                        <p:attrNameLst>
                                          <p:attrName>ppt_x</p:attrName>
                                          <p:attrName>ppt_y</p:attrName>
                                        </p:attrNameLst>
                                      </p:cBhvr>
                                      <p:rCtr x="3203" y="-5301"/>
                                    </p:animMotion>
                                  </p:childTnLst>
                                </p:cTn>
                              </p:par>
                              <p:par>
                                <p:cTn id="377" presetID="10" presetClass="exit" presetSubtype="0" fill="hold" grpId="2" nodeType="withEffect">
                                  <p:stCondLst>
                                    <p:cond delay="200"/>
                                  </p:stCondLst>
                                  <p:childTnLst>
                                    <p:animEffect transition="out" filter="fade">
                                      <p:cBhvr>
                                        <p:cTn id="378" dur="1000"/>
                                        <p:tgtEl>
                                          <p:spTgt spid="71"/>
                                        </p:tgtEl>
                                      </p:cBhvr>
                                    </p:animEffect>
                                    <p:set>
                                      <p:cBhvr>
                                        <p:cTn id="379" dur="1" fill="hold">
                                          <p:stCondLst>
                                            <p:cond delay="999"/>
                                          </p:stCondLst>
                                        </p:cTn>
                                        <p:tgtEl>
                                          <p:spTgt spid="71"/>
                                        </p:tgtEl>
                                        <p:attrNameLst>
                                          <p:attrName>style.visibility</p:attrName>
                                        </p:attrNameLst>
                                      </p:cBhvr>
                                      <p:to>
                                        <p:strVal val="hidden"/>
                                      </p:to>
                                    </p:set>
                                  </p:childTnLst>
                                </p:cTn>
                              </p:par>
                              <p:par>
                                <p:cTn id="380" presetID="1" presetClass="entr" presetSubtype="0" fill="hold" grpId="0" nodeType="withEffect">
                                  <p:stCondLst>
                                    <p:cond delay="250"/>
                                  </p:stCondLst>
                                  <p:childTnLst>
                                    <p:set>
                                      <p:cBhvr>
                                        <p:cTn id="381" dur="1" fill="hold">
                                          <p:stCondLst>
                                            <p:cond delay="0"/>
                                          </p:stCondLst>
                                        </p:cTn>
                                        <p:tgtEl>
                                          <p:spTgt spid="72"/>
                                        </p:tgtEl>
                                        <p:attrNameLst>
                                          <p:attrName>style.visibility</p:attrName>
                                        </p:attrNameLst>
                                      </p:cBhvr>
                                      <p:to>
                                        <p:strVal val="visible"/>
                                      </p:to>
                                    </p:set>
                                  </p:childTnLst>
                                </p:cTn>
                              </p:par>
                              <p:par>
                                <p:cTn id="382" presetID="42" presetClass="path" presetSubtype="0" fill="hold" grpId="1" nodeType="withEffect">
                                  <p:stCondLst>
                                    <p:cond delay="250"/>
                                  </p:stCondLst>
                                  <p:childTnLst>
                                    <p:animMotion origin="layout" path="M -2.08333E-7 4.44444E-6 L 0.25456 -0.07662 " pathEditMode="relative" rAng="0" ptsTypes="AA">
                                      <p:cBhvr>
                                        <p:cTn id="383" dur="1000" fill="hold"/>
                                        <p:tgtEl>
                                          <p:spTgt spid="72"/>
                                        </p:tgtEl>
                                        <p:attrNameLst>
                                          <p:attrName>ppt_x</p:attrName>
                                          <p:attrName>ppt_y</p:attrName>
                                        </p:attrNameLst>
                                      </p:cBhvr>
                                      <p:rCtr x="12721" y="-3843"/>
                                    </p:animMotion>
                                  </p:childTnLst>
                                </p:cTn>
                              </p:par>
                              <p:par>
                                <p:cTn id="384" presetID="10" presetClass="exit" presetSubtype="0" fill="hold" grpId="2" nodeType="withEffect">
                                  <p:stCondLst>
                                    <p:cond delay="250"/>
                                  </p:stCondLst>
                                  <p:childTnLst>
                                    <p:animEffect transition="out" filter="fade">
                                      <p:cBhvr>
                                        <p:cTn id="385" dur="1000"/>
                                        <p:tgtEl>
                                          <p:spTgt spid="72"/>
                                        </p:tgtEl>
                                      </p:cBhvr>
                                    </p:animEffect>
                                    <p:set>
                                      <p:cBhvr>
                                        <p:cTn id="386" dur="1" fill="hold">
                                          <p:stCondLst>
                                            <p:cond delay="999"/>
                                          </p:stCondLst>
                                        </p:cTn>
                                        <p:tgtEl>
                                          <p:spTgt spid="72"/>
                                        </p:tgtEl>
                                        <p:attrNameLst>
                                          <p:attrName>style.visibility</p:attrName>
                                        </p:attrNameLst>
                                      </p:cBhvr>
                                      <p:to>
                                        <p:strVal val="hidden"/>
                                      </p:to>
                                    </p:set>
                                  </p:childTnLst>
                                </p:cTn>
                              </p:par>
                              <p:par>
                                <p:cTn id="387" presetID="1" presetClass="entr" presetSubtype="0" fill="hold" grpId="0" nodeType="withEffect">
                                  <p:stCondLst>
                                    <p:cond delay="300"/>
                                  </p:stCondLst>
                                  <p:childTnLst>
                                    <p:set>
                                      <p:cBhvr>
                                        <p:cTn id="388" dur="1" fill="hold">
                                          <p:stCondLst>
                                            <p:cond delay="0"/>
                                          </p:stCondLst>
                                        </p:cTn>
                                        <p:tgtEl>
                                          <p:spTgt spid="73"/>
                                        </p:tgtEl>
                                        <p:attrNameLst>
                                          <p:attrName>style.visibility</p:attrName>
                                        </p:attrNameLst>
                                      </p:cBhvr>
                                      <p:to>
                                        <p:strVal val="visible"/>
                                      </p:to>
                                    </p:set>
                                  </p:childTnLst>
                                </p:cTn>
                              </p:par>
                              <p:par>
                                <p:cTn id="389" presetID="42" presetClass="path" presetSubtype="0" fill="hold" grpId="1" nodeType="withEffect">
                                  <p:stCondLst>
                                    <p:cond delay="300"/>
                                  </p:stCondLst>
                                  <p:childTnLst>
                                    <p:animMotion origin="layout" path="M 3.33333E-6 4.44444E-6 L 0.16198 4.44444E-6 " pathEditMode="relative" rAng="0" ptsTypes="AA">
                                      <p:cBhvr>
                                        <p:cTn id="390" dur="1000" fill="hold"/>
                                        <p:tgtEl>
                                          <p:spTgt spid="73"/>
                                        </p:tgtEl>
                                        <p:attrNameLst>
                                          <p:attrName>ppt_x</p:attrName>
                                          <p:attrName>ppt_y</p:attrName>
                                        </p:attrNameLst>
                                      </p:cBhvr>
                                      <p:rCtr x="8099" y="0"/>
                                    </p:animMotion>
                                  </p:childTnLst>
                                </p:cTn>
                              </p:par>
                              <p:par>
                                <p:cTn id="391" presetID="10" presetClass="exit" presetSubtype="0" fill="hold" grpId="2" nodeType="withEffect">
                                  <p:stCondLst>
                                    <p:cond delay="300"/>
                                  </p:stCondLst>
                                  <p:childTnLst>
                                    <p:animEffect transition="out" filter="fade">
                                      <p:cBhvr>
                                        <p:cTn id="392" dur="1000"/>
                                        <p:tgtEl>
                                          <p:spTgt spid="73"/>
                                        </p:tgtEl>
                                      </p:cBhvr>
                                    </p:animEffect>
                                    <p:set>
                                      <p:cBhvr>
                                        <p:cTn id="393" dur="1" fill="hold">
                                          <p:stCondLst>
                                            <p:cond delay="999"/>
                                          </p:stCondLst>
                                        </p:cTn>
                                        <p:tgtEl>
                                          <p:spTgt spid="73"/>
                                        </p:tgtEl>
                                        <p:attrNameLst>
                                          <p:attrName>style.visibility</p:attrName>
                                        </p:attrNameLst>
                                      </p:cBhvr>
                                      <p:to>
                                        <p:strVal val="hidden"/>
                                      </p:to>
                                    </p:set>
                                  </p:childTnLst>
                                </p:cTn>
                              </p:par>
                              <p:par>
                                <p:cTn id="394" presetID="1" presetClass="entr" presetSubtype="0" fill="hold" grpId="0" nodeType="withEffect">
                                  <p:stCondLst>
                                    <p:cond delay="350"/>
                                  </p:stCondLst>
                                  <p:childTnLst>
                                    <p:set>
                                      <p:cBhvr>
                                        <p:cTn id="395" dur="1" fill="hold">
                                          <p:stCondLst>
                                            <p:cond delay="0"/>
                                          </p:stCondLst>
                                        </p:cTn>
                                        <p:tgtEl>
                                          <p:spTgt spid="74"/>
                                        </p:tgtEl>
                                        <p:attrNameLst>
                                          <p:attrName>style.visibility</p:attrName>
                                        </p:attrNameLst>
                                      </p:cBhvr>
                                      <p:to>
                                        <p:strVal val="visible"/>
                                      </p:to>
                                    </p:set>
                                  </p:childTnLst>
                                </p:cTn>
                              </p:par>
                              <p:par>
                                <p:cTn id="396" presetID="42" presetClass="path" presetSubtype="0" fill="hold" grpId="1" nodeType="withEffect">
                                  <p:stCondLst>
                                    <p:cond delay="350"/>
                                  </p:stCondLst>
                                  <p:childTnLst>
                                    <p:animMotion origin="layout" path="M -3.125E-6 4.44444E-6 L 0.15261 -0.1426 " pathEditMode="relative" rAng="0" ptsTypes="AA">
                                      <p:cBhvr>
                                        <p:cTn id="397" dur="1000" fill="hold"/>
                                        <p:tgtEl>
                                          <p:spTgt spid="74"/>
                                        </p:tgtEl>
                                        <p:attrNameLst>
                                          <p:attrName>ppt_x</p:attrName>
                                          <p:attrName>ppt_y</p:attrName>
                                        </p:attrNameLst>
                                      </p:cBhvr>
                                      <p:rCtr x="7630" y="-7130"/>
                                    </p:animMotion>
                                  </p:childTnLst>
                                </p:cTn>
                              </p:par>
                              <p:par>
                                <p:cTn id="398" presetID="10" presetClass="exit" presetSubtype="0" fill="hold" grpId="2" nodeType="withEffect">
                                  <p:stCondLst>
                                    <p:cond delay="350"/>
                                  </p:stCondLst>
                                  <p:childTnLst>
                                    <p:animEffect transition="out" filter="fade">
                                      <p:cBhvr>
                                        <p:cTn id="399" dur="1000"/>
                                        <p:tgtEl>
                                          <p:spTgt spid="74"/>
                                        </p:tgtEl>
                                      </p:cBhvr>
                                    </p:animEffect>
                                    <p:set>
                                      <p:cBhvr>
                                        <p:cTn id="400" dur="1" fill="hold">
                                          <p:stCondLst>
                                            <p:cond delay="999"/>
                                          </p:stCondLst>
                                        </p:cTn>
                                        <p:tgtEl>
                                          <p:spTgt spid="74"/>
                                        </p:tgtEl>
                                        <p:attrNameLst>
                                          <p:attrName>style.visibility</p:attrName>
                                        </p:attrNameLst>
                                      </p:cBhvr>
                                      <p:to>
                                        <p:strVal val="hidden"/>
                                      </p:to>
                                    </p:set>
                                  </p:childTnLst>
                                </p:cTn>
                              </p:par>
                              <p:par>
                                <p:cTn id="401" presetID="1" presetClass="entr" presetSubtype="0" fill="hold" grpId="0" nodeType="withEffect">
                                  <p:stCondLst>
                                    <p:cond delay="400"/>
                                  </p:stCondLst>
                                  <p:childTnLst>
                                    <p:set>
                                      <p:cBhvr>
                                        <p:cTn id="402" dur="1" fill="hold">
                                          <p:stCondLst>
                                            <p:cond delay="0"/>
                                          </p:stCondLst>
                                        </p:cTn>
                                        <p:tgtEl>
                                          <p:spTgt spid="75"/>
                                        </p:tgtEl>
                                        <p:attrNameLst>
                                          <p:attrName>style.visibility</p:attrName>
                                        </p:attrNameLst>
                                      </p:cBhvr>
                                      <p:to>
                                        <p:strVal val="visible"/>
                                      </p:to>
                                    </p:set>
                                  </p:childTnLst>
                                </p:cTn>
                              </p:par>
                              <p:par>
                                <p:cTn id="403" presetID="42" presetClass="path" presetSubtype="0" fill="hold" grpId="1" nodeType="withEffect">
                                  <p:stCondLst>
                                    <p:cond delay="400"/>
                                  </p:stCondLst>
                                  <p:childTnLst>
                                    <p:animMotion origin="layout" path="M 6.25E-7 4.44444E-6 L 0.23555 -0.27732 " pathEditMode="relative" rAng="0" ptsTypes="AA">
                                      <p:cBhvr>
                                        <p:cTn id="404" dur="1000" fill="hold"/>
                                        <p:tgtEl>
                                          <p:spTgt spid="75"/>
                                        </p:tgtEl>
                                        <p:attrNameLst>
                                          <p:attrName>ppt_x</p:attrName>
                                          <p:attrName>ppt_y</p:attrName>
                                        </p:attrNameLst>
                                      </p:cBhvr>
                                      <p:rCtr x="11771" y="-13866"/>
                                    </p:animMotion>
                                  </p:childTnLst>
                                </p:cTn>
                              </p:par>
                              <p:par>
                                <p:cTn id="405" presetID="10" presetClass="exit" presetSubtype="0" fill="hold" grpId="2" nodeType="withEffect">
                                  <p:stCondLst>
                                    <p:cond delay="400"/>
                                  </p:stCondLst>
                                  <p:childTnLst>
                                    <p:animEffect transition="out" filter="fade">
                                      <p:cBhvr>
                                        <p:cTn id="406" dur="1000"/>
                                        <p:tgtEl>
                                          <p:spTgt spid="75"/>
                                        </p:tgtEl>
                                      </p:cBhvr>
                                    </p:animEffect>
                                    <p:set>
                                      <p:cBhvr>
                                        <p:cTn id="407" dur="1" fill="hold">
                                          <p:stCondLst>
                                            <p:cond delay="999"/>
                                          </p:stCondLst>
                                        </p:cTn>
                                        <p:tgtEl>
                                          <p:spTgt spid="75"/>
                                        </p:tgtEl>
                                        <p:attrNameLst>
                                          <p:attrName>style.visibility</p:attrName>
                                        </p:attrNameLst>
                                      </p:cBhvr>
                                      <p:to>
                                        <p:strVal val="hidden"/>
                                      </p:to>
                                    </p:set>
                                  </p:childTnLst>
                                </p:cTn>
                              </p:par>
                              <p:par>
                                <p:cTn id="408" presetID="1" presetClass="entr" presetSubtype="0" fill="hold" grpId="0" nodeType="withEffect">
                                  <p:stCondLst>
                                    <p:cond delay="450"/>
                                  </p:stCondLst>
                                  <p:childTnLst>
                                    <p:set>
                                      <p:cBhvr>
                                        <p:cTn id="409" dur="1" fill="hold">
                                          <p:stCondLst>
                                            <p:cond delay="0"/>
                                          </p:stCondLst>
                                        </p:cTn>
                                        <p:tgtEl>
                                          <p:spTgt spid="76"/>
                                        </p:tgtEl>
                                        <p:attrNameLst>
                                          <p:attrName>style.visibility</p:attrName>
                                        </p:attrNameLst>
                                      </p:cBhvr>
                                      <p:to>
                                        <p:strVal val="visible"/>
                                      </p:to>
                                    </p:set>
                                  </p:childTnLst>
                                </p:cTn>
                              </p:par>
                              <p:par>
                                <p:cTn id="410" presetID="42" presetClass="path" presetSubtype="0" fill="hold" grpId="1" nodeType="withEffect">
                                  <p:stCondLst>
                                    <p:cond delay="450"/>
                                  </p:stCondLst>
                                  <p:childTnLst>
                                    <p:animMotion origin="layout" path="M 4.16667E-6 4.44444E-6 L 0.20052 -0.19838 " pathEditMode="relative" rAng="0" ptsTypes="AA">
                                      <p:cBhvr>
                                        <p:cTn id="411" dur="1000" fill="hold"/>
                                        <p:tgtEl>
                                          <p:spTgt spid="76"/>
                                        </p:tgtEl>
                                        <p:attrNameLst>
                                          <p:attrName>ppt_x</p:attrName>
                                          <p:attrName>ppt_y</p:attrName>
                                        </p:attrNameLst>
                                      </p:cBhvr>
                                      <p:rCtr x="10026" y="-9931"/>
                                    </p:animMotion>
                                  </p:childTnLst>
                                </p:cTn>
                              </p:par>
                              <p:par>
                                <p:cTn id="412" presetID="10" presetClass="exit" presetSubtype="0" fill="hold" grpId="2" nodeType="withEffect">
                                  <p:stCondLst>
                                    <p:cond delay="450"/>
                                  </p:stCondLst>
                                  <p:childTnLst>
                                    <p:animEffect transition="out" filter="fade">
                                      <p:cBhvr>
                                        <p:cTn id="413" dur="1000"/>
                                        <p:tgtEl>
                                          <p:spTgt spid="76"/>
                                        </p:tgtEl>
                                      </p:cBhvr>
                                    </p:animEffect>
                                    <p:set>
                                      <p:cBhvr>
                                        <p:cTn id="414" dur="1" fill="hold">
                                          <p:stCondLst>
                                            <p:cond delay="999"/>
                                          </p:stCondLst>
                                        </p:cTn>
                                        <p:tgtEl>
                                          <p:spTgt spid="76"/>
                                        </p:tgtEl>
                                        <p:attrNameLst>
                                          <p:attrName>style.visibility</p:attrName>
                                        </p:attrNameLst>
                                      </p:cBhvr>
                                      <p:to>
                                        <p:strVal val="hidden"/>
                                      </p:to>
                                    </p:set>
                                  </p:childTnLst>
                                </p:cTn>
                              </p:par>
                              <p:par>
                                <p:cTn id="415" presetID="1" presetClass="entr" presetSubtype="0" fill="hold" grpId="0" nodeType="withEffect">
                                  <p:stCondLst>
                                    <p:cond delay="500"/>
                                  </p:stCondLst>
                                  <p:childTnLst>
                                    <p:set>
                                      <p:cBhvr>
                                        <p:cTn id="416" dur="1" fill="hold">
                                          <p:stCondLst>
                                            <p:cond delay="0"/>
                                          </p:stCondLst>
                                        </p:cTn>
                                        <p:tgtEl>
                                          <p:spTgt spid="77"/>
                                        </p:tgtEl>
                                        <p:attrNameLst>
                                          <p:attrName>style.visibility</p:attrName>
                                        </p:attrNameLst>
                                      </p:cBhvr>
                                      <p:to>
                                        <p:strVal val="visible"/>
                                      </p:to>
                                    </p:set>
                                  </p:childTnLst>
                                </p:cTn>
                              </p:par>
                              <p:par>
                                <p:cTn id="417" presetID="42" presetClass="path" presetSubtype="0" fill="hold" grpId="1" nodeType="withEffect">
                                  <p:stCondLst>
                                    <p:cond delay="500"/>
                                  </p:stCondLst>
                                  <p:childTnLst>
                                    <p:animMotion origin="layout" path="M -2.29167E-6 4.44444E-6 L 0.09245 -0.19537 " pathEditMode="relative" rAng="0" ptsTypes="AA">
                                      <p:cBhvr>
                                        <p:cTn id="418" dur="1000" fill="hold"/>
                                        <p:tgtEl>
                                          <p:spTgt spid="77"/>
                                        </p:tgtEl>
                                        <p:attrNameLst>
                                          <p:attrName>ppt_x</p:attrName>
                                          <p:attrName>ppt_y</p:attrName>
                                        </p:attrNameLst>
                                      </p:cBhvr>
                                      <p:rCtr x="4622" y="-9769"/>
                                    </p:animMotion>
                                  </p:childTnLst>
                                </p:cTn>
                              </p:par>
                              <p:par>
                                <p:cTn id="419" presetID="10" presetClass="exit" presetSubtype="0" fill="hold" grpId="2" nodeType="withEffect">
                                  <p:stCondLst>
                                    <p:cond delay="500"/>
                                  </p:stCondLst>
                                  <p:childTnLst>
                                    <p:animEffect transition="out" filter="fade">
                                      <p:cBhvr>
                                        <p:cTn id="420" dur="1000"/>
                                        <p:tgtEl>
                                          <p:spTgt spid="77"/>
                                        </p:tgtEl>
                                      </p:cBhvr>
                                    </p:animEffect>
                                    <p:set>
                                      <p:cBhvr>
                                        <p:cTn id="421" dur="1" fill="hold">
                                          <p:stCondLst>
                                            <p:cond delay="999"/>
                                          </p:stCondLst>
                                        </p:cTn>
                                        <p:tgtEl>
                                          <p:spTgt spid="77"/>
                                        </p:tgtEl>
                                        <p:attrNameLst>
                                          <p:attrName>style.visibility</p:attrName>
                                        </p:attrNameLst>
                                      </p:cBhvr>
                                      <p:to>
                                        <p:strVal val="hidden"/>
                                      </p:to>
                                    </p:set>
                                  </p:childTnLst>
                                </p:cTn>
                              </p:par>
                              <p:par>
                                <p:cTn id="422" presetID="1" presetClass="entr" presetSubtype="0" fill="hold" grpId="0" nodeType="withEffect">
                                  <p:stCondLst>
                                    <p:cond delay="550"/>
                                  </p:stCondLst>
                                  <p:childTnLst>
                                    <p:set>
                                      <p:cBhvr>
                                        <p:cTn id="423" dur="1" fill="hold">
                                          <p:stCondLst>
                                            <p:cond delay="0"/>
                                          </p:stCondLst>
                                        </p:cTn>
                                        <p:tgtEl>
                                          <p:spTgt spid="78"/>
                                        </p:tgtEl>
                                        <p:attrNameLst>
                                          <p:attrName>style.visibility</p:attrName>
                                        </p:attrNameLst>
                                      </p:cBhvr>
                                      <p:to>
                                        <p:strVal val="visible"/>
                                      </p:to>
                                    </p:set>
                                  </p:childTnLst>
                                </p:cTn>
                              </p:par>
                              <p:par>
                                <p:cTn id="424" presetID="42" presetClass="path" presetSubtype="0" fill="hold" grpId="1" nodeType="withEffect">
                                  <p:stCondLst>
                                    <p:cond delay="550"/>
                                  </p:stCondLst>
                                  <p:childTnLst>
                                    <p:animMotion origin="layout" path="M 1.25E-6 4.44444E-6 L 0.25456 -0.07662 " pathEditMode="relative" rAng="0" ptsTypes="AA">
                                      <p:cBhvr>
                                        <p:cTn id="425" dur="1000" fill="hold"/>
                                        <p:tgtEl>
                                          <p:spTgt spid="78"/>
                                        </p:tgtEl>
                                        <p:attrNameLst>
                                          <p:attrName>ppt_x</p:attrName>
                                          <p:attrName>ppt_y</p:attrName>
                                        </p:attrNameLst>
                                      </p:cBhvr>
                                      <p:rCtr x="12721" y="-3843"/>
                                    </p:animMotion>
                                  </p:childTnLst>
                                </p:cTn>
                              </p:par>
                              <p:par>
                                <p:cTn id="426" presetID="10" presetClass="exit" presetSubtype="0" fill="hold" grpId="2" nodeType="withEffect">
                                  <p:stCondLst>
                                    <p:cond delay="550"/>
                                  </p:stCondLst>
                                  <p:childTnLst>
                                    <p:animEffect transition="out" filter="fade">
                                      <p:cBhvr>
                                        <p:cTn id="427" dur="1000"/>
                                        <p:tgtEl>
                                          <p:spTgt spid="78"/>
                                        </p:tgtEl>
                                      </p:cBhvr>
                                    </p:animEffect>
                                    <p:set>
                                      <p:cBhvr>
                                        <p:cTn id="428" dur="1" fill="hold">
                                          <p:stCondLst>
                                            <p:cond delay="999"/>
                                          </p:stCondLst>
                                        </p:cTn>
                                        <p:tgtEl>
                                          <p:spTgt spid="78"/>
                                        </p:tgtEl>
                                        <p:attrNameLst>
                                          <p:attrName>style.visibility</p:attrName>
                                        </p:attrNameLst>
                                      </p:cBhvr>
                                      <p:to>
                                        <p:strVal val="hidden"/>
                                      </p:to>
                                    </p:set>
                                  </p:childTnLst>
                                </p:cTn>
                              </p:par>
                              <p:par>
                                <p:cTn id="429" presetID="1" presetClass="entr" presetSubtype="0" fill="hold" grpId="0" nodeType="withEffect">
                                  <p:stCondLst>
                                    <p:cond delay="600"/>
                                  </p:stCondLst>
                                  <p:childTnLst>
                                    <p:set>
                                      <p:cBhvr>
                                        <p:cTn id="430" dur="1" fill="hold">
                                          <p:stCondLst>
                                            <p:cond delay="0"/>
                                          </p:stCondLst>
                                        </p:cTn>
                                        <p:tgtEl>
                                          <p:spTgt spid="79"/>
                                        </p:tgtEl>
                                        <p:attrNameLst>
                                          <p:attrName>style.visibility</p:attrName>
                                        </p:attrNameLst>
                                      </p:cBhvr>
                                      <p:to>
                                        <p:strVal val="visible"/>
                                      </p:to>
                                    </p:set>
                                  </p:childTnLst>
                                </p:cTn>
                              </p:par>
                              <p:par>
                                <p:cTn id="431" presetID="42" presetClass="path" presetSubtype="0" fill="hold" grpId="1" nodeType="withEffect">
                                  <p:stCondLst>
                                    <p:cond delay="600"/>
                                  </p:stCondLst>
                                  <p:childTnLst>
                                    <p:animMotion origin="layout" path="M 4.79167E-6 4.44444E-6 L 0.1401 -0.08843 " pathEditMode="relative" rAng="0" ptsTypes="AA">
                                      <p:cBhvr>
                                        <p:cTn id="432" dur="1000" fill="hold"/>
                                        <p:tgtEl>
                                          <p:spTgt spid="79"/>
                                        </p:tgtEl>
                                        <p:attrNameLst>
                                          <p:attrName>ppt_x</p:attrName>
                                          <p:attrName>ppt_y</p:attrName>
                                        </p:attrNameLst>
                                      </p:cBhvr>
                                      <p:rCtr x="7005" y="-4421"/>
                                    </p:animMotion>
                                  </p:childTnLst>
                                </p:cTn>
                              </p:par>
                              <p:par>
                                <p:cTn id="433" presetID="10" presetClass="exit" presetSubtype="0" fill="hold" grpId="2" nodeType="withEffect">
                                  <p:stCondLst>
                                    <p:cond delay="600"/>
                                  </p:stCondLst>
                                  <p:childTnLst>
                                    <p:animEffect transition="out" filter="fade">
                                      <p:cBhvr>
                                        <p:cTn id="434" dur="1000"/>
                                        <p:tgtEl>
                                          <p:spTgt spid="79"/>
                                        </p:tgtEl>
                                      </p:cBhvr>
                                    </p:animEffect>
                                    <p:set>
                                      <p:cBhvr>
                                        <p:cTn id="435" dur="1" fill="hold">
                                          <p:stCondLst>
                                            <p:cond delay="999"/>
                                          </p:stCondLst>
                                        </p:cTn>
                                        <p:tgtEl>
                                          <p:spTgt spid="79"/>
                                        </p:tgtEl>
                                        <p:attrNameLst>
                                          <p:attrName>style.visibility</p:attrName>
                                        </p:attrNameLst>
                                      </p:cBhvr>
                                      <p:to>
                                        <p:strVal val="hidden"/>
                                      </p:to>
                                    </p:set>
                                  </p:childTnLst>
                                </p:cTn>
                              </p:par>
                              <p:par>
                                <p:cTn id="436" presetID="1" presetClass="entr" presetSubtype="0" fill="hold" grpId="0" nodeType="withEffect">
                                  <p:stCondLst>
                                    <p:cond delay="650"/>
                                  </p:stCondLst>
                                  <p:childTnLst>
                                    <p:set>
                                      <p:cBhvr>
                                        <p:cTn id="437" dur="1" fill="hold">
                                          <p:stCondLst>
                                            <p:cond delay="0"/>
                                          </p:stCondLst>
                                        </p:cTn>
                                        <p:tgtEl>
                                          <p:spTgt spid="80"/>
                                        </p:tgtEl>
                                        <p:attrNameLst>
                                          <p:attrName>style.visibility</p:attrName>
                                        </p:attrNameLst>
                                      </p:cBhvr>
                                      <p:to>
                                        <p:strVal val="visible"/>
                                      </p:to>
                                    </p:set>
                                  </p:childTnLst>
                                </p:cTn>
                              </p:par>
                              <p:par>
                                <p:cTn id="438" presetID="42" presetClass="path" presetSubtype="0" fill="hold" grpId="1" nodeType="withEffect">
                                  <p:stCondLst>
                                    <p:cond delay="650"/>
                                  </p:stCondLst>
                                  <p:childTnLst>
                                    <p:animMotion origin="layout" path="M -1.45833E-6 4.44444E-6 L 0.15274 -0.26135 " pathEditMode="relative" rAng="0" ptsTypes="AA">
                                      <p:cBhvr>
                                        <p:cTn id="439" dur="1000" fill="hold"/>
                                        <p:tgtEl>
                                          <p:spTgt spid="80"/>
                                        </p:tgtEl>
                                        <p:attrNameLst>
                                          <p:attrName>ppt_x</p:attrName>
                                          <p:attrName>ppt_y</p:attrName>
                                        </p:attrNameLst>
                                      </p:cBhvr>
                                      <p:rCtr x="7630" y="-13079"/>
                                    </p:animMotion>
                                  </p:childTnLst>
                                </p:cTn>
                              </p:par>
                              <p:par>
                                <p:cTn id="440" presetID="10" presetClass="exit" presetSubtype="0" fill="hold" grpId="2" nodeType="withEffect">
                                  <p:stCondLst>
                                    <p:cond delay="650"/>
                                  </p:stCondLst>
                                  <p:childTnLst>
                                    <p:animEffect transition="out" filter="fade">
                                      <p:cBhvr>
                                        <p:cTn id="441" dur="1000"/>
                                        <p:tgtEl>
                                          <p:spTgt spid="80"/>
                                        </p:tgtEl>
                                      </p:cBhvr>
                                    </p:animEffect>
                                    <p:set>
                                      <p:cBhvr>
                                        <p:cTn id="442" dur="1" fill="hold">
                                          <p:stCondLst>
                                            <p:cond delay="999"/>
                                          </p:stCondLst>
                                        </p:cTn>
                                        <p:tgtEl>
                                          <p:spTgt spid="80"/>
                                        </p:tgtEl>
                                        <p:attrNameLst>
                                          <p:attrName>style.visibility</p:attrName>
                                        </p:attrNameLst>
                                      </p:cBhvr>
                                      <p:to>
                                        <p:strVal val="hidden"/>
                                      </p:to>
                                    </p:set>
                                  </p:childTnLst>
                                </p:cTn>
                              </p:par>
                              <p:par>
                                <p:cTn id="443" presetID="1" presetClass="entr" presetSubtype="0" fill="hold" grpId="0" nodeType="withEffect">
                                  <p:stCondLst>
                                    <p:cond delay="700"/>
                                  </p:stCondLst>
                                  <p:childTnLst>
                                    <p:set>
                                      <p:cBhvr>
                                        <p:cTn id="444" dur="1" fill="hold">
                                          <p:stCondLst>
                                            <p:cond delay="0"/>
                                          </p:stCondLst>
                                        </p:cTn>
                                        <p:tgtEl>
                                          <p:spTgt spid="81"/>
                                        </p:tgtEl>
                                        <p:attrNameLst>
                                          <p:attrName>style.visibility</p:attrName>
                                        </p:attrNameLst>
                                      </p:cBhvr>
                                      <p:to>
                                        <p:strVal val="visible"/>
                                      </p:to>
                                    </p:set>
                                  </p:childTnLst>
                                </p:cTn>
                              </p:par>
                              <p:par>
                                <p:cTn id="445" presetID="42" presetClass="path" presetSubtype="0" fill="hold" grpId="1" nodeType="withEffect">
                                  <p:stCondLst>
                                    <p:cond delay="700"/>
                                  </p:stCondLst>
                                  <p:childTnLst>
                                    <p:animMotion origin="layout" path="M 2.08333E-6 4.44444E-6 L 0.21302 -0.23334 " pathEditMode="relative" rAng="0" ptsTypes="AA">
                                      <p:cBhvr>
                                        <p:cTn id="446" dur="1000" fill="hold"/>
                                        <p:tgtEl>
                                          <p:spTgt spid="81"/>
                                        </p:tgtEl>
                                        <p:attrNameLst>
                                          <p:attrName>ppt_x</p:attrName>
                                          <p:attrName>ppt_y</p:attrName>
                                        </p:attrNameLst>
                                      </p:cBhvr>
                                      <p:rCtr x="10651" y="-11667"/>
                                    </p:animMotion>
                                  </p:childTnLst>
                                </p:cTn>
                              </p:par>
                              <p:par>
                                <p:cTn id="447" presetID="10" presetClass="exit" presetSubtype="0" fill="hold" grpId="2" nodeType="withEffect">
                                  <p:stCondLst>
                                    <p:cond delay="700"/>
                                  </p:stCondLst>
                                  <p:childTnLst>
                                    <p:animEffect transition="out" filter="fade">
                                      <p:cBhvr>
                                        <p:cTn id="448" dur="1000"/>
                                        <p:tgtEl>
                                          <p:spTgt spid="81"/>
                                        </p:tgtEl>
                                      </p:cBhvr>
                                    </p:animEffect>
                                    <p:set>
                                      <p:cBhvr>
                                        <p:cTn id="449" dur="1" fill="hold">
                                          <p:stCondLst>
                                            <p:cond delay="999"/>
                                          </p:stCondLst>
                                        </p:cTn>
                                        <p:tgtEl>
                                          <p:spTgt spid="81"/>
                                        </p:tgtEl>
                                        <p:attrNameLst>
                                          <p:attrName>style.visibility</p:attrName>
                                        </p:attrNameLst>
                                      </p:cBhvr>
                                      <p:to>
                                        <p:strVal val="hidden"/>
                                      </p:to>
                                    </p:set>
                                  </p:childTnLst>
                                </p:cTn>
                              </p:par>
                              <p:par>
                                <p:cTn id="450" presetID="23" presetClass="entr" presetSubtype="36" fill="hold" grpId="0" nodeType="withEffect">
                                  <p:stCondLst>
                                    <p:cond delay="700"/>
                                  </p:stCondLst>
                                  <p:childTnLst>
                                    <p:set>
                                      <p:cBhvr>
                                        <p:cTn id="451" dur="1" fill="hold">
                                          <p:stCondLst>
                                            <p:cond delay="0"/>
                                          </p:stCondLst>
                                        </p:cTn>
                                        <p:tgtEl>
                                          <p:spTgt spid="86"/>
                                        </p:tgtEl>
                                        <p:attrNameLst>
                                          <p:attrName>style.visibility</p:attrName>
                                        </p:attrNameLst>
                                      </p:cBhvr>
                                      <p:to>
                                        <p:strVal val="visible"/>
                                      </p:to>
                                    </p:set>
                                    <p:anim calcmode="lin" valueType="num">
                                      <p:cBhvr>
                                        <p:cTn id="452" dur="1000" fill="hold"/>
                                        <p:tgtEl>
                                          <p:spTgt spid="86"/>
                                        </p:tgtEl>
                                        <p:attrNameLst>
                                          <p:attrName>ppt_w</p:attrName>
                                        </p:attrNameLst>
                                      </p:cBhvr>
                                      <p:tavLst>
                                        <p:tav tm="0">
                                          <p:val>
                                            <p:strVal val="(6*min(max(#ppt_w*#ppt_h,.3),1)-7.4)/-.7*#ppt_w"/>
                                          </p:val>
                                        </p:tav>
                                        <p:tav tm="100000">
                                          <p:val>
                                            <p:strVal val="#ppt_w"/>
                                          </p:val>
                                        </p:tav>
                                      </p:tavLst>
                                    </p:anim>
                                    <p:anim calcmode="lin" valueType="num">
                                      <p:cBhvr>
                                        <p:cTn id="453" dur="1000" fill="hold"/>
                                        <p:tgtEl>
                                          <p:spTgt spid="86"/>
                                        </p:tgtEl>
                                        <p:attrNameLst>
                                          <p:attrName>ppt_h</p:attrName>
                                        </p:attrNameLst>
                                      </p:cBhvr>
                                      <p:tavLst>
                                        <p:tav tm="0">
                                          <p:val>
                                            <p:strVal val="(6*min(max(#ppt_w*#ppt_h,.3),1)-7.4)/-.7*#ppt_h"/>
                                          </p:val>
                                        </p:tav>
                                        <p:tav tm="100000">
                                          <p:val>
                                            <p:strVal val="#ppt_h"/>
                                          </p:val>
                                        </p:tav>
                                      </p:tavLst>
                                    </p:anim>
                                    <p:anim calcmode="lin" valueType="num">
                                      <p:cBhvr>
                                        <p:cTn id="454" dur="1000" fill="hold"/>
                                        <p:tgtEl>
                                          <p:spTgt spid="86"/>
                                        </p:tgtEl>
                                        <p:attrNameLst>
                                          <p:attrName>ppt_x</p:attrName>
                                        </p:attrNameLst>
                                      </p:cBhvr>
                                      <p:tavLst>
                                        <p:tav tm="0">
                                          <p:val>
                                            <p:fltVal val="0.5"/>
                                          </p:val>
                                        </p:tav>
                                        <p:tav tm="100000">
                                          <p:val>
                                            <p:strVal val="#ppt_x"/>
                                          </p:val>
                                        </p:tav>
                                      </p:tavLst>
                                    </p:anim>
                                    <p:anim calcmode="lin" valueType="num">
                                      <p:cBhvr>
                                        <p:cTn id="455" dur="1000" fill="hold"/>
                                        <p:tgtEl>
                                          <p:spTgt spid="8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81" grpId="2" animBg="1"/>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79332" y="1940463"/>
            <a:ext cx="2851220" cy="2851213"/>
            <a:chOff x="304800" y="673100"/>
            <a:chExt cx="4000500" cy="4000500"/>
          </a:xfrm>
          <a:effectLst>
            <a:outerShdw blurRad="444500" dist="254000" dir="8100000" algn="tr" rotWithShape="0">
              <a:prstClr val="black">
                <a:alpha val="50000"/>
              </a:prstClr>
            </a:outerShdw>
          </a:effectLst>
        </p:grpSpPr>
        <p:sp>
          <p:nvSpPr>
            <p:cNvPr id="3" name="同心圆 5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 name="椭圆 5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 name="组合 4"/>
          <p:cNvGrpSpPr/>
          <p:nvPr/>
        </p:nvGrpSpPr>
        <p:grpSpPr>
          <a:xfrm>
            <a:off x="3842171" y="3983390"/>
            <a:ext cx="819614" cy="819612"/>
            <a:chOff x="304800" y="673100"/>
            <a:chExt cx="4000500" cy="4000500"/>
          </a:xfrm>
          <a:effectLst>
            <a:outerShdw blurRad="444500" dist="254000" dir="8100000" algn="tr" rotWithShape="0">
              <a:prstClr val="black">
                <a:alpha val="50000"/>
              </a:prstClr>
            </a:outerShdw>
          </a:effectLst>
        </p:grpSpPr>
        <p:sp>
          <p:nvSpPr>
            <p:cNvPr id="6" name="同心圆 7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 name="椭圆 7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8" name="组合 7"/>
          <p:cNvGrpSpPr/>
          <p:nvPr/>
        </p:nvGrpSpPr>
        <p:grpSpPr>
          <a:xfrm>
            <a:off x="1507241" y="2200978"/>
            <a:ext cx="282390" cy="282389"/>
            <a:chOff x="304800" y="673100"/>
            <a:chExt cx="4000500" cy="4000500"/>
          </a:xfrm>
          <a:effectLst>
            <a:outerShdw blurRad="444500" dist="254000" dir="8100000" algn="tr" rotWithShape="0">
              <a:prstClr val="black">
                <a:alpha val="50000"/>
              </a:prstClr>
            </a:outerShdw>
          </a:effectLst>
        </p:grpSpPr>
        <p:sp>
          <p:nvSpPr>
            <p:cNvPr id="9" name="同心圆 7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 name="椭圆 7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 name="组合 10"/>
          <p:cNvGrpSpPr/>
          <p:nvPr/>
        </p:nvGrpSpPr>
        <p:grpSpPr>
          <a:xfrm>
            <a:off x="1615552" y="856738"/>
            <a:ext cx="718055" cy="718053"/>
            <a:chOff x="304800" y="673100"/>
            <a:chExt cx="4000500" cy="4000500"/>
          </a:xfrm>
          <a:effectLst>
            <a:outerShdw blurRad="444500" dist="254000" dir="8100000" algn="tr" rotWithShape="0">
              <a:prstClr val="black">
                <a:alpha val="50000"/>
              </a:prstClr>
            </a:outerShdw>
          </a:effectLst>
        </p:grpSpPr>
        <p:sp>
          <p:nvSpPr>
            <p:cNvPr id="12" name="同心圆 7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 name="椭圆 7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 name="组合 13"/>
          <p:cNvGrpSpPr/>
          <p:nvPr/>
        </p:nvGrpSpPr>
        <p:grpSpPr>
          <a:xfrm>
            <a:off x="2952652" y="1760193"/>
            <a:ext cx="343725" cy="343724"/>
            <a:chOff x="304800" y="673100"/>
            <a:chExt cx="4000500" cy="4000500"/>
          </a:xfrm>
          <a:effectLst>
            <a:outerShdw blurRad="444500" dist="254000" dir="8100000" algn="tr" rotWithShape="0">
              <a:prstClr val="black">
                <a:alpha val="50000"/>
              </a:prstClr>
            </a:outerShdw>
          </a:effectLst>
        </p:grpSpPr>
        <p:sp>
          <p:nvSpPr>
            <p:cNvPr id="15" name="同心圆 8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 name="椭圆 84"/>
            <p:cNvSpPr/>
            <p:nvPr/>
          </p:nvSpPr>
          <p:spPr>
            <a:xfrm>
              <a:off x="392114" y="760414"/>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7" name="组合 16"/>
          <p:cNvGrpSpPr/>
          <p:nvPr/>
        </p:nvGrpSpPr>
        <p:grpSpPr>
          <a:xfrm>
            <a:off x="1176404" y="4551523"/>
            <a:ext cx="218415" cy="218414"/>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3112665" y="1179771"/>
            <a:ext cx="569203" cy="569203"/>
            <a:chOff x="5252030" y="2008764"/>
            <a:chExt cx="809336" cy="809336"/>
          </a:xfrm>
          <a:solidFill>
            <a:srgbClr val="0070C0"/>
          </a:solidFill>
        </p:grpSpPr>
        <p:sp>
          <p:nvSpPr>
            <p:cNvPr id="29" name="椭圆 10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0" name="椭圆 10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84664" y="2164900"/>
            <a:ext cx="1146259" cy="1146259"/>
            <a:chOff x="5252030" y="2008764"/>
            <a:chExt cx="809336" cy="809336"/>
          </a:xfrm>
          <a:solidFill>
            <a:srgbClr val="0070C0"/>
          </a:solidFill>
        </p:grpSpPr>
        <p:sp>
          <p:nvSpPr>
            <p:cNvPr id="32" name="椭圆 107"/>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椭圆 108"/>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524108" y="4032944"/>
            <a:ext cx="444479" cy="444479"/>
            <a:chOff x="5252030" y="2008764"/>
            <a:chExt cx="809336" cy="809336"/>
          </a:xfrm>
          <a:solidFill>
            <a:srgbClr val="0070C0"/>
          </a:solidFill>
        </p:grpSpPr>
        <p:sp>
          <p:nvSpPr>
            <p:cNvPr id="35" name="椭圆 110"/>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6" name="椭圆 111"/>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1114411" y="3738845"/>
            <a:ext cx="221831" cy="221831"/>
            <a:chOff x="5252030" y="2008764"/>
            <a:chExt cx="809336" cy="809336"/>
          </a:xfrm>
          <a:solidFill>
            <a:srgbClr val="0070C0"/>
          </a:solidFill>
        </p:grpSpPr>
        <p:sp>
          <p:nvSpPr>
            <p:cNvPr id="38" name="椭圆 113"/>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9" name="椭圆 114"/>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1176404" y="1729689"/>
            <a:ext cx="221831" cy="221831"/>
            <a:chOff x="5252030" y="2008764"/>
            <a:chExt cx="809336" cy="809336"/>
          </a:xfrm>
          <a:solidFill>
            <a:srgbClr val="0070C0"/>
          </a:solidFill>
        </p:grpSpPr>
        <p:sp>
          <p:nvSpPr>
            <p:cNvPr id="41" name="椭圆 116"/>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2" name="椭圆 117"/>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1663632" y="4947802"/>
            <a:ext cx="521588" cy="521588"/>
            <a:chOff x="5252030" y="2008764"/>
            <a:chExt cx="809336" cy="809336"/>
          </a:xfrm>
          <a:solidFill>
            <a:srgbClr val="0070C0"/>
          </a:solidFill>
        </p:grpSpPr>
        <p:sp>
          <p:nvSpPr>
            <p:cNvPr id="44" name="椭圆 119"/>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5" name="椭圆 120"/>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2333607" y="1747330"/>
            <a:ext cx="164925" cy="164925"/>
            <a:chOff x="5252030" y="2008764"/>
            <a:chExt cx="809336" cy="809336"/>
          </a:xfrm>
          <a:solidFill>
            <a:srgbClr val="0070C0"/>
          </a:solidFill>
        </p:grpSpPr>
        <p:sp>
          <p:nvSpPr>
            <p:cNvPr id="47" name="椭圆 122"/>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8" name="椭圆 123"/>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3858338" y="2394307"/>
            <a:ext cx="444479" cy="444479"/>
            <a:chOff x="5252030" y="2008764"/>
            <a:chExt cx="809336" cy="809336"/>
          </a:xfrm>
          <a:solidFill>
            <a:srgbClr val="0070C0"/>
          </a:solidFill>
        </p:grpSpPr>
        <p:sp>
          <p:nvSpPr>
            <p:cNvPr id="50" name="椭圆 125"/>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1" name="椭圆 126"/>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2585900" y="5357692"/>
            <a:ext cx="710477" cy="710477"/>
            <a:chOff x="5252030" y="2008764"/>
            <a:chExt cx="809336" cy="809336"/>
          </a:xfrm>
          <a:solidFill>
            <a:srgbClr val="0070C0"/>
          </a:solidFill>
        </p:grpSpPr>
        <p:sp>
          <p:nvSpPr>
            <p:cNvPr id="53" name="椭圆 128"/>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4" name="椭圆 129"/>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4427351" y="3154102"/>
            <a:ext cx="160860" cy="160860"/>
            <a:chOff x="5252030" y="2008764"/>
            <a:chExt cx="809336" cy="809336"/>
          </a:xfrm>
          <a:solidFill>
            <a:srgbClr val="0070C0"/>
          </a:solidFill>
        </p:grpSpPr>
        <p:sp>
          <p:nvSpPr>
            <p:cNvPr id="56" name="椭圆 13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57" name="椭圆 13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grpSp>
        <p:nvGrpSpPr>
          <p:cNvPr id="173" name="组合 172"/>
          <p:cNvGrpSpPr/>
          <p:nvPr/>
        </p:nvGrpSpPr>
        <p:grpSpPr>
          <a:xfrm>
            <a:off x="7295058" y="4855507"/>
            <a:ext cx="2667290" cy="626922"/>
            <a:chOff x="4826029" y="4902130"/>
            <a:chExt cx="2667290" cy="626922"/>
          </a:xfrm>
        </p:grpSpPr>
        <p:grpSp>
          <p:nvGrpSpPr>
            <p:cNvPr id="174" name="组合 173"/>
            <p:cNvGrpSpPr/>
            <p:nvPr/>
          </p:nvGrpSpPr>
          <p:grpSpPr>
            <a:xfrm>
              <a:off x="4826029" y="4902130"/>
              <a:ext cx="2667290" cy="626922"/>
              <a:chOff x="3417648" y="3779244"/>
              <a:chExt cx="2087717" cy="490698"/>
            </a:xfrm>
          </p:grpSpPr>
          <p:sp>
            <p:nvSpPr>
              <p:cNvPr id="177" name="圆角矩形 176"/>
              <p:cNvSpPr/>
              <p:nvPr/>
            </p:nvSpPr>
            <p:spPr>
              <a:xfrm rot="5400000">
                <a:off x="4201738" y="2995154"/>
                <a:ext cx="490698" cy="2058878"/>
              </a:xfrm>
              <a:prstGeom prst="roundRect">
                <a:avLst>
                  <a:gd name="adj" fmla="val 50000"/>
                </a:avLst>
              </a:prstGeom>
              <a:pattFill prst="dkDnDiag">
                <a:fgClr>
                  <a:srgbClr val="EEEEEE"/>
                </a:fgClr>
                <a:bgClr>
                  <a:srgbClr val="F9F9F9"/>
                </a:bgClr>
              </a:pattFill>
              <a:ln w="12700">
                <a:gradFill flip="none" rotWithShape="1">
                  <a:gsLst>
                    <a:gs pos="0">
                      <a:schemeClr val="bg1"/>
                    </a:gs>
                    <a:gs pos="100000">
                      <a:srgbClr val="DEDEDE"/>
                    </a:gs>
                  </a:gsLst>
                  <a:lin ang="18900000" scaled="0"/>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178" name="组合 177"/>
              <p:cNvGrpSpPr/>
              <p:nvPr/>
            </p:nvGrpSpPr>
            <p:grpSpPr>
              <a:xfrm>
                <a:off x="3503769" y="3799164"/>
                <a:ext cx="448888" cy="448888"/>
                <a:chOff x="4181099" y="1427742"/>
                <a:chExt cx="543155" cy="543155"/>
              </a:xfrm>
            </p:grpSpPr>
            <p:sp>
              <p:nvSpPr>
                <p:cNvPr id="180" name="椭圆 179"/>
                <p:cNvSpPr/>
                <p:nvPr/>
              </p:nvSpPr>
              <p:spPr>
                <a:xfrm>
                  <a:off x="4181099" y="1427742"/>
                  <a:ext cx="543155" cy="543155"/>
                </a:xfrm>
                <a:prstGeom prst="ellipse">
                  <a:avLst/>
                </a:prstGeom>
                <a:solidFill>
                  <a:srgbClr val="0070C0"/>
                </a:solidFill>
                <a:ln w="12700">
                  <a:gradFill flip="none" rotWithShape="1">
                    <a:gsLst>
                      <a:gs pos="100000">
                        <a:schemeClr val="bg1"/>
                      </a:gs>
                      <a:gs pos="0">
                        <a:srgbClr val="C9C9C9"/>
                      </a:gs>
                    </a:gsLst>
                    <a:lin ang="8100000" scaled="1"/>
                    <a:tileRect/>
                  </a:gradFill>
                </a:ln>
                <a:effectLst>
                  <a:innerShdw blurRad="63500" dist="254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87071"/>
                    </a:solidFill>
                    <a:latin typeface="微软雅黑" panose="020B0503020204020204" charset="-122"/>
                    <a:ea typeface="微软雅黑" panose="020B0503020204020204" charset="-122"/>
                  </a:endParaRPr>
                </a:p>
              </p:txBody>
            </p:sp>
            <p:sp>
              <p:nvSpPr>
                <p:cNvPr id="181" name="椭圆 180"/>
                <p:cNvSpPr/>
                <p:nvPr/>
              </p:nvSpPr>
              <p:spPr>
                <a:xfrm>
                  <a:off x="4241148" y="1445008"/>
                  <a:ext cx="386045" cy="317711"/>
                </a:xfrm>
                <a:prstGeom prst="ellipse">
                  <a:avLst/>
                </a:prstGeom>
                <a:gradFill>
                  <a:gsLst>
                    <a:gs pos="90000">
                      <a:srgbClr val="FFB850">
                        <a:alpha val="0"/>
                      </a:srgbClr>
                    </a:gs>
                    <a:gs pos="0">
                      <a:schemeClr val="bg1">
                        <a:alpha val="70000"/>
                      </a:schemeClr>
                    </a:gs>
                  </a:gsLst>
                  <a:lin ang="5400000" scaled="0"/>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179" name="文本框 178"/>
              <p:cNvSpPr txBox="1"/>
              <p:nvPr/>
            </p:nvSpPr>
            <p:spPr>
              <a:xfrm>
                <a:off x="3888373" y="3866014"/>
                <a:ext cx="1616992" cy="312129"/>
              </a:xfrm>
              <a:prstGeom prst="rect">
                <a:avLst/>
              </a:prstGeom>
              <a:noFill/>
            </p:spPr>
            <p:txBody>
              <a:bodyPr wrap="square" rtlCol="0">
                <a:spAutoFit/>
              </a:bodyPr>
              <a:lstStyle/>
              <a:p>
                <a:pPr algn="ctr"/>
                <a:r>
                  <a:rPr lang="zh-CN" altLang="en-US" sz="2000" dirty="0" smtClean="0">
                    <a:solidFill>
                      <a:srgbClr val="0070C0"/>
                    </a:solidFill>
                    <a:latin typeface="微软雅黑" panose="020B0503020204020204" charset="-122"/>
                    <a:ea typeface="微软雅黑" panose="020B0503020204020204" charset="-122"/>
                  </a:rPr>
                  <a:t>汇报人：</a:t>
                </a:r>
                <a:r>
                  <a:rPr lang="en-US" altLang="zh-CN" sz="2000" dirty="0" smtClean="0">
                    <a:solidFill>
                      <a:srgbClr val="0070C0"/>
                    </a:solidFill>
                    <a:latin typeface="微软雅黑" panose="020B0503020204020204" charset="-122"/>
                    <a:ea typeface="微软雅黑" panose="020B0503020204020204" charset="-122"/>
                  </a:rPr>
                  <a:t>XXX</a:t>
                </a:r>
                <a:endParaRPr lang="en-US" altLang="zh-CN" sz="2000" dirty="0" smtClean="0">
                  <a:solidFill>
                    <a:srgbClr val="0070C0"/>
                  </a:solidFill>
                  <a:latin typeface="微软雅黑" panose="020B0503020204020204" charset="-122"/>
                  <a:ea typeface="微软雅黑" panose="020B0503020204020204" charset="-122"/>
                </a:endParaRPr>
              </a:p>
            </p:txBody>
          </p:sp>
        </p:grpSp>
        <p:sp>
          <p:nvSpPr>
            <p:cNvPr id="175" name="Freeform 14"/>
            <p:cNvSpPr/>
            <p:nvPr/>
          </p:nvSpPr>
          <p:spPr bwMode="auto">
            <a:xfrm>
              <a:off x="5048249" y="5049299"/>
              <a:ext cx="155020" cy="128490"/>
            </a:xfrm>
            <a:custGeom>
              <a:avLst/>
              <a:gdLst>
                <a:gd name="T0" fmla="*/ 0 w 298"/>
                <a:gd name="T1" fmla="*/ 240 h 247"/>
                <a:gd name="T2" fmla="*/ 290 w 298"/>
                <a:gd name="T3" fmla="*/ 0 h 247"/>
                <a:gd name="T4" fmla="*/ 298 w 298"/>
                <a:gd name="T5" fmla="*/ 7 h 247"/>
                <a:gd name="T6" fmla="*/ 7 w 298"/>
                <a:gd name="T7" fmla="*/ 247 h 247"/>
                <a:gd name="T8" fmla="*/ 0 w 298"/>
                <a:gd name="T9" fmla="*/ 240 h 247"/>
                <a:gd name="T10" fmla="*/ 0 w 298"/>
                <a:gd name="T11" fmla="*/ 240 h 247"/>
              </a:gdLst>
              <a:ahLst/>
              <a:cxnLst>
                <a:cxn ang="0">
                  <a:pos x="T0" y="T1"/>
                </a:cxn>
                <a:cxn ang="0">
                  <a:pos x="T2" y="T3"/>
                </a:cxn>
                <a:cxn ang="0">
                  <a:pos x="T4" y="T5"/>
                </a:cxn>
                <a:cxn ang="0">
                  <a:pos x="T6" y="T7"/>
                </a:cxn>
                <a:cxn ang="0">
                  <a:pos x="T8" y="T9"/>
                </a:cxn>
                <a:cxn ang="0">
                  <a:pos x="T10" y="T11"/>
                </a:cxn>
              </a:cxnLst>
              <a:rect l="0" t="0" r="r" b="b"/>
              <a:pathLst>
                <a:path w="298" h="247">
                  <a:moveTo>
                    <a:pt x="0" y="240"/>
                  </a:moveTo>
                  <a:lnTo>
                    <a:pt x="290" y="0"/>
                  </a:lnTo>
                  <a:lnTo>
                    <a:pt x="298" y="7"/>
                  </a:lnTo>
                  <a:lnTo>
                    <a:pt x="7" y="247"/>
                  </a:lnTo>
                  <a:lnTo>
                    <a:pt x="0" y="240"/>
                  </a:lnTo>
                  <a:lnTo>
                    <a:pt x="0" y="24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76" name="Freeform 804"/>
            <p:cNvSpPr/>
            <p:nvPr/>
          </p:nvSpPr>
          <p:spPr bwMode="auto">
            <a:xfrm>
              <a:off x="5040334" y="5012346"/>
              <a:ext cx="388331" cy="366433"/>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sp>
        <p:nvSpPr>
          <p:cNvPr id="182" name="圆角矩形 181"/>
          <p:cNvSpPr/>
          <p:nvPr/>
        </p:nvSpPr>
        <p:spPr>
          <a:xfrm>
            <a:off x="5902323" y="3972262"/>
            <a:ext cx="5439775" cy="50405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3" name="组合 182"/>
          <p:cNvGrpSpPr/>
          <p:nvPr/>
        </p:nvGrpSpPr>
        <p:grpSpPr>
          <a:xfrm>
            <a:off x="5269243" y="1317455"/>
            <a:ext cx="1812165" cy="1812165"/>
            <a:chOff x="3481448" y="2338049"/>
            <a:chExt cx="2181104" cy="2181104"/>
          </a:xfrm>
        </p:grpSpPr>
        <p:grpSp>
          <p:nvGrpSpPr>
            <p:cNvPr id="184" name="组合 183"/>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86" name="同心圆 18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187" name="椭圆 18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185"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6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工</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188" name="组合 187"/>
          <p:cNvGrpSpPr/>
          <p:nvPr/>
        </p:nvGrpSpPr>
        <p:grpSpPr>
          <a:xfrm>
            <a:off x="6861311" y="1317455"/>
            <a:ext cx="1812165" cy="1812165"/>
            <a:chOff x="3481448" y="2338049"/>
            <a:chExt cx="2181104" cy="2181104"/>
          </a:xfrm>
        </p:grpSpPr>
        <p:grpSp>
          <p:nvGrpSpPr>
            <p:cNvPr id="189" name="组合 188"/>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91" name="同心圆 1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192" name="椭圆 191"/>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190"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6600" b="1" kern="0" dirty="0" smtClean="0">
                  <a:solidFill>
                    <a:srgbClr val="0070C0"/>
                  </a:solidFill>
                  <a:latin typeface="微软雅黑" panose="020B0503020204020204" charset="-122"/>
                  <a:ea typeface="微软雅黑" panose="020B0503020204020204" charset="-122"/>
                </a:rPr>
                <a:t>作</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193" name="组合 192"/>
          <p:cNvGrpSpPr/>
          <p:nvPr/>
        </p:nvGrpSpPr>
        <p:grpSpPr>
          <a:xfrm>
            <a:off x="8453378" y="1317455"/>
            <a:ext cx="1812165" cy="1812165"/>
            <a:chOff x="3481448" y="2338049"/>
            <a:chExt cx="2181104" cy="2181104"/>
          </a:xfrm>
        </p:grpSpPr>
        <p:grpSp>
          <p:nvGrpSpPr>
            <p:cNvPr id="194" name="组合 193"/>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96" name="同心圆 1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197" name="椭圆 19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195"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6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总</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198" name="组合 197"/>
          <p:cNvGrpSpPr/>
          <p:nvPr/>
        </p:nvGrpSpPr>
        <p:grpSpPr>
          <a:xfrm>
            <a:off x="10045449" y="1317455"/>
            <a:ext cx="1812165" cy="1812165"/>
            <a:chOff x="3481448" y="2338049"/>
            <a:chExt cx="2181104" cy="2181104"/>
          </a:xfrm>
        </p:grpSpPr>
        <p:grpSp>
          <p:nvGrpSpPr>
            <p:cNvPr id="199" name="组合 198"/>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201" name="同心圆 2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202" name="椭圆 201"/>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200"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6600" b="1" kern="0" noProof="0" dirty="0" smtClean="0">
                  <a:solidFill>
                    <a:srgbClr val="0070C0"/>
                  </a:solidFill>
                  <a:latin typeface="微软雅黑" panose="020B0503020204020204" charset="-122"/>
                  <a:ea typeface="微软雅黑" panose="020B0503020204020204" charset="-122"/>
                </a:rPr>
                <a:t>结</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
        <p:nvSpPr>
          <p:cNvPr id="203" name="TextBox 25"/>
          <p:cNvSpPr txBox="1"/>
          <p:nvPr/>
        </p:nvSpPr>
        <p:spPr>
          <a:xfrm>
            <a:off x="6018241" y="3957404"/>
            <a:ext cx="5189241" cy="523220"/>
          </a:xfrm>
          <a:prstGeom prst="rect">
            <a:avLst/>
          </a:prstGeom>
          <a:noFill/>
        </p:spPr>
        <p:txBody>
          <a:bodyPr wrap="none" rtlCol="0">
            <a:spAutoFit/>
          </a:bodyPr>
          <a:lstStyle/>
          <a:p>
            <a:pPr algn="ctr"/>
            <a:r>
              <a:rPr lang="zh-CN" altLang="en-US" sz="2800" b="1" dirty="0" smtClean="0">
                <a:solidFill>
                  <a:schemeClr val="tx1">
                    <a:lumMod val="65000"/>
                    <a:lumOff val="35000"/>
                  </a:schemeClr>
                </a:solidFill>
                <a:latin typeface="微软雅黑" panose="020B0503020204020204" charset="-122"/>
                <a:ea typeface="微软雅黑" panose="020B0503020204020204" charset="-122"/>
              </a:rPr>
              <a:t>总结计划述职报告蓝黑</a:t>
            </a:r>
            <a:r>
              <a:rPr lang="en-US" altLang="zh-CN" sz="2800" b="1" dirty="0" smtClean="0">
                <a:solidFill>
                  <a:schemeClr val="tx1">
                    <a:lumMod val="65000"/>
                    <a:lumOff val="35000"/>
                  </a:schemeClr>
                </a:solidFill>
                <a:latin typeface="微软雅黑" panose="020B0503020204020204" charset="-122"/>
                <a:ea typeface="微软雅黑" panose="020B0503020204020204" charset="-122"/>
              </a:rPr>
              <a:t>PPT</a:t>
            </a:r>
            <a:r>
              <a:rPr lang="zh-CN" altLang="en-US" sz="2800" b="1" dirty="0" smtClean="0">
                <a:solidFill>
                  <a:schemeClr val="tx1">
                    <a:lumMod val="65000"/>
                    <a:lumOff val="35000"/>
                  </a:schemeClr>
                </a:solidFill>
                <a:latin typeface="微软雅黑" panose="020B0503020204020204" charset="-122"/>
                <a:ea typeface="微软雅黑" panose="020B0503020204020204" charset="-122"/>
              </a:rPr>
              <a:t>模板</a:t>
            </a:r>
            <a:endParaRPr lang="zh-CN" altLang="en-US" sz="2800" dirty="0">
              <a:solidFill>
                <a:schemeClr val="tx1">
                  <a:lumMod val="65000"/>
                  <a:lumOff val="35000"/>
                </a:schemeClr>
              </a:solidFill>
              <a:latin typeface="微软雅黑" panose="020B0503020204020204" charset="-122"/>
              <a:ea typeface="微软雅黑" panose="020B0503020204020204" charset="-122"/>
            </a:endParaRPr>
          </a:p>
        </p:txBody>
      </p:sp>
      <p:cxnSp>
        <p:nvCxnSpPr>
          <p:cNvPr id="206" name="直接连接符 205"/>
          <p:cNvCxnSpPr/>
          <p:nvPr/>
        </p:nvCxnSpPr>
        <p:spPr>
          <a:xfrm>
            <a:off x="5647973" y="3563463"/>
            <a:ext cx="5869251" cy="0"/>
          </a:xfrm>
          <a:prstGeom prst="line">
            <a:avLst/>
          </a:prstGeom>
          <a:ln w="38100">
            <a:solidFill>
              <a:schemeClr val="bg1"/>
            </a:solidFill>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011156" y="2551875"/>
            <a:ext cx="1279558" cy="1841320"/>
            <a:chOff x="7786688" y="-4638675"/>
            <a:chExt cx="325437" cy="468313"/>
          </a:xfrm>
          <a:solidFill>
            <a:srgbClr val="0070C0"/>
          </a:solidFill>
        </p:grpSpPr>
        <p:sp>
          <p:nvSpPr>
            <p:cNvPr id="86" name="Oval 330"/>
            <p:cNvSpPr>
              <a:spLocks noChangeArrowheads="1"/>
            </p:cNvSpPr>
            <p:nvPr/>
          </p:nvSpPr>
          <p:spPr bwMode="auto">
            <a:xfrm>
              <a:off x="7916863" y="-4625975"/>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Line 331"/>
            <p:cNvSpPr>
              <a:spLocks noChangeShapeType="1"/>
            </p:cNvSpPr>
            <p:nvPr/>
          </p:nvSpPr>
          <p:spPr bwMode="auto">
            <a:xfrm>
              <a:off x="7953375" y="-45878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Line 332"/>
            <p:cNvSpPr>
              <a:spLocks noChangeShapeType="1"/>
            </p:cNvSpPr>
            <p:nvPr/>
          </p:nvSpPr>
          <p:spPr bwMode="auto">
            <a:xfrm>
              <a:off x="7953375" y="-45878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333"/>
            <p:cNvSpPr/>
            <p:nvPr/>
          </p:nvSpPr>
          <p:spPr bwMode="auto">
            <a:xfrm>
              <a:off x="8070850" y="-4356100"/>
              <a:ext cx="41275" cy="114300"/>
            </a:xfrm>
            <a:custGeom>
              <a:avLst/>
              <a:gdLst>
                <a:gd name="T0" fmla="*/ 0 w 16"/>
                <a:gd name="T1" fmla="*/ 45 h 45"/>
                <a:gd name="T2" fmla="*/ 10 w 16"/>
                <a:gd name="T3" fmla="*/ 45 h 45"/>
                <a:gd name="T4" fmla="*/ 16 w 16"/>
                <a:gd name="T5" fmla="*/ 38 h 45"/>
                <a:gd name="T6" fmla="*/ 16 w 16"/>
                <a:gd name="T7" fmla="*/ 6 h 45"/>
                <a:gd name="T8" fmla="*/ 10 w 16"/>
                <a:gd name="T9" fmla="*/ 0 h 45"/>
                <a:gd name="T10" fmla="*/ 0 w 16"/>
                <a:gd name="T11" fmla="*/ 0 h 45"/>
                <a:gd name="T12" fmla="*/ 0 w 16"/>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0" y="45"/>
                  </a:moveTo>
                  <a:cubicBezTo>
                    <a:pt x="10" y="45"/>
                    <a:pt x="10" y="45"/>
                    <a:pt x="10" y="45"/>
                  </a:cubicBezTo>
                  <a:cubicBezTo>
                    <a:pt x="13" y="45"/>
                    <a:pt x="16" y="42"/>
                    <a:pt x="16" y="38"/>
                  </a:cubicBezTo>
                  <a:cubicBezTo>
                    <a:pt x="16" y="38"/>
                    <a:pt x="16" y="7"/>
                    <a:pt x="16" y="6"/>
                  </a:cubicBezTo>
                  <a:cubicBezTo>
                    <a:pt x="16" y="3"/>
                    <a:pt x="13" y="0"/>
                    <a:pt x="10" y="0"/>
                  </a:cubicBezTo>
                  <a:cubicBezTo>
                    <a:pt x="0" y="0"/>
                    <a:pt x="0" y="0"/>
                    <a:pt x="0" y="0"/>
                  </a:cubicBezTo>
                  <a:lnTo>
                    <a:pt x="0"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334"/>
            <p:cNvSpPr>
              <a:spLocks noEditPoints="1"/>
            </p:cNvSpPr>
            <p:nvPr/>
          </p:nvSpPr>
          <p:spPr bwMode="auto">
            <a:xfrm>
              <a:off x="7786688" y="-4638675"/>
              <a:ext cx="279400" cy="468313"/>
            </a:xfrm>
            <a:custGeom>
              <a:avLst/>
              <a:gdLst>
                <a:gd name="T0" fmla="*/ 109 w 109"/>
                <a:gd name="T1" fmla="*/ 110 h 183"/>
                <a:gd name="T2" fmla="*/ 103 w 109"/>
                <a:gd name="T3" fmla="*/ 110 h 183"/>
                <a:gd name="T4" fmla="*/ 103 w 109"/>
                <a:gd name="T5" fmla="*/ 104 h 183"/>
                <a:gd name="T6" fmla="*/ 100 w 109"/>
                <a:gd name="T7" fmla="*/ 101 h 183"/>
                <a:gd name="T8" fmla="*/ 100 w 109"/>
                <a:gd name="T9" fmla="*/ 101 h 183"/>
                <a:gd name="T10" fmla="*/ 100 w 109"/>
                <a:gd name="T11" fmla="*/ 56 h 183"/>
                <a:gd name="T12" fmla="*/ 81 w 109"/>
                <a:gd name="T13" fmla="*/ 37 h 183"/>
                <a:gd name="T14" fmla="*/ 47 w 109"/>
                <a:gd name="T15" fmla="*/ 37 h 183"/>
                <a:gd name="T16" fmla="*/ 17 w 109"/>
                <a:gd name="T17" fmla="*/ 6 h 183"/>
                <a:gd name="T18" fmla="*/ 7 w 109"/>
                <a:gd name="T19" fmla="*/ 16 h 183"/>
                <a:gd name="T20" fmla="*/ 47 w 109"/>
                <a:gd name="T21" fmla="*/ 60 h 183"/>
                <a:gd name="T22" fmla="*/ 47 w 109"/>
                <a:gd name="T23" fmla="*/ 171 h 183"/>
                <a:gd name="T24" fmla="*/ 63 w 109"/>
                <a:gd name="T25" fmla="*/ 171 h 183"/>
                <a:gd name="T26" fmla="*/ 64 w 109"/>
                <a:gd name="T27" fmla="*/ 107 h 183"/>
                <a:gd name="T28" fmla="*/ 67 w 109"/>
                <a:gd name="T29" fmla="*/ 107 h 183"/>
                <a:gd name="T30" fmla="*/ 68 w 109"/>
                <a:gd name="T31" fmla="*/ 171 h 183"/>
                <a:gd name="T32" fmla="*/ 84 w 109"/>
                <a:gd name="T33" fmla="*/ 171 h 183"/>
                <a:gd name="T34" fmla="*/ 84 w 109"/>
                <a:gd name="T35" fmla="*/ 155 h 183"/>
                <a:gd name="T36" fmla="*/ 109 w 109"/>
                <a:gd name="T37" fmla="*/ 155 h 183"/>
                <a:gd name="T38" fmla="*/ 109 w 109"/>
                <a:gd name="T39" fmla="*/ 110 h 183"/>
                <a:gd name="T40" fmla="*/ 84 w 109"/>
                <a:gd name="T41" fmla="*/ 104 h 183"/>
                <a:gd name="T42" fmla="*/ 84 w 109"/>
                <a:gd name="T43" fmla="*/ 110 h 183"/>
                <a:gd name="T44" fmla="*/ 84 w 109"/>
                <a:gd name="T45" fmla="*/ 110 h 183"/>
                <a:gd name="T46" fmla="*/ 84 w 109"/>
                <a:gd name="T47" fmla="*/ 60 h 183"/>
                <a:gd name="T48" fmla="*/ 87 w 109"/>
                <a:gd name="T49" fmla="*/ 60 h 183"/>
                <a:gd name="T50" fmla="*/ 88 w 109"/>
                <a:gd name="T51" fmla="*/ 101 h 183"/>
                <a:gd name="T52" fmla="*/ 88 w 109"/>
                <a:gd name="T53" fmla="*/ 101 h 183"/>
                <a:gd name="T54" fmla="*/ 84 w 109"/>
                <a:gd name="T55" fmla="*/ 104 h 183"/>
                <a:gd name="T56" fmla="*/ 100 w 109"/>
                <a:gd name="T57" fmla="*/ 110 h 183"/>
                <a:gd name="T58" fmla="*/ 88 w 109"/>
                <a:gd name="T59" fmla="*/ 110 h 183"/>
                <a:gd name="T60" fmla="*/ 88 w 109"/>
                <a:gd name="T61" fmla="*/ 104 h 183"/>
                <a:gd name="T62" fmla="*/ 89 w 109"/>
                <a:gd name="T63" fmla="*/ 104 h 183"/>
                <a:gd name="T64" fmla="*/ 99 w 109"/>
                <a:gd name="T65" fmla="*/ 104 h 183"/>
                <a:gd name="T66" fmla="*/ 100 w 109"/>
                <a:gd name="T67" fmla="*/ 104 h 183"/>
                <a:gd name="T68" fmla="*/ 100 w 109"/>
                <a:gd name="T69" fmla="*/ 1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83">
                  <a:moveTo>
                    <a:pt x="109" y="110"/>
                  </a:moveTo>
                  <a:cubicBezTo>
                    <a:pt x="103" y="110"/>
                    <a:pt x="103" y="110"/>
                    <a:pt x="103" y="110"/>
                  </a:cubicBezTo>
                  <a:cubicBezTo>
                    <a:pt x="103" y="104"/>
                    <a:pt x="103" y="104"/>
                    <a:pt x="103" y="104"/>
                  </a:cubicBezTo>
                  <a:cubicBezTo>
                    <a:pt x="103" y="102"/>
                    <a:pt x="102" y="101"/>
                    <a:pt x="100" y="101"/>
                  </a:cubicBezTo>
                  <a:cubicBezTo>
                    <a:pt x="100" y="101"/>
                    <a:pt x="100" y="101"/>
                    <a:pt x="100" y="101"/>
                  </a:cubicBezTo>
                  <a:cubicBezTo>
                    <a:pt x="100" y="56"/>
                    <a:pt x="100" y="56"/>
                    <a:pt x="100" y="56"/>
                  </a:cubicBezTo>
                  <a:cubicBezTo>
                    <a:pt x="100" y="41"/>
                    <a:pt x="95" y="37"/>
                    <a:pt x="81" y="37"/>
                  </a:cubicBezTo>
                  <a:cubicBezTo>
                    <a:pt x="47" y="37"/>
                    <a:pt x="47" y="37"/>
                    <a:pt x="47" y="37"/>
                  </a:cubicBezTo>
                  <a:cubicBezTo>
                    <a:pt x="17" y="6"/>
                    <a:pt x="17" y="6"/>
                    <a:pt x="17" y="6"/>
                  </a:cubicBezTo>
                  <a:cubicBezTo>
                    <a:pt x="10" y="0"/>
                    <a:pt x="0" y="10"/>
                    <a:pt x="7" y="16"/>
                  </a:cubicBezTo>
                  <a:cubicBezTo>
                    <a:pt x="47" y="60"/>
                    <a:pt x="47" y="60"/>
                    <a:pt x="47" y="60"/>
                  </a:cubicBezTo>
                  <a:cubicBezTo>
                    <a:pt x="47" y="171"/>
                    <a:pt x="47" y="171"/>
                    <a:pt x="47" y="171"/>
                  </a:cubicBezTo>
                  <a:cubicBezTo>
                    <a:pt x="47" y="183"/>
                    <a:pt x="63" y="182"/>
                    <a:pt x="63" y="171"/>
                  </a:cubicBezTo>
                  <a:cubicBezTo>
                    <a:pt x="64" y="107"/>
                    <a:pt x="64" y="107"/>
                    <a:pt x="64" y="107"/>
                  </a:cubicBezTo>
                  <a:cubicBezTo>
                    <a:pt x="67" y="107"/>
                    <a:pt x="67" y="107"/>
                    <a:pt x="67" y="107"/>
                  </a:cubicBezTo>
                  <a:cubicBezTo>
                    <a:pt x="68" y="171"/>
                    <a:pt x="68" y="171"/>
                    <a:pt x="68" y="171"/>
                  </a:cubicBezTo>
                  <a:cubicBezTo>
                    <a:pt x="68" y="182"/>
                    <a:pt x="84" y="183"/>
                    <a:pt x="84" y="171"/>
                  </a:cubicBezTo>
                  <a:cubicBezTo>
                    <a:pt x="84" y="155"/>
                    <a:pt x="84" y="155"/>
                    <a:pt x="84" y="155"/>
                  </a:cubicBezTo>
                  <a:cubicBezTo>
                    <a:pt x="109" y="155"/>
                    <a:pt x="109" y="155"/>
                    <a:pt x="109" y="155"/>
                  </a:cubicBezTo>
                  <a:cubicBezTo>
                    <a:pt x="109" y="110"/>
                    <a:pt x="109" y="110"/>
                    <a:pt x="109" y="110"/>
                  </a:cubicBezTo>
                  <a:close/>
                  <a:moveTo>
                    <a:pt x="84" y="104"/>
                  </a:moveTo>
                  <a:cubicBezTo>
                    <a:pt x="84" y="110"/>
                    <a:pt x="84" y="110"/>
                    <a:pt x="84" y="110"/>
                  </a:cubicBezTo>
                  <a:cubicBezTo>
                    <a:pt x="84" y="110"/>
                    <a:pt x="84" y="110"/>
                    <a:pt x="84" y="110"/>
                  </a:cubicBezTo>
                  <a:cubicBezTo>
                    <a:pt x="84" y="60"/>
                    <a:pt x="84" y="60"/>
                    <a:pt x="84" y="60"/>
                  </a:cubicBezTo>
                  <a:cubicBezTo>
                    <a:pt x="87" y="60"/>
                    <a:pt x="87" y="60"/>
                    <a:pt x="87" y="60"/>
                  </a:cubicBezTo>
                  <a:cubicBezTo>
                    <a:pt x="88" y="101"/>
                    <a:pt x="88" y="101"/>
                    <a:pt x="88" y="101"/>
                  </a:cubicBezTo>
                  <a:cubicBezTo>
                    <a:pt x="88" y="101"/>
                    <a:pt x="88" y="101"/>
                    <a:pt x="88" y="101"/>
                  </a:cubicBezTo>
                  <a:cubicBezTo>
                    <a:pt x="86" y="101"/>
                    <a:pt x="84" y="102"/>
                    <a:pt x="84" y="104"/>
                  </a:cubicBezTo>
                  <a:close/>
                  <a:moveTo>
                    <a:pt x="100" y="110"/>
                  </a:moveTo>
                  <a:cubicBezTo>
                    <a:pt x="88" y="110"/>
                    <a:pt x="88" y="110"/>
                    <a:pt x="88" y="110"/>
                  </a:cubicBezTo>
                  <a:cubicBezTo>
                    <a:pt x="88" y="104"/>
                    <a:pt x="88" y="104"/>
                    <a:pt x="88" y="104"/>
                  </a:cubicBezTo>
                  <a:cubicBezTo>
                    <a:pt x="89" y="104"/>
                    <a:pt x="89" y="104"/>
                    <a:pt x="89" y="104"/>
                  </a:cubicBezTo>
                  <a:cubicBezTo>
                    <a:pt x="91" y="108"/>
                    <a:pt x="96" y="108"/>
                    <a:pt x="99" y="104"/>
                  </a:cubicBezTo>
                  <a:cubicBezTo>
                    <a:pt x="100" y="104"/>
                    <a:pt x="100" y="104"/>
                    <a:pt x="100" y="104"/>
                  </a:cubicBezTo>
                  <a:cubicBezTo>
                    <a:pt x="100" y="110"/>
                    <a:pt x="100" y="110"/>
                    <a:pt x="100"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par>
                                    <p:cTn id="11" presetID="53" presetClass="entr" presetSubtype="16" fill="hold" nodeType="withEffect">
                                      <p:stCondLst>
                                        <p:cond delay="30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10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nodeType="withEffect">
                                      <p:stCondLst>
                                        <p:cond delay="4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30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Effect transition="in" filter="fade">
                                          <p:cBhvr>
                                            <p:cTn id="30" dur="500"/>
                                            <p:tgtEl>
                                              <p:spTgt spid="49"/>
                                            </p:tgtEl>
                                          </p:cBhvr>
                                        </p:animEffect>
                                      </p:childTnLst>
                                    </p:cTn>
                                  </p:par>
                                  <p:par>
                                    <p:cTn id="31" presetID="23" presetClass="entr" presetSubtype="52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ppt_x</p:attrName>
                                            </p:attrNameLst>
                                          </p:cBhvr>
                                          <p:tavLst>
                                            <p:tav tm="0">
                                              <p:val>
                                                <p:fltVal val="0.5"/>
                                              </p:val>
                                            </p:tav>
                                            <p:tav tm="100000">
                                              <p:val>
                                                <p:strVal val="#ppt_x"/>
                                              </p:val>
                                            </p:tav>
                                          </p:tavLst>
                                        </p:anim>
                                        <p:anim calcmode="lin" valueType="num">
                                          <p:cBhvr>
                                            <p:cTn id="36" dur="1000" fill="hold"/>
                                            <p:tgtEl>
                                              <p:spTgt spid="5"/>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20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p:val>
                                                <p:fltVal val="0.5"/>
                                              </p:val>
                                            </p:tav>
                                            <p:tav tm="100000">
                                              <p:val>
                                                <p:strVal val="#ppt_x"/>
                                              </p:val>
                                            </p:tav>
                                          </p:tavLst>
                                        </p:anim>
                                        <p:anim calcmode="lin" valueType="num">
                                          <p:cBhvr>
                                            <p:cTn id="42" dur="1000" fill="hold"/>
                                            <p:tgtEl>
                                              <p:spTgt spid="8"/>
                                            </p:tgtEl>
                                            <p:attrNameLst>
                                              <p:attrName>ppt_y</p:attrName>
                                            </p:attrNameLst>
                                          </p:cBhvr>
                                          <p:tavLst>
                                            <p:tav tm="0">
                                              <p:val>
                                                <p:fltVal val="0.5"/>
                                              </p:val>
                                            </p:tav>
                                            <p:tav tm="100000">
                                              <p:val>
                                                <p:strVal val="#ppt_y"/>
                                              </p:val>
                                            </p:tav>
                                          </p:tavLst>
                                        </p:anim>
                                      </p:childTnLst>
                                    </p:cTn>
                                  </p:par>
                                  <p:par>
                                    <p:cTn id="43" presetID="53" presetClass="entr" presetSubtype="16" fill="hold" nodeType="withEffect">
                                      <p:stCondLst>
                                        <p:cond delay="10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Effect transition="in" filter="fade">
                                          <p:cBhvr>
                                            <p:cTn id="47" dur="500"/>
                                            <p:tgtEl>
                                              <p:spTgt spid="46"/>
                                            </p:tgtEl>
                                          </p:cBhvr>
                                        </p:animEffect>
                                      </p:childTnLst>
                                    </p:cTn>
                                  </p:par>
                                  <p:par>
                                    <p:cTn id="48" presetID="53" presetClass="entr" presetSubtype="16" fill="hold" nodeType="withEffect">
                                      <p:stCondLst>
                                        <p:cond delay="5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500" fill="hold"/>
                                            <p:tgtEl>
                                              <p:spTgt spid="43"/>
                                            </p:tgtEl>
                                            <p:attrNameLst>
                                              <p:attrName>ppt_w</p:attrName>
                                            </p:attrNameLst>
                                          </p:cBhvr>
                                          <p:tavLst>
                                            <p:tav tm="0">
                                              <p:val>
                                                <p:fltVal val="0"/>
                                              </p:val>
                                            </p:tav>
                                            <p:tav tm="100000">
                                              <p:val>
                                                <p:strVal val="#ppt_w"/>
                                              </p:val>
                                            </p:tav>
                                          </p:tavLst>
                                        </p:anim>
                                        <p:anim calcmode="lin" valueType="num">
                                          <p:cBhvr>
                                            <p:cTn id="51" dur="500" fill="hold"/>
                                            <p:tgtEl>
                                              <p:spTgt spid="43"/>
                                            </p:tgtEl>
                                            <p:attrNameLst>
                                              <p:attrName>ppt_h</p:attrName>
                                            </p:attrNameLst>
                                          </p:cBhvr>
                                          <p:tavLst>
                                            <p:tav tm="0">
                                              <p:val>
                                                <p:fltVal val="0"/>
                                              </p:val>
                                            </p:tav>
                                            <p:tav tm="100000">
                                              <p:val>
                                                <p:strVal val="#ppt_h"/>
                                              </p:val>
                                            </p:tav>
                                          </p:tavLst>
                                        </p:anim>
                                        <p:animEffect transition="in" filter="fade">
                                          <p:cBhvr>
                                            <p:cTn id="52" dur="500"/>
                                            <p:tgtEl>
                                              <p:spTgt spid="43"/>
                                            </p:tgtEl>
                                          </p:cBhvr>
                                        </p:animEffect>
                                      </p:childTnLst>
                                    </p:cTn>
                                  </p:par>
                                  <p:par>
                                    <p:cTn id="53" presetID="2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ppt_x</p:attrName>
                                            </p:attrNameLst>
                                          </p:cBhvr>
                                          <p:tavLst>
                                            <p:tav tm="0">
                                              <p:val>
                                                <p:fltVal val="0.5"/>
                                              </p:val>
                                            </p:tav>
                                            <p:tav tm="100000">
                                              <p:val>
                                                <p:strVal val="#ppt_x"/>
                                              </p:val>
                                            </p:tav>
                                          </p:tavLst>
                                        </p:anim>
                                        <p:anim calcmode="lin" valueType="num">
                                          <p:cBhvr>
                                            <p:cTn id="58" dur="1000" fill="hold"/>
                                            <p:tgtEl>
                                              <p:spTgt spid="11"/>
                                            </p:tgtEl>
                                            <p:attrNameLst>
                                              <p:attrName>ppt_y</p:attrName>
                                            </p:attrNameLst>
                                          </p:cBhvr>
                                          <p:tavLst>
                                            <p:tav tm="0">
                                              <p:val>
                                                <p:fltVal val="0.5"/>
                                              </p:val>
                                            </p:tav>
                                            <p:tav tm="100000">
                                              <p:val>
                                                <p:strVal val="#ppt_y"/>
                                              </p:val>
                                            </p:tav>
                                          </p:tavLst>
                                        </p:anim>
                                      </p:childTnLst>
                                    </p:cTn>
                                  </p:par>
                                  <p:par>
                                    <p:cTn id="59" presetID="53" presetClass="entr" presetSubtype="16" fill="hold" nodeType="withEffect">
                                      <p:stCondLst>
                                        <p:cond delay="300"/>
                                      </p:stCondLst>
                                      <p:childTnLst>
                                        <p:set>
                                          <p:cBhvr>
                                            <p:cTn id="60" dur="1" fill="hold">
                                              <p:stCondLst>
                                                <p:cond delay="0"/>
                                              </p:stCondLst>
                                            </p:cTn>
                                            <p:tgtEl>
                                              <p:spTgt spid="55"/>
                                            </p:tgtEl>
                                            <p:attrNameLst>
                                              <p:attrName>style.visibility</p:attrName>
                                            </p:attrNameLst>
                                          </p:cBhvr>
                                          <p:to>
                                            <p:strVal val="visible"/>
                                          </p:to>
                                        </p:set>
                                        <p:anim calcmode="lin" valueType="num">
                                          <p:cBhvr>
                                            <p:cTn id="61" dur="500" fill="hold"/>
                                            <p:tgtEl>
                                              <p:spTgt spid="55"/>
                                            </p:tgtEl>
                                            <p:attrNameLst>
                                              <p:attrName>ppt_w</p:attrName>
                                            </p:attrNameLst>
                                          </p:cBhvr>
                                          <p:tavLst>
                                            <p:tav tm="0">
                                              <p:val>
                                                <p:fltVal val="0"/>
                                              </p:val>
                                            </p:tav>
                                            <p:tav tm="100000">
                                              <p:val>
                                                <p:strVal val="#ppt_w"/>
                                              </p:val>
                                            </p:tav>
                                          </p:tavLst>
                                        </p:anim>
                                        <p:anim calcmode="lin" valueType="num">
                                          <p:cBhvr>
                                            <p:cTn id="62" dur="500" fill="hold"/>
                                            <p:tgtEl>
                                              <p:spTgt spid="55"/>
                                            </p:tgtEl>
                                            <p:attrNameLst>
                                              <p:attrName>ppt_h</p:attrName>
                                            </p:attrNameLst>
                                          </p:cBhvr>
                                          <p:tavLst>
                                            <p:tav tm="0">
                                              <p:val>
                                                <p:fltVal val="0"/>
                                              </p:val>
                                            </p:tav>
                                            <p:tav tm="100000">
                                              <p:val>
                                                <p:strVal val="#ppt_h"/>
                                              </p:val>
                                            </p:tav>
                                          </p:tavLst>
                                        </p:anim>
                                        <p:animEffect transition="in" filter="fade">
                                          <p:cBhvr>
                                            <p:cTn id="63" dur="500"/>
                                            <p:tgtEl>
                                              <p:spTgt spid="55"/>
                                            </p:tgtEl>
                                          </p:cBhvr>
                                        </p:animEffect>
                                      </p:childTnLst>
                                    </p:cTn>
                                  </p:par>
                                  <p:par>
                                    <p:cTn id="64" presetID="53" presetClass="entr" presetSubtype="16" fill="hold" nodeType="withEffect">
                                      <p:stCondLst>
                                        <p:cond delay="400"/>
                                      </p:stCondLst>
                                      <p:childTnLst>
                                        <p:set>
                                          <p:cBhvr>
                                            <p:cTn id="65" dur="1" fill="hold">
                                              <p:stCondLst>
                                                <p:cond delay="0"/>
                                              </p:stCondLst>
                                            </p:cTn>
                                            <p:tgtEl>
                                              <p:spTgt spid="52"/>
                                            </p:tgtEl>
                                            <p:attrNameLst>
                                              <p:attrName>style.visibility</p:attrName>
                                            </p:attrNameLst>
                                          </p:cBhvr>
                                          <p:to>
                                            <p:strVal val="visible"/>
                                          </p:to>
                                        </p:set>
                                        <p:anim calcmode="lin" valueType="num">
                                          <p:cBhvr>
                                            <p:cTn id="66" dur="500" fill="hold"/>
                                            <p:tgtEl>
                                              <p:spTgt spid="52"/>
                                            </p:tgtEl>
                                            <p:attrNameLst>
                                              <p:attrName>ppt_w</p:attrName>
                                            </p:attrNameLst>
                                          </p:cBhvr>
                                          <p:tavLst>
                                            <p:tav tm="0">
                                              <p:val>
                                                <p:fltVal val="0"/>
                                              </p:val>
                                            </p:tav>
                                            <p:tav tm="100000">
                                              <p:val>
                                                <p:strVal val="#ppt_w"/>
                                              </p:val>
                                            </p:tav>
                                          </p:tavLst>
                                        </p:anim>
                                        <p:anim calcmode="lin" valueType="num">
                                          <p:cBhvr>
                                            <p:cTn id="67" dur="500" fill="hold"/>
                                            <p:tgtEl>
                                              <p:spTgt spid="52"/>
                                            </p:tgtEl>
                                            <p:attrNameLst>
                                              <p:attrName>ppt_h</p:attrName>
                                            </p:attrNameLst>
                                          </p:cBhvr>
                                          <p:tavLst>
                                            <p:tav tm="0">
                                              <p:val>
                                                <p:fltVal val="0"/>
                                              </p:val>
                                            </p:tav>
                                            <p:tav tm="100000">
                                              <p:val>
                                                <p:strVal val="#ppt_h"/>
                                              </p:val>
                                            </p:tav>
                                          </p:tavLst>
                                        </p:anim>
                                        <p:animEffect transition="in" filter="fade">
                                          <p:cBhvr>
                                            <p:cTn id="68" dur="500"/>
                                            <p:tgtEl>
                                              <p:spTgt spid="52"/>
                                            </p:tgtEl>
                                          </p:cBhvr>
                                        </p:animEffect>
                                      </p:childTnLst>
                                    </p:cTn>
                                  </p:par>
                                  <p:par>
                                    <p:cTn id="69" presetID="23" presetClass="entr" presetSubtype="528" fill="hold" nodeType="withEffect">
                                      <p:stCondLst>
                                        <p:cond delay="200"/>
                                      </p:stCondLst>
                                      <p:childTnLst>
                                        <p:set>
                                          <p:cBhvr>
                                            <p:cTn id="70" dur="1" fill="hold">
                                              <p:stCondLst>
                                                <p:cond delay="0"/>
                                              </p:stCondLst>
                                            </p:cTn>
                                            <p:tgtEl>
                                              <p:spTgt spid="14"/>
                                            </p:tgtEl>
                                            <p:attrNameLst>
                                              <p:attrName>style.visibility</p:attrName>
                                            </p:attrNameLst>
                                          </p:cBhvr>
                                          <p:to>
                                            <p:strVal val="visible"/>
                                          </p:to>
                                        </p:set>
                                        <p:anim calcmode="lin" valueType="num">
                                          <p:cBhvr>
                                            <p:cTn id="71" dur="600" fill="hold"/>
                                            <p:tgtEl>
                                              <p:spTgt spid="14"/>
                                            </p:tgtEl>
                                            <p:attrNameLst>
                                              <p:attrName>ppt_w</p:attrName>
                                            </p:attrNameLst>
                                          </p:cBhvr>
                                          <p:tavLst>
                                            <p:tav tm="0">
                                              <p:val>
                                                <p:fltVal val="0"/>
                                              </p:val>
                                            </p:tav>
                                            <p:tav tm="100000">
                                              <p:val>
                                                <p:strVal val="#ppt_w"/>
                                              </p:val>
                                            </p:tav>
                                          </p:tavLst>
                                        </p:anim>
                                        <p:anim calcmode="lin" valueType="num">
                                          <p:cBhvr>
                                            <p:cTn id="72" dur="600" fill="hold"/>
                                            <p:tgtEl>
                                              <p:spTgt spid="14"/>
                                            </p:tgtEl>
                                            <p:attrNameLst>
                                              <p:attrName>ppt_h</p:attrName>
                                            </p:attrNameLst>
                                          </p:cBhvr>
                                          <p:tavLst>
                                            <p:tav tm="0">
                                              <p:val>
                                                <p:fltVal val="0"/>
                                              </p:val>
                                            </p:tav>
                                            <p:tav tm="100000">
                                              <p:val>
                                                <p:strVal val="#ppt_h"/>
                                              </p:val>
                                            </p:tav>
                                          </p:tavLst>
                                        </p:anim>
                                        <p:anim calcmode="lin" valueType="num">
                                          <p:cBhvr>
                                            <p:cTn id="73" dur="600" fill="hold"/>
                                            <p:tgtEl>
                                              <p:spTgt spid="14"/>
                                            </p:tgtEl>
                                            <p:attrNameLst>
                                              <p:attrName>ppt_x</p:attrName>
                                            </p:attrNameLst>
                                          </p:cBhvr>
                                          <p:tavLst>
                                            <p:tav tm="0">
                                              <p:val>
                                                <p:fltVal val="0.5"/>
                                              </p:val>
                                            </p:tav>
                                            <p:tav tm="100000">
                                              <p:val>
                                                <p:strVal val="#ppt_x"/>
                                              </p:val>
                                            </p:tav>
                                          </p:tavLst>
                                        </p:anim>
                                        <p:anim calcmode="lin" valueType="num">
                                          <p:cBhvr>
                                            <p:cTn id="74" dur="600" fill="hold"/>
                                            <p:tgtEl>
                                              <p:spTgt spid="14"/>
                                            </p:tgtEl>
                                            <p:attrNameLst>
                                              <p:attrName>ppt_y</p:attrName>
                                            </p:attrNameLst>
                                          </p:cBhvr>
                                          <p:tavLst>
                                            <p:tav tm="0">
                                              <p:val>
                                                <p:fltVal val="0.5"/>
                                              </p:val>
                                            </p:tav>
                                            <p:tav tm="100000">
                                              <p:val>
                                                <p:strVal val="#ppt_y"/>
                                              </p:val>
                                            </p:tav>
                                          </p:tavLst>
                                        </p:anim>
                                      </p:childTnLst>
                                    </p:cTn>
                                  </p:par>
                                  <p:par>
                                    <p:cTn id="75" presetID="53" presetClass="entr" presetSubtype="16" fill="hold" nodeType="withEffect">
                                      <p:stCondLst>
                                        <p:cond delay="6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animEffect transition="in" filter="fade">
                                          <p:cBhvr>
                                            <p:cTn id="79" dur="500"/>
                                            <p:tgtEl>
                                              <p:spTgt spid="40"/>
                                            </p:tgtEl>
                                          </p:cBhvr>
                                        </p:animEffect>
                                      </p:childTnLst>
                                    </p:cTn>
                                  </p:par>
                                  <p:par>
                                    <p:cTn id="80" presetID="23" presetClass="entr" presetSubtype="528"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700" fill="hold"/>
                                            <p:tgtEl>
                                              <p:spTgt spid="17"/>
                                            </p:tgtEl>
                                            <p:attrNameLst>
                                              <p:attrName>ppt_w</p:attrName>
                                            </p:attrNameLst>
                                          </p:cBhvr>
                                          <p:tavLst>
                                            <p:tav tm="0">
                                              <p:val>
                                                <p:fltVal val="0"/>
                                              </p:val>
                                            </p:tav>
                                            <p:tav tm="100000">
                                              <p:val>
                                                <p:strVal val="#ppt_w"/>
                                              </p:val>
                                            </p:tav>
                                          </p:tavLst>
                                        </p:anim>
                                        <p:anim calcmode="lin" valueType="num">
                                          <p:cBhvr>
                                            <p:cTn id="83" dur="700" fill="hold"/>
                                            <p:tgtEl>
                                              <p:spTgt spid="17"/>
                                            </p:tgtEl>
                                            <p:attrNameLst>
                                              <p:attrName>ppt_h</p:attrName>
                                            </p:attrNameLst>
                                          </p:cBhvr>
                                          <p:tavLst>
                                            <p:tav tm="0">
                                              <p:val>
                                                <p:fltVal val="0"/>
                                              </p:val>
                                            </p:tav>
                                            <p:tav tm="100000">
                                              <p:val>
                                                <p:strVal val="#ppt_h"/>
                                              </p:val>
                                            </p:tav>
                                          </p:tavLst>
                                        </p:anim>
                                        <p:anim calcmode="lin" valueType="num">
                                          <p:cBhvr>
                                            <p:cTn id="84" dur="700" fill="hold"/>
                                            <p:tgtEl>
                                              <p:spTgt spid="17"/>
                                            </p:tgtEl>
                                            <p:attrNameLst>
                                              <p:attrName>ppt_x</p:attrName>
                                            </p:attrNameLst>
                                          </p:cBhvr>
                                          <p:tavLst>
                                            <p:tav tm="0">
                                              <p:val>
                                                <p:fltVal val="0.5"/>
                                              </p:val>
                                            </p:tav>
                                            <p:tav tm="100000">
                                              <p:val>
                                                <p:strVal val="#ppt_x"/>
                                              </p:val>
                                            </p:tav>
                                          </p:tavLst>
                                        </p:anim>
                                        <p:anim calcmode="lin" valueType="num">
                                          <p:cBhvr>
                                            <p:cTn id="85" dur="700" fill="hold"/>
                                            <p:tgtEl>
                                              <p:spTgt spid="17"/>
                                            </p:tgtEl>
                                            <p:attrNameLst>
                                              <p:attrName>ppt_y</p:attrName>
                                            </p:attrNameLst>
                                          </p:cBhvr>
                                          <p:tavLst>
                                            <p:tav tm="0">
                                              <p:val>
                                                <p:fltVal val="0.5"/>
                                              </p:val>
                                            </p:tav>
                                            <p:tav tm="100000">
                                              <p:val>
                                                <p:strVal val="#ppt_y"/>
                                              </p:val>
                                            </p:tav>
                                          </p:tavLst>
                                        </p:anim>
                                      </p:childTnLst>
                                    </p:cTn>
                                  </p:par>
                                  <p:par>
                                    <p:cTn id="86" presetID="53" presetClass="entr" presetSubtype="16" fill="hold" nodeType="withEffect">
                                      <p:stCondLst>
                                        <p:cond delay="400"/>
                                      </p:stCondLst>
                                      <p:childTnLst>
                                        <p:set>
                                          <p:cBhvr>
                                            <p:cTn id="87" dur="1" fill="hold">
                                              <p:stCondLst>
                                                <p:cond delay="0"/>
                                              </p:stCondLst>
                                            </p:cTn>
                                            <p:tgtEl>
                                              <p:spTgt spid="37"/>
                                            </p:tgtEl>
                                            <p:attrNameLst>
                                              <p:attrName>style.visibility</p:attrName>
                                            </p:attrNameLst>
                                          </p:cBhvr>
                                          <p:to>
                                            <p:strVal val="visible"/>
                                          </p:to>
                                        </p:set>
                                        <p:anim calcmode="lin" valueType="num">
                                          <p:cBhvr>
                                            <p:cTn id="88" dur="500" fill="hold"/>
                                            <p:tgtEl>
                                              <p:spTgt spid="37"/>
                                            </p:tgtEl>
                                            <p:attrNameLst>
                                              <p:attrName>ppt_w</p:attrName>
                                            </p:attrNameLst>
                                          </p:cBhvr>
                                          <p:tavLst>
                                            <p:tav tm="0">
                                              <p:val>
                                                <p:fltVal val="0"/>
                                              </p:val>
                                            </p:tav>
                                            <p:tav tm="100000">
                                              <p:val>
                                                <p:strVal val="#ppt_w"/>
                                              </p:val>
                                            </p:tav>
                                          </p:tavLst>
                                        </p:anim>
                                        <p:anim calcmode="lin" valueType="num">
                                          <p:cBhvr>
                                            <p:cTn id="89" dur="500" fill="hold"/>
                                            <p:tgtEl>
                                              <p:spTgt spid="37"/>
                                            </p:tgtEl>
                                            <p:attrNameLst>
                                              <p:attrName>ppt_h</p:attrName>
                                            </p:attrNameLst>
                                          </p:cBhvr>
                                          <p:tavLst>
                                            <p:tav tm="0">
                                              <p:val>
                                                <p:fltVal val="0"/>
                                              </p:val>
                                            </p:tav>
                                            <p:tav tm="100000">
                                              <p:val>
                                                <p:strVal val="#ppt_h"/>
                                              </p:val>
                                            </p:tav>
                                          </p:tavLst>
                                        </p:anim>
                                        <p:animEffect transition="in" filter="fade">
                                          <p:cBhvr>
                                            <p:cTn id="90" dur="500"/>
                                            <p:tgtEl>
                                              <p:spTgt spid="37"/>
                                            </p:tgtEl>
                                          </p:cBhvr>
                                        </p:animEffect>
                                      </p:childTnLst>
                                    </p:cTn>
                                  </p:par>
                                </p:childTnLst>
                              </p:cTn>
                            </p:par>
                            <p:par>
                              <p:cTn id="91" fill="hold">
                                <p:stCondLst>
                                  <p:cond delay="800"/>
                                </p:stCondLst>
                                <p:childTnLst>
                                  <p:par>
                                    <p:cTn id="92" presetID="53" presetClass="entr" presetSubtype="16" fill="hold" nodeType="after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500" fill="hold"/>
                                            <p:tgtEl>
                                              <p:spTgt spid="22"/>
                                            </p:tgtEl>
                                            <p:attrNameLst>
                                              <p:attrName>ppt_w</p:attrName>
                                            </p:attrNameLst>
                                          </p:cBhvr>
                                          <p:tavLst>
                                            <p:tav tm="0">
                                              <p:val>
                                                <p:fltVal val="0"/>
                                              </p:val>
                                            </p:tav>
                                            <p:tav tm="100000">
                                              <p:val>
                                                <p:strVal val="#ppt_w"/>
                                              </p:val>
                                            </p:tav>
                                          </p:tavLst>
                                        </p:anim>
                                        <p:anim calcmode="lin" valueType="num">
                                          <p:cBhvr>
                                            <p:cTn id="95" dur="500" fill="hold"/>
                                            <p:tgtEl>
                                              <p:spTgt spid="22"/>
                                            </p:tgtEl>
                                            <p:attrNameLst>
                                              <p:attrName>ppt_h</p:attrName>
                                            </p:attrNameLst>
                                          </p:cBhvr>
                                          <p:tavLst>
                                            <p:tav tm="0">
                                              <p:val>
                                                <p:fltVal val="0"/>
                                              </p:val>
                                            </p:tav>
                                            <p:tav tm="100000">
                                              <p:val>
                                                <p:strVal val="#ppt_h"/>
                                              </p:val>
                                            </p:tav>
                                          </p:tavLst>
                                        </p:anim>
                                        <p:animEffect transition="in" filter="fade">
                                          <p:cBhvr>
                                            <p:cTn id="96" dur="500"/>
                                            <p:tgtEl>
                                              <p:spTgt spid="22"/>
                                            </p:tgtEl>
                                          </p:cBhvr>
                                        </p:animEffect>
                                      </p:childTnLst>
                                    </p:cTn>
                                  </p:par>
                                </p:childTnLst>
                              </p:cTn>
                            </p:par>
                            <p:par>
                              <p:cTn id="97" fill="hold">
                                <p:stCondLst>
                                  <p:cond delay="1300"/>
                                </p:stCondLst>
                                <p:childTnLst>
                                  <p:par>
                                    <p:cTn id="98" presetID="2" presetClass="entr" presetSubtype="12" fill="hold" nodeType="afterEffect" p14:presetBounceEnd="45000">
                                      <p:stCondLst>
                                        <p:cond delay="0"/>
                                      </p:stCondLst>
                                      <p:childTnLst>
                                        <p:set>
                                          <p:cBhvr>
                                            <p:cTn id="99" dur="1" fill="hold">
                                              <p:stCondLst>
                                                <p:cond delay="0"/>
                                              </p:stCondLst>
                                            </p:cTn>
                                            <p:tgtEl>
                                              <p:spTgt spid="183"/>
                                            </p:tgtEl>
                                            <p:attrNameLst>
                                              <p:attrName>style.visibility</p:attrName>
                                            </p:attrNameLst>
                                          </p:cBhvr>
                                          <p:to>
                                            <p:strVal val="visible"/>
                                          </p:to>
                                        </p:set>
                                        <p:anim calcmode="lin" valueType="num" p14:bounceEnd="45000">
                                          <p:cBhvr additive="base">
                                            <p:cTn id="100" dur="1000" fill="hold"/>
                                            <p:tgtEl>
                                              <p:spTgt spid="183"/>
                                            </p:tgtEl>
                                            <p:attrNameLst>
                                              <p:attrName>ppt_x</p:attrName>
                                            </p:attrNameLst>
                                          </p:cBhvr>
                                          <p:tavLst>
                                            <p:tav tm="0">
                                              <p:val>
                                                <p:strVal val="0-#ppt_w/2"/>
                                              </p:val>
                                            </p:tav>
                                            <p:tav tm="100000">
                                              <p:val>
                                                <p:strVal val="#ppt_x"/>
                                              </p:val>
                                            </p:tav>
                                          </p:tavLst>
                                        </p:anim>
                                        <p:anim calcmode="lin" valueType="num" p14:bounceEnd="45000">
                                          <p:cBhvr additive="base">
                                            <p:cTn id="101" dur="1000" fill="hold"/>
                                            <p:tgtEl>
                                              <p:spTgt spid="183"/>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14:presetBounceEnd="45000">
                                      <p:stCondLst>
                                        <p:cond delay="0"/>
                                      </p:stCondLst>
                                      <p:childTnLst>
                                        <p:set>
                                          <p:cBhvr>
                                            <p:cTn id="103" dur="1" fill="hold">
                                              <p:stCondLst>
                                                <p:cond delay="0"/>
                                              </p:stCondLst>
                                            </p:cTn>
                                            <p:tgtEl>
                                              <p:spTgt spid="188"/>
                                            </p:tgtEl>
                                            <p:attrNameLst>
                                              <p:attrName>style.visibility</p:attrName>
                                            </p:attrNameLst>
                                          </p:cBhvr>
                                          <p:to>
                                            <p:strVal val="visible"/>
                                          </p:to>
                                        </p:set>
                                        <p:anim calcmode="lin" valueType="num" p14:bounceEnd="45000">
                                          <p:cBhvr additive="base">
                                            <p:cTn id="104" dur="1000" fill="hold"/>
                                            <p:tgtEl>
                                              <p:spTgt spid="188"/>
                                            </p:tgtEl>
                                            <p:attrNameLst>
                                              <p:attrName>ppt_x</p:attrName>
                                            </p:attrNameLst>
                                          </p:cBhvr>
                                          <p:tavLst>
                                            <p:tav tm="0">
                                              <p:val>
                                                <p:strVal val="#ppt_x"/>
                                              </p:val>
                                            </p:tav>
                                            <p:tav tm="100000">
                                              <p:val>
                                                <p:strVal val="#ppt_x"/>
                                              </p:val>
                                            </p:tav>
                                          </p:tavLst>
                                        </p:anim>
                                        <p:anim calcmode="lin" valueType="num" p14:bounceEnd="45000">
                                          <p:cBhvr additive="base">
                                            <p:cTn id="105" dur="1000" fill="hold"/>
                                            <p:tgtEl>
                                              <p:spTgt spid="188"/>
                                            </p:tgtEl>
                                            <p:attrNameLst>
                                              <p:attrName>ppt_y</p:attrName>
                                            </p:attrNameLst>
                                          </p:cBhvr>
                                          <p:tavLst>
                                            <p:tav tm="0">
                                              <p:val>
                                                <p:strVal val="1+#ppt_h/2"/>
                                              </p:val>
                                            </p:tav>
                                            <p:tav tm="100000">
                                              <p:val>
                                                <p:strVal val="#ppt_y"/>
                                              </p:val>
                                            </p:tav>
                                          </p:tavLst>
                                        </p:anim>
                                      </p:childTnLst>
                                    </p:cTn>
                                  </p:par>
                                  <p:par>
                                    <p:cTn id="106" presetID="2" presetClass="entr" presetSubtype="1" fill="hold" nodeType="withEffect" p14:presetBounceEnd="45000">
                                      <p:stCondLst>
                                        <p:cond delay="0"/>
                                      </p:stCondLst>
                                      <p:childTnLst>
                                        <p:set>
                                          <p:cBhvr>
                                            <p:cTn id="107" dur="1" fill="hold">
                                              <p:stCondLst>
                                                <p:cond delay="0"/>
                                              </p:stCondLst>
                                            </p:cTn>
                                            <p:tgtEl>
                                              <p:spTgt spid="193"/>
                                            </p:tgtEl>
                                            <p:attrNameLst>
                                              <p:attrName>style.visibility</p:attrName>
                                            </p:attrNameLst>
                                          </p:cBhvr>
                                          <p:to>
                                            <p:strVal val="visible"/>
                                          </p:to>
                                        </p:set>
                                        <p:anim calcmode="lin" valueType="num" p14:bounceEnd="45000">
                                          <p:cBhvr additive="base">
                                            <p:cTn id="108" dur="1000" fill="hold"/>
                                            <p:tgtEl>
                                              <p:spTgt spid="193"/>
                                            </p:tgtEl>
                                            <p:attrNameLst>
                                              <p:attrName>ppt_x</p:attrName>
                                            </p:attrNameLst>
                                          </p:cBhvr>
                                          <p:tavLst>
                                            <p:tav tm="0">
                                              <p:val>
                                                <p:strVal val="#ppt_x"/>
                                              </p:val>
                                            </p:tav>
                                            <p:tav tm="100000">
                                              <p:val>
                                                <p:strVal val="#ppt_x"/>
                                              </p:val>
                                            </p:tav>
                                          </p:tavLst>
                                        </p:anim>
                                        <p:anim calcmode="lin" valueType="num" p14:bounceEnd="45000">
                                          <p:cBhvr additive="base">
                                            <p:cTn id="109" dur="1000" fill="hold"/>
                                            <p:tgtEl>
                                              <p:spTgt spid="193"/>
                                            </p:tgtEl>
                                            <p:attrNameLst>
                                              <p:attrName>ppt_y</p:attrName>
                                            </p:attrNameLst>
                                          </p:cBhvr>
                                          <p:tavLst>
                                            <p:tav tm="0">
                                              <p:val>
                                                <p:strVal val="0-#ppt_h/2"/>
                                              </p:val>
                                            </p:tav>
                                            <p:tav tm="100000">
                                              <p:val>
                                                <p:strVal val="#ppt_y"/>
                                              </p:val>
                                            </p:tav>
                                          </p:tavLst>
                                        </p:anim>
                                      </p:childTnLst>
                                    </p:cTn>
                                  </p:par>
                                  <p:par>
                                    <p:cTn id="110" presetID="2" presetClass="entr" presetSubtype="6" fill="hold" nodeType="withEffect" p14:presetBounceEnd="45000">
                                      <p:stCondLst>
                                        <p:cond delay="0"/>
                                      </p:stCondLst>
                                      <p:childTnLst>
                                        <p:set>
                                          <p:cBhvr>
                                            <p:cTn id="111" dur="1" fill="hold">
                                              <p:stCondLst>
                                                <p:cond delay="0"/>
                                              </p:stCondLst>
                                            </p:cTn>
                                            <p:tgtEl>
                                              <p:spTgt spid="198"/>
                                            </p:tgtEl>
                                            <p:attrNameLst>
                                              <p:attrName>style.visibility</p:attrName>
                                            </p:attrNameLst>
                                          </p:cBhvr>
                                          <p:to>
                                            <p:strVal val="visible"/>
                                          </p:to>
                                        </p:set>
                                        <p:anim calcmode="lin" valueType="num" p14:bounceEnd="45000">
                                          <p:cBhvr additive="base">
                                            <p:cTn id="112" dur="1000" fill="hold"/>
                                            <p:tgtEl>
                                              <p:spTgt spid="198"/>
                                            </p:tgtEl>
                                            <p:attrNameLst>
                                              <p:attrName>ppt_x</p:attrName>
                                            </p:attrNameLst>
                                          </p:cBhvr>
                                          <p:tavLst>
                                            <p:tav tm="0">
                                              <p:val>
                                                <p:strVal val="1+#ppt_w/2"/>
                                              </p:val>
                                            </p:tav>
                                            <p:tav tm="100000">
                                              <p:val>
                                                <p:strVal val="#ppt_x"/>
                                              </p:val>
                                            </p:tav>
                                          </p:tavLst>
                                        </p:anim>
                                        <p:anim calcmode="lin" valueType="num" p14:bounceEnd="45000">
                                          <p:cBhvr additive="base">
                                            <p:cTn id="113" dur="1000" fill="hold"/>
                                            <p:tgtEl>
                                              <p:spTgt spid="198"/>
                                            </p:tgtEl>
                                            <p:attrNameLst>
                                              <p:attrName>ppt_y</p:attrName>
                                            </p:attrNameLst>
                                          </p:cBhvr>
                                          <p:tavLst>
                                            <p:tav tm="0">
                                              <p:val>
                                                <p:strVal val="1+#ppt_h/2"/>
                                              </p:val>
                                            </p:tav>
                                            <p:tav tm="100000">
                                              <p:val>
                                                <p:strVal val="#ppt_y"/>
                                              </p:val>
                                            </p:tav>
                                          </p:tavLst>
                                        </p:anim>
                                      </p:childTnLst>
                                    </p:cTn>
                                  </p:par>
                                </p:childTnLst>
                              </p:cTn>
                            </p:par>
                            <p:par>
                              <p:cTn id="114" fill="hold">
                                <p:stCondLst>
                                  <p:cond delay="2300"/>
                                </p:stCondLst>
                                <p:childTnLst>
                                  <p:par>
                                    <p:cTn id="115" presetID="16" presetClass="entr" presetSubtype="37" fill="hold" nodeType="afterEffect">
                                      <p:stCondLst>
                                        <p:cond delay="0"/>
                                      </p:stCondLst>
                                      <p:childTnLst>
                                        <p:set>
                                          <p:cBhvr>
                                            <p:cTn id="116" dur="1" fill="hold">
                                              <p:stCondLst>
                                                <p:cond delay="0"/>
                                              </p:stCondLst>
                                            </p:cTn>
                                            <p:tgtEl>
                                              <p:spTgt spid="206"/>
                                            </p:tgtEl>
                                            <p:attrNameLst>
                                              <p:attrName>style.visibility</p:attrName>
                                            </p:attrNameLst>
                                          </p:cBhvr>
                                          <p:to>
                                            <p:strVal val="visible"/>
                                          </p:to>
                                        </p:set>
                                        <p:animEffect transition="in" filter="barn(outVertical)">
                                          <p:cBhvr>
                                            <p:cTn id="117" dur="1000"/>
                                            <p:tgtEl>
                                              <p:spTgt spid="206"/>
                                            </p:tgtEl>
                                          </p:cBhvr>
                                        </p:animEffect>
                                      </p:childTnLst>
                                    </p:cTn>
                                  </p:par>
                                </p:childTnLst>
                              </p:cTn>
                            </p:par>
                            <p:par>
                              <p:cTn id="118" fill="hold">
                                <p:stCondLst>
                                  <p:cond delay="3300"/>
                                </p:stCondLst>
                                <p:childTnLst>
                                  <p:par>
                                    <p:cTn id="119" presetID="10" presetClass="entr" presetSubtype="0" fill="hold" grpId="0" nodeType="afterEffect">
                                      <p:stCondLst>
                                        <p:cond delay="0"/>
                                      </p:stCondLst>
                                      <p:childTnLst>
                                        <p:set>
                                          <p:cBhvr>
                                            <p:cTn id="120" dur="1" fill="hold">
                                              <p:stCondLst>
                                                <p:cond delay="0"/>
                                              </p:stCondLst>
                                            </p:cTn>
                                            <p:tgtEl>
                                              <p:spTgt spid="182"/>
                                            </p:tgtEl>
                                            <p:attrNameLst>
                                              <p:attrName>style.visibility</p:attrName>
                                            </p:attrNameLst>
                                          </p:cBhvr>
                                          <p:to>
                                            <p:strVal val="visible"/>
                                          </p:to>
                                        </p:set>
                                        <p:animEffect transition="in" filter="fade">
                                          <p:cBhvr>
                                            <p:cTn id="121" dur="500"/>
                                            <p:tgtEl>
                                              <p:spTgt spid="182"/>
                                            </p:tgtEl>
                                          </p:cBhvr>
                                        </p:animEffect>
                                      </p:childTnLst>
                                    </p:cTn>
                                  </p:par>
                                  <p:par>
                                    <p:cTn id="122" presetID="22" presetClass="entr" presetSubtype="8" fill="hold" grpId="0" nodeType="withEffect">
                                      <p:stCondLst>
                                        <p:cond delay="250"/>
                                      </p:stCondLst>
                                      <p:childTnLst>
                                        <p:set>
                                          <p:cBhvr>
                                            <p:cTn id="123" dur="1" fill="hold">
                                              <p:stCondLst>
                                                <p:cond delay="0"/>
                                              </p:stCondLst>
                                            </p:cTn>
                                            <p:tgtEl>
                                              <p:spTgt spid="203"/>
                                            </p:tgtEl>
                                            <p:attrNameLst>
                                              <p:attrName>style.visibility</p:attrName>
                                            </p:attrNameLst>
                                          </p:cBhvr>
                                          <p:to>
                                            <p:strVal val="visible"/>
                                          </p:to>
                                        </p:set>
                                        <p:animEffect transition="in" filter="wipe(left)">
                                          <p:cBhvr>
                                            <p:cTn id="124" dur="1750"/>
                                            <p:tgtEl>
                                              <p:spTgt spid="203"/>
                                            </p:tgtEl>
                                          </p:cBhvr>
                                        </p:animEffect>
                                      </p:childTnLst>
                                    </p:cTn>
                                  </p:par>
                                  <p:par>
                                    <p:cTn id="125" presetID="42" presetClass="entr" presetSubtype="0" fill="hold" nodeType="withEffect">
                                      <p:stCondLst>
                                        <p:cond delay="0"/>
                                      </p:stCondLst>
                                      <p:childTnLst>
                                        <p:set>
                                          <p:cBhvr>
                                            <p:cTn id="126" dur="1" fill="hold">
                                              <p:stCondLst>
                                                <p:cond delay="0"/>
                                              </p:stCondLst>
                                            </p:cTn>
                                            <p:tgtEl>
                                              <p:spTgt spid="173"/>
                                            </p:tgtEl>
                                            <p:attrNameLst>
                                              <p:attrName>style.visibility</p:attrName>
                                            </p:attrNameLst>
                                          </p:cBhvr>
                                          <p:to>
                                            <p:strVal val="visible"/>
                                          </p:to>
                                        </p:set>
                                        <p:animEffect transition="in" filter="fade">
                                          <p:cBhvr>
                                            <p:cTn id="127" dur="1000"/>
                                            <p:tgtEl>
                                              <p:spTgt spid="173"/>
                                            </p:tgtEl>
                                          </p:cBhvr>
                                        </p:animEffect>
                                        <p:anim calcmode="lin" valueType="num">
                                          <p:cBhvr>
                                            <p:cTn id="128" dur="1000" fill="hold"/>
                                            <p:tgtEl>
                                              <p:spTgt spid="173"/>
                                            </p:tgtEl>
                                            <p:attrNameLst>
                                              <p:attrName>ppt_x</p:attrName>
                                            </p:attrNameLst>
                                          </p:cBhvr>
                                          <p:tavLst>
                                            <p:tav tm="0">
                                              <p:val>
                                                <p:strVal val="#ppt_x"/>
                                              </p:val>
                                            </p:tav>
                                            <p:tav tm="100000">
                                              <p:val>
                                                <p:strVal val="#ppt_x"/>
                                              </p:val>
                                            </p:tav>
                                          </p:tavLst>
                                        </p:anim>
                                        <p:anim calcmode="lin" valueType="num">
                                          <p:cBhvr>
                                            <p:cTn id="129"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20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par>
                                    <p:cTn id="11" presetID="53" presetClass="entr" presetSubtype="16" fill="hold" nodeType="withEffect">
                                      <p:stCondLst>
                                        <p:cond delay="30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10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nodeType="withEffect">
                                      <p:stCondLst>
                                        <p:cond delay="4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30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Effect transition="in" filter="fade">
                                          <p:cBhvr>
                                            <p:cTn id="30" dur="500"/>
                                            <p:tgtEl>
                                              <p:spTgt spid="49"/>
                                            </p:tgtEl>
                                          </p:cBhvr>
                                        </p:animEffect>
                                      </p:childTnLst>
                                    </p:cTn>
                                  </p:par>
                                  <p:par>
                                    <p:cTn id="31" presetID="23" presetClass="entr" presetSubtype="52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ppt_x</p:attrName>
                                            </p:attrNameLst>
                                          </p:cBhvr>
                                          <p:tavLst>
                                            <p:tav tm="0">
                                              <p:val>
                                                <p:fltVal val="0.5"/>
                                              </p:val>
                                            </p:tav>
                                            <p:tav tm="100000">
                                              <p:val>
                                                <p:strVal val="#ppt_x"/>
                                              </p:val>
                                            </p:tav>
                                          </p:tavLst>
                                        </p:anim>
                                        <p:anim calcmode="lin" valueType="num">
                                          <p:cBhvr>
                                            <p:cTn id="36" dur="1000" fill="hold"/>
                                            <p:tgtEl>
                                              <p:spTgt spid="5"/>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20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p:val>
                                                <p:fltVal val="0.5"/>
                                              </p:val>
                                            </p:tav>
                                            <p:tav tm="100000">
                                              <p:val>
                                                <p:strVal val="#ppt_x"/>
                                              </p:val>
                                            </p:tav>
                                          </p:tavLst>
                                        </p:anim>
                                        <p:anim calcmode="lin" valueType="num">
                                          <p:cBhvr>
                                            <p:cTn id="42" dur="1000" fill="hold"/>
                                            <p:tgtEl>
                                              <p:spTgt spid="8"/>
                                            </p:tgtEl>
                                            <p:attrNameLst>
                                              <p:attrName>ppt_y</p:attrName>
                                            </p:attrNameLst>
                                          </p:cBhvr>
                                          <p:tavLst>
                                            <p:tav tm="0">
                                              <p:val>
                                                <p:fltVal val="0.5"/>
                                              </p:val>
                                            </p:tav>
                                            <p:tav tm="100000">
                                              <p:val>
                                                <p:strVal val="#ppt_y"/>
                                              </p:val>
                                            </p:tav>
                                          </p:tavLst>
                                        </p:anim>
                                      </p:childTnLst>
                                    </p:cTn>
                                  </p:par>
                                  <p:par>
                                    <p:cTn id="43" presetID="53" presetClass="entr" presetSubtype="16" fill="hold" nodeType="withEffect">
                                      <p:stCondLst>
                                        <p:cond delay="10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Effect transition="in" filter="fade">
                                          <p:cBhvr>
                                            <p:cTn id="47" dur="500"/>
                                            <p:tgtEl>
                                              <p:spTgt spid="46"/>
                                            </p:tgtEl>
                                          </p:cBhvr>
                                        </p:animEffect>
                                      </p:childTnLst>
                                    </p:cTn>
                                  </p:par>
                                  <p:par>
                                    <p:cTn id="48" presetID="53" presetClass="entr" presetSubtype="16" fill="hold" nodeType="withEffect">
                                      <p:stCondLst>
                                        <p:cond delay="5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500" fill="hold"/>
                                            <p:tgtEl>
                                              <p:spTgt spid="43"/>
                                            </p:tgtEl>
                                            <p:attrNameLst>
                                              <p:attrName>ppt_w</p:attrName>
                                            </p:attrNameLst>
                                          </p:cBhvr>
                                          <p:tavLst>
                                            <p:tav tm="0">
                                              <p:val>
                                                <p:fltVal val="0"/>
                                              </p:val>
                                            </p:tav>
                                            <p:tav tm="100000">
                                              <p:val>
                                                <p:strVal val="#ppt_w"/>
                                              </p:val>
                                            </p:tav>
                                          </p:tavLst>
                                        </p:anim>
                                        <p:anim calcmode="lin" valueType="num">
                                          <p:cBhvr>
                                            <p:cTn id="51" dur="500" fill="hold"/>
                                            <p:tgtEl>
                                              <p:spTgt spid="43"/>
                                            </p:tgtEl>
                                            <p:attrNameLst>
                                              <p:attrName>ppt_h</p:attrName>
                                            </p:attrNameLst>
                                          </p:cBhvr>
                                          <p:tavLst>
                                            <p:tav tm="0">
                                              <p:val>
                                                <p:fltVal val="0"/>
                                              </p:val>
                                            </p:tav>
                                            <p:tav tm="100000">
                                              <p:val>
                                                <p:strVal val="#ppt_h"/>
                                              </p:val>
                                            </p:tav>
                                          </p:tavLst>
                                        </p:anim>
                                        <p:animEffect transition="in" filter="fade">
                                          <p:cBhvr>
                                            <p:cTn id="52" dur="500"/>
                                            <p:tgtEl>
                                              <p:spTgt spid="43"/>
                                            </p:tgtEl>
                                          </p:cBhvr>
                                        </p:animEffect>
                                      </p:childTnLst>
                                    </p:cTn>
                                  </p:par>
                                  <p:par>
                                    <p:cTn id="53" presetID="2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ppt_x</p:attrName>
                                            </p:attrNameLst>
                                          </p:cBhvr>
                                          <p:tavLst>
                                            <p:tav tm="0">
                                              <p:val>
                                                <p:fltVal val="0.5"/>
                                              </p:val>
                                            </p:tav>
                                            <p:tav tm="100000">
                                              <p:val>
                                                <p:strVal val="#ppt_x"/>
                                              </p:val>
                                            </p:tav>
                                          </p:tavLst>
                                        </p:anim>
                                        <p:anim calcmode="lin" valueType="num">
                                          <p:cBhvr>
                                            <p:cTn id="58" dur="1000" fill="hold"/>
                                            <p:tgtEl>
                                              <p:spTgt spid="11"/>
                                            </p:tgtEl>
                                            <p:attrNameLst>
                                              <p:attrName>ppt_y</p:attrName>
                                            </p:attrNameLst>
                                          </p:cBhvr>
                                          <p:tavLst>
                                            <p:tav tm="0">
                                              <p:val>
                                                <p:fltVal val="0.5"/>
                                              </p:val>
                                            </p:tav>
                                            <p:tav tm="100000">
                                              <p:val>
                                                <p:strVal val="#ppt_y"/>
                                              </p:val>
                                            </p:tav>
                                          </p:tavLst>
                                        </p:anim>
                                      </p:childTnLst>
                                    </p:cTn>
                                  </p:par>
                                  <p:par>
                                    <p:cTn id="59" presetID="53" presetClass="entr" presetSubtype="16" fill="hold" nodeType="withEffect">
                                      <p:stCondLst>
                                        <p:cond delay="300"/>
                                      </p:stCondLst>
                                      <p:childTnLst>
                                        <p:set>
                                          <p:cBhvr>
                                            <p:cTn id="60" dur="1" fill="hold">
                                              <p:stCondLst>
                                                <p:cond delay="0"/>
                                              </p:stCondLst>
                                            </p:cTn>
                                            <p:tgtEl>
                                              <p:spTgt spid="55"/>
                                            </p:tgtEl>
                                            <p:attrNameLst>
                                              <p:attrName>style.visibility</p:attrName>
                                            </p:attrNameLst>
                                          </p:cBhvr>
                                          <p:to>
                                            <p:strVal val="visible"/>
                                          </p:to>
                                        </p:set>
                                        <p:anim calcmode="lin" valueType="num">
                                          <p:cBhvr>
                                            <p:cTn id="61" dur="500" fill="hold"/>
                                            <p:tgtEl>
                                              <p:spTgt spid="55"/>
                                            </p:tgtEl>
                                            <p:attrNameLst>
                                              <p:attrName>ppt_w</p:attrName>
                                            </p:attrNameLst>
                                          </p:cBhvr>
                                          <p:tavLst>
                                            <p:tav tm="0">
                                              <p:val>
                                                <p:fltVal val="0"/>
                                              </p:val>
                                            </p:tav>
                                            <p:tav tm="100000">
                                              <p:val>
                                                <p:strVal val="#ppt_w"/>
                                              </p:val>
                                            </p:tav>
                                          </p:tavLst>
                                        </p:anim>
                                        <p:anim calcmode="lin" valueType="num">
                                          <p:cBhvr>
                                            <p:cTn id="62" dur="500" fill="hold"/>
                                            <p:tgtEl>
                                              <p:spTgt spid="55"/>
                                            </p:tgtEl>
                                            <p:attrNameLst>
                                              <p:attrName>ppt_h</p:attrName>
                                            </p:attrNameLst>
                                          </p:cBhvr>
                                          <p:tavLst>
                                            <p:tav tm="0">
                                              <p:val>
                                                <p:fltVal val="0"/>
                                              </p:val>
                                            </p:tav>
                                            <p:tav tm="100000">
                                              <p:val>
                                                <p:strVal val="#ppt_h"/>
                                              </p:val>
                                            </p:tav>
                                          </p:tavLst>
                                        </p:anim>
                                        <p:animEffect transition="in" filter="fade">
                                          <p:cBhvr>
                                            <p:cTn id="63" dur="500"/>
                                            <p:tgtEl>
                                              <p:spTgt spid="55"/>
                                            </p:tgtEl>
                                          </p:cBhvr>
                                        </p:animEffect>
                                      </p:childTnLst>
                                    </p:cTn>
                                  </p:par>
                                  <p:par>
                                    <p:cTn id="64" presetID="53" presetClass="entr" presetSubtype="16" fill="hold" nodeType="withEffect">
                                      <p:stCondLst>
                                        <p:cond delay="400"/>
                                      </p:stCondLst>
                                      <p:childTnLst>
                                        <p:set>
                                          <p:cBhvr>
                                            <p:cTn id="65" dur="1" fill="hold">
                                              <p:stCondLst>
                                                <p:cond delay="0"/>
                                              </p:stCondLst>
                                            </p:cTn>
                                            <p:tgtEl>
                                              <p:spTgt spid="52"/>
                                            </p:tgtEl>
                                            <p:attrNameLst>
                                              <p:attrName>style.visibility</p:attrName>
                                            </p:attrNameLst>
                                          </p:cBhvr>
                                          <p:to>
                                            <p:strVal val="visible"/>
                                          </p:to>
                                        </p:set>
                                        <p:anim calcmode="lin" valueType="num">
                                          <p:cBhvr>
                                            <p:cTn id="66" dur="500" fill="hold"/>
                                            <p:tgtEl>
                                              <p:spTgt spid="52"/>
                                            </p:tgtEl>
                                            <p:attrNameLst>
                                              <p:attrName>ppt_w</p:attrName>
                                            </p:attrNameLst>
                                          </p:cBhvr>
                                          <p:tavLst>
                                            <p:tav tm="0">
                                              <p:val>
                                                <p:fltVal val="0"/>
                                              </p:val>
                                            </p:tav>
                                            <p:tav tm="100000">
                                              <p:val>
                                                <p:strVal val="#ppt_w"/>
                                              </p:val>
                                            </p:tav>
                                          </p:tavLst>
                                        </p:anim>
                                        <p:anim calcmode="lin" valueType="num">
                                          <p:cBhvr>
                                            <p:cTn id="67" dur="500" fill="hold"/>
                                            <p:tgtEl>
                                              <p:spTgt spid="52"/>
                                            </p:tgtEl>
                                            <p:attrNameLst>
                                              <p:attrName>ppt_h</p:attrName>
                                            </p:attrNameLst>
                                          </p:cBhvr>
                                          <p:tavLst>
                                            <p:tav tm="0">
                                              <p:val>
                                                <p:fltVal val="0"/>
                                              </p:val>
                                            </p:tav>
                                            <p:tav tm="100000">
                                              <p:val>
                                                <p:strVal val="#ppt_h"/>
                                              </p:val>
                                            </p:tav>
                                          </p:tavLst>
                                        </p:anim>
                                        <p:animEffect transition="in" filter="fade">
                                          <p:cBhvr>
                                            <p:cTn id="68" dur="500"/>
                                            <p:tgtEl>
                                              <p:spTgt spid="52"/>
                                            </p:tgtEl>
                                          </p:cBhvr>
                                        </p:animEffect>
                                      </p:childTnLst>
                                    </p:cTn>
                                  </p:par>
                                  <p:par>
                                    <p:cTn id="69" presetID="23" presetClass="entr" presetSubtype="528" fill="hold" nodeType="withEffect">
                                      <p:stCondLst>
                                        <p:cond delay="200"/>
                                      </p:stCondLst>
                                      <p:childTnLst>
                                        <p:set>
                                          <p:cBhvr>
                                            <p:cTn id="70" dur="1" fill="hold">
                                              <p:stCondLst>
                                                <p:cond delay="0"/>
                                              </p:stCondLst>
                                            </p:cTn>
                                            <p:tgtEl>
                                              <p:spTgt spid="14"/>
                                            </p:tgtEl>
                                            <p:attrNameLst>
                                              <p:attrName>style.visibility</p:attrName>
                                            </p:attrNameLst>
                                          </p:cBhvr>
                                          <p:to>
                                            <p:strVal val="visible"/>
                                          </p:to>
                                        </p:set>
                                        <p:anim calcmode="lin" valueType="num">
                                          <p:cBhvr>
                                            <p:cTn id="71" dur="600" fill="hold"/>
                                            <p:tgtEl>
                                              <p:spTgt spid="14"/>
                                            </p:tgtEl>
                                            <p:attrNameLst>
                                              <p:attrName>ppt_w</p:attrName>
                                            </p:attrNameLst>
                                          </p:cBhvr>
                                          <p:tavLst>
                                            <p:tav tm="0">
                                              <p:val>
                                                <p:fltVal val="0"/>
                                              </p:val>
                                            </p:tav>
                                            <p:tav tm="100000">
                                              <p:val>
                                                <p:strVal val="#ppt_w"/>
                                              </p:val>
                                            </p:tav>
                                          </p:tavLst>
                                        </p:anim>
                                        <p:anim calcmode="lin" valueType="num">
                                          <p:cBhvr>
                                            <p:cTn id="72" dur="600" fill="hold"/>
                                            <p:tgtEl>
                                              <p:spTgt spid="14"/>
                                            </p:tgtEl>
                                            <p:attrNameLst>
                                              <p:attrName>ppt_h</p:attrName>
                                            </p:attrNameLst>
                                          </p:cBhvr>
                                          <p:tavLst>
                                            <p:tav tm="0">
                                              <p:val>
                                                <p:fltVal val="0"/>
                                              </p:val>
                                            </p:tav>
                                            <p:tav tm="100000">
                                              <p:val>
                                                <p:strVal val="#ppt_h"/>
                                              </p:val>
                                            </p:tav>
                                          </p:tavLst>
                                        </p:anim>
                                        <p:anim calcmode="lin" valueType="num">
                                          <p:cBhvr>
                                            <p:cTn id="73" dur="600" fill="hold"/>
                                            <p:tgtEl>
                                              <p:spTgt spid="14"/>
                                            </p:tgtEl>
                                            <p:attrNameLst>
                                              <p:attrName>ppt_x</p:attrName>
                                            </p:attrNameLst>
                                          </p:cBhvr>
                                          <p:tavLst>
                                            <p:tav tm="0">
                                              <p:val>
                                                <p:fltVal val="0.5"/>
                                              </p:val>
                                            </p:tav>
                                            <p:tav tm="100000">
                                              <p:val>
                                                <p:strVal val="#ppt_x"/>
                                              </p:val>
                                            </p:tav>
                                          </p:tavLst>
                                        </p:anim>
                                        <p:anim calcmode="lin" valueType="num">
                                          <p:cBhvr>
                                            <p:cTn id="74" dur="600" fill="hold"/>
                                            <p:tgtEl>
                                              <p:spTgt spid="14"/>
                                            </p:tgtEl>
                                            <p:attrNameLst>
                                              <p:attrName>ppt_y</p:attrName>
                                            </p:attrNameLst>
                                          </p:cBhvr>
                                          <p:tavLst>
                                            <p:tav tm="0">
                                              <p:val>
                                                <p:fltVal val="0.5"/>
                                              </p:val>
                                            </p:tav>
                                            <p:tav tm="100000">
                                              <p:val>
                                                <p:strVal val="#ppt_y"/>
                                              </p:val>
                                            </p:tav>
                                          </p:tavLst>
                                        </p:anim>
                                      </p:childTnLst>
                                    </p:cTn>
                                  </p:par>
                                  <p:par>
                                    <p:cTn id="75" presetID="53" presetClass="entr" presetSubtype="16" fill="hold" nodeType="withEffect">
                                      <p:stCondLst>
                                        <p:cond delay="6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animEffect transition="in" filter="fade">
                                          <p:cBhvr>
                                            <p:cTn id="79" dur="500"/>
                                            <p:tgtEl>
                                              <p:spTgt spid="40"/>
                                            </p:tgtEl>
                                          </p:cBhvr>
                                        </p:animEffect>
                                      </p:childTnLst>
                                    </p:cTn>
                                  </p:par>
                                  <p:par>
                                    <p:cTn id="80" presetID="23" presetClass="entr" presetSubtype="528"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700" fill="hold"/>
                                            <p:tgtEl>
                                              <p:spTgt spid="17"/>
                                            </p:tgtEl>
                                            <p:attrNameLst>
                                              <p:attrName>ppt_w</p:attrName>
                                            </p:attrNameLst>
                                          </p:cBhvr>
                                          <p:tavLst>
                                            <p:tav tm="0">
                                              <p:val>
                                                <p:fltVal val="0"/>
                                              </p:val>
                                            </p:tav>
                                            <p:tav tm="100000">
                                              <p:val>
                                                <p:strVal val="#ppt_w"/>
                                              </p:val>
                                            </p:tav>
                                          </p:tavLst>
                                        </p:anim>
                                        <p:anim calcmode="lin" valueType="num">
                                          <p:cBhvr>
                                            <p:cTn id="83" dur="700" fill="hold"/>
                                            <p:tgtEl>
                                              <p:spTgt spid="17"/>
                                            </p:tgtEl>
                                            <p:attrNameLst>
                                              <p:attrName>ppt_h</p:attrName>
                                            </p:attrNameLst>
                                          </p:cBhvr>
                                          <p:tavLst>
                                            <p:tav tm="0">
                                              <p:val>
                                                <p:fltVal val="0"/>
                                              </p:val>
                                            </p:tav>
                                            <p:tav tm="100000">
                                              <p:val>
                                                <p:strVal val="#ppt_h"/>
                                              </p:val>
                                            </p:tav>
                                          </p:tavLst>
                                        </p:anim>
                                        <p:anim calcmode="lin" valueType="num">
                                          <p:cBhvr>
                                            <p:cTn id="84" dur="700" fill="hold"/>
                                            <p:tgtEl>
                                              <p:spTgt spid="17"/>
                                            </p:tgtEl>
                                            <p:attrNameLst>
                                              <p:attrName>ppt_x</p:attrName>
                                            </p:attrNameLst>
                                          </p:cBhvr>
                                          <p:tavLst>
                                            <p:tav tm="0">
                                              <p:val>
                                                <p:fltVal val="0.5"/>
                                              </p:val>
                                            </p:tav>
                                            <p:tav tm="100000">
                                              <p:val>
                                                <p:strVal val="#ppt_x"/>
                                              </p:val>
                                            </p:tav>
                                          </p:tavLst>
                                        </p:anim>
                                        <p:anim calcmode="lin" valueType="num">
                                          <p:cBhvr>
                                            <p:cTn id="85" dur="700" fill="hold"/>
                                            <p:tgtEl>
                                              <p:spTgt spid="17"/>
                                            </p:tgtEl>
                                            <p:attrNameLst>
                                              <p:attrName>ppt_y</p:attrName>
                                            </p:attrNameLst>
                                          </p:cBhvr>
                                          <p:tavLst>
                                            <p:tav tm="0">
                                              <p:val>
                                                <p:fltVal val="0.5"/>
                                              </p:val>
                                            </p:tav>
                                            <p:tav tm="100000">
                                              <p:val>
                                                <p:strVal val="#ppt_y"/>
                                              </p:val>
                                            </p:tav>
                                          </p:tavLst>
                                        </p:anim>
                                      </p:childTnLst>
                                    </p:cTn>
                                  </p:par>
                                  <p:par>
                                    <p:cTn id="86" presetID="53" presetClass="entr" presetSubtype="16" fill="hold" nodeType="withEffect">
                                      <p:stCondLst>
                                        <p:cond delay="400"/>
                                      </p:stCondLst>
                                      <p:childTnLst>
                                        <p:set>
                                          <p:cBhvr>
                                            <p:cTn id="87" dur="1" fill="hold">
                                              <p:stCondLst>
                                                <p:cond delay="0"/>
                                              </p:stCondLst>
                                            </p:cTn>
                                            <p:tgtEl>
                                              <p:spTgt spid="37"/>
                                            </p:tgtEl>
                                            <p:attrNameLst>
                                              <p:attrName>style.visibility</p:attrName>
                                            </p:attrNameLst>
                                          </p:cBhvr>
                                          <p:to>
                                            <p:strVal val="visible"/>
                                          </p:to>
                                        </p:set>
                                        <p:anim calcmode="lin" valueType="num">
                                          <p:cBhvr>
                                            <p:cTn id="88" dur="500" fill="hold"/>
                                            <p:tgtEl>
                                              <p:spTgt spid="37"/>
                                            </p:tgtEl>
                                            <p:attrNameLst>
                                              <p:attrName>ppt_w</p:attrName>
                                            </p:attrNameLst>
                                          </p:cBhvr>
                                          <p:tavLst>
                                            <p:tav tm="0">
                                              <p:val>
                                                <p:fltVal val="0"/>
                                              </p:val>
                                            </p:tav>
                                            <p:tav tm="100000">
                                              <p:val>
                                                <p:strVal val="#ppt_w"/>
                                              </p:val>
                                            </p:tav>
                                          </p:tavLst>
                                        </p:anim>
                                        <p:anim calcmode="lin" valueType="num">
                                          <p:cBhvr>
                                            <p:cTn id="89" dur="500" fill="hold"/>
                                            <p:tgtEl>
                                              <p:spTgt spid="37"/>
                                            </p:tgtEl>
                                            <p:attrNameLst>
                                              <p:attrName>ppt_h</p:attrName>
                                            </p:attrNameLst>
                                          </p:cBhvr>
                                          <p:tavLst>
                                            <p:tav tm="0">
                                              <p:val>
                                                <p:fltVal val="0"/>
                                              </p:val>
                                            </p:tav>
                                            <p:tav tm="100000">
                                              <p:val>
                                                <p:strVal val="#ppt_h"/>
                                              </p:val>
                                            </p:tav>
                                          </p:tavLst>
                                        </p:anim>
                                        <p:animEffect transition="in" filter="fade">
                                          <p:cBhvr>
                                            <p:cTn id="90" dur="500"/>
                                            <p:tgtEl>
                                              <p:spTgt spid="37"/>
                                            </p:tgtEl>
                                          </p:cBhvr>
                                        </p:animEffect>
                                      </p:childTnLst>
                                    </p:cTn>
                                  </p:par>
                                </p:childTnLst>
                              </p:cTn>
                            </p:par>
                            <p:par>
                              <p:cTn id="91" fill="hold">
                                <p:stCondLst>
                                  <p:cond delay="800"/>
                                </p:stCondLst>
                                <p:childTnLst>
                                  <p:par>
                                    <p:cTn id="92" presetID="53" presetClass="entr" presetSubtype="16" fill="hold" nodeType="after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500" fill="hold"/>
                                            <p:tgtEl>
                                              <p:spTgt spid="22"/>
                                            </p:tgtEl>
                                            <p:attrNameLst>
                                              <p:attrName>ppt_w</p:attrName>
                                            </p:attrNameLst>
                                          </p:cBhvr>
                                          <p:tavLst>
                                            <p:tav tm="0">
                                              <p:val>
                                                <p:fltVal val="0"/>
                                              </p:val>
                                            </p:tav>
                                            <p:tav tm="100000">
                                              <p:val>
                                                <p:strVal val="#ppt_w"/>
                                              </p:val>
                                            </p:tav>
                                          </p:tavLst>
                                        </p:anim>
                                        <p:anim calcmode="lin" valueType="num">
                                          <p:cBhvr>
                                            <p:cTn id="95" dur="500" fill="hold"/>
                                            <p:tgtEl>
                                              <p:spTgt spid="22"/>
                                            </p:tgtEl>
                                            <p:attrNameLst>
                                              <p:attrName>ppt_h</p:attrName>
                                            </p:attrNameLst>
                                          </p:cBhvr>
                                          <p:tavLst>
                                            <p:tav tm="0">
                                              <p:val>
                                                <p:fltVal val="0"/>
                                              </p:val>
                                            </p:tav>
                                            <p:tav tm="100000">
                                              <p:val>
                                                <p:strVal val="#ppt_h"/>
                                              </p:val>
                                            </p:tav>
                                          </p:tavLst>
                                        </p:anim>
                                        <p:animEffect transition="in" filter="fade">
                                          <p:cBhvr>
                                            <p:cTn id="96" dur="500"/>
                                            <p:tgtEl>
                                              <p:spTgt spid="22"/>
                                            </p:tgtEl>
                                          </p:cBhvr>
                                        </p:animEffect>
                                      </p:childTnLst>
                                    </p:cTn>
                                  </p:par>
                                </p:childTnLst>
                              </p:cTn>
                            </p:par>
                            <p:par>
                              <p:cTn id="97" fill="hold">
                                <p:stCondLst>
                                  <p:cond delay="1300"/>
                                </p:stCondLst>
                                <p:childTnLst>
                                  <p:par>
                                    <p:cTn id="98" presetID="2" presetClass="entr" presetSubtype="12" fill="hold" nodeType="afterEffect">
                                      <p:stCondLst>
                                        <p:cond delay="0"/>
                                      </p:stCondLst>
                                      <p:childTnLst>
                                        <p:set>
                                          <p:cBhvr>
                                            <p:cTn id="99" dur="1" fill="hold">
                                              <p:stCondLst>
                                                <p:cond delay="0"/>
                                              </p:stCondLst>
                                            </p:cTn>
                                            <p:tgtEl>
                                              <p:spTgt spid="183"/>
                                            </p:tgtEl>
                                            <p:attrNameLst>
                                              <p:attrName>style.visibility</p:attrName>
                                            </p:attrNameLst>
                                          </p:cBhvr>
                                          <p:to>
                                            <p:strVal val="visible"/>
                                          </p:to>
                                        </p:set>
                                        <p:anim calcmode="lin" valueType="num">
                                          <p:cBhvr additive="base">
                                            <p:cTn id="100" dur="1000" fill="hold"/>
                                            <p:tgtEl>
                                              <p:spTgt spid="183"/>
                                            </p:tgtEl>
                                            <p:attrNameLst>
                                              <p:attrName>ppt_x</p:attrName>
                                            </p:attrNameLst>
                                          </p:cBhvr>
                                          <p:tavLst>
                                            <p:tav tm="0">
                                              <p:val>
                                                <p:strVal val="0-#ppt_w/2"/>
                                              </p:val>
                                            </p:tav>
                                            <p:tav tm="100000">
                                              <p:val>
                                                <p:strVal val="#ppt_x"/>
                                              </p:val>
                                            </p:tav>
                                          </p:tavLst>
                                        </p:anim>
                                        <p:anim calcmode="lin" valueType="num">
                                          <p:cBhvr additive="base">
                                            <p:cTn id="101" dur="1000" fill="hold"/>
                                            <p:tgtEl>
                                              <p:spTgt spid="183"/>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188"/>
                                            </p:tgtEl>
                                            <p:attrNameLst>
                                              <p:attrName>style.visibility</p:attrName>
                                            </p:attrNameLst>
                                          </p:cBhvr>
                                          <p:to>
                                            <p:strVal val="visible"/>
                                          </p:to>
                                        </p:set>
                                        <p:anim calcmode="lin" valueType="num">
                                          <p:cBhvr additive="base">
                                            <p:cTn id="104" dur="1000" fill="hold"/>
                                            <p:tgtEl>
                                              <p:spTgt spid="188"/>
                                            </p:tgtEl>
                                            <p:attrNameLst>
                                              <p:attrName>ppt_x</p:attrName>
                                            </p:attrNameLst>
                                          </p:cBhvr>
                                          <p:tavLst>
                                            <p:tav tm="0">
                                              <p:val>
                                                <p:strVal val="#ppt_x"/>
                                              </p:val>
                                            </p:tav>
                                            <p:tav tm="100000">
                                              <p:val>
                                                <p:strVal val="#ppt_x"/>
                                              </p:val>
                                            </p:tav>
                                          </p:tavLst>
                                        </p:anim>
                                        <p:anim calcmode="lin" valueType="num">
                                          <p:cBhvr additive="base">
                                            <p:cTn id="105" dur="1000" fill="hold"/>
                                            <p:tgtEl>
                                              <p:spTgt spid="188"/>
                                            </p:tgtEl>
                                            <p:attrNameLst>
                                              <p:attrName>ppt_y</p:attrName>
                                            </p:attrNameLst>
                                          </p:cBhvr>
                                          <p:tavLst>
                                            <p:tav tm="0">
                                              <p:val>
                                                <p:strVal val="1+#ppt_h/2"/>
                                              </p:val>
                                            </p:tav>
                                            <p:tav tm="100000">
                                              <p:val>
                                                <p:strVal val="#ppt_y"/>
                                              </p:val>
                                            </p:tav>
                                          </p:tavLst>
                                        </p:anim>
                                      </p:childTnLst>
                                    </p:cTn>
                                  </p:par>
                                  <p:par>
                                    <p:cTn id="106" presetID="2" presetClass="entr" presetSubtype="1" fill="hold" nodeType="withEffect">
                                      <p:stCondLst>
                                        <p:cond delay="0"/>
                                      </p:stCondLst>
                                      <p:childTnLst>
                                        <p:set>
                                          <p:cBhvr>
                                            <p:cTn id="107" dur="1" fill="hold">
                                              <p:stCondLst>
                                                <p:cond delay="0"/>
                                              </p:stCondLst>
                                            </p:cTn>
                                            <p:tgtEl>
                                              <p:spTgt spid="193"/>
                                            </p:tgtEl>
                                            <p:attrNameLst>
                                              <p:attrName>style.visibility</p:attrName>
                                            </p:attrNameLst>
                                          </p:cBhvr>
                                          <p:to>
                                            <p:strVal val="visible"/>
                                          </p:to>
                                        </p:set>
                                        <p:anim calcmode="lin" valueType="num">
                                          <p:cBhvr additive="base">
                                            <p:cTn id="108" dur="1000" fill="hold"/>
                                            <p:tgtEl>
                                              <p:spTgt spid="193"/>
                                            </p:tgtEl>
                                            <p:attrNameLst>
                                              <p:attrName>ppt_x</p:attrName>
                                            </p:attrNameLst>
                                          </p:cBhvr>
                                          <p:tavLst>
                                            <p:tav tm="0">
                                              <p:val>
                                                <p:strVal val="#ppt_x"/>
                                              </p:val>
                                            </p:tav>
                                            <p:tav tm="100000">
                                              <p:val>
                                                <p:strVal val="#ppt_x"/>
                                              </p:val>
                                            </p:tav>
                                          </p:tavLst>
                                        </p:anim>
                                        <p:anim calcmode="lin" valueType="num">
                                          <p:cBhvr additive="base">
                                            <p:cTn id="109" dur="1000" fill="hold"/>
                                            <p:tgtEl>
                                              <p:spTgt spid="193"/>
                                            </p:tgtEl>
                                            <p:attrNameLst>
                                              <p:attrName>ppt_y</p:attrName>
                                            </p:attrNameLst>
                                          </p:cBhvr>
                                          <p:tavLst>
                                            <p:tav tm="0">
                                              <p:val>
                                                <p:strVal val="0-#ppt_h/2"/>
                                              </p:val>
                                            </p:tav>
                                            <p:tav tm="100000">
                                              <p:val>
                                                <p:strVal val="#ppt_y"/>
                                              </p:val>
                                            </p:tav>
                                          </p:tavLst>
                                        </p:anim>
                                      </p:childTnLst>
                                    </p:cTn>
                                  </p:par>
                                  <p:par>
                                    <p:cTn id="110" presetID="2" presetClass="entr" presetSubtype="6" fill="hold" nodeType="withEffect">
                                      <p:stCondLst>
                                        <p:cond delay="0"/>
                                      </p:stCondLst>
                                      <p:childTnLst>
                                        <p:set>
                                          <p:cBhvr>
                                            <p:cTn id="111" dur="1" fill="hold">
                                              <p:stCondLst>
                                                <p:cond delay="0"/>
                                              </p:stCondLst>
                                            </p:cTn>
                                            <p:tgtEl>
                                              <p:spTgt spid="198"/>
                                            </p:tgtEl>
                                            <p:attrNameLst>
                                              <p:attrName>style.visibility</p:attrName>
                                            </p:attrNameLst>
                                          </p:cBhvr>
                                          <p:to>
                                            <p:strVal val="visible"/>
                                          </p:to>
                                        </p:set>
                                        <p:anim calcmode="lin" valueType="num">
                                          <p:cBhvr additive="base">
                                            <p:cTn id="112" dur="1000" fill="hold"/>
                                            <p:tgtEl>
                                              <p:spTgt spid="198"/>
                                            </p:tgtEl>
                                            <p:attrNameLst>
                                              <p:attrName>ppt_x</p:attrName>
                                            </p:attrNameLst>
                                          </p:cBhvr>
                                          <p:tavLst>
                                            <p:tav tm="0">
                                              <p:val>
                                                <p:strVal val="1+#ppt_w/2"/>
                                              </p:val>
                                            </p:tav>
                                            <p:tav tm="100000">
                                              <p:val>
                                                <p:strVal val="#ppt_x"/>
                                              </p:val>
                                            </p:tav>
                                          </p:tavLst>
                                        </p:anim>
                                        <p:anim calcmode="lin" valueType="num">
                                          <p:cBhvr additive="base">
                                            <p:cTn id="113" dur="1000" fill="hold"/>
                                            <p:tgtEl>
                                              <p:spTgt spid="198"/>
                                            </p:tgtEl>
                                            <p:attrNameLst>
                                              <p:attrName>ppt_y</p:attrName>
                                            </p:attrNameLst>
                                          </p:cBhvr>
                                          <p:tavLst>
                                            <p:tav tm="0">
                                              <p:val>
                                                <p:strVal val="1+#ppt_h/2"/>
                                              </p:val>
                                            </p:tav>
                                            <p:tav tm="100000">
                                              <p:val>
                                                <p:strVal val="#ppt_y"/>
                                              </p:val>
                                            </p:tav>
                                          </p:tavLst>
                                        </p:anim>
                                      </p:childTnLst>
                                    </p:cTn>
                                  </p:par>
                                </p:childTnLst>
                              </p:cTn>
                            </p:par>
                            <p:par>
                              <p:cTn id="114" fill="hold">
                                <p:stCondLst>
                                  <p:cond delay="2300"/>
                                </p:stCondLst>
                                <p:childTnLst>
                                  <p:par>
                                    <p:cTn id="115" presetID="16" presetClass="entr" presetSubtype="37" fill="hold" nodeType="afterEffect">
                                      <p:stCondLst>
                                        <p:cond delay="0"/>
                                      </p:stCondLst>
                                      <p:childTnLst>
                                        <p:set>
                                          <p:cBhvr>
                                            <p:cTn id="116" dur="1" fill="hold">
                                              <p:stCondLst>
                                                <p:cond delay="0"/>
                                              </p:stCondLst>
                                            </p:cTn>
                                            <p:tgtEl>
                                              <p:spTgt spid="206"/>
                                            </p:tgtEl>
                                            <p:attrNameLst>
                                              <p:attrName>style.visibility</p:attrName>
                                            </p:attrNameLst>
                                          </p:cBhvr>
                                          <p:to>
                                            <p:strVal val="visible"/>
                                          </p:to>
                                        </p:set>
                                        <p:animEffect transition="in" filter="barn(outVertical)">
                                          <p:cBhvr>
                                            <p:cTn id="117" dur="1000"/>
                                            <p:tgtEl>
                                              <p:spTgt spid="206"/>
                                            </p:tgtEl>
                                          </p:cBhvr>
                                        </p:animEffect>
                                      </p:childTnLst>
                                    </p:cTn>
                                  </p:par>
                                </p:childTnLst>
                              </p:cTn>
                            </p:par>
                            <p:par>
                              <p:cTn id="118" fill="hold">
                                <p:stCondLst>
                                  <p:cond delay="3300"/>
                                </p:stCondLst>
                                <p:childTnLst>
                                  <p:par>
                                    <p:cTn id="119" presetID="10" presetClass="entr" presetSubtype="0" fill="hold" grpId="0" nodeType="afterEffect">
                                      <p:stCondLst>
                                        <p:cond delay="0"/>
                                      </p:stCondLst>
                                      <p:childTnLst>
                                        <p:set>
                                          <p:cBhvr>
                                            <p:cTn id="120" dur="1" fill="hold">
                                              <p:stCondLst>
                                                <p:cond delay="0"/>
                                              </p:stCondLst>
                                            </p:cTn>
                                            <p:tgtEl>
                                              <p:spTgt spid="182"/>
                                            </p:tgtEl>
                                            <p:attrNameLst>
                                              <p:attrName>style.visibility</p:attrName>
                                            </p:attrNameLst>
                                          </p:cBhvr>
                                          <p:to>
                                            <p:strVal val="visible"/>
                                          </p:to>
                                        </p:set>
                                        <p:animEffect transition="in" filter="fade">
                                          <p:cBhvr>
                                            <p:cTn id="121" dur="500"/>
                                            <p:tgtEl>
                                              <p:spTgt spid="182"/>
                                            </p:tgtEl>
                                          </p:cBhvr>
                                        </p:animEffect>
                                      </p:childTnLst>
                                    </p:cTn>
                                  </p:par>
                                  <p:par>
                                    <p:cTn id="122" presetID="22" presetClass="entr" presetSubtype="8" fill="hold" grpId="0" nodeType="withEffect">
                                      <p:stCondLst>
                                        <p:cond delay="250"/>
                                      </p:stCondLst>
                                      <p:childTnLst>
                                        <p:set>
                                          <p:cBhvr>
                                            <p:cTn id="123" dur="1" fill="hold">
                                              <p:stCondLst>
                                                <p:cond delay="0"/>
                                              </p:stCondLst>
                                            </p:cTn>
                                            <p:tgtEl>
                                              <p:spTgt spid="203"/>
                                            </p:tgtEl>
                                            <p:attrNameLst>
                                              <p:attrName>style.visibility</p:attrName>
                                            </p:attrNameLst>
                                          </p:cBhvr>
                                          <p:to>
                                            <p:strVal val="visible"/>
                                          </p:to>
                                        </p:set>
                                        <p:animEffect transition="in" filter="wipe(left)">
                                          <p:cBhvr>
                                            <p:cTn id="124" dur="1750"/>
                                            <p:tgtEl>
                                              <p:spTgt spid="203"/>
                                            </p:tgtEl>
                                          </p:cBhvr>
                                        </p:animEffect>
                                      </p:childTnLst>
                                    </p:cTn>
                                  </p:par>
                                  <p:par>
                                    <p:cTn id="125" presetID="42" presetClass="entr" presetSubtype="0" fill="hold" nodeType="withEffect">
                                      <p:stCondLst>
                                        <p:cond delay="0"/>
                                      </p:stCondLst>
                                      <p:childTnLst>
                                        <p:set>
                                          <p:cBhvr>
                                            <p:cTn id="126" dur="1" fill="hold">
                                              <p:stCondLst>
                                                <p:cond delay="0"/>
                                              </p:stCondLst>
                                            </p:cTn>
                                            <p:tgtEl>
                                              <p:spTgt spid="173"/>
                                            </p:tgtEl>
                                            <p:attrNameLst>
                                              <p:attrName>style.visibility</p:attrName>
                                            </p:attrNameLst>
                                          </p:cBhvr>
                                          <p:to>
                                            <p:strVal val="visible"/>
                                          </p:to>
                                        </p:set>
                                        <p:animEffect transition="in" filter="fade">
                                          <p:cBhvr>
                                            <p:cTn id="127" dur="1000"/>
                                            <p:tgtEl>
                                              <p:spTgt spid="173"/>
                                            </p:tgtEl>
                                          </p:cBhvr>
                                        </p:animEffect>
                                        <p:anim calcmode="lin" valueType="num">
                                          <p:cBhvr>
                                            <p:cTn id="128" dur="1000" fill="hold"/>
                                            <p:tgtEl>
                                              <p:spTgt spid="173"/>
                                            </p:tgtEl>
                                            <p:attrNameLst>
                                              <p:attrName>ppt_x</p:attrName>
                                            </p:attrNameLst>
                                          </p:cBhvr>
                                          <p:tavLst>
                                            <p:tav tm="0">
                                              <p:val>
                                                <p:strVal val="#ppt_x"/>
                                              </p:val>
                                            </p:tav>
                                            <p:tav tm="100000">
                                              <p:val>
                                                <p:strVal val="#ppt_x"/>
                                              </p:val>
                                            </p:tav>
                                          </p:tavLst>
                                        </p:anim>
                                        <p:anim calcmode="lin" valueType="num">
                                          <p:cBhvr>
                                            <p:cTn id="129"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20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861076" y="716793"/>
            <a:ext cx="1644142" cy="164414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0589" y="529359"/>
            <a:ext cx="1864189" cy="186418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flipV="1">
            <a:off x="5798264" y="1461453"/>
            <a:ext cx="1795370" cy="8866"/>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798264" y="1934075"/>
            <a:ext cx="179640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113663" y="1502142"/>
            <a:ext cx="1199057"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charset="-122"/>
                <a:ea typeface="微软雅黑" panose="020B0503020204020204" charset="-122"/>
              </a:rPr>
              <a:t>各位领导</a:t>
            </a:r>
            <a:endParaRPr lang="zh-CN" altLang="en-US" sz="2000" dirty="0">
              <a:solidFill>
                <a:srgbClr val="0070C0"/>
              </a:solidFill>
              <a:latin typeface="微软雅黑" panose="020B0503020204020204" charset="-122"/>
              <a:ea typeface="微软雅黑" panose="020B0503020204020204" charset="-122"/>
            </a:endParaRPr>
          </a:p>
        </p:txBody>
      </p:sp>
      <p:sp>
        <p:nvSpPr>
          <p:cNvPr id="10" name="矩形 9"/>
          <p:cNvSpPr/>
          <p:nvPr/>
        </p:nvSpPr>
        <p:spPr>
          <a:xfrm>
            <a:off x="3189222" y="2360934"/>
            <a:ext cx="5424825" cy="2446824"/>
          </a:xfrm>
          <a:prstGeom prst="rect">
            <a:avLst/>
          </a:prstGeom>
          <a:ln>
            <a:solidFill>
              <a:srgbClr val="0070C0"/>
            </a:solidFill>
            <a:prstDash val="lgDash"/>
          </a:ln>
        </p:spPr>
        <p:txBody>
          <a:bodyPr wrap="square">
            <a:spAutoFit/>
          </a:bodyPr>
          <a:lstStyle/>
          <a:p>
            <a:pPr>
              <a:lnSpc>
                <a:spcPct val="150000"/>
              </a:lnSpc>
            </a:pPr>
            <a:r>
              <a:rPr lang="zh-CN" altLang="en-US" sz="1600" dirty="0" smtClean="0">
                <a:solidFill>
                  <a:srgbClr val="0070C0"/>
                </a:solidFill>
                <a:latin typeface="微软雅黑" panose="020B0503020204020204" charset="-122"/>
                <a:ea typeface="微软雅黑" panose="020B0503020204020204" charset="-122"/>
              </a:rPr>
              <a:t>  </a:t>
            </a:r>
            <a:r>
              <a:rPr lang="zh-CN" altLang="en-US" sz="1400" b="1" dirty="0" smtClean="0">
                <a:solidFill>
                  <a:srgbClr val="0070C0"/>
                </a:solidFill>
                <a:latin typeface="微软雅黑" panose="020B0503020204020204" charset="-122"/>
                <a:ea typeface="微软雅黑" panose="020B0503020204020204" charset="-122"/>
              </a:rPr>
              <a:t>新起点，新梦想</a:t>
            </a:r>
            <a:r>
              <a:rPr lang="zh-CN" altLang="en-US" sz="1400" dirty="0" smtClean="0">
                <a:solidFill>
                  <a:srgbClr val="0070C0"/>
                </a:solidFill>
                <a:latin typeface="微软雅黑" panose="020B0503020204020204" charset="-122"/>
                <a:ea typeface="微软雅黑" panose="020B0503020204020204" charset="-122"/>
              </a:rPr>
              <a:t>，</a:t>
            </a:r>
            <a:r>
              <a:rPr lang="zh-CN" altLang="en-US" sz="1400" dirty="0" smtClean="0">
                <a:solidFill>
                  <a:schemeClr val="tx1">
                    <a:lumMod val="75000"/>
                    <a:lumOff val="25000"/>
                  </a:schemeClr>
                </a:solidFill>
                <a:latin typeface="微软雅黑" panose="020B0503020204020204" charset="-122"/>
                <a:ea typeface="微软雅黑" panose="020B0503020204020204" charset="-122"/>
              </a:rPr>
              <a:t>勇于创新是我的性格 谦逊虚心是我的态度</a:t>
            </a:r>
            <a:r>
              <a:rPr lang="en-US" altLang="zh-CN" sz="1400" dirty="0" smtClean="0">
                <a:solidFill>
                  <a:schemeClr val="tx1">
                    <a:lumMod val="75000"/>
                    <a:lumOff val="25000"/>
                  </a:schemeClr>
                </a:solidFill>
                <a:latin typeface="微软雅黑" panose="020B0503020204020204" charset="-122"/>
                <a:ea typeface="微软雅黑" panose="020B0503020204020204" charset="-122"/>
              </a:rPr>
              <a:t>,</a:t>
            </a:r>
            <a:r>
              <a:rPr lang="zh-CN" altLang="en-US" sz="1400" dirty="0" smtClean="0">
                <a:solidFill>
                  <a:schemeClr val="tx1">
                    <a:lumMod val="75000"/>
                    <a:lumOff val="25000"/>
                  </a:schemeClr>
                </a:solidFill>
                <a:latin typeface="微软雅黑" panose="020B0503020204020204" charset="-122"/>
                <a:ea typeface="微软雅黑" panose="020B0503020204020204" charset="-122"/>
              </a:rPr>
              <a:t>在新的一年来临之际，我将在各个方面提高自己，对于</a:t>
            </a:r>
            <a:r>
              <a:rPr lang="en-US" altLang="zh-CN" sz="1400" dirty="0" smtClean="0">
                <a:solidFill>
                  <a:schemeClr val="tx1">
                    <a:lumMod val="75000"/>
                    <a:lumOff val="25000"/>
                  </a:schemeClr>
                </a:solidFill>
                <a:latin typeface="微软雅黑" panose="020B0503020204020204" charset="-122"/>
                <a:ea typeface="微软雅黑" panose="020B0503020204020204" charset="-122"/>
              </a:rPr>
              <a:t>XX</a:t>
            </a:r>
            <a:r>
              <a:rPr lang="zh-CN" altLang="en-US" sz="1400" dirty="0" smtClean="0">
                <a:solidFill>
                  <a:schemeClr val="tx1">
                    <a:lumMod val="75000"/>
                    <a:lumOff val="25000"/>
                  </a:schemeClr>
                </a:solidFill>
                <a:latin typeface="微软雅黑" panose="020B0503020204020204" charset="-122"/>
                <a:ea typeface="微软雅黑" panose="020B0503020204020204" charset="-122"/>
              </a:rPr>
              <a:t>岗位，我自认为我是合格的，在以往的工作学习当中，我对于同事的问题请求时虚心解答，尽己所能地在工作中，让大家都得心应手，对于</a:t>
            </a:r>
            <a:r>
              <a:rPr lang="en-US" altLang="zh-CN" sz="1400" dirty="0" smtClean="0">
                <a:solidFill>
                  <a:schemeClr val="tx1">
                    <a:lumMod val="75000"/>
                    <a:lumOff val="25000"/>
                  </a:schemeClr>
                </a:solidFill>
                <a:latin typeface="微软雅黑" panose="020B0503020204020204" charset="-122"/>
                <a:ea typeface="微软雅黑" panose="020B0503020204020204" charset="-122"/>
              </a:rPr>
              <a:t>XX</a:t>
            </a:r>
            <a:r>
              <a:rPr lang="zh-CN" altLang="en-US" sz="1400" dirty="0" smtClean="0">
                <a:solidFill>
                  <a:schemeClr val="tx1">
                    <a:lumMod val="75000"/>
                    <a:lumOff val="25000"/>
                  </a:schemeClr>
                </a:solidFill>
                <a:latin typeface="微软雅黑" panose="020B0503020204020204" charset="-122"/>
                <a:ea typeface="微软雅黑" panose="020B0503020204020204" charset="-122"/>
              </a:rPr>
              <a:t>岗位，我在个人技能方面完全符合公司要求，在</a:t>
            </a:r>
            <a:r>
              <a:rPr lang="en-US" altLang="zh-CN" sz="1400" dirty="0" smtClean="0">
                <a:solidFill>
                  <a:schemeClr val="tx1">
                    <a:lumMod val="75000"/>
                    <a:lumOff val="25000"/>
                  </a:schemeClr>
                </a:solidFill>
                <a:latin typeface="微软雅黑" panose="020B0503020204020204" charset="-122"/>
                <a:ea typeface="微软雅黑" panose="020B0503020204020204" charset="-122"/>
              </a:rPr>
              <a:t>XX</a:t>
            </a:r>
            <a:r>
              <a:rPr lang="zh-CN" altLang="en-US" sz="1400" dirty="0" smtClean="0">
                <a:solidFill>
                  <a:schemeClr val="tx1">
                    <a:lumMod val="75000"/>
                    <a:lumOff val="25000"/>
                  </a:schemeClr>
                </a:solidFill>
                <a:latin typeface="微软雅黑" panose="020B0503020204020204" charset="-122"/>
                <a:ea typeface="微软雅黑" panose="020B0503020204020204" charset="-122"/>
              </a:rPr>
              <a:t>年的实际操作中，也取得了不凡的成绩，希望公司在本次竞聘中充分的考虑我，我将不予余力的为公司创收</a:t>
            </a:r>
            <a:r>
              <a:rPr lang="zh-CN" altLang="en-US" sz="1600" dirty="0" smtClean="0">
                <a:solidFill>
                  <a:schemeClr val="tx1">
                    <a:lumMod val="75000"/>
                    <a:lumOff val="25000"/>
                  </a:schemeClr>
                </a:solidFill>
                <a:latin typeface="微软雅黑" panose="020B0503020204020204" charset="-122"/>
                <a:ea typeface="微软雅黑" panose="020B0503020204020204" charset="-122"/>
              </a:rPr>
              <a:t>。</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619" y="4602191"/>
            <a:ext cx="1480573" cy="925358"/>
          </a:xfrm>
          <a:prstGeom prst="rect">
            <a:avLst/>
          </a:prstGeom>
          <a:solidFill>
            <a:srgbClr val="FFFFFF">
              <a:shade val="85000"/>
            </a:srgbClr>
          </a:solidFill>
          <a:ln w="57150" cap="sq">
            <a:solidFill>
              <a:srgbClr val="0070C0"/>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6350" h="19050"/>
            <a:contourClr>
              <a:srgbClr val="969696"/>
            </a:contourClr>
          </a:sp3d>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854817">
            <a:off x="6815328" y="4717277"/>
            <a:ext cx="1415972" cy="1006983"/>
          </a:xfrm>
          <a:prstGeom prst="rect">
            <a:avLst/>
          </a:prstGeom>
          <a:solidFill>
            <a:srgbClr val="FFFFFF">
              <a:shade val="85000"/>
            </a:srgbClr>
          </a:solidFill>
          <a:ln w="57150" cap="sq">
            <a:solidFill>
              <a:srgbClr val="0070C0"/>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Freeform 804"/>
          <p:cNvSpPr/>
          <p:nvPr/>
        </p:nvSpPr>
        <p:spPr bwMode="auto">
          <a:xfrm>
            <a:off x="4464455" y="865989"/>
            <a:ext cx="1040763" cy="982075"/>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par>
                                <p:cTn id="26" presetID="16" presetClass="entr" presetSubtype="37"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iterate type="lt">
                                    <p:tmPct val="2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par>
                          <p:cTn id="36" fill="hold">
                            <p:stCondLst>
                              <p:cond delay="6780"/>
                            </p:stCondLst>
                            <p:childTnLst>
                              <p:par>
                                <p:cTn id="37" presetID="5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Scale>
                                      <p:cBhvr>
                                        <p:cTn id="39"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11"/>
                                        </p:tgtEl>
                                        <p:attrNameLst>
                                          <p:attrName>ppt_x</p:attrName>
                                          <p:attrName>ppt_y</p:attrName>
                                        </p:attrNameLst>
                                      </p:cBhvr>
                                    </p:animMotion>
                                    <p:animEffect transition="in" filter="fade">
                                      <p:cBhvr>
                                        <p:cTn id="41" dur="500"/>
                                        <p:tgtEl>
                                          <p:spTgt spid="11"/>
                                        </p:tgtEl>
                                      </p:cBhvr>
                                    </p:animEffect>
                                  </p:childTnLst>
                                </p:cTn>
                              </p:par>
                              <p:par>
                                <p:cTn id="42" presetID="52" presetClass="entr" presetSubtype="0" fill="hold" nodeType="withEffect">
                                  <p:stCondLst>
                                    <p:cond delay="500"/>
                                  </p:stCondLst>
                                  <p:childTnLst>
                                    <p:set>
                                      <p:cBhvr>
                                        <p:cTn id="43" dur="1" fill="hold">
                                          <p:stCondLst>
                                            <p:cond delay="0"/>
                                          </p:stCondLst>
                                        </p:cTn>
                                        <p:tgtEl>
                                          <p:spTgt spid="12"/>
                                        </p:tgtEl>
                                        <p:attrNameLst>
                                          <p:attrName>style.visibility</p:attrName>
                                        </p:attrNameLst>
                                      </p:cBhvr>
                                      <p:to>
                                        <p:strVal val="visible"/>
                                      </p:to>
                                    </p:set>
                                    <p:animScale>
                                      <p:cBhvr>
                                        <p:cTn id="44"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500" decel="50000" fill="hold">
                                          <p:stCondLst>
                                            <p:cond delay="0"/>
                                          </p:stCondLst>
                                        </p:cTn>
                                        <p:tgtEl>
                                          <p:spTgt spid="12"/>
                                        </p:tgtEl>
                                        <p:attrNameLst>
                                          <p:attrName>ppt_x</p:attrName>
                                          <p:attrName>ppt_y</p:attrName>
                                        </p:attrNameLst>
                                      </p:cBhvr>
                                    </p:animMotion>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p:cNvSpPr txBox="1"/>
          <p:nvPr/>
        </p:nvSpPr>
        <p:spPr>
          <a:xfrm>
            <a:off x="5153717" y="-478873"/>
            <a:ext cx="698055" cy="1797672"/>
          </a:xfrm>
          <a:prstGeom prst="rect">
            <a:avLst/>
          </a:prstGeom>
          <a:noFill/>
        </p:spPr>
        <p:txBody>
          <a:bodyPr wrap="square" lIns="0" tIns="0" rIns="0" bIns="0" rtlCol="0">
            <a:spAutoFit/>
          </a:bodyPr>
          <a:lstStyle/>
          <a:p>
            <a:pPr algn="just">
              <a:lnSpc>
                <a:spcPct val="150000"/>
              </a:lnSpc>
            </a:pPr>
            <a:r>
              <a:rPr lang="en-US" altLang="zh-CN" sz="9000" dirty="0" smtClean="0">
                <a:solidFill>
                  <a:srgbClr val="0070C0"/>
                </a:solidFill>
                <a:latin typeface="Impact" panose="020B0806030902050204" pitchFamily="34" charset="0"/>
                <a:ea typeface="微软雅黑 Light" panose="020B0502040204020203" pitchFamily="34" charset="-122"/>
              </a:rPr>
              <a:t>C</a:t>
            </a:r>
            <a:endParaRPr lang="en-US" altLang="zh-CN" sz="9000" dirty="0" smtClean="0">
              <a:solidFill>
                <a:srgbClr val="0070C0"/>
              </a:solidFill>
              <a:latin typeface="Impact" panose="020B0806030902050204" pitchFamily="34" charset="0"/>
              <a:ea typeface="微软雅黑 Light" panose="020B0502040204020203" pitchFamily="34" charset="-122"/>
            </a:endParaRPr>
          </a:p>
        </p:txBody>
      </p:sp>
      <p:sp>
        <p:nvSpPr>
          <p:cNvPr id="3" name="文本框 2"/>
          <p:cNvSpPr txBox="1"/>
          <p:nvPr/>
        </p:nvSpPr>
        <p:spPr>
          <a:xfrm>
            <a:off x="5720722" y="58868"/>
            <a:ext cx="1210588" cy="707886"/>
          </a:xfrm>
          <a:prstGeom prst="rect">
            <a:avLst/>
          </a:prstGeom>
          <a:noFill/>
        </p:spPr>
        <p:txBody>
          <a:bodyPr wrap="none" rtlCol="0">
            <a:spAutoFit/>
          </a:bodyPr>
          <a:lstStyle/>
          <a:p>
            <a:r>
              <a:rPr lang="zh-CN" altLang="en-US" sz="4000" b="1" dirty="0">
                <a:solidFill>
                  <a:schemeClr val="tx1">
                    <a:lumMod val="65000"/>
                    <a:lumOff val="35000"/>
                  </a:schemeClr>
                </a:solidFill>
                <a:latin typeface="微软雅黑" panose="020B0503020204020204" charset="-122"/>
                <a:ea typeface="微软雅黑" panose="020B0503020204020204" charset="-122"/>
              </a:rPr>
              <a:t>目录</a:t>
            </a:r>
            <a:endParaRPr lang="zh-CN" altLang="en-US" sz="4000" b="1" dirty="0">
              <a:solidFill>
                <a:schemeClr val="tx1">
                  <a:lumMod val="65000"/>
                  <a:lumOff val="35000"/>
                </a:schemeClr>
              </a:solidFill>
              <a:latin typeface="微软雅黑" panose="020B0503020204020204" charset="-122"/>
              <a:ea typeface="微软雅黑" panose="020B0503020204020204" charset="-122"/>
            </a:endParaRPr>
          </a:p>
        </p:txBody>
      </p:sp>
      <p:sp>
        <p:nvSpPr>
          <p:cNvPr id="4" name="文本框 3"/>
          <p:cNvSpPr txBox="1"/>
          <p:nvPr/>
        </p:nvSpPr>
        <p:spPr>
          <a:xfrm>
            <a:off x="5729145" y="668588"/>
            <a:ext cx="1433406" cy="523220"/>
          </a:xfrm>
          <a:prstGeom prst="rect">
            <a:avLst/>
          </a:prstGeom>
          <a:noFill/>
        </p:spPr>
        <p:txBody>
          <a:bodyPr wrap="none" rtlCol="0">
            <a:spAutoFit/>
          </a:bodyPr>
          <a:lstStyle/>
          <a:p>
            <a:r>
              <a:rPr lang="en-US" altLang="zh-CN" sz="2800" dirty="0" smtClean="0">
                <a:solidFill>
                  <a:srgbClr val="0070C0"/>
                </a:solidFill>
                <a:latin typeface="Impact" panose="020B0806030902050204" pitchFamily="34" charset="0"/>
                <a:ea typeface="微软雅黑" panose="020B0503020204020204" charset="-122"/>
              </a:rPr>
              <a:t>ONTENTS</a:t>
            </a:r>
            <a:endParaRPr lang="zh-CN" altLang="en-US" sz="2800" dirty="0">
              <a:solidFill>
                <a:srgbClr val="0070C0"/>
              </a:solidFill>
              <a:latin typeface="Impact" panose="020B0806030902050204" pitchFamily="34" charset="0"/>
              <a:ea typeface="微软雅黑" panose="020B0503020204020204" charset="-122"/>
            </a:endParaRPr>
          </a:p>
        </p:txBody>
      </p:sp>
      <p:sp>
        <p:nvSpPr>
          <p:cNvPr id="5" name="六边形 4"/>
          <p:cNvSpPr/>
          <p:nvPr/>
        </p:nvSpPr>
        <p:spPr>
          <a:xfrm>
            <a:off x="6365094" y="1318929"/>
            <a:ext cx="274777" cy="274777"/>
          </a:xfrm>
          <a:prstGeom prst="hexagon">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p:nvPr/>
        </p:nvSpPr>
        <p:spPr>
          <a:xfrm>
            <a:off x="6068760" y="1437268"/>
            <a:ext cx="137389" cy="137389"/>
          </a:xfrm>
          <a:prstGeom prst="hexagon">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p:nvPr/>
        </p:nvSpPr>
        <p:spPr>
          <a:xfrm>
            <a:off x="6875075" y="1316084"/>
            <a:ext cx="137389" cy="137389"/>
          </a:xfrm>
          <a:prstGeom prst="hexagon">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5347141" y="1186613"/>
            <a:ext cx="250454" cy="250454"/>
          </a:xfrm>
          <a:prstGeom prst="hexagon">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5648364" y="1161261"/>
            <a:ext cx="274777" cy="274777"/>
          </a:xfrm>
          <a:prstGeom prst="hexagon">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5883190" y="1447775"/>
            <a:ext cx="137389" cy="137389"/>
          </a:xfrm>
          <a:prstGeom prst="hexagon">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a:off x="7018862" y="1262729"/>
            <a:ext cx="322151" cy="322151"/>
          </a:xfrm>
          <a:prstGeom prst="hexagon">
            <a:avLst/>
          </a:prstGeom>
          <a:solidFill>
            <a:schemeClr val="tx1">
              <a:lumMod val="75000"/>
              <a:lumOff val="25000"/>
            </a:schemeClr>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a:off x="5019698" y="1318799"/>
            <a:ext cx="274777" cy="274777"/>
          </a:xfrm>
          <a:prstGeom prst="hexagon">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4734488" y="1450031"/>
            <a:ext cx="137389" cy="137389"/>
          </a:xfrm>
          <a:prstGeom prst="hexagon">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6585180" y="1135528"/>
            <a:ext cx="274777" cy="274777"/>
          </a:xfrm>
          <a:prstGeom prst="hexagon">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a:off x="5503475" y="1371862"/>
            <a:ext cx="137389" cy="137389"/>
          </a:xfrm>
          <a:prstGeom prst="hexagon">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7450733" y="1447775"/>
            <a:ext cx="137389" cy="137389"/>
          </a:xfrm>
          <a:prstGeom prst="hexagon">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1372142" y="2432240"/>
            <a:ext cx="1812165" cy="1812165"/>
            <a:chOff x="1372142" y="2539765"/>
            <a:chExt cx="1812165" cy="1812165"/>
          </a:xfrm>
        </p:grpSpPr>
        <p:grpSp>
          <p:nvGrpSpPr>
            <p:cNvPr id="18" name="组合 17"/>
            <p:cNvGrpSpPr/>
            <p:nvPr/>
          </p:nvGrpSpPr>
          <p:grpSpPr>
            <a:xfrm>
              <a:off x="1372142" y="2539765"/>
              <a:ext cx="1812165" cy="1812165"/>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21" name="椭圆 2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sp>
          <p:nvSpPr>
            <p:cNvPr id="40" name="Freeform 21"/>
            <p:cNvSpPr>
              <a:spLocks noEditPoints="1"/>
            </p:cNvSpPr>
            <p:nvPr/>
          </p:nvSpPr>
          <p:spPr bwMode="auto">
            <a:xfrm>
              <a:off x="1837750" y="2989858"/>
              <a:ext cx="880949" cy="911978"/>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6462510" y="2432240"/>
            <a:ext cx="1812165" cy="1812165"/>
            <a:chOff x="3917326" y="2539765"/>
            <a:chExt cx="1812165" cy="1812165"/>
          </a:xfrm>
        </p:grpSpPr>
        <p:grpSp>
          <p:nvGrpSpPr>
            <p:cNvPr id="30" name="组合 29"/>
            <p:cNvGrpSpPr/>
            <p:nvPr/>
          </p:nvGrpSpPr>
          <p:grpSpPr>
            <a:xfrm>
              <a:off x="3917326" y="2539765"/>
              <a:ext cx="1812165" cy="1812165"/>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32" name="椭圆 31"/>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grpSp>
          <p:nvGrpSpPr>
            <p:cNvPr id="42" name="组合 41"/>
            <p:cNvGrpSpPr/>
            <p:nvPr/>
          </p:nvGrpSpPr>
          <p:grpSpPr>
            <a:xfrm>
              <a:off x="4382408" y="2990447"/>
              <a:ext cx="882000" cy="910800"/>
              <a:chOff x="2782033" y="2877344"/>
              <a:chExt cx="571561" cy="617451"/>
            </a:xfrm>
            <a:solidFill>
              <a:srgbClr val="C0504E"/>
            </a:solidFill>
          </p:grpSpPr>
          <p:sp>
            <p:nvSpPr>
              <p:cNvPr id="43"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44"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grpSp>
      </p:grpSp>
      <p:grpSp>
        <p:nvGrpSpPr>
          <p:cNvPr id="51" name="组合 50"/>
          <p:cNvGrpSpPr/>
          <p:nvPr/>
        </p:nvGrpSpPr>
        <p:grpSpPr>
          <a:xfrm>
            <a:off x="3917326" y="2432240"/>
            <a:ext cx="1812165" cy="1812165"/>
            <a:chOff x="6462510" y="2539765"/>
            <a:chExt cx="1812165" cy="1812165"/>
          </a:xfrm>
        </p:grpSpPr>
        <p:grpSp>
          <p:nvGrpSpPr>
            <p:cNvPr id="33" name="组合 32"/>
            <p:cNvGrpSpPr/>
            <p:nvPr/>
          </p:nvGrpSpPr>
          <p:grpSpPr>
            <a:xfrm>
              <a:off x="6462510" y="2539765"/>
              <a:ext cx="1812165" cy="1812165"/>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35" name="椭圆 3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6927592" y="2990447"/>
              <a:ext cx="882000" cy="910800"/>
              <a:chOff x="1616076" y="3260726"/>
              <a:chExt cx="273050" cy="334963"/>
            </a:xfrm>
            <a:solidFill>
              <a:srgbClr val="C0504E"/>
            </a:solidFill>
          </p:grpSpPr>
          <p:sp>
            <p:nvSpPr>
              <p:cNvPr id="45" name="Freeform 622"/>
              <p:cNvSpPr/>
              <p:nvPr/>
            </p:nvSpPr>
            <p:spPr bwMode="auto">
              <a:xfrm>
                <a:off x="1616076" y="3392489"/>
                <a:ext cx="53975" cy="174625"/>
              </a:xfrm>
              <a:custGeom>
                <a:avLst/>
                <a:gdLst>
                  <a:gd name="T0" fmla="*/ 38 w 47"/>
                  <a:gd name="T1" fmla="*/ 36 h 151"/>
                  <a:gd name="T2" fmla="*/ 46 w 47"/>
                  <a:gd name="T3" fmla="*/ 0 h 151"/>
                  <a:gd name="T4" fmla="*/ 17 w 47"/>
                  <a:gd name="T5" fmla="*/ 0 h 151"/>
                  <a:gd name="T6" fmla="*/ 0 w 47"/>
                  <a:gd name="T7" fmla="*/ 53 h 151"/>
                  <a:gd name="T8" fmla="*/ 0 w 47"/>
                  <a:gd name="T9" fmla="*/ 98 h 151"/>
                  <a:gd name="T10" fmla="*/ 17 w 47"/>
                  <a:gd name="T11" fmla="*/ 151 h 151"/>
                  <a:gd name="T12" fmla="*/ 47 w 47"/>
                  <a:gd name="T13" fmla="*/ 151 h 151"/>
                  <a:gd name="T14" fmla="*/ 38 w 47"/>
                  <a:gd name="T15" fmla="*/ 114 h 151"/>
                  <a:gd name="T16" fmla="*/ 38 w 47"/>
                  <a:gd name="T17" fmla="*/ 3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1">
                    <a:moveTo>
                      <a:pt x="38" y="36"/>
                    </a:moveTo>
                    <a:cubicBezTo>
                      <a:pt x="38" y="27"/>
                      <a:pt x="41" y="13"/>
                      <a:pt x="46" y="0"/>
                    </a:cubicBezTo>
                    <a:cubicBezTo>
                      <a:pt x="17" y="0"/>
                      <a:pt x="17" y="0"/>
                      <a:pt x="17" y="0"/>
                    </a:cubicBezTo>
                    <a:cubicBezTo>
                      <a:pt x="8" y="0"/>
                      <a:pt x="0" y="39"/>
                      <a:pt x="0" y="53"/>
                    </a:cubicBezTo>
                    <a:cubicBezTo>
                      <a:pt x="0" y="98"/>
                      <a:pt x="0" y="98"/>
                      <a:pt x="0" y="98"/>
                    </a:cubicBezTo>
                    <a:cubicBezTo>
                      <a:pt x="0" y="112"/>
                      <a:pt x="8" y="151"/>
                      <a:pt x="17" y="151"/>
                    </a:cubicBezTo>
                    <a:cubicBezTo>
                      <a:pt x="47" y="151"/>
                      <a:pt x="47" y="151"/>
                      <a:pt x="47" y="151"/>
                    </a:cubicBezTo>
                    <a:cubicBezTo>
                      <a:pt x="41" y="137"/>
                      <a:pt x="38" y="123"/>
                      <a:pt x="38" y="114"/>
                    </a:cubicBezTo>
                    <a:lnTo>
                      <a:pt x="38" y="36"/>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623"/>
              <p:cNvSpPr/>
              <p:nvPr/>
            </p:nvSpPr>
            <p:spPr bwMode="auto">
              <a:xfrm>
                <a:off x="1679576" y="3260726"/>
                <a:ext cx="209550" cy="334963"/>
              </a:xfrm>
              <a:custGeom>
                <a:avLst/>
                <a:gdLst>
                  <a:gd name="T0" fmla="*/ 17 w 180"/>
                  <a:gd name="T1" fmla="*/ 100 h 289"/>
                  <a:gd name="T2" fmla="*/ 0 w 180"/>
                  <a:gd name="T3" fmla="*/ 149 h 289"/>
                  <a:gd name="T4" fmla="*/ 0 w 180"/>
                  <a:gd name="T5" fmla="*/ 227 h 289"/>
                  <a:gd name="T6" fmla="*/ 36 w 180"/>
                  <a:gd name="T7" fmla="*/ 289 h 289"/>
                  <a:gd name="T8" fmla="*/ 131 w 180"/>
                  <a:gd name="T9" fmla="*/ 289 h 289"/>
                  <a:gd name="T10" fmla="*/ 166 w 180"/>
                  <a:gd name="T11" fmla="*/ 255 h 289"/>
                  <a:gd name="T12" fmla="*/ 167 w 180"/>
                  <a:gd name="T13" fmla="*/ 253 h 289"/>
                  <a:gd name="T14" fmla="*/ 94 w 180"/>
                  <a:gd name="T15" fmla="*/ 253 h 289"/>
                  <a:gd name="T16" fmla="*/ 82 w 180"/>
                  <a:gd name="T17" fmla="*/ 241 h 289"/>
                  <a:gd name="T18" fmla="*/ 94 w 180"/>
                  <a:gd name="T19" fmla="*/ 230 h 289"/>
                  <a:gd name="T20" fmla="*/ 169 w 180"/>
                  <a:gd name="T21" fmla="*/ 230 h 289"/>
                  <a:gd name="T22" fmla="*/ 172 w 180"/>
                  <a:gd name="T23" fmla="*/ 199 h 289"/>
                  <a:gd name="T24" fmla="*/ 94 w 180"/>
                  <a:gd name="T25" fmla="*/ 199 h 289"/>
                  <a:gd name="T26" fmla="*/ 82 w 180"/>
                  <a:gd name="T27" fmla="*/ 188 h 289"/>
                  <a:gd name="T28" fmla="*/ 94 w 180"/>
                  <a:gd name="T29" fmla="*/ 177 h 289"/>
                  <a:gd name="T30" fmla="*/ 175 w 180"/>
                  <a:gd name="T31" fmla="*/ 177 h 289"/>
                  <a:gd name="T32" fmla="*/ 178 w 180"/>
                  <a:gd name="T33" fmla="*/ 146 h 289"/>
                  <a:gd name="T34" fmla="*/ 94 w 180"/>
                  <a:gd name="T35" fmla="*/ 146 h 289"/>
                  <a:gd name="T36" fmla="*/ 82 w 180"/>
                  <a:gd name="T37" fmla="*/ 135 h 289"/>
                  <a:gd name="T38" fmla="*/ 94 w 180"/>
                  <a:gd name="T39" fmla="*/ 124 h 289"/>
                  <a:gd name="T40" fmla="*/ 180 w 180"/>
                  <a:gd name="T41" fmla="*/ 124 h 289"/>
                  <a:gd name="T42" fmla="*/ 180 w 180"/>
                  <a:gd name="T43" fmla="*/ 121 h 289"/>
                  <a:gd name="T44" fmla="*/ 145 w 180"/>
                  <a:gd name="T45" fmla="*/ 87 h 289"/>
                  <a:gd name="T46" fmla="*/ 82 w 180"/>
                  <a:gd name="T47" fmla="*/ 87 h 289"/>
                  <a:gd name="T48" fmla="*/ 84 w 180"/>
                  <a:gd name="T49" fmla="*/ 71 h 289"/>
                  <a:gd name="T50" fmla="*/ 90 w 180"/>
                  <a:gd name="T51" fmla="*/ 38 h 289"/>
                  <a:gd name="T52" fmla="*/ 64 w 180"/>
                  <a:gd name="T53" fmla="*/ 2 h 289"/>
                  <a:gd name="T54" fmla="*/ 29 w 180"/>
                  <a:gd name="T55" fmla="*/ 28 h 289"/>
                  <a:gd name="T56" fmla="*/ 21 w 180"/>
                  <a:gd name="T57" fmla="*/ 74 h 289"/>
                  <a:gd name="T58" fmla="*/ 17 w 180"/>
                  <a:gd name="T59" fmla="*/ 10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289">
                    <a:moveTo>
                      <a:pt x="17" y="100"/>
                    </a:moveTo>
                    <a:cubicBezTo>
                      <a:pt x="7" y="114"/>
                      <a:pt x="0" y="137"/>
                      <a:pt x="0" y="149"/>
                    </a:cubicBezTo>
                    <a:cubicBezTo>
                      <a:pt x="0" y="227"/>
                      <a:pt x="0" y="227"/>
                      <a:pt x="0" y="227"/>
                    </a:cubicBezTo>
                    <a:cubicBezTo>
                      <a:pt x="0" y="246"/>
                      <a:pt x="16" y="289"/>
                      <a:pt x="36" y="289"/>
                    </a:cubicBezTo>
                    <a:cubicBezTo>
                      <a:pt x="131" y="289"/>
                      <a:pt x="131" y="289"/>
                      <a:pt x="131" y="289"/>
                    </a:cubicBezTo>
                    <a:cubicBezTo>
                      <a:pt x="150" y="289"/>
                      <a:pt x="166" y="274"/>
                      <a:pt x="166" y="255"/>
                    </a:cubicBezTo>
                    <a:cubicBezTo>
                      <a:pt x="167" y="253"/>
                      <a:pt x="167" y="253"/>
                      <a:pt x="167" y="253"/>
                    </a:cubicBezTo>
                    <a:cubicBezTo>
                      <a:pt x="94" y="253"/>
                      <a:pt x="94" y="253"/>
                      <a:pt x="94" y="253"/>
                    </a:cubicBezTo>
                    <a:cubicBezTo>
                      <a:pt x="87" y="253"/>
                      <a:pt x="82" y="248"/>
                      <a:pt x="82" y="241"/>
                    </a:cubicBezTo>
                    <a:cubicBezTo>
                      <a:pt x="82" y="235"/>
                      <a:pt x="87" y="230"/>
                      <a:pt x="94" y="230"/>
                    </a:cubicBezTo>
                    <a:cubicBezTo>
                      <a:pt x="169" y="230"/>
                      <a:pt x="169" y="230"/>
                      <a:pt x="169" y="230"/>
                    </a:cubicBezTo>
                    <a:cubicBezTo>
                      <a:pt x="172" y="199"/>
                      <a:pt x="172" y="199"/>
                      <a:pt x="172" y="199"/>
                    </a:cubicBezTo>
                    <a:cubicBezTo>
                      <a:pt x="94" y="199"/>
                      <a:pt x="94" y="199"/>
                      <a:pt x="94" y="199"/>
                    </a:cubicBezTo>
                    <a:cubicBezTo>
                      <a:pt x="87" y="199"/>
                      <a:pt x="82" y="194"/>
                      <a:pt x="82" y="188"/>
                    </a:cubicBezTo>
                    <a:cubicBezTo>
                      <a:pt x="82" y="182"/>
                      <a:pt x="87" y="177"/>
                      <a:pt x="94" y="177"/>
                    </a:cubicBezTo>
                    <a:cubicBezTo>
                      <a:pt x="175" y="177"/>
                      <a:pt x="175" y="177"/>
                      <a:pt x="175" y="177"/>
                    </a:cubicBezTo>
                    <a:cubicBezTo>
                      <a:pt x="178" y="146"/>
                      <a:pt x="178" y="146"/>
                      <a:pt x="178" y="146"/>
                    </a:cubicBezTo>
                    <a:cubicBezTo>
                      <a:pt x="94" y="146"/>
                      <a:pt x="94" y="146"/>
                      <a:pt x="94" y="146"/>
                    </a:cubicBezTo>
                    <a:cubicBezTo>
                      <a:pt x="87" y="146"/>
                      <a:pt x="82" y="141"/>
                      <a:pt x="82" y="135"/>
                    </a:cubicBezTo>
                    <a:cubicBezTo>
                      <a:pt x="82" y="129"/>
                      <a:pt x="87" y="124"/>
                      <a:pt x="94" y="124"/>
                    </a:cubicBezTo>
                    <a:cubicBezTo>
                      <a:pt x="180" y="124"/>
                      <a:pt x="180" y="124"/>
                      <a:pt x="180" y="124"/>
                    </a:cubicBezTo>
                    <a:cubicBezTo>
                      <a:pt x="180" y="121"/>
                      <a:pt x="180" y="121"/>
                      <a:pt x="180" y="121"/>
                    </a:cubicBezTo>
                    <a:cubicBezTo>
                      <a:pt x="180" y="102"/>
                      <a:pt x="164" y="87"/>
                      <a:pt x="145" y="87"/>
                    </a:cubicBezTo>
                    <a:cubicBezTo>
                      <a:pt x="82" y="87"/>
                      <a:pt x="82" y="87"/>
                      <a:pt x="82" y="87"/>
                    </a:cubicBezTo>
                    <a:cubicBezTo>
                      <a:pt x="84" y="71"/>
                      <a:pt x="84" y="71"/>
                      <a:pt x="84" y="71"/>
                    </a:cubicBezTo>
                    <a:cubicBezTo>
                      <a:pt x="90" y="38"/>
                      <a:pt x="90" y="38"/>
                      <a:pt x="90" y="38"/>
                    </a:cubicBezTo>
                    <a:cubicBezTo>
                      <a:pt x="92" y="21"/>
                      <a:pt x="81" y="5"/>
                      <a:pt x="64" y="2"/>
                    </a:cubicBezTo>
                    <a:cubicBezTo>
                      <a:pt x="47" y="0"/>
                      <a:pt x="32" y="11"/>
                      <a:pt x="29" y="28"/>
                    </a:cubicBezTo>
                    <a:cubicBezTo>
                      <a:pt x="21" y="74"/>
                      <a:pt x="21" y="74"/>
                      <a:pt x="21" y="74"/>
                    </a:cubicBezTo>
                    <a:lnTo>
                      <a:pt x="17" y="10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9007693" y="2432240"/>
            <a:ext cx="1812165" cy="1812165"/>
            <a:chOff x="9007693" y="2539765"/>
            <a:chExt cx="1812165" cy="1812165"/>
          </a:xfrm>
        </p:grpSpPr>
        <p:grpSp>
          <p:nvGrpSpPr>
            <p:cNvPr id="36" name="组合 35"/>
            <p:cNvGrpSpPr/>
            <p:nvPr/>
          </p:nvGrpSpPr>
          <p:grpSpPr>
            <a:xfrm>
              <a:off x="9007693" y="2539765"/>
              <a:ext cx="1812165" cy="1812165"/>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38" name="椭圆 3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sp>
          <p:nvSpPr>
            <p:cNvPr id="48" name="Freeform 14"/>
            <p:cNvSpPr>
              <a:spLocks noEditPoints="1"/>
            </p:cNvSpPr>
            <p:nvPr/>
          </p:nvSpPr>
          <p:spPr bwMode="black">
            <a:xfrm rot="900000">
              <a:off x="9472775" y="2990447"/>
              <a:ext cx="882000" cy="910800"/>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0070C0"/>
            </a:solidFill>
            <a:ln>
              <a:noFill/>
            </a:ln>
          </p:spPr>
          <p:txBody>
            <a:bodyPr vert="horz" wrap="square" lIns="109700" tIns="54851" rIns="109700" bIns="5485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35" dirty="0">
                <a:solidFill>
                  <a:srgbClr val="FFFFFF"/>
                </a:solidFill>
                <a:latin typeface="Segoe UI" panose="020B0502040204020203"/>
              </a:endParaRPr>
            </a:p>
          </p:txBody>
        </p:sp>
      </p:grpSp>
      <p:grpSp>
        <p:nvGrpSpPr>
          <p:cNvPr id="53" name="组合 52"/>
          <p:cNvGrpSpPr/>
          <p:nvPr/>
        </p:nvGrpSpPr>
        <p:grpSpPr>
          <a:xfrm>
            <a:off x="1067970" y="4424903"/>
            <a:ext cx="2341931" cy="1069795"/>
            <a:chOff x="8679146" y="1001881"/>
            <a:chExt cx="2341931" cy="1069795"/>
          </a:xfrm>
        </p:grpSpPr>
        <p:grpSp>
          <p:nvGrpSpPr>
            <p:cNvPr id="54" name="组合 53"/>
            <p:cNvGrpSpPr/>
            <p:nvPr/>
          </p:nvGrpSpPr>
          <p:grpSpPr>
            <a:xfrm>
              <a:off x="8679146" y="1187578"/>
              <a:ext cx="2341931" cy="884098"/>
              <a:chOff x="6290683" y="908862"/>
              <a:chExt cx="2341931" cy="884098"/>
            </a:xfrm>
          </p:grpSpPr>
          <p:sp>
            <p:nvSpPr>
              <p:cNvPr id="57" name="文本框 56"/>
              <p:cNvSpPr txBox="1"/>
              <p:nvPr/>
            </p:nvSpPr>
            <p:spPr>
              <a:xfrm>
                <a:off x="6852147" y="908862"/>
                <a:ext cx="1780467"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charset="-122"/>
                    <a:ea typeface="微软雅黑" panose="020B0503020204020204" charset="-122"/>
                  </a:rPr>
                  <a:t>上一阶段总结</a:t>
                </a:r>
                <a:endParaRPr lang="zh-CN" altLang="en-US" sz="2000" dirty="0">
                  <a:solidFill>
                    <a:srgbClr val="0070C0"/>
                  </a:solidFill>
                  <a:latin typeface="微软雅黑" panose="020B0503020204020204" charset="-122"/>
                  <a:ea typeface="微软雅黑" panose="020B0503020204020204" charset="-122"/>
                </a:endParaRPr>
              </a:p>
            </p:txBody>
          </p:sp>
          <p:sp>
            <p:nvSpPr>
              <p:cNvPr id="58" name="文本框 57"/>
              <p:cNvSpPr txBox="1"/>
              <p:nvPr/>
            </p:nvSpPr>
            <p:spPr>
              <a:xfrm>
                <a:off x="6290683" y="1331295"/>
                <a:ext cx="2341931" cy="461665"/>
              </a:xfrm>
              <a:prstGeom prst="rect">
                <a:avLst/>
              </a:prstGeom>
              <a:noFill/>
            </p:spPr>
            <p:txBody>
              <a:bodyPr wrap="square" rtlCol="0">
                <a:spAutoFit/>
              </a:bodyPr>
              <a:lstStyle/>
              <a:p>
                <a:pPr algn="just"/>
                <a:r>
                  <a:rPr lang="zh-CN" altLang="en-US" sz="1200" dirty="0" smtClean="0">
                    <a:solidFill>
                      <a:schemeClr val="tx1">
                        <a:lumMod val="50000"/>
                        <a:lumOff val="50000"/>
                      </a:schemeClr>
                    </a:solidFill>
                    <a:latin typeface="微软雅黑" panose="020B0503020204020204" charset="-122"/>
                    <a:ea typeface="微软雅黑" panose="020B0503020204020204" charset="-122"/>
                  </a:rPr>
                  <a:t>在此添加解释文本以及描述词句</a:t>
                </a:r>
                <a:endParaRPr lang="en-US" altLang="zh-CN" sz="1200" dirty="0" smtClean="0">
                  <a:solidFill>
                    <a:schemeClr val="tx1">
                      <a:lumMod val="50000"/>
                      <a:lumOff val="50000"/>
                    </a:schemeClr>
                  </a:solidFill>
                  <a:latin typeface="微软雅黑" panose="020B0503020204020204" charset="-122"/>
                  <a:ea typeface="微软雅黑" panose="020B0503020204020204" charset="-122"/>
                </a:endParaRPr>
              </a:p>
              <a:p>
                <a:pPr algn="just"/>
                <a:r>
                  <a:rPr lang="zh-CN" altLang="en-US" sz="1200" dirty="0">
                    <a:solidFill>
                      <a:schemeClr val="tx1">
                        <a:lumMod val="50000"/>
                        <a:lumOff val="50000"/>
                      </a:schemeClr>
                    </a:solidFill>
                    <a:latin typeface="微软雅黑" panose="020B0503020204020204" charset="-122"/>
                    <a:ea typeface="微软雅黑" panose="020B0503020204020204" charset="-122"/>
                  </a:rPr>
                  <a:t>在此添加解释文本以及描述</a:t>
                </a:r>
                <a:r>
                  <a:rPr lang="zh-CN" altLang="en-US" sz="1200" dirty="0" smtClean="0">
                    <a:solidFill>
                      <a:schemeClr val="tx1">
                        <a:lumMod val="50000"/>
                        <a:lumOff val="50000"/>
                      </a:schemeClr>
                    </a:solidFill>
                    <a:latin typeface="微软雅黑" panose="020B0503020204020204" charset="-122"/>
                    <a:ea typeface="微软雅黑" panose="020B0503020204020204" charset="-122"/>
                  </a:rPr>
                  <a:t>词句</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cxnSp>
          <p:nvCxnSpPr>
            <p:cNvPr id="55" name="直接连接符 54"/>
            <p:cNvCxnSpPr/>
            <p:nvPr/>
          </p:nvCxnSpPr>
          <p:spPr>
            <a:xfrm>
              <a:off x="8710537" y="1606041"/>
              <a:ext cx="22223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8710537" y="1001881"/>
              <a:ext cx="807396" cy="646331"/>
            </a:xfrm>
            <a:prstGeom prst="rect">
              <a:avLst/>
            </a:prstGeom>
            <a:noFill/>
          </p:spPr>
          <p:txBody>
            <a:bodyPr wrap="square" rtlCol="0">
              <a:spAutoFit/>
            </a:bodyPr>
            <a:lstStyle/>
            <a:p>
              <a:r>
                <a:rPr lang="en-US" altLang="zh-CN" sz="3600" dirty="0" smtClean="0">
                  <a:solidFill>
                    <a:srgbClr val="0070C0"/>
                  </a:solidFill>
                  <a:latin typeface="Impact" panose="020B0806030902050204" pitchFamily="34" charset="0"/>
                </a:rPr>
                <a:t>01</a:t>
              </a:r>
              <a:endParaRPr lang="zh-CN" altLang="en-US" sz="3600" dirty="0">
                <a:solidFill>
                  <a:srgbClr val="0070C0"/>
                </a:solidFill>
                <a:latin typeface="Impact" panose="020B0806030902050204" pitchFamily="34" charset="0"/>
              </a:endParaRPr>
            </a:p>
          </p:txBody>
        </p:sp>
      </p:grpSp>
      <p:grpSp>
        <p:nvGrpSpPr>
          <p:cNvPr id="59" name="组合 58"/>
          <p:cNvGrpSpPr/>
          <p:nvPr/>
        </p:nvGrpSpPr>
        <p:grpSpPr>
          <a:xfrm>
            <a:off x="3632216" y="4424903"/>
            <a:ext cx="2341931" cy="1040468"/>
            <a:chOff x="8679146" y="2195367"/>
            <a:chExt cx="2341931" cy="1040468"/>
          </a:xfrm>
        </p:grpSpPr>
        <p:grpSp>
          <p:nvGrpSpPr>
            <p:cNvPr id="60" name="组合 59"/>
            <p:cNvGrpSpPr/>
            <p:nvPr/>
          </p:nvGrpSpPr>
          <p:grpSpPr>
            <a:xfrm>
              <a:off x="8679146" y="2351737"/>
              <a:ext cx="2341931" cy="884098"/>
              <a:chOff x="6290683" y="908862"/>
              <a:chExt cx="2341931" cy="884098"/>
            </a:xfrm>
          </p:grpSpPr>
          <p:sp>
            <p:nvSpPr>
              <p:cNvPr id="63" name="文本框 62"/>
              <p:cNvSpPr txBox="1"/>
              <p:nvPr/>
            </p:nvSpPr>
            <p:spPr>
              <a:xfrm>
                <a:off x="6852147" y="908862"/>
                <a:ext cx="1780467"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charset="-122"/>
                    <a:ea typeface="微软雅黑" panose="020B0503020204020204" charset="-122"/>
                  </a:rPr>
                  <a:t>取得成功经验</a:t>
                </a:r>
                <a:endParaRPr lang="zh-CN" altLang="en-US" sz="2000" dirty="0">
                  <a:solidFill>
                    <a:srgbClr val="0070C0"/>
                  </a:solidFill>
                  <a:latin typeface="微软雅黑" panose="020B0503020204020204" charset="-122"/>
                  <a:ea typeface="微软雅黑" panose="020B0503020204020204" charset="-122"/>
                </a:endParaRPr>
              </a:p>
            </p:txBody>
          </p:sp>
          <p:sp>
            <p:nvSpPr>
              <p:cNvPr id="64" name="文本框 63"/>
              <p:cNvSpPr txBox="1"/>
              <p:nvPr/>
            </p:nvSpPr>
            <p:spPr>
              <a:xfrm>
                <a:off x="6290683" y="1331295"/>
                <a:ext cx="2341931" cy="461665"/>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charset="-122"/>
                    <a:ea typeface="微软雅黑" panose="020B0503020204020204" charset="-122"/>
                  </a:rPr>
                  <a:t>在此添加解释文本以及描述词句</a:t>
                </a:r>
                <a:endParaRPr lang="en-US" altLang="zh-CN" sz="1200" dirty="0">
                  <a:solidFill>
                    <a:prstClr val="black">
                      <a:lumMod val="50000"/>
                      <a:lumOff val="50000"/>
                    </a:prstClr>
                  </a:solidFill>
                  <a:latin typeface="微软雅黑" panose="020B0503020204020204" charset="-122"/>
                  <a:ea typeface="微软雅黑" panose="020B0503020204020204" charset="-122"/>
                </a:endParaRPr>
              </a:p>
              <a:p>
                <a:pPr algn="just"/>
                <a:r>
                  <a:rPr lang="zh-CN" altLang="en-US" sz="1200" dirty="0">
                    <a:solidFill>
                      <a:prstClr val="black">
                        <a:lumMod val="50000"/>
                        <a:lumOff val="50000"/>
                      </a:prstClr>
                    </a:solidFill>
                    <a:latin typeface="微软雅黑" panose="020B0503020204020204" charset="-122"/>
                    <a:ea typeface="微软雅黑" panose="020B0503020204020204" charset="-122"/>
                  </a:rPr>
                  <a:t>在此添加解释文本以及描述词句</a:t>
                </a:r>
                <a:endParaRPr lang="zh-CN" altLang="en-US" sz="1200" dirty="0">
                  <a:solidFill>
                    <a:prstClr val="black">
                      <a:lumMod val="50000"/>
                      <a:lumOff val="50000"/>
                    </a:prstClr>
                  </a:solidFill>
                  <a:latin typeface="微软雅黑" panose="020B0503020204020204" charset="-122"/>
                  <a:ea typeface="微软雅黑" panose="020B0503020204020204" charset="-122"/>
                </a:endParaRPr>
              </a:p>
            </p:txBody>
          </p:sp>
        </p:grpSp>
        <p:cxnSp>
          <p:nvCxnSpPr>
            <p:cNvPr id="61" name="直接连接符 60"/>
            <p:cNvCxnSpPr/>
            <p:nvPr/>
          </p:nvCxnSpPr>
          <p:spPr>
            <a:xfrm>
              <a:off x="8710537" y="2792062"/>
              <a:ext cx="22223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8710537" y="2195367"/>
              <a:ext cx="807396" cy="646331"/>
            </a:xfrm>
            <a:prstGeom prst="rect">
              <a:avLst/>
            </a:prstGeom>
            <a:noFill/>
          </p:spPr>
          <p:txBody>
            <a:bodyPr wrap="square" rtlCol="0">
              <a:spAutoFit/>
            </a:bodyPr>
            <a:lstStyle/>
            <a:p>
              <a:r>
                <a:rPr lang="en-US" altLang="zh-CN" sz="3600" dirty="0" smtClean="0">
                  <a:solidFill>
                    <a:srgbClr val="0070C0"/>
                  </a:solidFill>
                  <a:latin typeface="Impact" panose="020B0806030902050204" pitchFamily="34" charset="0"/>
                </a:rPr>
                <a:t>02</a:t>
              </a:r>
              <a:endParaRPr lang="zh-CN" altLang="en-US" sz="3600" dirty="0">
                <a:solidFill>
                  <a:srgbClr val="0070C0"/>
                </a:solidFill>
                <a:latin typeface="Impact" panose="020B0806030902050204" pitchFamily="34" charset="0"/>
              </a:endParaRPr>
            </a:p>
          </p:txBody>
        </p:sp>
      </p:grpSp>
      <p:grpSp>
        <p:nvGrpSpPr>
          <p:cNvPr id="65" name="组合 64"/>
          <p:cNvGrpSpPr/>
          <p:nvPr/>
        </p:nvGrpSpPr>
        <p:grpSpPr>
          <a:xfrm>
            <a:off x="6196462" y="4424903"/>
            <a:ext cx="2341931" cy="1054532"/>
            <a:chOff x="8679146" y="3360392"/>
            <a:chExt cx="2341931" cy="1054532"/>
          </a:xfrm>
        </p:grpSpPr>
        <p:grpSp>
          <p:nvGrpSpPr>
            <p:cNvPr id="66" name="组合 65"/>
            <p:cNvGrpSpPr/>
            <p:nvPr/>
          </p:nvGrpSpPr>
          <p:grpSpPr>
            <a:xfrm>
              <a:off x="8679146" y="3530826"/>
              <a:ext cx="2341931" cy="884098"/>
              <a:chOff x="6290683" y="908862"/>
              <a:chExt cx="2341931" cy="884098"/>
            </a:xfrm>
          </p:grpSpPr>
          <p:sp>
            <p:nvSpPr>
              <p:cNvPr id="69" name="文本框 68"/>
              <p:cNvSpPr txBox="1"/>
              <p:nvPr/>
            </p:nvSpPr>
            <p:spPr>
              <a:xfrm>
                <a:off x="6852147" y="908862"/>
                <a:ext cx="1780467"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charset="-122"/>
                    <a:ea typeface="微软雅黑" panose="020B0503020204020204" charset="-122"/>
                  </a:rPr>
                  <a:t>不足之处改进</a:t>
                </a:r>
                <a:endParaRPr lang="zh-CN" altLang="en-US" sz="2000" dirty="0">
                  <a:solidFill>
                    <a:srgbClr val="0070C0"/>
                  </a:solidFill>
                  <a:latin typeface="微软雅黑" panose="020B0503020204020204" charset="-122"/>
                  <a:ea typeface="微软雅黑" panose="020B0503020204020204" charset="-122"/>
                </a:endParaRPr>
              </a:p>
            </p:txBody>
          </p:sp>
          <p:sp>
            <p:nvSpPr>
              <p:cNvPr id="70" name="文本框 69"/>
              <p:cNvSpPr txBox="1"/>
              <p:nvPr/>
            </p:nvSpPr>
            <p:spPr>
              <a:xfrm>
                <a:off x="6290683" y="1331295"/>
                <a:ext cx="2341931" cy="461665"/>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charset="-122"/>
                    <a:ea typeface="微软雅黑" panose="020B0503020204020204" charset="-122"/>
                  </a:rPr>
                  <a:t>在此添加解释文本以及描述词句</a:t>
                </a:r>
                <a:endParaRPr lang="en-US" altLang="zh-CN" sz="1200" dirty="0">
                  <a:solidFill>
                    <a:prstClr val="black">
                      <a:lumMod val="50000"/>
                      <a:lumOff val="50000"/>
                    </a:prstClr>
                  </a:solidFill>
                  <a:latin typeface="微软雅黑" panose="020B0503020204020204" charset="-122"/>
                  <a:ea typeface="微软雅黑" panose="020B0503020204020204" charset="-122"/>
                </a:endParaRPr>
              </a:p>
              <a:p>
                <a:pPr algn="just"/>
                <a:r>
                  <a:rPr lang="zh-CN" altLang="en-US" sz="1200" dirty="0">
                    <a:solidFill>
                      <a:prstClr val="black">
                        <a:lumMod val="50000"/>
                        <a:lumOff val="50000"/>
                      </a:prstClr>
                    </a:solidFill>
                    <a:latin typeface="微软雅黑" panose="020B0503020204020204" charset="-122"/>
                    <a:ea typeface="微软雅黑" panose="020B0503020204020204" charset="-122"/>
                  </a:rPr>
                  <a:t>在此添加解释文本以及描述词句</a:t>
                </a:r>
                <a:endParaRPr lang="zh-CN" altLang="en-US" sz="1200" dirty="0">
                  <a:solidFill>
                    <a:prstClr val="black">
                      <a:lumMod val="50000"/>
                      <a:lumOff val="50000"/>
                    </a:prstClr>
                  </a:solidFill>
                  <a:latin typeface="微软雅黑" panose="020B0503020204020204" charset="-122"/>
                  <a:ea typeface="微软雅黑" panose="020B0503020204020204" charset="-122"/>
                </a:endParaRPr>
              </a:p>
            </p:txBody>
          </p:sp>
        </p:grpSp>
        <p:cxnSp>
          <p:nvCxnSpPr>
            <p:cNvPr id="67" name="直接连接符 66"/>
            <p:cNvCxnSpPr/>
            <p:nvPr/>
          </p:nvCxnSpPr>
          <p:spPr>
            <a:xfrm>
              <a:off x="8710537" y="3978083"/>
              <a:ext cx="22223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8710537" y="3360392"/>
              <a:ext cx="807396" cy="646331"/>
            </a:xfrm>
            <a:prstGeom prst="rect">
              <a:avLst/>
            </a:prstGeom>
            <a:noFill/>
          </p:spPr>
          <p:txBody>
            <a:bodyPr wrap="square" rtlCol="0">
              <a:spAutoFit/>
            </a:bodyPr>
            <a:lstStyle/>
            <a:p>
              <a:r>
                <a:rPr lang="en-US" altLang="zh-CN" sz="3600" dirty="0" smtClean="0">
                  <a:solidFill>
                    <a:srgbClr val="0070C0"/>
                  </a:solidFill>
                  <a:latin typeface="Impact" panose="020B0806030902050204" pitchFamily="34" charset="0"/>
                </a:rPr>
                <a:t>03</a:t>
              </a:r>
              <a:endParaRPr lang="zh-CN" altLang="en-US" sz="3600" dirty="0">
                <a:solidFill>
                  <a:srgbClr val="0070C0"/>
                </a:solidFill>
                <a:latin typeface="Impact" panose="020B0806030902050204" pitchFamily="34" charset="0"/>
              </a:endParaRPr>
            </a:p>
          </p:txBody>
        </p:sp>
      </p:grpSp>
      <p:grpSp>
        <p:nvGrpSpPr>
          <p:cNvPr id="71" name="组合 70"/>
          <p:cNvGrpSpPr/>
          <p:nvPr/>
        </p:nvGrpSpPr>
        <p:grpSpPr>
          <a:xfrm>
            <a:off x="8760709" y="4424903"/>
            <a:ext cx="2341931" cy="1078397"/>
            <a:chOff x="8679146" y="4558214"/>
            <a:chExt cx="2341931" cy="1078397"/>
          </a:xfrm>
        </p:grpSpPr>
        <p:grpSp>
          <p:nvGrpSpPr>
            <p:cNvPr id="72" name="组合 71"/>
            <p:cNvGrpSpPr/>
            <p:nvPr/>
          </p:nvGrpSpPr>
          <p:grpSpPr>
            <a:xfrm>
              <a:off x="8679146" y="4752513"/>
              <a:ext cx="2341931" cy="884098"/>
              <a:chOff x="6290683" y="908862"/>
              <a:chExt cx="2341931" cy="884098"/>
            </a:xfrm>
          </p:grpSpPr>
          <p:sp>
            <p:nvSpPr>
              <p:cNvPr id="75" name="文本框 74"/>
              <p:cNvSpPr txBox="1"/>
              <p:nvPr/>
            </p:nvSpPr>
            <p:spPr>
              <a:xfrm>
                <a:off x="6852147" y="908862"/>
                <a:ext cx="1780467"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charset="-122"/>
                    <a:ea typeface="微软雅黑" panose="020B0503020204020204" charset="-122"/>
                  </a:rPr>
                  <a:t>未来工作计划</a:t>
                </a:r>
                <a:endParaRPr lang="zh-CN" altLang="en-US" sz="2000" dirty="0">
                  <a:solidFill>
                    <a:srgbClr val="0070C0"/>
                  </a:solidFill>
                  <a:latin typeface="微软雅黑" panose="020B0503020204020204" charset="-122"/>
                  <a:ea typeface="微软雅黑" panose="020B0503020204020204" charset="-122"/>
                </a:endParaRPr>
              </a:p>
            </p:txBody>
          </p:sp>
          <p:sp>
            <p:nvSpPr>
              <p:cNvPr id="76" name="文本框 75"/>
              <p:cNvSpPr txBox="1"/>
              <p:nvPr/>
            </p:nvSpPr>
            <p:spPr>
              <a:xfrm>
                <a:off x="6290683" y="1331295"/>
                <a:ext cx="2341931" cy="461665"/>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charset="-122"/>
                    <a:ea typeface="微软雅黑" panose="020B0503020204020204" charset="-122"/>
                  </a:rPr>
                  <a:t>在此添加解释文本以及描述词句</a:t>
                </a:r>
                <a:endParaRPr lang="en-US" altLang="zh-CN" sz="1200" dirty="0">
                  <a:solidFill>
                    <a:prstClr val="black">
                      <a:lumMod val="50000"/>
                      <a:lumOff val="50000"/>
                    </a:prstClr>
                  </a:solidFill>
                  <a:latin typeface="微软雅黑" panose="020B0503020204020204" charset="-122"/>
                  <a:ea typeface="微软雅黑" panose="020B0503020204020204" charset="-122"/>
                </a:endParaRPr>
              </a:p>
              <a:p>
                <a:pPr algn="just"/>
                <a:r>
                  <a:rPr lang="zh-CN" altLang="en-US" sz="1200" dirty="0">
                    <a:solidFill>
                      <a:prstClr val="black">
                        <a:lumMod val="50000"/>
                        <a:lumOff val="50000"/>
                      </a:prstClr>
                    </a:solidFill>
                    <a:latin typeface="微软雅黑" panose="020B0503020204020204" charset="-122"/>
                    <a:ea typeface="微软雅黑" panose="020B0503020204020204" charset="-122"/>
                  </a:rPr>
                  <a:t>在此添加解释文本以及描述词句</a:t>
                </a:r>
                <a:endParaRPr lang="zh-CN" altLang="en-US" sz="1200" dirty="0">
                  <a:solidFill>
                    <a:prstClr val="black">
                      <a:lumMod val="50000"/>
                      <a:lumOff val="50000"/>
                    </a:prstClr>
                  </a:solidFill>
                  <a:latin typeface="微软雅黑" panose="020B0503020204020204" charset="-122"/>
                  <a:ea typeface="微软雅黑" panose="020B0503020204020204" charset="-122"/>
                </a:endParaRPr>
              </a:p>
            </p:txBody>
          </p:sp>
        </p:grpSp>
        <p:cxnSp>
          <p:nvCxnSpPr>
            <p:cNvPr id="73" name="直接连接符 72"/>
            <p:cNvCxnSpPr/>
            <p:nvPr/>
          </p:nvCxnSpPr>
          <p:spPr>
            <a:xfrm>
              <a:off x="8710537" y="5164104"/>
              <a:ext cx="22223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8710537" y="4558214"/>
              <a:ext cx="807396" cy="646331"/>
            </a:xfrm>
            <a:prstGeom prst="rect">
              <a:avLst/>
            </a:prstGeom>
            <a:noFill/>
          </p:spPr>
          <p:txBody>
            <a:bodyPr wrap="square" rtlCol="0">
              <a:spAutoFit/>
            </a:bodyPr>
            <a:lstStyle/>
            <a:p>
              <a:r>
                <a:rPr lang="en-US" altLang="zh-CN" sz="3600" dirty="0" smtClean="0">
                  <a:solidFill>
                    <a:srgbClr val="0070C0"/>
                  </a:solidFill>
                  <a:latin typeface="Impact" panose="020B0806030902050204" pitchFamily="34" charset="0"/>
                </a:rPr>
                <a:t>04</a:t>
              </a:r>
              <a:endParaRPr lang="zh-CN" altLang="en-US" sz="3600" dirty="0">
                <a:solidFill>
                  <a:srgbClr val="0070C0"/>
                </a:solidFill>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par>
                                <p:cTn id="65" presetID="53" presetClass="entr" presetSubtype="16" fill="hold" grpId="0" nodeType="withEffect">
                                  <p:stCondLst>
                                    <p:cond delay="4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childTnLst>
                          </p:cTn>
                        </p:par>
                        <p:par>
                          <p:cTn id="80" fill="hold">
                            <p:stCondLst>
                              <p:cond delay="2000"/>
                            </p:stCondLst>
                            <p:childTnLst>
                              <p:par>
                                <p:cTn id="81" presetID="53" presetClass="entr" presetSubtype="16" fill="hold" nodeType="after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200" fill="hold"/>
                                        <p:tgtEl>
                                          <p:spTgt spid="49"/>
                                        </p:tgtEl>
                                        <p:attrNameLst>
                                          <p:attrName>ppt_w</p:attrName>
                                        </p:attrNameLst>
                                      </p:cBhvr>
                                      <p:tavLst>
                                        <p:tav tm="0">
                                          <p:val>
                                            <p:fltVal val="0"/>
                                          </p:val>
                                        </p:tav>
                                        <p:tav tm="100000">
                                          <p:val>
                                            <p:strVal val="#ppt_w"/>
                                          </p:val>
                                        </p:tav>
                                      </p:tavLst>
                                    </p:anim>
                                    <p:anim calcmode="lin" valueType="num">
                                      <p:cBhvr>
                                        <p:cTn id="84" dur="200" fill="hold"/>
                                        <p:tgtEl>
                                          <p:spTgt spid="49"/>
                                        </p:tgtEl>
                                        <p:attrNameLst>
                                          <p:attrName>ppt_h</p:attrName>
                                        </p:attrNameLst>
                                      </p:cBhvr>
                                      <p:tavLst>
                                        <p:tav tm="0">
                                          <p:val>
                                            <p:fltVal val="0"/>
                                          </p:val>
                                        </p:tav>
                                        <p:tav tm="100000">
                                          <p:val>
                                            <p:strVal val="#ppt_h"/>
                                          </p:val>
                                        </p:tav>
                                      </p:tavLst>
                                    </p:anim>
                                    <p:animEffect transition="in" filter="fade">
                                      <p:cBhvr>
                                        <p:cTn id="85" dur="200"/>
                                        <p:tgtEl>
                                          <p:spTgt spid="49"/>
                                        </p:tgtEl>
                                      </p:cBhvr>
                                    </p:animEffect>
                                  </p:childTnLst>
                                </p:cTn>
                              </p:par>
                            </p:childTnLst>
                          </p:cTn>
                        </p:par>
                        <p:par>
                          <p:cTn id="86" fill="hold">
                            <p:stCondLst>
                              <p:cond delay="2500"/>
                            </p:stCondLst>
                            <p:childTnLst>
                              <p:par>
                                <p:cTn id="87" presetID="6" presetClass="emph" presetSubtype="0" autoRev="1" fill="hold" nodeType="afterEffect">
                                  <p:stCondLst>
                                    <p:cond delay="0"/>
                                  </p:stCondLst>
                                  <p:childTnLst>
                                    <p:animScale>
                                      <p:cBhvr>
                                        <p:cTn id="88" dur="200" fill="hold"/>
                                        <p:tgtEl>
                                          <p:spTgt spid="49"/>
                                        </p:tgtEl>
                                      </p:cBhvr>
                                      <p:by x="125000" y="125000"/>
                                    </p:animScale>
                                  </p:childTnLst>
                                </p:cTn>
                              </p:par>
                              <p:par>
                                <p:cTn id="89" presetID="53" presetClass="entr" presetSubtype="16" fill="hold" nodeType="with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p:cTn id="91" dur="200" fill="hold"/>
                                        <p:tgtEl>
                                          <p:spTgt spid="51"/>
                                        </p:tgtEl>
                                        <p:attrNameLst>
                                          <p:attrName>ppt_w</p:attrName>
                                        </p:attrNameLst>
                                      </p:cBhvr>
                                      <p:tavLst>
                                        <p:tav tm="0">
                                          <p:val>
                                            <p:fltVal val="0"/>
                                          </p:val>
                                        </p:tav>
                                        <p:tav tm="100000">
                                          <p:val>
                                            <p:strVal val="#ppt_w"/>
                                          </p:val>
                                        </p:tav>
                                      </p:tavLst>
                                    </p:anim>
                                    <p:anim calcmode="lin" valueType="num">
                                      <p:cBhvr>
                                        <p:cTn id="92" dur="200" fill="hold"/>
                                        <p:tgtEl>
                                          <p:spTgt spid="51"/>
                                        </p:tgtEl>
                                        <p:attrNameLst>
                                          <p:attrName>ppt_h</p:attrName>
                                        </p:attrNameLst>
                                      </p:cBhvr>
                                      <p:tavLst>
                                        <p:tav tm="0">
                                          <p:val>
                                            <p:fltVal val="0"/>
                                          </p:val>
                                        </p:tav>
                                        <p:tav tm="100000">
                                          <p:val>
                                            <p:strVal val="#ppt_h"/>
                                          </p:val>
                                        </p:tav>
                                      </p:tavLst>
                                    </p:anim>
                                    <p:animEffect transition="in" filter="fade">
                                      <p:cBhvr>
                                        <p:cTn id="93" dur="200"/>
                                        <p:tgtEl>
                                          <p:spTgt spid="51"/>
                                        </p:tgtEl>
                                      </p:cBhvr>
                                    </p:animEffect>
                                  </p:childTnLst>
                                </p:cTn>
                              </p:par>
                              <p:par>
                                <p:cTn id="94" presetID="6" presetClass="emph" presetSubtype="0" autoRev="1" fill="hold" nodeType="withEffect">
                                  <p:stCondLst>
                                    <p:cond delay="200"/>
                                  </p:stCondLst>
                                  <p:childTnLst>
                                    <p:animScale>
                                      <p:cBhvr>
                                        <p:cTn id="95" dur="200" fill="hold"/>
                                        <p:tgtEl>
                                          <p:spTgt spid="51"/>
                                        </p:tgtEl>
                                      </p:cBhvr>
                                      <p:by x="125000" y="125000"/>
                                    </p:animScale>
                                  </p:childTnLst>
                                </p:cTn>
                              </p:par>
                              <p:par>
                                <p:cTn id="96" presetID="53" presetClass="entr" presetSubtype="16" fill="hold" nodeType="withEffect">
                                  <p:stCondLst>
                                    <p:cond delay="200"/>
                                  </p:stCondLst>
                                  <p:childTnLst>
                                    <p:set>
                                      <p:cBhvr>
                                        <p:cTn id="97" dur="1" fill="hold">
                                          <p:stCondLst>
                                            <p:cond delay="0"/>
                                          </p:stCondLst>
                                        </p:cTn>
                                        <p:tgtEl>
                                          <p:spTgt spid="50"/>
                                        </p:tgtEl>
                                        <p:attrNameLst>
                                          <p:attrName>style.visibility</p:attrName>
                                        </p:attrNameLst>
                                      </p:cBhvr>
                                      <p:to>
                                        <p:strVal val="visible"/>
                                      </p:to>
                                    </p:set>
                                    <p:anim calcmode="lin" valueType="num">
                                      <p:cBhvr>
                                        <p:cTn id="98" dur="200" fill="hold"/>
                                        <p:tgtEl>
                                          <p:spTgt spid="50"/>
                                        </p:tgtEl>
                                        <p:attrNameLst>
                                          <p:attrName>ppt_w</p:attrName>
                                        </p:attrNameLst>
                                      </p:cBhvr>
                                      <p:tavLst>
                                        <p:tav tm="0">
                                          <p:val>
                                            <p:fltVal val="0"/>
                                          </p:val>
                                        </p:tav>
                                        <p:tav tm="100000">
                                          <p:val>
                                            <p:strVal val="#ppt_w"/>
                                          </p:val>
                                        </p:tav>
                                      </p:tavLst>
                                    </p:anim>
                                    <p:anim calcmode="lin" valueType="num">
                                      <p:cBhvr>
                                        <p:cTn id="99" dur="200" fill="hold"/>
                                        <p:tgtEl>
                                          <p:spTgt spid="50"/>
                                        </p:tgtEl>
                                        <p:attrNameLst>
                                          <p:attrName>ppt_h</p:attrName>
                                        </p:attrNameLst>
                                      </p:cBhvr>
                                      <p:tavLst>
                                        <p:tav tm="0">
                                          <p:val>
                                            <p:fltVal val="0"/>
                                          </p:val>
                                        </p:tav>
                                        <p:tav tm="100000">
                                          <p:val>
                                            <p:strVal val="#ppt_h"/>
                                          </p:val>
                                        </p:tav>
                                      </p:tavLst>
                                    </p:anim>
                                    <p:animEffect transition="in" filter="fade">
                                      <p:cBhvr>
                                        <p:cTn id="100" dur="200"/>
                                        <p:tgtEl>
                                          <p:spTgt spid="50"/>
                                        </p:tgtEl>
                                      </p:cBhvr>
                                    </p:animEffect>
                                  </p:childTnLst>
                                </p:cTn>
                              </p:par>
                              <p:par>
                                <p:cTn id="101" presetID="6" presetClass="emph" presetSubtype="0" autoRev="1" fill="hold" nodeType="withEffect">
                                  <p:stCondLst>
                                    <p:cond delay="400"/>
                                  </p:stCondLst>
                                  <p:childTnLst>
                                    <p:animScale>
                                      <p:cBhvr>
                                        <p:cTn id="102" dur="200" fill="hold"/>
                                        <p:tgtEl>
                                          <p:spTgt spid="50"/>
                                        </p:tgtEl>
                                      </p:cBhvr>
                                      <p:by x="125000" y="125000"/>
                                    </p:animScale>
                                  </p:childTnLst>
                                </p:cTn>
                              </p:par>
                              <p:par>
                                <p:cTn id="103" presetID="53" presetClass="entr" presetSubtype="16" fill="hold" nodeType="withEffect">
                                  <p:stCondLst>
                                    <p:cond delay="400"/>
                                  </p:stCondLst>
                                  <p:childTnLst>
                                    <p:set>
                                      <p:cBhvr>
                                        <p:cTn id="104" dur="1" fill="hold">
                                          <p:stCondLst>
                                            <p:cond delay="0"/>
                                          </p:stCondLst>
                                        </p:cTn>
                                        <p:tgtEl>
                                          <p:spTgt spid="52"/>
                                        </p:tgtEl>
                                        <p:attrNameLst>
                                          <p:attrName>style.visibility</p:attrName>
                                        </p:attrNameLst>
                                      </p:cBhvr>
                                      <p:to>
                                        <p:strVal val="visible"/>
                                      </p:to>
                                    </p:set>
                                    <p:anim calcmode="lin" valueType="num">
                                      <p:cBhvr>
                                        <p:cTn id="105" dur="200" fill="hold"/>
                                        <p:tgtEl>
                                          <p:spTgt spid="52"/>
                                        </p:tgtEl>
                                        <p:attrNameLst>
                                          <p:attrName>ppt_w</p:attrName>
                                        </p:attrNameLst>
                                      </p:cBhvr>
                                      <p:tavLst>
                                        <p:tav tm="0">
                                          <p:val>
                                            <p:fltVal val="0"/>
                                          </p:val>
                                        </p:tav>
                                        <p:tav tm="100000">
                                          <p:val>
                                            <p:strVal val="#ppt_w"/>
                                          </p:val>
                                        </p:tav>
                                      </p:tavLst>
                                    </p:anim>
                                    <p:anim calcmode="lin" valueType="num">
                                      <p:cBhvr>
                                        <p:cTn id="106" dur="200" fill="hold"/>
                                        <p:tgtEl>
                                          <p:spTgt spid="52"/>
                                        </p:tgtEl>
                                        <p:attrNameLst>
                                          <p:attrName>ppt_h</p:attrName>
                                        </p:attrNameLst>
                                      </p:cBhvr>
                                      <p:tavLst>
                                        <p:tav tm="0">
                                          <p:val>
                                            <p:fltVal val="0"/>
                                          </p:val>
                                        </p:tav>
                                        <p:tav tm="100000">
                                          <p:val>
                                            <p:strVal val="#ppt_h"/>
                                          </p:val>
                                        </p:tav>
                                      </p:tavLst>
                                    </p:anim>
                                    <p:animEffect transition="in" filter="fade">
                                      <p:cBhvr>
                                        <p:cTn id="107" dur="200"/>
                                        <p:tgtEl>
                                          <p:spTgt spid="52"/>
                                        </p:tgtEl>
                                      </p:cBhvr>
                                    </p:animEffect>
                                  </p:childTnLst>
                                </p:cTn>
                              </p:par>
                              <p:par>
                                <p:cTn id="108" presetID="6" presetClass="emph" presetSubtype="0" autoRev="1" fill="hold" nodeType="withEffect">
                                  <p:stCondLst>
                                    <p:cond delay="600"/>
                                  </p:stCondLst>
                                  <p:childTnLst>
                                    <p:animScale>
                                      <p:cBhvr>
                                        <p:cTn id="109" dur="200" fill="hold"/>
                                        <p:tgtEl>
                                          <p:spTgt spid="52"/>
                                        </p:tgtEl>
                                      </p:cBhvr>
                                      <p:by x="125000" y="125000"/>
                                    </p:animScale>
                                  </p:childTnLst>
                                </p:cTn>
                              </p:par>
                            </p:childTnLst>
                          </p:cTn>
                        </p:par>
                        <p:par>
                          <p:cTn id="110" fill="hold">
                            <p:stCondLst>
                              <p:cond delay="3000"/>
                            </p:stCondLst>
                            <p:childTnLst>
                              <p:par>
                                <p:cTn id="111" presetID="2" presetClass="entr" presetSubtype="4" accel="16000" decel="84000" fill="hold" nodeType="after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additive="base">
                                        <p:cTn id="113" dur="500" fill="hold"/>
                                        <p:tgtEl>
                                          <p:spTgt spid="53"/>
                                        </p:tgtEl>
                                        <p:attrNameLst>
                                          <p:attrName>ppt_x</p:attrName>
                                        </p:attrNameLst>
                                      </p:cBhvr>
                                      <p:tavLst>
                                        <p:tav tm="0">
                                          <p:val>
                                            <p:strVal val="#ppt_x"/>
                                          </p:val>
                                        </p:tav>
                                        <p:tav tm="100000">
                                          <p:val>
                                            <p:strVal val="#ppt_x"/>
                                          </p:val>
                                        </p:tav>
                                      </p:tavLst>
                                    </p:anim>
                                    <p:anim calcmode="lin" valueType="num">
                                      <p:cBhvr additive="base">
                                        <p:cTn id="114" dur="500" fill="hold"/>
                                        <p:tgtEl>
                                          <p:spTgt spid="53"/>
                                        </p:tgtEl>
                                        <p:attrNameLst>
                                          <p:attrName>ppt_y</p:attrName>
                                        </p:attrNameLst>
                                      </p:cBhvr>
                                      <p:tavLst>
                                        <p:tav tm="0">
                                          <p:val>
                                            <p:strVal val="1+#ppt_h/2"/>
                                          </p:val>
                                        </p:tav>
                                        <p:tav tm="100000">
                                          <p:val>
                                            <p:strVal val="#ppt_y"/>
                                          </p:val>
                                        </p:tav>
                                      </p:tavLst>
                                    </p:anim>
                                  </p:childTnLst>
                                </p:cTn>
                              </p:par>
                              <p:par>
                                <p:cTn id="115" presetID="2" presetClass="entr" presetSubtype="4" accel="16000" decel="84000" fill="hold" nodeType="withEffect">
                                  <p:stCondLst>
                                    <p:cond delay="200"/>
                                  </p:stCondLst>
                                  <p:childTnLst>
                                    <p:set>
                                      <p:cBhvr>
                                        <p:cTn id="116" dur="1" fill="hold">
                                          <p:stCondLst>
                                            <p:cond delay="0"/>
                                          </p:stCondLst>
                                        </p:cTn>
                                        <p:tgtEl>
                                          <p:spTgt spid="59"/>
                                        </p:tgtEl>
                                        <p:attrNameLst>
                                          <p:attrName>style.visibility</p:attrName>
                                        </p:attrNameLst>
                                      </p:cBhvr>
                                      <p:to>
                                        <p:strVal val="visible"/>
                                      </p:to>
                                    </p:set>
                                    <p:anim calcmode="lin" valueType="num">
                                      <p:cBhvr additive="base">
                                        <p:cTn id="117" dur="500" fill="hold"/>
                                        <p:tgtEl>
                                          <p:spTgt spid="59"/>
                                        </p:tgtEl>
                                        <p:attrNameLst>
                                          <p:attrName>ppt_x</p:attrName>
                                        </p:attrNameLst>
                                      </p:cBhvr>
                                      <p:tavLst>
                                        <p:tav tm="0">
                                          <p:val>
                                            <p:strVal val="#ppt_x"/>
                                          </p:val>
                                        </p:tav>
                                        <p:tav tm="100000">
                                          <p:val>
                                            <p:strVal val="#ppt_x"/>
                                          </p:val>
                                        </p:tav>
                                      </p:tavLst>
                                    </p:anim>
                                    <p:anim calcmode="lin" valueType="num">
                                      <p:cBhvr additive="base">
                                        <p:cTn id="118" dur="500" fill="hold"/>
                                        <p:tgtEl>
                                          <p:spTgt spid="59"/>
                                        </p:tgtEl>
                                        <p:attrNameLst>
                                          <p:attrName>ppt_y</p:attrName>
                                        </p:attrNameLst>
                                      </p:cBhvr>
                                      <p:tavLst>
                                        <p:tav tm="0">
                                          <p:val>
                                            <p:strVal val="1+#ppt_h/2"/>
                                          </p:val>
                                        </p:tav>
                                        <p:tav tm="100000">
                                          <p:val>
                                            <p:strVal val="#ppt_y"/>
                                          </p:val>
                                        </p:tav>
                                      </p:tavLst>
                                    </p:anim>
                                  </p:childTnLst>
                                </p:cTn>
                              </p:par>
                              <p:par>
                                <p:cTn id="119" presetID="2" presetClass="entr" presetSubtype="4" accel="16000" decel="84000" fill="hold" nodeType="withEffect">
                                  <p:stCondLst>
                                    <p:cond delay="400"/>
                                  </p:stCondLst>
                                  <p:childTnLst>
                                    <p:set>
                                      <p:cBhvr>
                                        <p:cTn id="120" dur="1" fill="hold">
                                          <p:stCondLst>
                                            <p:cond delay="0"/>
                                          </p:stCondLst>
                                        </p:cTn>
                                        <p:tgtEl>
                                          <p:spTgt spid="65"/>
                                        </p:tgtEl>
                                        <p:attrNameLst>
                                          <p:attrName>style.visibility</p:attrName>
                                        </p:attrNameLst>
                                      </p:cBhvr>
                                      <p:to>
                                        <p:strVal val="visible"/>
                                      </p:to>
                                    </p:set>
                                    <p:anim calcmode="lin" valueType="num">
                                      <p:cBhvr additive="base">
                                        <p:cTn id="121" dur="500" fill="hold"/>
                                        <p:tgtEl>
                                          <p:spTgt spid="65"/>
                                        </p:tgtEl>
                                        <p:attrNameLst>
                                          <p:attrName>ppt_x</p:attrName>
                                        </p:attrNameLst>
                                      </p:cBhvr>
                                      <p:tavLst>
                                        <p:tav tm="0">
                                          <p:val>
                                            <p:strVal val="#ppt_x"/>
                                          </p:val>
                                        </p:tav>
                                        <p:tav tm="100000">
                                          <p:val>
                                            <p:strVal val="#ppt_x"/>
                                          </p:val>
                                        </p:tav>
                                      </p:tavLst>
                                    </p:anim>
                                    <p:anim calcmode="lin" valueType="num">
                                      <p:cBhvr additive="base">
                                        <p:cTn id="122" dur="500" fill="hold"/>
                                        <p:tgtEl>
                                          <p:spTgt spid="65"/>
                                        </p:tgtEl>
                                        <p:attrNameLst>
                                          <p:attrName>ppt_y</p:attrName>
                                        </p:attrNameLst>
                                      </p:cBhvr>
                                      <p:tavLst>
                                        <p:tav tm="0">
                                          <p:val>
                                            <p:strVal val="1+#ppt_h/2"/>
                                          </p:val>
                                        </p:tav>
                                        <p:tav tm="100000">
                                          <p:val>
                                            <p:strVal val="#ppt_y"/>
                                          </p:val>
                                        </p:tav>
                                      </p:tavLst>
                                    </p:anim>
                                  </p:childTnLst>
                                </p:cTn>
                              </p:par>
                              <p:par>
                                <p:cTn id="123" presetID="2" presetClass="entr" presetSubtype="4" accel="16000" decel="84000"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additive="base">
                                        <p:cTn id="125" dur="500" fill="hold"/>
                                        <p:tgtEl>
                                          <p:spTgt spid="71"/>
                                        </p:tgtEl>
                                        <p:attrNameLst>
                                          <p:attrName>ppt_x</p:attrName>
                                        </p:attrNameLst>
                                      </p:cBhvr>
                                      <p:tavLst>
                                        <p:tav tm="0">
                                          <p:val>
                                            <p:strVal val="#ppt_x"/>
                                          </p:val>
                                        </p:tav>
                                        <p:tav tm="100000">
                                          <p:val>
                                            <p:strVal val="#ppt_x"/>
                                          </p:val>
                                        </p:tav>
                                      </p:tavLst>
                                    </p:anim>
                                    <p:anim calcmode="lin" valueType="num">
                                      <p:cBhvr additive="base">
                                        <p:cTn id="1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66403" y="870812"/>
            <a:ext cx="2459194" cy="2459194"/>
            <a:chOff x="1372142" y="2539765"/>
            <a:chExt cx="1812165" cy="1812165"/>
          </a:xfrm>
        </p:grpSpPr>
        <p:grpSp>
          <p:nvGrpSpPr>
            <p:cNvPr id="3" name="组合 2"/>
            <p:cNvGrpSpPr/>
            <p:nvPr/>
          </p:nvGrpSpPr>
          <p:grpSpPr>
            <a:xfrm>
              <a:off x="1372142" y="2539765"/>
              <a:ext cx="1812165" cy="1812165"/>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6" name="椭圆 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sp>
          <p:nvSpPr>
            <p:cNvPr id="4" name="Freeform 21"/>
            <p:cNvSpPr>
              <a:spLocks noEditPoints="1"/>
            </p:cNvSpPr>
            <p:nvPr/>
          </p:nvSpPr>
          <p:spPr bwMode="auto">
            <a:xfrm>
              <a:off x="1837750" y="2989858"/>
              <a:ext cx="880949" cy="911978"/>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grpSp>
      <p:sp>
        <p:nvSpPr>
          <p:cNvPr id="7" name="TextBox 18"/>
          <p:cNvSpPr>
            <a:spLocks noChangeArrowheads="1"/>
          </p:cNvSpPr>
          <p:nvPr/>
        </p:nvSpPr>
        <p:spPr bwMode="auto">
          <a:xfrm>
            <a:off x="5240943" y="3522429"/>
            <a:ext cx="165232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PART  01</a:t>
            </a:r>
            <a:endParaRPr lang="zh-CN" altLang="en-US"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4555532" y="4195165"/>
            <a:ext cx="3023150"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3600" b="1" dirty="0" smtClean="0">
                <a:solidFill>
                  <a:srgbClr val="0070C0"/>
                </a:solidFill>
                <a:latin typeface="微软雅黑" panose="020B0503020204020204" charset="-122"/>
                <a:ea typeface="微软雅黑" panose="020B0503020204020204" charset="-122"/>
                <a:sym typeface="方正兰亭黑_GBK" pitchFamily="2" charset="-122"/>
              </a:rPr>
              <a:t>上一阶段总结</a:t>
            </a:r>
            <a:endParaRPr lang="zh-CN" altLang="en-US" sz="3600" b="1" dirty="0">
              <a:solidFill>
                <a:srgbClr val="0070C0"/>
              </a:solidFill>
              <a:latin typeface="微软雅黑" panose="020B0503020204020204" charset="-122"/>
              <a:ea typeface="微软雅黑" panose="020B0503020204020204" charset="-122"/>
              <a:sym typeface="方正兰亭黑_GBK" pitchFamily="2" charset="-122"/>
            </a:endParaRPr>
          </a:p>
        </p:txBody>
      </p:sp>
      <p:sp>
        <p:nvSpPr>
          <p:cNvPr id="9" name="矩形 51"/>
          <p:cNvSpPr>
            <a:spLocks noChangeArrowheads="1"/>
          </p:cNvSpPr>
          <p:nvPr/>
        </p:nvSpPr>
        <p:spPr bwMode="auto">
          <a:xfrm>
            <a:off x="4583707" y="5081650"/>
            <a:ext cx="3024581" cy="369328"/>
          </a:xfrm>
          <a:prstGeom prst="rect">
            <a:avLst/>
          </a:prstGeom>
          <a:solidFill>
            <a:srgbClr val="0070C0"/>
          </a:solidFill>
          <a:ln>
            <a:solidFill>
              <a:srgbClr val="0070C0"/>
            </a:solidFill>
          </a:ln>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a:lnSpc>
                <a:spcPct val="100000"/>
              </a:lnSpc>
              <a:spcBef>
                <a:spcPct val="20000"/>
              </a:spcBef>
              <a:buNone/>
            </a:pPr>
            <a:r>
              <a:rPr lang="en-US" altLang="zh-CN" sz="1800" dirty="0">
                <a:solidFill>
                  <a:schemeClr val="bg1"/>
                </a:solidFill>
                <a:latin typeface="Impact" panose="020B0806030902050204" pitchFamily="34" charset="0"/>
                <a:ea typeface="时尚中黑简体" panose="01010104010101010101" pitchFamily="2" charset="-122"/>
                <a:sym typeface="Arial" panose="020B0604020202020204" pitchFamily="34" charset="0"/>
              </a:rPr>
              <a:t>A summary on the stage</a:t>
            </a:r>
            <a:endParaRPr lang="zh-CN" altLang="en-US" sz="180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4785517" y="4932129"/>
            <a:ext cx="2620962" cy="0"/>
          </a:xfrm>
          <a:prstGeom prst="line">
            <a:avLst/>
          </a:prstGeom>
          <a:noFill/>
          <a:ln w="19050">
            <a:solidFill>
              <a:srgbClr val="0070C0"/>
            </a:solidFill>
            <a:prstDash val="sysDash"/>
            <a:bevel/>
          </a:ln>
          <a:extLst>
            <a:ext uri="{909E8E84-426E-40DD-AFC4-6F175D3DCCD1}">
              <a14:hiddenFill xmlns:a14="http://schemas.microsoft.com/office/drawing/2010/main">
                <a:noFill/>
              </a14:hiddenFill>
            </a:ext>
          </a:extLst>
        </p:spPr>
        <p:txBody>
          <a:bodyPr/>
          <a:lstStyle/>
          <a:p>
            <a:endParaRPr lang="zh-CN" altLang="en-US">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par>
                          <p:cTn id="10" fill="hold">
                            <p:stCondLst>
                              <p:cond delay="500"/>
                            </p:stCondLst>
                            <p:childTnLst>
                              <p:par>
                                <p:cTn id="11" presetID="6" presetClass="emph" presetSubtype="0" autoRev="1" fill="hold" nodeType="afterEffect">
                                  <p:stCondLst>
                                    <p:cond delay="0"/>
                                  </p:stCondLst>
                                  <p:childTnLst>
                                    <p:animScale>
                                      <p:cBhvr>
                                        <p:cTn id="12" dur="200" fill="hold"/>
                                        <p:tgtEl>
                                          <p:spTgt spid="2"/>
                                        </p:tgtEl>
                                      </p:cBhvr>
                                      <p:by x="125000" y="125000"/>
                                    </p:animScale>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p:tgtEl>
                                          <p:spTgt spid="8"/>
                                        </p:tgtEl>
                                        <p:attrNameLst>
                                          <p:attrName>ppt_y</p:attrName>
                                        </p:attrNameLst>
                                      </p:cBhvr>
                                      <p:tavLst>
                                        <p:tav tm="0">
                                          <p:val>
                                            <p:strVal val="#ppt_y+#ppt_h*1.125000"/>
                                          </p:val>
                                        </p:tav>
                                        <p:tav tm="100000">
                                          <p:val>
                                            <p:strVal val="#ppt_y"/>
                                          </p:val>
                                        </p:tav>
                                      </p:tavLst>
                                    </p:anim>
                                    <p:animEffect>
                                      <p:cBhvr>
                                        <p:cTn id="25" dur="500"/>
                                        <p:tgtEl>
                                          <p:spTgt spid="8"/>
                                        </p:tgtEl>
                                      </p:cBhvr>
                                    </p:animEffect>
                                  </p:childTnLst>
                                </p:cTn>
                              </p:par>
                              <p:par>
                                <p:cTn id="26" presetID="12" presetClass="entr" presetSubtype="1" fill="hold" grpId="0" nodeType="withEffect">
                                  <p:stCondLst>
                                    <p:cond delay="5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p:tgtEl>
                                          <p:spTgt spid="9"/>
                                        </p:tgtEl>
                                        <p:attrNameLst>
                                          <p:attrName>ppt_y</p:attrName>
                                        </p:attrNameLst>
                                      </p:cBhvr>
                                      <p:tavLst>
                                        <p:tav tm="0">
                                          <p:val>
                                            <p:strVal val="#ppt_y-#ppt_h*1.125000"/>
                                          </p:val>
                                        </p:tav>
                                        <p:tav tm="100000">
                                          <p:val>
                                            <p:strVal val="#ppt_y"/>
                                          </p:val>
                                        </p:tav>
                                      </p:tavLst>
                                    </p:anim>
                                    <p:animEffec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37" y="215758"/>
            <a:ext cx="172354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charset="-122"/>
                <a:ea typeface="微软雅黑" panose="020B0503020204020204" charset="-122"/>
              </a:rPr>
              <a:t>上一阶段总结</a:t>
            </a:r>
            <a:endParaRPr lang="zh-CN" altLang="en-US" sz="2000" dirty="0">
              <a:solidFill>
                <a:schemeClr val="bg1"/>
              </a:solidFill>
              <a:latin typeface="微软雅黑" panose="020B0503020204020204" charset="-122"/>
              <a:ea typeface="微软雅黑" panose="020B0503020204020204" charset="-122"/>
            </a:endParaRPr>
          </a:p>
        </p:txBody>
      </p:sp>
      <p:pic>
        <p:nvPicPr>
          <p:cNvPr id="319" name="图片 318"/>
          <p:cNvPicPr/>
          <p:nvPr/>
        </p:nvPicPr>
        <p:blipFill>
          <a:blip r:embed="rId1" cstate="print">
            <a:extLst>
              <a:ext uri="{28A0092B-C50C-407E-A947-70E740481C1C}">
                <a14:useLocalDpi xmlns:a14="http://schemas.microsoft.com/office/drawing/2010/main" val="0"/>
              </a:ext>
            </a:extLst>
          </a:blip>
          <a:stretch>
            <a:fillRect/>
          </a:stretch>
        </p:blipFill>
        <p:spPr>
          <a:xfrm>
            <a:off x="1925530" y="1092385"/>
            <a:ext cx="2325600" cy="2606400"/>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effectLst>
            <a:outerShdw blurRad="127000" dist="101600" dir="2700000" algn="tl" rotWithShape="0">
              <a:prstClr val="black">
                <a:alpha val="50000"/>
              </a:prstClr>
            </a:outerShdw>
          </a:effectLst>
          <a:scene3d>
            <a:camera prst="orthographicFront"/>
            <a:lightRig rig="threePt" dir="t"/>
          </a:scene3d>
          <a:sp3d>
            <a:bevelT w="19050" h="19050" prst="angle"/>
          </a:sp3d>
        </p:spPr>
      </p:pic>
      <p:pic>
        <p:nvPicPr>
          <p:cNvPr id="320" name="图片 319"/>
          <p:cNvPicPr/>
          <p:nvPr/>
        </p:nvPicPr>
        <p:blipFill>
          <a:blip r:embed="rId2" cstate="print">
            <a:extLst>
              <a:ext uri="{28A0092B-C50C-407E-A947-70E740481C1C}">
                <a14:useLocalDpi xmlns:a14="http://schemas.microsoft.com/office/drawing/2010/main" val="0"/>
              </a:ext>
            </a:extLst>
          </a:blip>
          <a:stretch>
            <a:fillRect/>
          </a:stretch>
        </p:blipFill>
        <p:spPr>
          <a:xfrm>
            <a:off x="708255" y="3202264"/>
            <a:ext cx="2324922" cy="2606400"/>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effectLst>
            <a:outerShdw blurRad="127000" dist="101600" dir="2700000" algn="tl" rotWithShape="0">
              <a:prstClr val="black">
                <a:alpha val="50000"/>
              </a:prstClr>
            </a:outerShdw>
          </a:effectLst>
          <a:scene3d>
            <a:camera prst="orthographicFront"/>
            <a:lightRig rig="threePt" dir="t"/>
          </a:scene3d>
          <a:sp3d>
            <a:bevelT w="19050" h="19050" prst="angle"/>
          </a:sp3d>
        </p:spPr>
      </p:pic>
      <p:pic>
        <p:nvPicPr>
          <p:cNvPr id="321" name="图片 320"/>
          <p:cNvPicPr/>
          <p:nvPr/>
        </p:nvPicPr>
        <p:blipFill>
          <a:blip r:embed="rId3" cstate="print">
            <a:extLst>
              <a:ext uri="{28A0092B-C50C-407E-A947-70E740481C1C}">
                <a14:useLocalDpi xmlns:a14="http://schemas.microsoft.com/office/drawing/2010/main" val="0"/>
              </a:ext>
            </a:extLst>
          </a:blip>
          <a:stretch>
            <a:fillRect/>
          </a:stretch>
        </p:blipFill>
        <p:spPr>
          <a:xfrm>
            <a:off x="3226336" y="3202264"/>
            <a:ext cx="2325600" cy="2606400"/>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effectLst>
            <a:outerShdw blurRad="127000" dist="101600" dir="2700000" algn="tl" rotWithShape="0">
              <a:prstClr val="black">
                <a:alpha val="50000"/>
              </a:prstClr>
            </a:outerShdw>
          </a:effectLst>
          <a:scene3d>
            <a:camera prst="orthographicFront"/>
            <a:lightRig rig="threePt" dir="t"/>
          </a:scene3d>
          <a:sp3d>
            <a:bevelT w="19050" h="19050" prst="angle"/>
          </a:sp3d>
        </p:spPr>
      </p:pic>
      <p:sp>
        <p:nvSpPr>
          <p:cNvPr id="13" name="矩形 12"/>
          <p:cNvSpPr/>
          <p:nvPr/>
        </p:nvSpPr>
        <p:spPr>
          <a:xfrm>
            <a:off x="1925530" y="2456960"/>
            <a:ext cx="2325600" cy="537574"/>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charset="-122"/>
                <a:ea typeface="微软雅黑" panose="020B0503020204020204" charset="-122"/>
              </a:rPr>
              <a:t>添加标题</a:t>
            </a:r>
            <a:endParaRPr lang="zh-CN" altLang="en-US" sz="2400" b="1" dirty="0">
              <a:latin typeface="微软雅黑" panose="020B0503020204020204" charset="-122"/>
              <a:ea typeface="微软雅黑" panose="020B0503020204020204" charset="-122"/>
            </a:endParaRPr>
          </a:p>
        </p:txBody>
      </p:sp>
      <p:sp>
        <p:nvSpPr>
          <p:cNvPr id="38" name="矩形 37"/>
          <p:cNvSpPr/>
          <p:nvPr/>
        </p:nvSpPr>
        <p:spPr>
          <a:xfrm>
            <a:off x="3226336" y="4642441"/>
            <a:ext cx="2325600" cy="537574"/>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添加标题</a:t>
            </a:r>
            <a:endParaRPr lang="zh-CN" altLang="en-US" sz="2400" b="1" dirty="0">
              <a:latin typeface="微软雅黑" panose="020B0503020204020204" charset="-122"/>
              <a:ea typeface="微软雅黑" panose="020B0503020204020204" charset="-122"/>
            </a:endParaRPr>
          </a:p>
        </p:txBody>
      </p:sp>
      <p:sp>
        <p:nvSpPr>
          <p:cNvPr id="39" name="矩形 38"/>
          <p:cNvSpPr/>
          <p:nvPr/>
        </p:nvSpPr>
        <p:spPr>
          <a:xfrm>
            <a:off x="708255" y="4613892"/>
            <a:ext cx="2325600" cy="537574"/>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添加标题</a:t>
            </a:r>
            <a:endParaRPr lang="zh-CN" altLang="en-US" sz="2400" b="1" dirty="0">
              <a:latin typeface="微软雅黑" panose="020B0503020204020204" charset="-122"/>
              <a:ea typeface="微软雅黑" panose="020B0503020204020204" charset="-122"/>
            </a:endParaRPr>
          </a:p>
        </p:txBody>
      </p:sp>
      <p:grpSp>
        <p:nvGrpSpPr>
          <p:cNvPr id="40" name="组合 39"/>
          <p:cNvGrpSpPr/>
          <p:nvPr/>
        </p:nvGrpSpPr>
        <p:grpSpPr>
          <a:xfrm>
            <a:off x="7010854" y="2456960"/>
            <a:ext cx="2816871" cy="946697"/>
            <a:chOff x="7003063" y="2004055"/>
            <a:chExt cx="2816871" cy="946697"/>
          </a:xfrm>
        </p:grpSpPr>
        <p:grpSp>
          <p:nvGrpSpPr>
            <p:cNvPr id="41" name="组合 40"/>
            <p:cNvGrpSpPr/>
            <p:nvPr/>
          </p:nvGrpSpPr>
          <p:grpSpPr>
            <a:xfrm>
              <a:off x="7003063" y="2004055"/>
              <a:ext cx="2816871" cy="946697"/>
              <a:chOff x="1992449" y="2251039"/>
              <a:chExt cx="2210922" cy="712610"/>
            </a:xfrm>
          </p:grpSpPr>
          <p:grpSp>
            <p:nvGrpSpPr>
              <p:cNvPr id="43" name="组合 42"/>
              <p:cNvGrpSpPr/>
              <p:nvPr/>
            </p:nvGrpSpPr>
            <p:grpSpPr>
              <a:xfrm>
                <a:off x="1994501" y="2251039"/>
                <a:ext cx="2208870" cy="712610"/>
                <a:chOff x="-3729752" y="2394136"/>
                <a:chExt cx="8752092" cy="2823536"/>
              </a:xfrm>
            </p:grpSpPr>
            <p:sp>
              <p:nvSpPr>
                <p:cNvPr id="46" name="平行四边形 45"/>
                <p:cNvSpPr/>
                <p:nvPr/>
              </p:nvSpPr>
              <p:spPr>
                <a:xfrm rot="5400000" flipH="1" flipV="1">
                  <a:off x="3205317" y="3438387"/>
                  <a:ext cx="2823536" cy="735033"/>
                </a:xfrm>
                <a:prstGeom prst="parallelogram">
                  <a:avLst>
                    <a:gd name="adj" fmla="val 72798"/>
                  </a:avLst>
                </a:prstGeom>
                <a:gradFill>
                  <a:gsLst>
                    <a:gs pos="0">
                      <a:schemeClr val="tx1">
                        <a:alpha val="40000"/>
                      </a:schemeClr>
                    </a:gs>
                    <a:gs pos="60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7" name="平行四边形 46"/>
                <p:cNvSpPr/>
                <p:nvPr/>
              </p:nvSpPr>
              <p:spPr>
                <a:xfrm flipH="1">
                  <a:off x="-3729752" y="4595402"/>
                  <a:ext cx="8752092" cy="537027"/>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44" name="圆角矩形 43"/>
              <p:cNvSpPr/>
              <p:nvPr/>
            </p:nvSpPr>
            <p:spPr>
              <a:xfrm>
                <a:off x="2013089" y="2306633"/>
                <a:ext cx="2092960" cy="533400"/>
              </a:xfrm>
              <a:prstGeom prst="round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5" name="圆角矩形 44"/>
              <p:cNvSpPr/>
              <p:nvPr/>
            </p:nvSpPr>
            <p:spPr>
              <a:xfrm>
                <a:off x="1992449" y="2278847"/>
                <a:ext cx="2092960" cy="5334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42" name="TextBox 14"/>
            <p:cNvSpPr txBox="1"/>
            <p:nvPr/>
          </p:nvSpPr>
          <p:spPr>
            <a:xfrm>
              <a:off x="7193119" y="2144853"/>
              <a:ext cx="2148143" cy="461665"/>
            </a:xfrm>
            <a:prstGeom prst="rect">
              <a:avLst/>
            </a:prstGeom>
            <a:noFill/>
          </p:spPr>
          <p:txBody>
            <a:bodyPr wrap="square" rtlCol="0">
              <a:spAutoFit/>
            </a:bodyPr>
            <a:lstStyle/>
            <a:p>
              <a:pPr algn="r"/>
              <a:r>
                <a:rPr lang="zh-CN" altLang="en-US" sz="2400" b="1" dirty="0" smtClean="0">
                  <a:solidFill>
                    <a:schemeClr val="bg1"/>
                  </a:solidFill>
                  <a:latin typeface="微软雅黑" panose="020B0503020204020204" charset="-122"/>
                  <a:ea typeface="微软雅黑" panose="020B0503020204020204" charset="-122"/>
                </a:rPr>
                <a:t>添加关键文本</a:t>
              </a:r>
              <a:endParaRPr lang="zh-CN" altLang="en-US" sz="2400" b="1" dirty="0">
                <a:solidFill>
                  <a:schemeClr val="bg1"/>
                </a:solidFill>
                <a:latin typeface="微软雅黑" panose="020B0503020204020204" charset="-122"/>
                <a:ea typeface="微软雅黑" panose="020B0503020204020204" charset="-122"/>
              </a:endParaRPr>
            </a:p>
          </p:txBody>
        </p:sp>
      </p:grpSp>
      <p:sp>
        <p:nvSpPr>
          <p:cNvPr id="48" name="TextBox 15"/>
          <p:cNvSpPr txBox="1"/>
          <p:nvPr/>
        </p:nvSpPr>
        <p:spPr>
          <a:xfrm>
            <a:off x="6128426" y="3318037"/>
            <a:ext cx="4581727" cy="1444691"/>
          </a:xfrm>
          <a:prstGeom prst="rect">
            <a:avLst/>
          </a:prstGeom>
          <a:noFill/>
        </p:spPr>
        <p:txBody>
          <a:bodyPr wrap="square" rtlCol="0">
            <a:spAutoFit/>
          </a:bodyPr>
          <a:lstStyle/>
          <a:p>
            <a:pPr algn="ctr">
              <a:lnSpc>
                <a:spcPct val="150000"/>
              </a:lnSpc>
              <a:spcBef>
                <a:spcPct val="0"/>
              </a:spcBef>
              <a:buNone/>
            </a:pPr>
            <a:r>
              <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anim calcmode="lin" valueType="num">
                                      <p:cBhvr>
                                        <p:cTn id="8" dur="500" fill="hold"/>
                                        <p:tgtEl>
                                          <p:spTgt spid="319"/>
                                        </p:tgtEl>
                                        <p:attrNameLst>
                                          <p:attrName>ppt_x</p:attrName>
                                        </p:attrNameLst>
                                      </p:cBhvr>
                                      <p:tavLst>
                                        <p:tav tm="0">
                                          <p:val>
                                            <p:strVal val="#ppt_x"/>
                                          </p:val>
                                        </p:tav>
                                        <p:tav tm="100000">
                                          <p:val>
                                            <p:strVal val="#ppt_x"/>
                                          </p:val>
                                        </p:tav>
                                      </p:tavLst>
                                    </p:anim>
                                    <p:anim calcmode="lin" valueType="num">
                                      <p:cBhvr>
                                        <p:cTn id="9" dur="450" decel="100000" fill="hold"/>
                                        <p:tgtEl>
                                          <p:spTgt spid="31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1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00"/>
                                  </p:stCondLst>
                                  <p:childTnLst>
                                    <p:set>
                                      <p:cBhvr>
                                        <p:cTn id="12" dur="1" fill="hold">
                                          <p:stCondLst>
                                            <p:cond delay="0"/>
                                          </p:stCondLst>
                                        </p:cTn>
                                        <p:tgtEl>
                                          <p:spTgt spid="320"/>
                                        </p:tgtEl>
                                        <p:attrNameLst>
                                          <p:attrName>style.visibility</p:attrName>
                                        </p:attrNameLst>
                                      </p:cBhvr>
                                      <p:to>
                                        <p:strVal val="visible"/>
                                      </p:to>
                                    </p:set>
                                    <p:animEffect transition="in" filter="fade">
                                      <p:cBhvr>
                                        <p:cTn id="13" dur="500"/>
                                        <p:tgtEl>
                                          <p:spTgt spid="320"/>
                                        </p:tgtEl>
                                      </p:cBhvr>
                                    </p:animEffect>
                                    <p:anim calcmode="lin" valueType="num">
                                      <p:cBhvr>
                                        <p:cTn id="14" dur="500" fill="hold"/>
                                        <p:tgtEl>
                                          <p:spTgt spid="320"/>
                                        </p:tgtEl>
                                        <p:attrNameLst>
                                          <p:attrName>ppt_x</p:attrName>
                                        </p:attrNameLst>
                                      </p:cBhvr>
                                      <p:tavLst>
                                        <p:tav tm="0">
                                          <p:val>
                                            <p:strVal val="#ppt_x"/>
                                          </p:val>
                                        </p:tav>
                                        <p:tav tm="100000">
                                          <p:val>
                                            <p:strVal val="#ppt_x"/>
                                          </p:val>
                                        </p:tav>
                                      </p:tavLst>
                                    </p:anim>
                                    <p:anim calcmode="lin" valueType="num">
                                      <p:cBhvr>
                                        <p:cTn id="15" dur="450" decel="100000" fill="hold"/>
                                        <p:tgtEl>
                                          <p:spTgt spid="320"/>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2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321"/>
                                        </p:tgtEl>
                                        <p:attrNameLst>
                                          <p:attrName>style.visibility</p:attrName>
                                        </p:attrNameLst>
                                      </p:cBhvr>
                                      <p:to>
                                        <p:strVal val="visible"/>
                                      </p:to>
                                    </p:set>
                                    <p:animEffect transition="in" filter="fade">
                                      <p:cBhvr>
                                        <p:cTn id="19" dur="500"/>
                                        <p:tgtEl>
                                          <p:spTgt spid="321"/>
                                        </p:tgtEl>
                                      </p:cBhvr>
                                    </p:animEffect>
                                    <p:anim calcmode="lin" valueType="num">
                                      <p:cBhvr>
                                        <p:cTn id="20" dur="500" fill="hold"/>
                                        <p:tgtEl>
                                          <p:spTgt spid="321"/>
                                        </p:tgtEl>
                                        <p:attrNameLst>
                                          <p:attrName>ppt_x</p:attrName>
                                        </p:attrNameLst>
                                      </p:cBhvr>
                                      <p:tavLst>
                                        <p:tav tm="0">
                                          <p:val>
                                            <p:strVal val="#ppt_x"/>
                                          </p:val>
                                        </p:tav>
                                        <p:tav tm="100000">
                                          <p:val>
                                            <p:strVal val="#ppt_x"/>
                                          </p:val>
                                        </p:tav>
                                      </p:tavLst>
                                    </p:anim>
                                    <p:anim calcmode="lin" valueType="num">
                                      <p:cBhvr>
                                        <p:cTn id="21" dur="450" decel="100000" fill="hold"/>
                                        <p:tgtEl>
                                          <p:spTgt spid="321"/>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321"/>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outVertical)">
                                      <p:cBhvr>
                                        <p:cTn id="29" dur="500"/>
                                        <p:tgtEl>
                                          <p:spTgt spid="39"/>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outVertical)">
                                      <p:cBhvr>
                                        <p:cTn id="32" dur="500"/>
                                        <p:tgtEl>
                                          <p:spTgt spid="38"/>
                                        </p:tgtEl>
                                      </p:cBhvr>
                                    </p:animEffect>
                                  </p:childTnLst>
                                </p:cTn>
                              </p:par>
                            </p:childTnLst>
                          </p:cTn>
                        </p:par>
                        <p:par>
                          <p:cTn id="33" fill="hold">
                            <p:stCondLst>
                              <p:cond delay="1000"/>
                            </p:stCondLst>
                            <p:childTnLst>
                              <p:par>
                                <p:cTn id="34" presetID="18" presetClass="entr" presetSubtype="6"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strips(downRight)">
                                      <p:cBhvr>
                                        <p:cTn id="36" dur="500"/>
                                        <p:tgtEl>
                                          <p:spTgt spid="4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8" grpId="0" animBg="1"/>
      <p:bldP spid="39" grpId="0" animBg="1"/>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48"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上一阶段总结</a:t>
            </a:r>
            <a:endParaRPr lang="zh-CN" altLang="en-US" sz="2000" dirty="0">
              <a:solidFill>
                <a:schemeClr val="bg1"/>
              </a:solidFill>
              <a:latin typeface="微软雅黑" panose="020B0503020204020204" charset="-122"/>
              <a:ea typeface="微软雅黑" panose="020B0503020204020204" charset="-122"/>
            </a:endParaRPr>
          </a:p>
        </p:txBody>
      </p:sp>
      <p:sp>
        <p:nvSpPr>
          <p:cNvPr id="37" name="矩形 36"/>
          <p:cNvSpPr/>
          <p:nvPr/>
        </p:nvSpPr>
        <p:spPr>
          <a:xfrm>
            <a:off x="0" y="3732236"/>
            <a:ext cx="12204780" cy="872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38" name="组合 37"/>
          <p:cNvGrpSpPr/>
          <p:nvPr/>
        </p:nvGrpSpPr>
        <p:grpSpPr>
          <a:xfrm>
            <a:off x="1209680" y="3330944"/>
            <a:ext cx="870074" cy="869821"/>
            <a:chOff x="1466675" y="3784103"/>
            <a:chExt cx="1301392" cy="1301862"/>
          </a:xfrm>
        </p:grpSpPr>
        <p:grpSp>
          <p:nvGrpSpPr>
            <p:cNvPr id="39" name="组合 38"/>
            <p:cNvGrpSpPr/>
            <p:nvPr/>
          </p:nvGrpSpPr>
          <p:grpSpPr>
            <a:xfrm>
              <a:off x="1466675" y="3784103"/>
              <a:ext cx="1301392" cy="1301862"/>
              <a:chOff x="4345444" y="2542859"/>
              <a:chExt cx="1810550" cy="1811205"/>
            </a:xfrm>
          </p:grpSpPr>
          <p:grpSp>
            <p:nvGrpSpPr>
              <p:cNvPr id="41" name="组合 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3" name="同心圆 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4" name="椭圆 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2" name="椭圆 41"/>
              <p:cNvSpPr/>
              <p:nvPr/>
            </p:nvSpPr>
            <p:spPr>
              <a:xfrm>
                <a:off x="4447523" y="2644973"/>
                <a:ext cx="1606393" cy="1606973"/>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0" name="TextBox 97"/>
            <p:cNvSpPr txBox="1"/>
            <p:nvPr/>
          </p:nvSpPr>
          <p:spPr>
            <a:xfrm>
              <a:off x="1547882" y="4019100"/>
              <a:ext cx="1200179" cy="923379"/>
            </a:xfrm>
            <a:prstGeom prst="rect">
              <a:avLst/>
            </a:prstGeom>
            <a:noFill/>
          </p:spPr>
          <p:txBody>
            <a:bodyPr wrap="square" lIns="184256" tIns="92128" rIns="184256" bIns="92128" rtlCol="0">
              <a:spAutoFit/>
            </a:bodyPr>
            <a:lstStyle/>
            <a:p>
              <a:r>
                <a:rPr lang="zh-CN" altLang="en-US" sz="1400" dirty="0">
                  <a:solidFill>
                    <a:schemeClr val="bg1"/>
                  </a:solidFill>
                  <a:latin typeface="微软雅黑" panose="020B0503020204020204" charset="-122"/>
                  <a:ea typeface="微软雅黑" panose="020B0503020204020204" charset="-122"/>
                </a:rPr>
                <a:t>第一季度</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45" name="组合 44"/>
          <p:cNvGrpSpPr/>
          <p:nvPr/>
        </p:nvGrpSpPr>
        <p:grpSpPr>
          <a:xfrm>
            <a:off x="3204870" y="3336188"/>
            <a:ext cx="882051" cy="881795"/>
            <a:chOff x="4450933" y="3791953"/>
            <a:chExt cx="1319306" cy="1319782"/>
          </a:xfrm>
        </p:grpSpPr>
        <p:grpSp>
          <p:nvGrpSpPr>
            <p:cNvPr id="46" name="组合 45"/>
            <p:cNvGrpSpPr/>
            <p:nvPr/>
          </p:nvGrpSpPr>
          <p:grpSpPr>
            <a:xfrm>
              <a:off x="4450933" y="3791953"/>
              <a:ext cx="1319306" cy="1319782"/>
              <a:chOff x="4345444" y="2542859"/>
              <a:chExt cx="1810550" cy="1811205"/>
            </a:xfrm>
          </p:grpSpPr>
          <p:grpSp>
            <p:nvGrpSpPr>
              <p:cNvPr id="48" name="组合 4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0" name="同心圆 4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1" name="椭圆 50"/>
                <p:cNvSpPr/>
                <p:nvPr/>
              </p:nvSpPr>
              <p:spPr>
                <a:xfrm>
                  <a:off x="1484232" y="1093650"/>
                  <a:ext cx="1504275"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9" name="椭圆 48"/>
              <p:cNvSpPr/>
              <p:nvPr/>
            </p:nvSpPr>
            <p:spPr>
              <a:xfrm>
                <a:off x="4427702" y="2656211"/>
                <a:ext cx="1606932" cy="1607514"/>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7" name="TextBox 111"/>
            <p:cNvSpPr txBox="1"/>
            <p:nvPr/>
          </p:nvSpPr>
          <p:spPr>
            <a:xfrm>
              <a:off x="4564871" y="4020357"/>
              <a:ext cx="1180385" cy="923378"/>
            </a:xfrm>
            <a:prstGeom prst="rect">
              <a:avLst/>
            </a:prstGeom>
            <a:noFill/>
          </p:spPr>
          <p:txBody>
            <a:bodyPr wrap="square" lIns="184256" tIns="92128" rIns="184256" bIns="92128" rtlCol="0">
              <a:spAutoFit/>
            </a:bodyPr>
            <a:lstStyle/>
            <a:p>
              <a:r>
                <a:rPr lang="zh-CN" altLang="en-US" sz="1400" dirty="0" smtClean="0">
                  <a:solidFill>
                    <a:schemeClr val="bg1"/>
                  </a:solidFill>
                  <a:latin typeface="微软雅黑" panose="020B0503020204020204" charset="-122"/>
                  <a:ea typeface="微软雅黑" panose="020B0503020204020204" charset="-122"/>
                </a:rPr>
                <a:t>第二季度</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52" name="组合 51"/>
          <p:cNvGrpSpPr/>
          <p:nvPr/>
        </p:nvGrpSpPr>
        <p:grpSpPr>
          <a:xfrm>
            <a:off x="5234508" y="3436695"/>
            <a:ext cx="835671" cy="680781"/>
            <a:chOff x="7486713" y="3942381"/>
            <a:chExt cx="1249934" cy="1018926"/>
          </a:xfrm>
        </p:grpSpPr>
        <p:grpSp>
          <p:nvGrpSpPr>
            <p:cNvPr id="53" name="组合 52"/>
            <p:cNvGrpSpPr/>
            <p:nvPr/>
          </p:nvGrpSpPr>
          <p:grpSpPr>
            <a:xfrm>
              <a:off x="7486713" y="3942381"/>
              <a:ext cx="1018558" cy="1018926"/>
              <a:chOff x="4345444" y="2542859"/>
              <a:chExt cx="1810550" cy="1811205"/>
            </a:xfrm>
          </p:grpSpPr>
          <p:grpSp>
            <p:nvGrpSpPr>
              <p:cNvPr id="55" name="组合 5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7" name="同心圆 5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8" name="椭圆 5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56" name="椭圆 55"/>
              <p:cNvSpPr/>
              <p:nvPr/>
            </p:nvSpPr>
            <p:spPr>
              <a:xfrm>
                <a:off x="4466990" y="2664444"/>
                <a:ext cx="1567461" cy="1568026"/>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54" name="TextBox 125"/>
            <p:cNvSpPr txBox="1"/>
            <p:nvPr/>
          </p:nvSpPr>
          <p:spPr>
            <a:xfrm>
              <a:off x="7537442" y="4079151"/>
              <a:ext cx="1199205" cy="762152"/>
            </a:xfrm>
            <a:prstGeom prst="rect">
              <a:avLst/>
            </a:prstGeom>
            <a:noFill/>
          </p:spPr>
          <p:txBody>
            <a:bodyPr wrap="square" lIns="184256" tIns="92128" rIns="184256" bIns="92128" rtlCol="0">
              <a:spAutoFit/>
            </a:bodyPr>
            <a:lstStyle/>
            <a:p>
              <a:r>
                <a:rPr lang="zh-CN" altLang="en-US" sz="1050" dirty="0" smtClean="0">
                  <a:solidFill>
                    <a:schemeClr val="bg1"/>
                  </a:solidFill>
                  <a:latin typeface="微软雅黑" panose="020B0503020204020204" charset="-122"/>
                  <a:ea typeface="微软雅黑" panose="020B0503020204020204" charset="-122"/>
                </a:rPr>
                <a:t>第三</a:t>
              </a:r>
              <a:endParaRPr lang="en-US" altLang="zh-CN" sz="1050" dirty="0" smtClean="0">
                <a:solidFill>
                  <a:schemeClr val="bg1"/>
                </a:solidFill>
                <a:latin typeface="微软雅黑" panose="020B0503020204020204" charset="-122"/>
                <a:ea typeface="微软雅黑" panose="020B0503020204020204" charset="-122"/>
              </a:endParaRPr>
            </a:p>
            <a:p>
              <a:r>
                <a:rPr lang="zh-CN" altLang="en-US" sz="1050" dirty="0" smtClean="0">
                  <a:solidFill>
                    <a:schemeClr val="bg1"/>
                  </a:solidFill>
                  <a:latin typeface="微软雅黑" panose="020B0503020204020204" charset="-122"/>
                  <a:ea typeface="微软雅黑" panose="020B0503020204020204" charset="-122"/>
                </a:rPr>
                <a:t>季度</a:t>
              </a:r>
              <a:endParaRPr lang="zh-CN" altLang="en-US" sz="1050" dirty="0">
                <a:solidFill>
                  <a:schemeClr val="bg1"/>
                </a:solidFill>
                <a:latin typeface="微软雅黑" panose="020B0503020204020204" charset="-122"/>
                <a:ea typeface="微软雅黑" panose="020B0503020204020204" charset="-122"/>
              </a:endParaRPr>
            </a:p>
          </p:txBody>
        </p:sp>
      </p:grpSp>
      <p:grpSp>
        <p:nvGrpSpPr>
          <p:cNvPr id="59" name="组合 58"/>
          <p:cNvGrpSpPr/>
          <p:nvPr/>
        </p:nvGrpSpPr>
        <p:grpSpPr>
          <a:xfrm>
            <a:off x="7288966" y="3160567"/>
            <a:ext cx="1233392" cy="1233035"/>
            <a:chOff x="10559621" y="3529102"/>
            <a:chExt cx="1844818" cy="1845484"/>
          </a:xfrm>
        </p:grpSpPr>
        <p:grpSp>
          <p:nvGrpSpPr>
            <p:cNvPr id="60" name="组合 59"/>
            <p:cNvGrpSpPr/>
            <p:nvPr/>
          </p:nvGrpSpPr>
          <p:grpSpPr>
            <a:xfrm>
              <a:off x="10559621" y="3529102"/>
              <a:ext cx="1844818" cy="1845484"/>
              <a:chOff x="4345444" y="2542859"/>
              <a:chExt cx="1810550" cy="1811205"/>
            </a:xfrm>
          </p:grpSpPr>
          <p:grpSp>
            <p:nvGrpSpPr>
              <p:cNvPr id="62" name="组合 6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4" name="同心圆 6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65" name="椭圆 6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63" name="椭圆 62"/>
              <p:cNvSpPr/>
              <p:nvPr/>
            </p:nvSpPr>
            <p:spPr>
              <a:xfrm>
                <a:off x="4422286" y="2619728"/>
                <a:ext cx="1656864" cy="1657461"/>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61" name="TextBox 139"/>
            <p:cNvSpPr txBox="1"/>
            <p:nvPr/>
          </p:nvSpPr>
          <p:spPr>
            <a:xfrm>
              <a:off x="10778772" y="3838358"/>
              <a:ext cx="1406513" cy="1199769"/>
            </a:xfrm>
            <a:prstGeom prst="rect">
              <a:avLst/>
            </a:prstGeom>
            <a:noFill/>
          </p:spPr>
          <p:txBody>
            <a:bodyPr wrap="square" lIns="184256" tIns="92128" rIns="184256" bIns="92128" rtlCol="0">
              <a:spAutoFit/>
            </a:bodyPr>
            <a:lstStyle/>
            <a:p>
              <a:r>
                <a:rPr lang="zh-CN" altLang="en-US" sz="2000" dirty="0" smtClean="0">
                  <a:solidFill>
                    <a:schemeClr val="bg1"/>
                  </a:solidFill>
                  <a:latin typeface="微软雅黑" panose="020B0503020204020204" charset="-122"/>
                  <a:ea typeface="微软雅黑" panose="020B0503020204020204" charset="-122"/>
                </a:rPr>
                <a:t>第四季度</a:t>
              </a:r>
              <a:endParaRPr lang="zh-CN" altLang="en-US" sz="2000" dirty="0">
                <a:solidFill>
                  <a:schemeClr val="bg1"/>
                </a:solidFill>
                <a:latin typeface="微软雅黑" panose="020B0503020204020204" charset="-122"/>
                <a:ea typeface="微软雅黑" panose="020B0503020204020204" charset="-122"/>
              </a:endParaRPr>
            </a:p>
          </p:txBody>
        </p:sp>
      </p:grpSp>
      <p:grpSp>
        <p:nvGrpSpPr>
          <p:cNvPr id="66" name="组合 65"/>
          <p:cNvGrpSpPr/>
          <p:nvPr/>
        </p:nvGrpSpPr>
        <p:grpSpPr>
          <a:xfrm>
            <a:off x="719935" y="1707335"/>
            <a:ext cx="1941851" cy="1611856"/>
            <a:chOff x="689131" y="1318791"/>
            <a:chExt cx="1631535" cy="1530169"/>
          </a:xfrm>
        </p:grpSpPr>
        <p:sp>
          <p:nvSpPr>
            <p:cNvPr id="67" name="TextBox 145"/>
            <p:cNvSpPr txBox="1"/>
            <p:nvPr/>
          </p:nvSpPr>
          <p:spPr>
            <a:xfrm>
              <a:off x="724689" y="1667530"/>
              <a:ext cx="1516141" cy="1064735"/>
            </a:xfrm>
            <a:prstGeom prst="rect">
              <a:avLst/>
            </a:prstGeom>
            <a:noFill/>
          </p:spPr>
          <p:txBody>
            <a:bodyPr wrap="square" lIns="121908" tIns="60953" rIns="121908" bIns="60953" rtlCol="0">
              <a:spAutoFit/>
            </a:bodyPr>
            <a:lstStyle/>
            <a:p>
              <a:pPr algn="just">
                <a:lnSpc>
                  <a:spcPct val="120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1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grpSp>
          <p:nvGrpSpPr>
            <p:cNvPr id="68" name="组合 67"/>
            <p:cNvGrpSpPr/>
            <p:nvPr/>
          </p:nvGrpSpPr>
          <p:grpSpPr>
            <a:xfrm>
              <a:off x="689131" y="1318791"/>
              <a:ext cx="1631535" cy="1530169"/>
              <a:chOff x="689131" y="1318791"/>
              <a:chExt cx="1631535" cy="1530169"/>
            </a:xfrm>
          </p:grpSpPr>
          <p:cxnSp>
            <p:nvCxnSpPr>
              <p:cNvPr id="69" name="直接连接符 68"/>
              <p:cNvCxnSpPr/>
              <p:nvPr/>
            </p:nvCxnSpPr>
            <p:spPr>
              <a:xfrm flipV="1">
                <a:off x="1434226" y="2632936"/>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70" name="TextBox 148"/>
              <p:cNvSpPr txBox="1"/>
              <p:nvPr/>
            </p:nvSpPr>
            <p:spPr>
              <a:xfrm>
                <a:off x="689131" y="1318791"/>
                <a:ext cx="1631535" cy="309344"/>
              </a:xfrm>
              <a:prstGeom prst="rect">
                <a:avLst/>
              </a:prstGeom>
              <a:noFill/>
            </p:spPr>
            <p:txBody>
              <a:bodyPr wrap="square" lIns="121908" tIns="0" rIns="121908" bIns="0" rtlCol="0" anchor="t">
                <a:spAutoFit/>
              </a:bodyPr>
              <a:lstStyle/>
              <a:p>
                <a:pPr algn="ctr">
                  <a:lnSpc>
                    <a:spcPct val="150000"/>
                  </a:lnSpc>
                </a:pPr>
                <a:r>
                  <a:rPr lang="zh-CN" altLang="en-US" sz="1600" b="1" dirty="0" smtClean="0">
                    <a:solidFill>
                      <a:schemeClr val="tx1">
                        <a:lumMod val="75000"/>
                        <a:lumOff val="25000"/>
                      </a:schemeClr>
                    </a:solidFill>
                    <a:latin typeface="微软雅黑" panose="020B0503020204020204" charset="-122"/>
                    <a:ea typeface="微软雅黑" panose="020B0503020204020204" charset="-122"/>
                    <a:cs typeface="华文黑体" pitchFamily="2" charset="-122"/>
                  </a:rPr>
                  <a:t>添加标题</a:t>
                </a:r>
                <a:endParaRPr lang="zh-CN" altLang="en-US" sz="1600" b="1" dirty="0">
                  <a:solidFill>
                    <a:schemeClr val="tx1">
                      <a:lumMod val="75000"/>
                      <a:lumOff val="25000"/>
                    </a:schemeClr>
                  </a:solidFill>
                  <a:latin typeface="微软雅黑" panose="020B0503020204020204" charset="-122"/>
                  <a:ea typeface="微软雅黑" panose="020B0503020204020204" charset="-122"/>
                  <a:cs typeface="华文黑体" pitchFamily="2" charset="-122"/>
                </a:endParaRPr>
              </a:p>
            </p:txBody>
          </p:sp>
        </p:grpSp>
      </p:grpSp>
      <p:grpSp>
        <p:nvGrpSpPr>
          <p:cNvPr id="71" name="组合 70"/>
          <p:cNvGrpSpPr/>
          <p:nvPr/>
        </p:nvGrpSpPr>
        <p:grpSpPr>
          <a:xfrm>
            <a:off x="4597183" y="1685345"/>
            <a:ext cx="1920900" cy="1757772"/>
            <a:chOff x="773829" y="1548377"/>
            <a:chExt cx="1366344" cy="1361878"/>
          </a:xfrm>
        </p:grpSpPr>
        <p:sp>
          <p:nvSpPr>
            <p:cNvPr id="72" name="TextBox 155"/>
            <p:cNvSpPr txBox="1"/>
            <p:nvPr/>
          </p:nvSpPr>
          <p:spPr>
            <a:xfrm>
              <a:off x="773829" y="1815540"/>
              <a:ext cx="1366344" cy="931266"/>
            </a:xfrm>
            <a:prstGeom prst="rect">
              <a:avLst/>
            </a:prstGeom>
            <a:noFill/>
          </p:spPr>
          <p:txBody>
            <a:bodyPr wrap="square" lIns="121908" tIns="60953" rIns="121908" bIns="60953" rtlCol="0">
              <a:spAutoFit/>
            </a:bodyPr>
            <a:lstStyle/>
            <a:p>
              <a:pPr algn="ctr">
                <a:lnSpc>
                  <a:spcPct val="130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1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a:t>
              </a:r>
              <a:endParaRPr lang="zh-CN" altLang="en-US" sz="1100" dirty="0">
                <a:solidFill>
                  <a:schemeClr val="tx1">
                    <a:lumMod val="75000"/>
                    <a:lumOff val="25000"/>
                  </a:schemeClr>
                </a:solidFill>
                <a:latin typeface="微软雅黑" panose="020B0503020204020204" charset="-122"/>
                <a:ea typeface="微软雅黑" panose="020B0503020204020204" charset="-122"/>
              </a:endParaRPr>
            </a:p>
          </p:txBody>
        </p:sp>
        <p:grpSp>
          <p:nvGrpSpPr>
            <p:cNvPr id="73" name="组合 72"/>
            <p:cNvGrpSpPr/>
            <p:nvPr/>
          </p:nvGrpSpPr>
          <p:grpSpPr>
            <a:xfrm>
              <a:off x="843588" y="1548377"/>
              <a:ext cx="1226825" cy="1361878"/>
              <a:chOff x="843588" y="1548377"/>
              <a:chExt cx="1226825" cy="1361878"/>
            </a:xfrm>
          </p:grpSpPr>
          <p:cxnSp>
            <p:nvCxnSpPr>
              <p:cNvPr id="74" name="直接连接符 73"/>
              <p:cNvCxnSpPr/>
              <p:nvPr/>
            </p:nvCxnSpPr>
            <p:spPr>
              <a:xfrm flipV="1">
                <a:off x="1479660" y="2694231"/>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75" name="TextBox 158"/>
              <p:cNvSpPr txBox="1"/>
              <p:nvPr/>
            </p:nvSpPr>
            <p:spPr>
              <a:xfrm>
                <a:off x="843588" y="1548377"/>
                <a:ext cx="1226825" cy="252467"/>
              </a:xfrm>
              <a:prstGeom prst="rect">
                <a:avLst/>
              </a:prstGeom>
              <a:noFill/>
            </p:spPr>
            <p:txBody>
              <a:bodyPr wrap="square" lIns="121908" tIns="0" rIns="121908" bIns="0" rtlCol="0" anchor="t">
                <a:spAutoFit/>
              </a:bodyPr>
              <a:lstStyle/>
              <a:p>
                <a:pPr algn="ctr">
                  <a:lnSpc>
                    <a:spcPct val="150000"/>
                  </a:lnSpc>
                </a:pPr>
                <a:r>
                  <a:rPr lang="zh-CN" altLang="en-US" sz="1600" b="1" dirty="0" smtClean="0">
                    <a:solidFill>
                      <a:schemeClr val="tx1">
                        <a:lumMod val="75000"/>
                        <a:lumOff val="25000"/>
                      </a:schemeClr>
                    </a:solidFill>
                    <a:latin typeface="微软雅黑" panose="020B0503020204020204" charset="-122"/>
                    <a:ea typeface="微软雅黑" panose="020B0503020204020204" charset="-122"/>
                    <a:cs typeface="华文黑体" pitchFamily="2" charset="-122"/>
                  </a:rPr>
                  <a:t>添加标题</a:t>
                </a:r>
                <a:endParaRPr lang="zh-CN" altLang="en-US" sz="1600" b="1" dirty="0">
                  <a:solidFill>
                    <a:schemeClr val="tx1">
                      <a:lumMod val="75000"/>
                      <a:lumOff val="25000"/>
                    </a:schemeClr>
                  </a:solidFill>
                  <a:latin typeface="微软雅黑" panose="020B0503020204020204" charset="-122"/>
                  <a:ea typeface="微软雅黑" panose="020B0503020204020204" charset="-122"/>
                  <a:cs typeface="华文黑体" pitchFamily="2" charset="-122"/>
                </a:endParaRPr>
              </a:p>
            </p:txBody>
          </p:sp>
        </p:grpSp>
      </p:grpSp>
      <p:grpSp>
        <p:nvGrpSpPr>
          <p:cNvPr id="76" name="组合 75"/>
          <p:cNvGrpSpPr/>
          <p:nvPr/>
        </p:nvGrpSpPr>
        <p:grpSpPr>
          <a:xfrm>
            <a:off x="2691674" y="4542917"/>
            <a:ext cx="1847714" cy="1746089"/>
            <a:chOff x="793884" y="1340833"/>
            <a:chExt cx="1326235" cy="1609742"/>
          </a:xfrm>
        </p:grpSpPr>
        <p:sp>
          <p:nvSpPr>
            <p:cNvPr id="77" name="TextBox 165"/>
            <p:cNvSpPr txBox="1"/>
            <p:nvPr/>
          </p:nvSpPr>
          <p:spPr>
            <a:xfrm>
              <a:off x="793884" y="1842453"/>
              <a:ext cx="1326235" cy="1108122"/>
            </a:xfrm>
            <a:prstGeom prst="rect">
              <a:avLst/>
            </a:prstGeom>
            <a:noFill/>
          </p:spPr>
          <p:txBody>
            <a:bodyPr wrap="square" lIns="121908" tIns="60953" rIns="121908" bIns="60953" rtlCol="0">
              <a:spAutoFit/>
            </a:bodyPr>
            <a:lstStyle/>
            <a:p>
              <a:pPr algn="ctr">
                <a:lnSpc>
                  <a:spcPct val="130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1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a:t>
              </a:r>
              <a:endParaRPr lang="zh-CN" altLang="en-US" sz="1100" dirty="0">
                <a:solidFill>
                  <a:schemeClr val="tx1">
                    <a:lumMod val="75000"/>
                    <a:lumOff val="25000"/>
                  </a:schemeClr>
                </a:solidFill>
                <a:latin typeface="微软雅黑" panose="020B0503020204020204" charset="-122"/>
                <a:ea typeface="微软雅黑" panose="020B0503020204020204" charset="-122"/>
              </a:endParaRPr>
            </a:p>
          </p:txBody>
        </p:sp>
        <p:grpSp>
          <p:nvGrpSpPr>
            <p:cNvPr id="78" name="组合 77"/>
            <p:cNvGrpSpPr/>
            <p:nvPr/>
          </p:nvGrpSpPr>
          <p:grpSpPr>
            <a:xfrm>
              <a:off x="947384" y="1340833"/>
              <a:ext cx="1008112" cy="500905"/>
              <a:chOff x="947384" y="1340833"/>
              <a:chExt cx="1008112" cy="500905"/>
            </a:xfrm>
          </p:grpSpPr>
          <p:cxnSp>
            <p:nvCxnSpPr>
              <p:cNvPr id="79" name="直接连接符 78"/>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80" name="TextBox 168"/>
              <p:cNvSpPr txBox="1"/>
              <p:nvPr/>
            </p:nvSpPr>
            <p:spPr>
              <a:xfrm>
                <a:off x="947384" y="1541325"/>
                <a:ext cx="1008112" cy="300413"/>
              </a:xfrm>
              <a:prstGeom prst="rect">
                <a:avLst/>
              </a:prstGeom>
              <a:noFill/>
            </p:spPr>
            <p:txBody>
              <a:bodyPr wrap="square" lIns="121908" tIns="0" rIns="121908" bIns="0" rtlCol="0" anchor="t">
                <a:spAutoFit/>
              </a:bodyPr>
              <a:lstStyle/>
              <a:p>
                <a:pPr algn="ctr">
                  <a:lnSpc>
                    <a:spcPct val="150000"/>
                  </a:lnSpc>
                </a:pPr>
                <a:r>
                  <a:rPr lang="zh-CN" altLang="en-US" sz="1600" b="1" dirty="0" smtClean="0">
                    <a:solidFill>
                      <a:schemeClr val="tx1">
                        <a:lumMod val="75000"/>
                        <a:lumOff val="25000"/>
                      </a:schemeClr>
                    </a:solidFill>
                    <a:latin typeface="微软雅黑" panose="020B0503020204020204" charset="-122"/>
                    <a:ea typeface="微软雅黑" panose="020B0503020204020204" charset="-122"/>
                    <a:cs typeface="华文黑体" pitchFamily="2" charset="-122"/>
                  </a:rPr>
                  <a:t>添加标题</a:t>
                </a:r>
                <a:endParaRPr lang="zh-CN" altLang="en-US" sz="1600" b="1" dirty="0">
                  <a:solidFill>
                    <a:schemeClr val="tx1">
                      <a:lumMod val="75000"/>
                      <a:lumOff val="25000"/>
                    </a:schemeClr>
                  </a:solidFill>
                  <a:latin typeface="微软雅黑" panose="020B0503020204020204" charset="-122"/>
                  <a:ea typeface="微软雅黑" panose="020B0503020204020204" charset="-122"/>
                  <a:cs typeface="华文黑体" pitchFamily="2" charset="-122"/>
                </a:endParaRPr>
              </a:p>
            </p:txBody>
          </p:sp>
        </p:grpSp>
      </p:grpSp>
      <p:grpSp>
        <p:nvGrpSpPr>
          <p:cNvPr id="81" name="组合 80"/>
          <p:cNvGrpSpPr/>
          <p:nvPr/>
        </p:nvGrpSpPr>
        <p:grpSpPr>
          <a:xfrm>
            <a:off x="6912697" y="4597242"/>
            <a:ext cx="2056292" cy="1703726"/>
            <a:chOff x="719029" y="1340833"/>
            <a:chExt cx="1475946" cy="1570687"/>
          </a:xfrm>
        </p:grpSpPr>
        <p:sp>
          <p:nvSpPr>
            <p:cNvPr id="82" name="TextBox 175"/>
            <p:cNvSpPr txBox="1"/>
            <p:nvPr/>
          </p:nvSpPr>
          <p:spPr>
            <a:xfrm>
              <a:off x="719029" y="1803398"/>
              <a:ext cx="1475946" cy="1108122"/>
            </a:xfrm>
            <a:prstGeom prst="rect">
              <a:avLst/>
            </a:prstGeom>
            <a:noFill/>
          </p:spPr>
          <p:txBody>
            <a:bodyPr wrap="square" lIns="121908" tIns="60953" rIns="121908" bIns="60953" rtlCol="0">
              <a:spAutoFit/>
            </a:bodyPr>
            <a:lstStyle/>
            <a:p>
              <a:pPr algn="ctr">
                <a:lnSpc>
                  <a:spcPct val="130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1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a:t>
              </a:r>
              <a:endParaRPr lang="zh-CN" altLang="en-US" sz="1100" dirty="0">
                <a:solidFill>
                  <a:schemeClr val="tx1">
                    <a:lumMod val="75000"/>
                    <a:lumOff val="25000"/>
                  </a:schemeClr>
                </a:solidFill>
                <a:latin typeface="微软雅黑" panose="020B0503020204020204" charset="-122"/>
                <a:ea typeface="微软雅黑" panose="020B0503020204020204" charset="-122"/>
              </a:endParaRPr>
            </a:p>
          </p:txBody>
        </p:sp>
        <p:grpSp>
          <p:nvGrpSpPr>
            <p:cNvPr id="83" name="组合 82"/>
            <p:cNvGrpSpPr/>
            <p:nvPr/>
          </p:nvGrpSpPr>
          <p:grpSpPr>
            <a:xfrm>
              <a:off x="908277" y="1340833"/>
              <a:ext cx="1146648" cy="500905"/>
              <a:chOff x="908277" y="1340833"/>
              <a:chExt cx="1146648" cy="500905"/>
            </a:xfrm>
          </p:grpSpPr>
          <p:cxnSp>
            <p:nvCxnSpPr>
              <p:cNvPr id="84" name="直接连接符 83"/>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85" name="TextBox 178"/>
              <p:cNvSpPr txBox="1"/>
              <p:nvPr/>
            </p:nvSpPr>
            <p:spPr>
              <a:xfrm>
                <a:off x="908277" y="1541325"/>
                <a:ext cx="1146648" cy="300413"/>
              </a:xfrm>
              <a:prstGeom prst="rect">
                <a:avLst/>
              </a:prstGeom>
              <a:noFill/>
            </p:spPr>
            <p:txBody>
              <a:bodyPr wrap="square" lIns="121908" tIns="0" rIns="121908" bIns="0" rtlCol="0" anchor="t">
                <a:spAutoFit/>
              </a:bodyPr>
              <a:lstStyle/>
              <a:p>
                <a:pPr algn="ctr">
                  <a:lnSpc>
                    <a:spcPct val="150000"/>
                  </a:lnSpc>
                </a:pPr>
                <a:r>
                  <a:rPr lang="zh-CN" altLang="en-US" sz="1600" b="1" dirty="0" smtClean="0">
                    <a:solidFill>
                      <a:srgbClr val="0070C0"/>
                    </a:solidFill>
                    <a:latin typeface="微软雅黑" panose="020B0503020204020204" charset="-122"/>
                    <a:ea typeface="微软雅黑" panose="020B0503020204020204" charset="-122"/>
                    <a:cs typeface="华文黑体" pitchFamily="2" charset="-122"/>
                  </a:rPr>
                  <a:t>添加标题</a:t>
                </a:r>
                <a:endParaRPr lang="zh-CN" altLang="en-US" sz="1600" b="1" dirty="0">
                  <a:solidFill>
                    <a:srgbClr val="0070C0"/>
                  </a:solidFill>
                  <a:latin typeface="微软雅黑" panose="020B0503020204020204" charset="-122"/>
                  <a:ea typeface="微软雅黑" panose="020B0503020204020204" charset="-122"/>
                  <a:cs typeface="华文黑体" pitchFamily="2" charset="-122"/>
                </a:endParaRPr>
              </a:p>
            </p:txBody>
          </p:sp>
        </p:grpSp>
      </p:grpSp>
      <p:grpSp>
        <p:nvGrpSpPr>
          <p:cNvPr id="86" name="组合 85"/>
          <p:cNvGrpSpPr/>
          <p:nvPr/>
        </p:nvGrpSpPr>
        <p:grpSpPr>
          <a:xfrm>
            <a:off x="8643171" y="1786933"/>
            <a:ext cx="3161678" cy="1927164"/>
            <a:chOff x="5130397" y="1052736"/>
            <a:chExt cx="4968552" cy="1927164"/>
          </a:xfrm>
          <a:solidFill>
            <a:srgbClr val="C0504E"/>
          </a:solidFill>
        </p:grpSpPr>
        <p:sp>
          <p:nvSpPr>
            <p:cNvPr id="87" name="圆角矩形 86"/>
            <p:cNvSpPr/>
            <p:nvPr/>
          </p:nvSpPr>
          <p:spPr>
            <a:xfrm>
              <a:off x="5130397" y="1052736"/>
              <a:ext cx="4968552" cy="1656184"/>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等腰三角形 87"/>
            <p:cNvSpPr/>
            <p:nvPr/>
          </p:nvSpPr>
          <p:spPr>
            <a:xfrm rot="10800000">
              <a:off x="7465738" y="2691868"/>
              <a:ext cx="334117" cy="28803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矩形 47"/>
          <p:cNvSpPr>
            <a:spLocks noChangeArrowheads="1"/>
          </p:cNvSpPr>
          <p:nvPr/>
        </p:nvSpPr>
        <p:spPr bwMode="auto">
          <a:xfrm>
            <a:off x="9117532" y="2245611"/>
            <a:ext cx="2309444" cy="86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just">
              <a:lnSpc>
                <a:spcPct val="120000"/>
              </a:lnSpc>
            </a:pPr>
            <a:r>
              <a:rPr lang="zh-CN" altLang="en-US" sz="1100" dirty="0">
                <a:solidFill>
                  <a:schemeClr val="bg1"/>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100" dirty="0">
                <a:solidFill>
                  <a:schemeClr val="bg1"/>
                </a:solidFill>
                <a:latin typeface="微软雅黑" panose="020B0503020204020204" charset="-122"/>
                <a:ea typeface="微软雅黑" panose="020B0503020204020204" charset="-122"/>
                <a:sym typeface="微软雅黑" panose="020B0503020204020204" charset="-122"/>
              </a:rPr>
              <a:t>在此录入上述图表的综合描述说明。</a:t>
            </a:r>
            <a:endParaRPr lang="zh-CN" altLang="en-US" sz="1100" dirty="0">
              <a:solidFill>
                <a:schemeClr val="bg1"/>
              </a:solidFill>
              <a:latin typeface="微软雅黑" panose="020B0503020204020204" charset="-122"/>
              <a:ea typeface="微软雅黑" panose="020B0503020204020204" charset="-122"/>
            </a:endParaRPr>
          </a:p>
        </p:txBody>
      </p:sp>
      <p:sp>
        <p:nvSpPr>
          <p:cNvPr id="90" name="矩形 3"/>
          <p:cNvSpPr>
            <a:spLocks noChangeArrowheads="1"/>
          </p:cNvSpPr>
          <p:nvPr/>
        </p:nvSpPr>
        <p:spPr bwMode="auto">
          <a:xfrm>
            <a:off x="9015987" y="1909916"/>
            <a:ext cx="2512533" cy="2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1400" b="1" dirty="0" smtClean="0">
                <a:solidFill>
                  <a:schemeClr val="bg1"/>
                </a:solidFill>
                <a:latin typeface="微软雅黑" panose="020B0503020204020204" charset="-122"/>
                <a:ea typeface="微软雅黑" panose="020B0503020204020204" charset="-122"/>
                <a:cs typeface="Arial" panose="020B0604020202020204" pitchFamily="34" charset="0"/>
              </a:rPr>
              <a:t>重点介绍你成绩最好的一季度</a:t>
            </a:r>
            <a:endParaRPr lang="zh-CN" altLang="en-US" sz="1400" b="1" dirty="0">
              <a:solidFill>
                <a:schemeClr val="bg1"/>
              </a:solidFill>
              <a:latin typeface="微软雅黑" panose="020B0503020204020204" charset="-122"/>
              <a:ea typeface="微软雅黑" panose="020B0503020204020204" charset="-122"/>
              <a:cs typeface="Arial" panose="020B0604020202020204" pitchFamily="34" charset="0"/>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68989" y="4567137"/>
            <a:ext cx="3092003" cy="22908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14:bounceEnd="55000">
                                          <p:cBhvr additive="base">
                                            <p:cTn id="11" dur="1500" fill="hold"/>
                                            <p:tgtEl>
                                              <p:spTgt spid="38"/>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400"/>
                                      </p:stCondLst>
                                      <p:childTnLst>
                                        <p:set>
                                          <p:cBhvr>
                                            <p:cTn id="14" dur="1" fill="hold">
                                              <p:stCondLst>
                                                <p:cond delay="0"/>
                                              </p:stCondLst>
                                            </p:cTn>
                                            <p:tgtEl>
                                              <p:spTgt spid="45"/>
                                            </p:tgtEl>
                                            <p:attrNameLst>
                                              <p:attrName>style.visibility</p:attrName>
                                            </p:attrNameLst>
                                          </p:cBhvr>
                                          <p:to>
                                            <p:strVal val="visible"/>
                                          </p:to>
                                        </p:set>
                                        <p:anim calcmode="lin" valueType="num" p14:bounceEnd="55000">
                                          <p:cBhvr additive="base">
                                            <p:cTn id="15" dur="1500" fill="hold"/>
                                            <p:tgtEl>
                                              <p:spTgt spid="45"/>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800"/>
                                      </p:stCondLst>
                                      <p:childTnLst>
                                        <p:set>
                                          <p:cBhvr>
                                            <p:cTn id="18" dur="1" fill="hold">
                                              <p:stCondLst>
                                                <p:cond delay="0"/>
                                              </p:stCondLst>
                                            </p:cTn>
                                            <p:tgtEl>
                                              <p:spTgt spid="52"/>
                                            </p:tgtEl>
                                            <p:attrNameLst>
                                              <p:attrName>style.visibility</p:attrName>
                                            </p:attrNameLst>
                                          </p:cBhvr>
                                          <p:to>
                                            <p:strVal val="visible"/>
                                          </p:to>
                                        </p:set>
                                        <p:anim calcmode="lin" valueType="num" p14:bounceEnd="55000">
                                          <p:cBhvr additive="base">
                                            <p:cTn id="19" dur="1500" fill="hold"/>
                                            <p:tgtEl>
                                              <p:spTgt spid="52"/>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1200"/>
                                      </p:stCondLst>
                                      <p:childTnLst>
                                        <p:set>
                                          <p:cBhvr>
                                            <p:cTn id="22" dur="1" fill="hold">
                                              <p:stCondLst>
                                                <p:cond delay="0"/>
                                              </p:stCondLst>
                                            </p:cTn>
                                            <p:tgtEl>
                                              <p:spTgt spid="59"/>
                                            </p:tgtEl>
                                            <p:attrNameLst>
                                              <p:attrName>style.visibility</p:attrName>
                                            </p:attrNameLst>
                                          </p:cBhvr>
                                          <p:to>
                                            <p:strVal val="visible"/>
                                          </p:to>
                                        </p:set>
                                        <p:anim calcmode="lin" valueType="num" p14:bounceEnd="55000">
                                          <p:cBhvr additive="base">
                                            <p:cTn id="23" dur="1500" fill="hold"/>
                                            <p:tgtEl>
                                              <p:spTgt spid="59"/>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59"/>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anim calcmode="lin" valueType="num">
                                          <p:cBhvr>
                                            <p:cTn id="29" dur="500" fill="hold"/>
                                            <p:tgtEl>
                                              <p:spTgt spid="71"/>
                                            </p:tgtEl>
                                            <p:attrNameLst>
                                              <p:attrName>ppt_x</p:attrName>
                                            </p:attrNameLst>
                                          </p:cBhvr>
                                          <p:tavLst>
                                            <p:tav tm="0">
                                              <p:val>
                                                <p:strVal val="#ppt_x"/>
                                              </p:val>
                                            </p:tav>
                                            <p:tav tm="100000">
                                              <p:val>
                                                <p:strVal val="#ppt_x"/>
                                              </p:val>
                                            </p:tav>
                                          </p:tavLst>
                                        </p:anim>
                                        <p:anim calcmode="lin" valueType="num">
                                          <p:cBhvr>
                                            <p:cTn id="30" dur="500" fill="hold"/>
                                            <p:tgtEl>
                                              <p:spTgt spid="7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anim calcmode="lin" valueType="num">
                                          <p:cBhvr>
                                            <p:cTn id="34" dur="500" fill="hold"/>
                                            <p:tgtEl>
                                              <p:spTgt spid="66"/>
                                            </p:tgtEl>
                                            <p:attrNameLst>
                                              <p:attrName>ppt_x</p:attrName>
                                            </p:attrNameLst>
                                          </p:cBhvr>
                                          <p:tavLst>
                                            <p:tav tm="0">
                                              <p:val>
                                                <p:strVal val="#ppt_x"/>
                                              </p:val>
                                            </p:tav>
                                            <p:tav tm="100000">
                                              <p:val>
                                                <p:strVal val="#ppt_x"/>
                                              </p:val>
                                            </p:tav>
                                          </p:tavLst>
                                        </p:anim>
                                        <p:anim calcmode="lin" valueType="num">
                                          <p:cBhvr>
                                            <p:cTn id="35" dur="500" fill="hold"/>
                                            <p:tgtEl>
                                              <p:spTgt spid="6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anim calcmode="lin" valueType="num">
                                          <p:cBhvr>
                                            <p:cTn id="39" dur="500" fill="hold"/>
                                            <p:tgtEl>
                                              <p:spTgt spid="76"/>
                                            </p:tgtEl>
                                            <p:attrNameLst>
                                              <p:attrName>ppt_x</p:attrName>
                                            </p:attrNameLst>
                                          </p:cBhvr>
                                          <p:tavLst>
                                            <p:tav tm="0">
                                              <p:val>
                                                <p:strVal val="#ppt_x"/>
                                              </p:val>
                                            </p:tav>
                                            <p:tav tm="100000">
                                              <p:val>
                                                <p:strVal val="#ppt_x"/>
                                              </p:val>
                                            </p:tav>
                                          </p:tavLst>
                                        </p:anim>
                                        <p:anim calcmode="lin" valueType="num">
                                          <p:cBhvr>
                                            <p:cTn id="40" dur="500" fill="hold"/>
                                            <p:tgtEl>
                                              <p:spTgt spid="7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anim calcmode="lin" valueType="num">
                                          <p:cBhvr>
                                            <p:cTn id="44" dur="500" fill="hold"/>
                                            <p:tgtEl>
                                              <p:spTgt spid="81"/>
                                            </p:tgtEl>
                                            <p:attrNameLst>
                                              <p:attrName>ppt_x</p:attrName>
                                            </p:attrNameLst>
                                          </p:cBhvr>
                                          <p:tavLst>
                                            <p:tav tm="0">
                                              <p:val>
                                                <p:strVal val="#ppt_x"/>
                                              </p:val>
                                            </p:tav>
                                            <p:tav tm="100000">
                                              <p:val>
                                                <p:strVal val="#ppt_x"/>
                                              </p:val>
                                            </p:tav>
                                          </p:tavLst>
                                        </p:anim>
                                        <p:anim calcmode="lin" valueType="num">
                                          <p:cBhvr>
                                            <p:cTn id="45" dur="500" fill="hold"/>
                                            <p:tgtEl>
                                              <p:spTgt spid="81"/>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1000" fill="hold"/>
                                            <p:tgtEl>
                                              <p:spTgt spid="86"/>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left)">
                                          <p:cBhvr>
                                            <p:cTn id="55" dur="500"/>
                                            <p:tgtEl>
                                              <p:spTgt spid="90"/>
                                            </p:tgtEl>
                                          </p:cBhvr>
                                        </p:animEffect>
                                      </p:childTnLst>
                                    </p:cTn>
                                  </p:par>
                                </p:childTnLst>
                              </p:cTn>
                            </p:par>
                            <p:par>
                              <p:cTn id="56" fill="hold">
                                <p:stCondLst>
                                  <p:cond delay="4500"/>
                                </p:stCondLst>
                                <p:childTnLst>
                                  <p:par>
                                    <p:cTn id="57" presetID="14" presetClass="entr" presetSubtype="10" fill="hold" grpId="0"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randombar(horizontal)">
                                          <p:cBhvr>
                                            <p:cTn id="59" dur="750"/>
                                            <p:tgtEl>
                                              <p:spTgt spid="89"/>
                                            </p:tgtEl>
                                          </p:cBhvr>
                                        </p:animEffect>
                                      </p:childTnLst>
                                    </p:cTn>
                                  </p:par>
                                </p:childTnLst>
                              </p:cTn>
                            </p:par>
                            <p:par>
                              <p:cTn id="60" fill="hold">
                                <p:stCondLst>
                                  <p:cond delay="5500"/>
                                </p:stCondLst>
                                <p:childTnLst>
                                  <p:par>
                                    <p:cTn id="61" presetID="53" presetClass="entr" presetSubtype="16"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9" grpId="0"/>
          <p:bldP spid="9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1500" fill="hold"/>
                                            <p:tgtEl>
                                              <p:spTgt spid="38"/>
                                            </p:tgtEl>
                                            <p:attrNameLst>
                                              <p:attrName>ppt_x</p:attrName>
                                            </p:attrNameLst>
                                          </p:cBhvr>
                                          <p:tavLst>
                                            <p:tav tm="0">
                                              <p:val>
                                                <p:strVal val="1+#ppt_w/2"/>
                                              </p:val>
                                            </p:tav>
                                            <p:tav tm="100000">
                                              <p:val>
                                                <p:strVal val="#ppt_x"/>
                                              </p:val>
                                            </p:tav>
                                          </p:tavLst>
                                        </p:anim>
                                        <p:anim calcmode="lin" valueType="num">
                                          <p:cBhvr additive="base">
                                            <p:cTn id="12" dur="1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40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1500" fill="hold"/>
                                            <p:tgtEl>
                                              <p:spTgt spid="45"/>
                                            </p:tgtEl>
                                            <p:attrNameLst>
                                              <p:attrName>ppt_x</p:attrName>
                                            </p:attrNameLst>
                                          </p:cBhvr>
                                          <p:tavLst>
                                            <p:tav tm="0">
                                              <p:val>
                                                <p:strVal val="1+#ppt_w/2"/>
                                              </p:val>
                                            </p:tav>
                                            <p:tav tm="100000">
                                              <p:val>
                                                <p:strVal val="#ppt_x"/>
                                              </p:val>
                                            </p:tav>
                                          </p:tavLst>
                                        </p:anim>
                                        <p:anim calcmode="lin" valueType="num">
                                          <p:cBhvr additive="base">
                                            <p:cTn id="16" dur="1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8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500" fill="hold"/>
                                            <p:tgtEl>
                                              <p:spTgt spid="52"/>
                                            </p:tgtEl>
                                            <p:attrNameLst>
                                              <p:attrName>ppt_x</p:attrName>
                                            </p:attrNameLst>
                                          </p:cBhvr>
                                          <p:tavLst>
                                            <p:tav tm="0">
                                              <p:val>
                                                <p:strVal val="1+#ppt_w/2"/>
                                              </p:val>
                                            </p:tav>
                                            <p:tav tm="100000">
                                              <p:val>
                                                <p:strVal val="#ppt_x"/>
                                              </p:val>
                                            </p:tav>
                                          </p:tavLst>
                                        </p:anim>
                                        <p:anim calcmode="lin" valueType="num">
                                          <p:cBhvr additive="base">
                                            <p:cTn id="20" dur="15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120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1500" fill="hold"/>
                                            <p:tgtEl>
                                              <p:spTgt spid="59"/>
                                            </p:tgtEl>
                                            <p:attrNameLst>
                                              <p:attrName>ppt_x</p:attrName>
                                            </p:attrNameLst>
                                          </p:cBhvr>
                                          <p:tavLst>
                                            <p:tav tm="0">
                                              <p:val>
                                                <p:strVal val="1+#ppt_w/2"/>
                                              </p:val>
                                            </p:tav>
                                            <p:tav tm="100000">
                                              <p:val>
                                                <p:strVal val="#ppt_x"/>
                                              </p:val>
                                            </p:tav>
                                          </p:tavLst>
                                        </p:anim>
                                        <p:anim calcmode="lin" valueType="num">
                                          <p:cBhvr additive="base">
                                            <p:cTn id="24" dur="1500" fill="hold"/>
                                            <p:tgtEl>
                                              <p:spTgt spid="59"/>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anim calcmode="lin" valueType="num">
                                          <p:cBhvr>
                                            <p:cTn id="29" dur="500" fill="hold"/>
                                            <p:tgtEl>
                                              <p:spTgt spid="71"/>
                                            </p:tgtEl>
                                            <p:attrNameLst>
                                              <p:attrName>ppt_x</p:attrName>
                                            </p:attrNameLst>
                                          </p:cBhvr>
                                          <p:tavLst>
                                            <p:tav tm="0">
                                              <p:val>
                                                <p:strVal val="#ppt_x"/>
                                              </p:val>
                                            </p:tav>
                                            <p:tav tm="100000">
                                              <p:val>
                                                <p:strVal val="#ppt_x"/>
                                              </p:val>
                                            </p:tav>
                                          </p:tavLst>
                                        </p:anim>
                                        <p:anim calcmode="lin" valueType="num">
                                          <p:cBhvr>
                                            <p:cTn id="30" dur="500" fill="hold"/>
                                            <p:tgtEl>
                                              <p:spTgt spid="7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anim calcmode="lin" valueType="num">
                                          <p:cBhvr>
                                            <p:cTn id="34" dur="500" fill="hold"/>
                                            <p:tgtEl>
                                              <p:spTgt spid="66"/>
                                            </p:tgtEl>
                                            <p:attrNameLst>
                                              <p:attrName>ppt_x</p:attrName>
                                            </p:attrNameLst>
                                          </p:cBhvr>
                                          <p:tavLst>
                                            <p:tav tm="0">
                                              <p:val>
                                                <p:strVal val="#ppt_x"/>
                                              </p:val>
                                            </p:tav>
                                            <p:tav tm="100000">
                                              <p:val>
                                                <p:strVal val="#ppt_x"/>
                                              </p:val>
                                            </p:tav>
                                          </p:tavLst>
                                        </p:anim>
                                        <p:anim calcmode="lin" valueType="num">
                                          <p:cBhvr>
                                            <p:cTn id="35" dur="500" fill="hold"/>
                                            <p:tgtEl>
                                              <p:spTgt spid="6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anim calcmode="lin" valueType="num">
                                          <p:cBhvr>
                                            <p:cTn id="39" dur="500" fill="hold"/>
                                            <p:tgtEl>
                                              <p:spTgt spid="76"/>
                                            </p:tgtEl>
                                            <p:attrNameLst>
                                              <p:attrName>ppt_x</p:attrName>
                                            </p:attrNameLst>
                                          </p:cBhvr>
                                          <p:tavLst>
                                            <p:tav tm="0">
                                              <p:val>
                                                <p:strVal val="#ppt_x"/>
                                              </p:val>
                                            </p:tav>
                                            <p:tav tm="100000">
                                              <p:val>
                                                <p:strVal val="#ppt_x"/>
                                              </p:val>
                                            </p:tav>
                                          </p:tavLst>
                                        </p:anim>
                                        <p:anim calcmode="lin" valueType="num">
                                          <p:cBhvr>
                                            <p:cTn id="40" dur="500" fill="hold"/>
                                            <p:tgtEl>
                                              <p:spTgt spid="7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anim calcmode="lin" valueType="num">
                                          <p:cBhvr>
                                            <p:cTn id="44" dur="500" fill="hold"/>
                                            <p:tgtEl>
                                              <p:spTgt spid="81"/>
                                            </p:tgtEl>
                                            <p:attrNameLst>
                                              <p:attrName>ppt_x</p:attrName>
                                            </p:attrNameLst>
                                          </p:cBhvr>
                                          <p:tavLst>
                                            <p:tav tm="0">
                                              <p:val>
                                                <p:strVal val="#ppt_x"/>
                                              </p:val>
                                            </p:tav>
                                            <p:tav tm="100000">
                                              <p:val>
                                                <p:strVal val="#ppt_x"/>
                                              </p:val>
                                            </p:tav>
                                          </p:tavLst>
                                        </p:anim>
                                        <p:anim calcmode="lin" valueType="num">
                                          <p:cBhvr>
                                            <p:cTn id="45" dur="500" fill="hold"/>
                                            <p:tgtEl>
                                              <p:spTgt spid="81"/>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1000" fill="hold"/>
                                            <p:tgtEl>
                                              <p:spTgt spid="86"/>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left)">
                                          <p:cBhvr>
                                            <p:cTn id="55" dur="500"/>
                                            <p:tgtEl>
                                              <p:spTgt spid="90"/>
                                            </p:tgtEl>
                                          </p:cBhvr>
                                        </p:animEffect>
                                      </p:childTnLst>
                                    </p:cTn>
                                  </p:par>
                                </p:childTnLst>
                              </p:cTn>
                            </p:par>
                            <p:par>
                              <p:cTn id="56" fill="hold">
                                <p:stCondLst>
                                  <p:cond delay="4500"/>
                                </p:stCondLst>
                                <p:childTnLst>
                                  <p:par>
                                    <p:cTn id="57" presetID="14" presetClass="entr" presetSubtype="10" fill="hold" grpId="0"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randombar(horizontal)">
                                          <p:cBhvr>
                                            <p:cTn id="59" dur="750"/>
                                            <p:tgtEl>
                                              <p:spTgt spid="89"/>
                                            </p:tgtEl>
                                          </p:cBhvr>
                                        </p:animEffect>
                                      </p:childTnLst>
                                    </p:cTn>
                                  </p:par>
                                </p:childTnLst>
                              </p:cTn>
                            </p:par>
                            <p:par>
                              <p:cTn id="60" fill="hold">
                                <p:stCondLst>
                                  <p:cond delay="5500"/>
                                </p:stCondLst>
                                <p:childTnLst>
                                  <p:par>
                                    <p:cTn id="61" presetID="53" presetClass="entr" presetSubtype="16"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9" grpId="0"/>
          <p:bldP spid="9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48"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上一阶段总结</a:t>
            </a:r>
            <a:endParaRPr lang="zh-CN" altLang="en-US" sz="2000" dirty="0">
              <a:solidFill>
                <a:schemeClr val="bg1"/>
              </a:solidFill>
              <a:latin typeface="微软雅黑" panose="020B0503020204020204" charset="-122"/>
              <a:ea typeface="微软雅黑" panose="020B0503020204020204" charset="-122"/>
            </a:endParaRPr>
          </a:p>
        </p:txBody>
      </p:sp>
      <p:grpSp>
        <p:nvGrpSpPr>
          <p:cNvPr id="76" name="组合 75"/>
          <p:cNvGrpSpPr/>
          <p:nvPr/>
        </p:nvGrpSpPr>
        <p:grpSpPr>
          <a:xfrm>
            <a:off x="1759499" y="4232071"/>
            <a:ext cx="1634584" cy="2045196"/>
            <a:chOff x="3295850" y="1895995"/>
            <a:chExt cx="3725149" cy="4660916"/>
          </a:xfrm>
        </p:grpSpPr>
        <p:sp>
          <p:nvSpPr>
            <p:cNvPr id="77" name="圆角矩形 76"/>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79" name="圆角矩形 78"/>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1">
                <a:lumMod val="50000"/>
                <a:lumOff val="50000"/>
              </a:schemeClr>
            </a:solidFill>
            <a:ln w="25400">
              <a:no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81" name="组合 80"/>
          <p:cNvGrpSpPr/>
          <p:nvPr/>
        </p:nvGrpSpPr>
        <p:grpSpPr>
          <a:xfrm>
            <a:off x="1731237" y="2701619"/>
            <a:ext cx="1634584" cy="2045196"/>
            <a:chOff x="3295850" y="1895995"/>
            <a:chExt cx="3725149" cy="4660916"/>
          </a:xfrm>
        </p:grpSpPr>
        <p:sp>
          <p:nvSpPr>
            <p:cNvPr id="82" name="圆角矩形 81"/>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84" name="圆角矩形 83"/>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6" name="文本框 85"/>
          <p:cNvSpPr txBox="1"/>
          <p:nvPr/>
        </p:nvSpPr>
        <p:spPr>
          <a:xfrm>
            <a:off x="1234116" y="1404815"/>
            <a:ext cx="10149840" cy="867930"/>
          </a:xfrm>
          <a:prstGeom prst="rect">
            <a:avLst/>
          </a:prstGeom>
          <a:noFill/>
        </p:spPr>
        <p:txBody>
          <a:bodyPr wrap="square" rtlCol="0">
            <a:spAutoFit/>
          </a:bodyPr>
          <a:lstStyle/>
          <a:p>
            <a:pPr algn="ctr">
              <a:lnSpc>
                <a:spcPct val="120000"/>
              </a:lnSpc>
              <a:spcBef>
                <a:spcPct val="0"/>
              </a:spcBef>
              <a:buNone/>
            </a:pPr>
            <a:r>
              <a:rPr lang="zh-CN" altLang="en-US" sz="14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87" name="文本框 86"/>
          <p:cNvSpPr txBox="1"/>
          <p:nvPr/>
        </p:nvSpPr>
        <p:spPr>
          <a:xfrm>
            <a:off x="3074033" y="3189111"/>
            <a:ext cx="2647165" cy="674031"/>
          </a:xfrm>
          <a:prstGeom prst="rect">
            <a:avLst/>
          </a:prstGeom>
          <a:noFill/>
        </p:spPr>
        <p:txBody>
          <a:bodyPr wrap="square" rtlCol="0">
            <a:spAutoFit/>
          </a:bodyPr>
          <a:lstStyle/>
          <a:p>
            <a:pPr algn="ctr">
              <a:lnSpc>
                <a:spcPct val="120000"/>
              </a:lnSpc>
              <a:spcBef>
                <a:spcPct val="0"/>
              </a:spcBef>
              <a:buNone/>
            </a:pPr>
            <a:r>
              <a:rPr lang="zh-CN" altLang="en-US" sz="105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在此录入上述图表的描述说明，在此录入上述图表的描述说明，在此录入上述图表的描述说明。</a:t>
            </a:r>
            <a:endParaRPr lang="zh-CN" altLang="en-US" sz="105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88" name="组合 87"/>
          <p:cNvGrpSpPr/>
          <p:nvPr/>
        </p:nvGrpSpPr>
        <p:grpSpPr>
          <a:xfrm>
            <a:off x="2065328" y="3144019"/>
            <a:ext cx="495785" cy="493987"/>
            <a:chOff x="6602606" y="810033"/>
            <a:chExt cx="706229" cy="703668"/>
          </a:xfrm>
          <a:solidFill>
            <a:schemeClr val="bg1"/>
          </a:solidFill>
        </p:grpSpPr>
        <p:sp>
          <p:nvSpPr>
            <p:cNvPr id="89" name="Freeform 9"/>
            <p:cNvSpPr>
              <a:spLocks noEditPoints="1"/>
            </p:cNvSpPr>
            <p:nvPr/>
          </p:nvSpPr>
          <p:spPr bwMode="auto">
            <a:xfrm>
              <a:off x="6697696" y="810033"/>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
            <p:cNvSpPr>
              <a:spLocks noEditPoints="1"/>
            </p:cNvSpPr>
            <p:nvPr/>
          </p:nvSpPr>
          <p:spPr bwMode="auto">
            <a:xfrm>
              <a:off x="6602606" y="878425"/>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1"/>
            <p:cNvSpPr/>
            <p:nvPr/>
          </p:nvSpPr>
          <p:spPr bwMode="auto">
            <a:xfrm>
              <a:off x="6829360" y="958521"/>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0" name="组合 139"/>
          <p:cNvGrpSpPr/>
          <p:nvPr/>
        </p:nvGrpSpPr>
        <p:grpSpPr>
          <a:xfrm>
            <a:off x="2101939" y="4662603"/>
            <a:ext cx="486093" cy="489380"/>
            <a:chOff x="8026400" y="804913"/>
            <a:chExt cx="702937" cy="707692"/>
          </a:xfrm>
          <a:solidFill>
            <a:schemeClr val="bg1"/>
          </a:solidFill>
        </p:grpSpPr>
        <p:sp>
          <p:nvSpPr>
            <p:cNvPr id="141" name="Freeform 12"/>
            <p:cNvSpPr/>
            <p:nvPr/>
          </p:nvSpPr>
          <p:spPr bwMode="auto">
            <a:xfrm>
              <a:off x="8268515" y="1320961"/>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3"/>
            <p:cNvSpPr>
              <a:spLocks noEditPoints="1"/>
            </p:cNvSpPr>
            <p:nvPr/>
          </p:nvSpPr>
          <p:spPr bwMode="auto">
            <a:xfrm>
              <a:off x="8026400" y="804913"/>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3" name="文本框 142"/>
          <p:cNvSpPr txBox="1"/>
          <p:nvPr/>
        </p:nvSpPr>
        <p:spPr>
          <a:xfrm>
            <a:off x="3462172" y="2830991"/>
            <a:ext cx="2647166" cy="430887"/>
          </a:xfrm>
          <a:prstGeom prst="rect">
            <a:avLst/>
          </a:prstGeom>
          <a:noFill/>
        </p:spPr>
        <p:txBody>
          <a:bodyPr wrap="square" rtlCol="0">
            <a:spAutoFit/>
          </a:bodyPr>
          <a:lstStyle/>
          <a:p>
            <a:r>
              <a:rPr lang="zh-CN" altLang="en-US" sz="2200" dirty="0" smtClean="0">
                <a:solidFill>
                  <a:srgbClr val="0070C0"/>
                </a:solidFill>
                <a:latin typeface="微软雅黑" panose="020B0503020204020204" charset="-122"/>
                <a:ea typeface="微软雅黑" panose="020B0503020204020204" charset="-122"/>
              </a:rPr>
              <a:t>在此添加标题</a:t>
            </a:r>
            <a:endParaRPr lang="zh-CN" altLang="en-US" sz="2200" dirty="0">
              <a:solidFill>
                <a:srgbClr val="0070C0"/>
              </a:solidFill>
              <a:latin typeface="微软雅黑" panose="020B0503020204020204" charset="-122"/>
              <a:ea typeface="微软雅黑" panose="020B0503020204020204" charset="-122"/>
            </a:endParaRPr>
          </a:p>
        </p:txBody>
      </p:sp>
      <p:sp>
        <p:nvSpPr>
          <p:cNvPr id="144" name="文本框 143"/>
          <p:cNvSpPr txBox="1"/>
          <p:nvPr/>
        </p:nvSpPr>
        <p:spPr>
          <a:xfrm>
            <a:off x="3462172" y="4388044"/>
            <a:ext cx="2647166" cy="430887"/>
          </a:xfrm>
          <a:prstGeom prst="rect">
            <a:avLst/>
          </a:prstGeom>
          <a:noFill/>
        </p:spPr>
        <p:txBody>
          <a:bodyPr wrap="square" rtlCol="0">
            <a:spAutoFit/>
          </a:bodyPr>
          <a:lstStyle/>
          <a:p>
            <a:r>
              <a:rPr lang="zh-CN" altLang="en-US" sz="2200" dirty="0" smtClean="0">
                <a:solidFill>
                  <a:schemeClr val="tx1">
                    <a:lumMod val="50000"/>
                    <a:lumOff val="50000"/>
                  </a:schemeClr>
                </a:solidFill>
                <a:latin typeface="微软雅黑" panose="020B0503020204020204" charset="-122"/>
                <a:ea typeface="微软雅黑" panose="020B0503020204020204" charset="-122"/>
              </a:rPr>
              <a:t>在此添加标题</a:t>
            </a:r>
            <a:endParaRPr lang="zh-CN" altLang="en-US" sz="2200" dirty="0">
              <a:solidFill>
                <a:schemeClr val="tx1">
                  <a:lumMod val="50000"/>
                  <a:lumOff val="50000"/>
                </a:schemeClr>
              </a:solidFill>
              <a:latin typeface="微软雅黑" panose="020B0503020204020204" charset="-122"/>
              <a:ea typeface="微软雅黑" panose="020B0503020204020204" charset="-122"/>
            </a:endParaRPr>
          </a:p>
        </p:txBody>
      </p:sp>
      <p:sp>
        <p:nvSpPr>
          <p:cNvPr id="145" name="文本框 144"/>
          <p:cNvSpPr txBox="1"/>
          <p:nvPr/>
        </p:nvSpPr>
        <p:spPr>
          <a:xfrm>
            <a:off x="3074034" y="4754485"/>
            <a:ext cx="2647164" cy="674031"/>
          </a:xfrm>
          <a:prstGeom prst="rect">
            <a:avLst/>
          </a:prstGeom>
          <a:noFill/>
        </p:spPr>
        <p:txBody>
          <a:bodyPr wrap="square" rtlCol="0">
            <a:spAutoFit/>
          </a:bodyPr>
          <a:lstStyle/>
          <a:p>
            <a:pPr algn="ctr">
              <a:lnSpc>
                <a:spcPct val="120000"/>
              </a:lnSpc>
              <a:spcBef>
                <a:spcPct val="0"/>
              </a:spcBef>
              <a:buNone/>
            </a:pPr>
            <a:r>
              <a:rPr lang="zh-CN" altLang="en-US" sz="105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在此录入上述图表的描述说明，在此录入上述图表的描述说明，在此录入上述图表的描述说明。</a:t>
            </a:r>
            <a:endParaRPr lang="zh-CN" altLang="en-US" sz="105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pic>
        <p:nvPicPr>
          <p:cNvPr id="146" name="图片 1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51934" y="2445176"/>
            <a:ext cx="4653330" cy="3252678"/>
          </a:xfrm>
          <a:prstGeom prst="rect">
            <a:avLst/>
          </a:prstGeom>
          <a:solidFill>
            <a:srgbClr val="FFFFFF">
              <a:shade val="85000"/>
            </a:srgbClr>
          </a:solidFill>
          <a:ln w="25400" cap="rnd">
            <a:solidFill>
              <a:srgbClr val="FFFFFF"/>
            </a:solidFill>
          </a:ln>
          <a:effectLst>
            <a:outerShdw blurRad="762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37" presetClass="entr" presetSubtype="0" fill="hold" nodeType="afterEffect">
                                      <p:stCondLst>
                                        <p:cond delay="20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anim calcmode="lin" valueType="num">
                                          <p:cBhvr>
                                            <p:cTn id="12" dur="500" fill="hold"/>
                                            <p:tgtEl>
                                              <p:spTgt spid="146"/>
                                            </p:tgtEl>
                                            <p:attrNameLst>
                                              <p:attrName>ppt_x</p:attrName>
                                            </p:attrNameLst>
                                          </p:cBhvr>
                                          <p:tavLst>
                                            <p:tav tm="0">
                                              <p:val>
                                                <p:strVal val="#ppt_x"/>
                                              </p:val>
                                            </p:tav>
                                            <p:tav tm="100000">
                                              <p:val>
                                                <p:strVal val="#ppt_x"/>
                                              </p:val>
                                            </p:tav>
                                          </p:tavLst>
                                        </p:anim>
                                        <p:anim calcmode="lin" valueType="num">
                                          <p:cBhvr>
                                            <p:cTn id="13" dur="450" decel="100000" fill="hold"/>
                                            <p:tgtEl>
                                              <p:spTgt spid="146"/>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146"/>
                                            </p:tgtEl>
                                            <p:attrNameLst>
                                              <p:attrName>ppt_y</p:attrName>
                                            </p:attrNameLst>
                                          </p:cBhvr>
                                          <p:tavLst>
                                            <p:tav tm="0">
                                              <p:val>
                                                <p:strVal val="#ppt_y-.03"/>
                                              </p:val>
                                            </p:tav>
                                            <p:tav tm="100000">
                                              <p:val>
                                                <p:strVal val="#ppt_y"/>
                                              </p:val>
                                            </p:tav>
                                          </p:tavLst>
                                        </p:anim>
                                      </p:childTnLst>
                                    </p:cTn>
                                  </p:par>
                                </p:childTnLst>
                              </p:cTn>
                            </p:par>
                            <p:par>
                              <p:cTn id="15" fill="hold">
                                <p:stCondLst>
                                  <p:cond delay="1200"/>
                                </p:stCondLst>
                                <p:childTnLst>
                                  <p:par>
                                    <p:cTn id="16" presetID="53" presetClass="entr" presetSubtype="16" fill="hold" nodeType="afterEffect">
                                      <p:stCondLst>
                                        <p:cond delay="300"/>
                                      </p:stCondLst>
                                      <p:childTnLst>
                                        <p:set>
                                          <p:cBhvr>
                                            <p:cTn id="17" dur="1" fill="hold">
                                              <p:stCondLst>
                                                <p:cond delay="0"/>
                                              </p:stCondLst>
                                            </p:cTn>
                                            <p:tgtEl>
                                              <p:spTgt spid="81"/>
                                            </p:tgtEl>
                                            <p:attrNameLst>
                                              <p:attrName>style.visibility</p:attrName>
                                            </p:attrNameLst>
                                          </p:cBhvr>
                                          <p:to>
                                            <p:strVal val="visible"/>
                                          </p:to>
                                        </p:set>
                                        <p:anim calcmode="lin" valueType="num">
                                          <p:cBhvr>
                                            <p:cTn id="18" dur="300" fill="hold"/>
                                            <p:tgtEl>
                                              <p:spTgt spid="81"/>
                                            </p:tgtEl>
                                            <p:attrNameLst>
                                              <p:attrName>ppt_w</p:attrName>
                                            </p:attrNameLst>
                                          </p:cBhvr>
                                          <p:tavLst>
                                            <p:tav tm="0">
                                              <p:val>
                                                <p:fltVal val="0"/>
                                              </p:val>
                                            </p:tav>
                                            <p:tav tm="100000">
                                              <p:val>
                                                <p:strVal val="#ppt_w"/>
                                              </p:val>
                                            </p:tav>
                                          </p:tavLst>
                                        </p:anim>
                                        <p:anim calcmode="lin" valueType="num">
                                          <p:cBhvr>
                                            <p:cTn id="19" dur="300" fill="hold"/>
                                            <p:tgtEl>
                                              <p:spTgt spid="81"/>
                                            </p:tgtEl>
                                            <p:attrNameLst>
                                              <p:attrName>ppt_h</p:attrName>
                                            </p:attrNameLst>
                                          </p:cBhvr>
                                          <p:tavLst>
                                            <p:tav tm="0">
                                              <p:val>
                                                <p:fltVal val="0"/>
                                              </p:val>
                                            </p:tav>
                                            <p:tav tm="100000">
                                              <p:val>
                                                <p:strVal val="#ppt_h"/>
                                              </p:val>
                                            </p:tav>
                                          </p:tavLst>
                                        </p:anim>
                                        <p:animEffect transition="in" filter="fade">
                                          <p:cBhvr>
                                            <p:cTn id="20" dur="300"/>
                                            <p:tgtEl>
                                              <p:spTgt spid="81"/>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50" fill="hold">
                                              <p:stCondLst>
                                                <p:cond delay="0"/>
                                              </p:stCondLst>
                                            </p:cTn>
                                            <p:tgtEl>
                                              <p:spTgt spid="81"/>
                                            </p:tgtEl>
                                            <p:attrNameLst>
                                              <p:attrName>r</p:attrName>
                                            </p:attrNameLst>
                                          </p:cBhvr>
                                        </p:animRot>
                                        <p:animRot by="-240000">
                                          <p:cBhvr>
                                            <p:cTn id="24" dur="100" fill="hold">
                                              <p:stCondLst>
                                                <p:cond delay="100"/>
                                              </p:stCondLst>
                                            </p:cTn>
                                            <p:tgtEl>
                                              <p:spTgt spid="81"/>
                                            </p:tgtEl>
                                            <p:attrNameLst>
                                              <p:attrName>r</p:attrName>
                                            </p:attrNameLst>
                                          </p:cBhvr>
                                        </p:animRot>
                                        <p:animRot by="240000">
                                          <p:cBhvr>
                                            <p:cTn id="25" dur="100" fill="hold">
                                              <p:stCondLst>
                                                <p:cond delay="200"/>
                                              </p:stCondLst>
                                            </p:cTn>
                                            <p:tgtEl>
                                              <p:spTgt spid="81"/>
                                            </p:tgtEl>
                                            <p:attrNameLst>
                                              <p:attrName>r</p:attrName>
                                            </p:attrNameLst>
                                          </p:cBhvr>
                                        </p:animRot>
                                        <p:animRot by="-240000">
                                          <p:cBhvr>
                                            <p:cTn id="26" dur="100" fill="hold">
                                              <p:stCondLst>
                                                <p:cond delay="300"/>
                                              </p:stCondLst>
                                            </p:cTn>
                                            <p:tgtEl>
                                              <p:spTgt spid="81"/>
                                            </p:tgtEl>
                                            <p:attrNameLst>
                                              <p:attrName>r</p:attrName>
                                            </p:attrNameLst>
                                          </p:cBhvr>
                                        </p:animRot>
                                        <p:animRot by="120000">
                                          <p:cBhvr>
                                            <p:cTn id="27" dur="100" fill="hold">
                                              <p:stCondLst>
                                                <p:cond delay="400"/>
                                              </p:stCondLst>
                                            </p:cTn>
                                            <p:tgtEl>
                                              <p:spTgt spid="81"/>
                                            </p:tgtEl>
                                            <p:attrNameLst>
                                              <p:attrName>r</p:attrName>
                                            </p:attrNameLst>
                                          </p:cBhvr>
                                        </p:animRo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300"/>
                                            <p:tgtEl>
                                              <p:spTgt spid="88"/>
                                            </p:tgtEl>
                                          </p:cBhvr>
                                        </p:animEffect>
                                      </p:childTnLst>
                                    </p:cTn>
                                  </p:par>
                                </p:childTnLst>
                              </p:cTn>
                            </p:par>
                            <p:par>
                              <p:cTn id="32" fill="hold">
                                <p:stCondLst>
                                  <p:cond delay="3000"/>
                                </p:stCondLst>
                                <p:childTnLst>
                                  <p:par>
                                    <p:cTn id="33" presetID="26" presetClass="emph" presetSubtype="0" fill="hold" nodeType="afterEffect">
                                      <p:stCondLst>
                                        <p:cond delay="0"/>
                                      </p:stCondLst>
                                      <p:childTnLst>
                                        <p:animEffect transition="out" filter="fade">
                                          <p:cBhvr>
                                            <p:cTn id="34" dur="500" tmFilter="0, 0; .2, .5; .8, .5; 1, 0"/>
                                            <p:tgtEl>
                                              <p:spTgt spid="88"/>
                                            </p:tgtEl>
                                          </p:cBhvr>
                                        </p:animEffect>
                                        <p:animScale>
                                          <p:cBhvr>
                                            <p:cTn id="35" dur="250" autoRev="1" fill="hold"/>
                                            <p:tgtEl>
                                              <p:spTgt spid="88"/>
                                            </p:tgtEl>
                                          </p:cBhvr>
                                          <p:by x="105000" y="105000"/>
                                        </p:animScale>
                                      </p:childTnLst>
                                    </p:cTn>
                                  </p:par>
                                </p:childTnLst>
                              </p:cTn>
                            </p:par>
                            <p:par>
                              <p:cTn id="36" fill="hold">
                                <p:stCondLst>
                                  <p:cond delay="3500"/>
                                </p:stCondLst>
                                <p:childTnLst>
                                  <p:par>
                                    <p:cTn id="37" presetID="2" presetClass="entr" presetSubtype="4" accel="80000" fill="hold" grpId="0" nodeType="afterEffect" p14:presetBounceEnd="50000">
                                      <p:stCondLst>
                                        <p:cond delay="0"/>
                                      </p:stCondLst>
                                      <p:childTnLst>
                                        <p:set>
                                          <p:cBhvr>
                                            <p:cTn id="38" dur="1" fill="hold">
                                              <p:stCondLst>
                                                <p:cond delay="0"/>
                                              </p:stCondLst>
                                            </p:cTn>
                                            <p:tgtEl>
                                              <p:spTgt spid="143"/>
                                            </p:tgtEl>
                                            <p:attrNameLst>
                                              <p:attrName>style.visibility</p:attrName>
                                            </p:attrNameLst>
                                          </p:cBhvr>
                                          <p:to>
                                            <p:strVal val="visible"/>
                                          </p:to>
                                        </p:set>
                                        <p:anim calcmode="lin" valueType="num" p14:bounceEnd="50000">
                                          <p:cBhvr additive="base">
                                            <p:cTn id="39" dur="500" fill="hold"/>
                                            <p:tgtEl>
                                              <p:spTgt spid="143"/>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43"/>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barn(outVertical)">
                                          <p:cBhvr>
                                            <p:cTn id="44" dur="500"/>
                                            <p:tgtEl>
                                              <p:spTgt spid="87"/>
                                            </p:tgtEl>
                                          </p:cBhvr>
                                        </p:animEffect>
                                      </p:childTnLst>
                                    </p:cTn>
                                  </p:par>
                                </p:childTnLst>
                              </p:cTn>
                            </p:par>
                            <p:par>
                              <p:cTn id="45" fill="hold">
                                <p:stCondLst>
                                  <p:cond delay="4500"/>
                                </p:stCondLst>
                                <p:childTnLst>
                                  <p:par>
                                    <p:cTn id="46" presetID="53" presetClass="entr" presetSubtype="16" fill="hold" nodeType="afterEffect">
                                      <p:stCondLst>
                                        <p:cond delay="300"/>
                                      </p:stCondLst>
                                      <p:childTnLst>
                                        <p:set>
                                          <p:cBhvr>
                                            <p:cTn id="47" dur="1" fill="hold">
                                              <p:stCondLst>
                                                <p:cond delay="0"/>
                                              </p:stCondLst>
                                            </p:cTn>
                                            <p:tgtEl>
                                              <p:spTgt spid="76"/>
                                            </p:tgtEl>
                                            <p:attrNameLst>
                                              <p:attrName>style.visibility</p:attrName>
                                            </p:attrNameLst>
                                          </p:cBhvr>
                                          <p:to>
                                            <p:strVal val="visible"/>
                                          </p:to>
                                        </p:set>
                                        <p:anim calcmode="lin" valueType="num">
                                          <p:cBhvr>
                                            <p:cTn id="48" dur="300" fill="hold"/>
                                            <p:tgtEl>
                                              <p:spTgt spid="76"/>
                                            </p:tgtEl>
                                            <p:attrNameLst>
                                              <p:attrName>ppt_w</p:attrName>
                                            </p:attrNameLst>
                                          </p:cBhvr>
                                          <p:tavLst>
                                            <p:tav tm="0">
                                              <p:val>
                                                <p:fltVal val="0"/>
                                              </p:val>
                                            </p:tav>
                                            <p:tav tm="100000">
                                              <p:val>
                                                <p:strVal val="#ppt_w"/>
                                              </p:val>
                                            </p:tav>
                                          </p:tavLst>
                                        </p:anim>
                                        <p:anim calcmode="lin" valueType="num">
                                          <p:cBhvr>
                                            <p:cTn id="49" dur="300" fill="hold"/>
                                            <p:tgtEl>
                                              <p:spTgt spid="76"/>
                                            </p:tgtEl>
                                            <p:attrNameLst>
                                              <p:attrName>ppt_h</p:attrName>
                                            </p:attrNameLst>
                                          </p:cBhvr>
                                          <p:tavLst>
                                            <p:tav tm="0">
                                              <p:val>
                                                <p:fltVal val="0"/>
                                              </p:val>
                                            </p:tav>
                                            <p:tav tm="100000">
                                              <p:val>
                                                <p:strVal val="#ppt_h"/>
                                              </p:val>
                                            </p:tav>
                                          </p:tavLst>
                                        </p:anim>
                                        <p:animEffect transition="in" filter="fade">
                                          <p:cBhvr>
                                            <p:cTn id="50" dur="300"/>
                                            <p:tgtEl>
                                              <p:spTgt spid="76"/>
                                            </p:tgtEl>
                                          </p:cBhvr>
                                        </p:animEffect>
                                      </p:childTnLst>
                                    </p:cTn>
                                  </p:par>
                                </p:childTnLst>
                              </p:cTn>
                            </p:par>
                            <p:par>
                              <p:cTn id="51" fill="hold">
                                <p:stCondLst>
                                  <p:cond delay="5300"/>
                                </p:stCondLst>
                                <p:childTnLst>
                                  <p:par>
                                    <p:cTn id="52" presetID="32" presetClass="emph" presetSubtype="0" fill="hold" nodeType="afterEffect">
                                      <p:stCondLst>
                                        <p:cond delay="0"/>
                                      </p:stCondLst>
                                      <p:childTnLst>
                                        <p:animRot by="120000">
                                          <p:cBhvr>
                                            <p:cTn id="53" dur="50" fill="hold">
                                              <p:stCondLst>
                                                <p:cond delay="0"/>
                                              </p:stCondLst>
                                            </p:cTn>
                                            <p:tgtEl>
                                              <p:spTgt spid="76"/>
                                            </p:tgtEl>
                                            <p:attrNameLst>
                                              <p:attrName>r</p:attrName>
                                            </p:attrNameLst>
                                          </p:cBhvr>
                                        </p:animRot>
                                        <p:animRot by="-240000">
                                          <p:cBhvr>
                                            <p:cTn id="54" dur="100" fill="hold">
                                              <p:stCondLst>
                                                <p:cond delay="100"/>
                                              </p:stCondLst>
                                            </p:cTn>
                                            <p:tgtEl>
                                              <p:spTgt spid="76"/>
                                            </p:tgtEl>
                                            <p:attrNameLst>
                                              <p:attrName>r</p:attrName>
                                            </p:attrNameLst>
                                          </p:cBhvr>
                                        </p:animRot>
                                        <p:animRot by="240000">
                                          <p:cBhvr>
                                            <p:cTn id="55" dur="100" fill="hold">
                                              <p:stCondLst>
                                                <p:cond delay="200"/>
                                              </p:stCondLst>
                                            </p:cTn>
                                            <p:tgtEl>
                                              <p:spTgt spid="76"/>
                                            </p:tgtEl>
                                            <p:attrNameLst>
                                              <p:attrName>r</p:attrName>
                                            </p:attrNameLst>
                                          </p:cBhvr>
                                        </p:animRot>
                                        <p:animRot by="-240000">
                                          <p:cBhvr>
                                            <p:cTn id="56" dur="100" fill="hold">
                                              <p:stCondLst>
                                                <p:cond delay="300"/>
                                              </p:stCondLst>
                                            </p:cTn>
                                            <p:tgtEl>
                                              <p:spTgt spid="76"/>
                                            </p:tgtEl>
                                            <p:attrNameLst>
                                              <p:attrName>r</p:attrName>
                                            </p:attrNameLst>
                                          </p:cBhvr>
                                        </p:animRot>
                                        <p:animRot by="120000">
                                          <p:cBhvr>
                                            <p:cTn id="57" dur="100" fill="hold">
                                              <p:stCondLst>
                                                <p:cond delay="400"/>
                                              </p:stCondLst>
                                            </p:cTn>
                                            <p:tgtEl>
                                              <p:spTgt spid="76"/>
                                            </p:tgtEl>
                                            <p:attrNameLst>
                                              <p:attrName>r</p:attrName>
                                            </p:attrNameLst>
                                          </p:cBhvr>
                                        </p:animRot>
                                      </p:childTnLst>
                                    </p:cTn>
                                  </p:par>
                                </p:childTnLst>
                              </p:cTn>
                            </p:par>
                            <p:par>
                              <p:cTn id="58" fill="hold">
                                <p:stCondLst>
                                  <p:cond delay="5800"/>
                                </p:stCondLst>
                                <p:childTnLst>
                                  <p:par>
                                    <p:cTn id="59" presetID="22" presetClass="entr" presetSubtype="8" fill="hold" nodeType="afterEffect">
                                      <p:stCondLst>
                                        <p:cond delay="0"/>
                                      </p:stCondLst>
                                      <p:childTnLst>
                                        <p:set>
                                          <p:cBhvr>
                                            <p:cTn id="60" dur="1" fill="hold">
                                              <p:stCondLst>
                                                <p:cond delay="0"/>
                                              </p:stCondLst>
                                            </p:cTn>
                                            <p:tgtEl>
                                              <p:spTgt spid="140"/>
                                            </p:tgtEl>
                                            <p:attrNameLst>
                                              <p:attrName>style.visibility</p:attrName>
                                            </p:attrNameLst>
                                          </p:cBhvr>
                                          <p:to>
                                            <p:strVal val="visible"/>
                                          </p:to>
                                        </p:set>
                                        <p:animEffect transition="in" filter="wipe(left)">
                                          <p:cBhvr>
                                            <p:cTn id="61" dur="300"/>
                                            <p:tgtEl>
                                              <p:spTgt spid="140"/>
                                            </p:tgtEl>
                                          </p:cBhvr>
                                        </p:animEffect>
                                      </p:childTnLst>
                                    </p:cTn>
                                  </p:par>
                                </p:childTnLst>
                              </p:cTn>
                            </p:par>
                            <p:par>
                              <p:cTn id="62" fill="hold">
                                <p:stCondLst>
                                  <p:cond delay="6300"/>
                                </p:stCondLst>
                                <p:childTnLst>
                                  <p:par>
                                    <p:cTn id="63" presetID="26" presetClass="emph" presetSubtype="0" fill="hold" nodeType="afterEffect">
                                      <p:stCondLst>
                                        <p:cond delay="0"/>
                                      </p:stCondLst>
                                      <p:childTnLst>
                                        <p:animEffect transition="out" filter="fade">
                                          <p:cBhvr>
                                            <p:cTn id="64" dur="500" tmFilter="0, 0; .2, .5; .8, .5; 1, 0"/>
                                            <p:tgtEl>
                                              <p:spTgt spid="140"/>
                                            </p:tgtEl>
                                          </p:cBhvr>
                                        </p:animEffect>
                                        <p:animScale>
                                          <p:cBhvr>
                                            <p:cTn id="65" dur="250" autoRev="1" fill="hold"/>
                                            <p:tgtEl>
                                              <p:spTgt spid="140"/>
                                            </p:tgtEl>
                                          </p:cBhvr>
                                          <p:by x="105000" y="105000"/>
                                        </p:animScale>
                                      </p:childTnLst>
                                    </p:cTn>
                                  </p:par>
                                </p:childTnLst>
                              </p:cTn>
                            </p:par>
                            <p:par>
                              <p:cTn id="66" fill="hold">
                                <p:stCondLst>
                                  <p:cond delay="6800"/>
                                </p:stCondLst>
                                <p:childTnLst>
                                  <p:par>
                                    <p:cTn id="67" presetID="2" presetClass="entr" presetSubtype="4" accel="80000" fill="hold" grpId="0" nodeType="afterEffect" p14:presetBounceEnd="50000">
                                      <p:stCondLst>
                                        <p:cond delay="0"/>
                                      </p:stCondLst>
                                      <p:childTnLst>
                                        <p:set>
                                          <p:cBhvr>
                                            <p:cTn id="68" dur="1" fill="hold">
                                              <p:stCondLst>
                                                <p:cond delay="0"/>
                                              </p:stCondLst>
                                            </p:cTn>
                                            <p:tgtEl>
                                              <p:spTgt spid="144"/>
                                            </p:tgtEl>
                                            <p:attrNameLst>
                                              <p:attrName>style.visibility</p:attrName>
                                            </p:attrNameLst>
                                          </p:cBhvr>
                                          <p:to>
                                            <p:strVal val="visible"/>
                                          </p:to>
                                        </p:set>
                                        <p:anim calcmode="lin" valueType="num" p14:bounceEnd="50000">
                                          <p:cBhvr additive="base">
                                            <p:cTn id="69" dur="500" fill="hold"/>
                                            <p:tgtEl>
                                              <p:spTgt spid="144"/>
                                            </p:tgtEl>
                                            <p:attrNameLst>
                                              <p:attrName>ppt_x</p:attrName>
                                            </p:attrNameLst>
                                          </p:cBhvr>
                                          <p:tavLst>
                                            <p:tav tm="0">
                                              <p:val>
                                                <p:strVal val="#ppt_x"/>
                                              </p:val>
                                            </p:tav>
                                            <p:tav tm="100000">
                                              <p:val>
                                                <p:strVal val="#ppt_x"/>
                                              </p:val>
                                            </p:tav>
                                          </p:tavLst>
                                        </p:anim>
                                        <p:anim calcmode="lin" valueType="num" p14:bounceEnd="50000">
                                          <p:cBhvr additive="base">
                                            <p:cTn id="70" dur="500" fill="hold"/>
                                            <p:tgtEl>
                                              <p:spTgt spid="144"/>
                                            </p:tgtEl>
                                            <p:attrNameLst>
                                              <p:attrName>ppt_y</p:attrName>
                                            </p:attrNameLst>
                                          </p:cBhvr>
                                          <p:tavLst>
                                            <p:tav tm="0">
                                              <p:val>
                                                <p:strVal val="1+#ppt_h/2"/>
                                              </p:val>
                                            </p:tav>
                                            <p:tav tm="100000">
                                              <p:val>
                                                <p:strVal val="#ppt_y"/>
                                              </p:val>
                                            </p:tav>
                                          </p:tavLst>
                                        </p:anim>
                                      </p:childTnLst>
                                    </p:cTn>
                                  </p:par>
                                </p:childTnLst>
                              </p:cTn>
                            </p:par>
                            <p:par>
                              <p:cTn id="71" fill="hold">
                                <p:stCondLst>
                                  <p:cond delay="7300"/>
                                </p:stCondLst>
                                <p:childTnLst>
                                  <p:par>
                                    <p:cTn id="72" presetID="16" presetClass="entr" presetSubtype="37" fill="hold" grpId="0" nodeType="afterEffect">
                                      <p:stCondLst>
                                        <p:cond delay="0"/>
                                      </p:stCondLst>
                                      <p:childTnLst>
                                        <p:set>
                                          <p:cBhvr>
                                            <p:cTn id="73" dur="1" fill="hold">
                                              <p:stCondLst>
                                                <p:cond delay="0"/>
                                              </p:stCondLst>
                                            </p:cTn>
                                            <p:tgtEl>
                                              <p:spTgt spid="145"/>
                                            </p:tgtEl>
                                            <p:attrNameLst>
                                              <p:attrName>style.visibility</p:attrName>
                                            </p:attrNameLst>
                                          </p:cBhvr>
                                          <p:to>
                                            <p:strVal val="visible"/>
                                          </p:to>
                                        </p:set>
                                        <p:animEffect transition="in" filter="barn(outVertical)">
                                          <p:cBhvr>
                                            <p:cTn id="74"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143" grpId="0"/>
          <p:bldP spid="144" grpId="0"/>
          <p:bldP spid="1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37" presetClass="entr" presetSubtype="0" fill="hold" nodeType="afterEffect">
                                      <p:stCondLst>
                                        <p:cond delay="20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anim calcmode="lin" valueType="num">
                                          <p:cBhvr>
                                            <p:cTn id="12" dur="500" fill="hold"/>
                                            <p:tgtEl>
                                              <p:spTgt spid="146"/>
                                            </p:tgtEl>
                                            <p:attrNameLst>
                                              <p:attrName>ppt_x</p:attrName>
                                            </p:attrNameLst>
                                          </p:cBhvr>
                                          <p:tavLst>
                                            <p:tav tm="0">
                                              <p:val>
                                                <p:strVal val="#ppt_x"/>
                                              </p:val>
                                            </p:tav>
                                            <p:tav tm="100000">
                                              <p:val>
                                                <p:strVal val="#ppt_x"/>
                                              </p:val>
                                            </p:tav>
                                          </p:tavLst>
                                        </p:anim>
                                        <p:anim calcmode="lin" valueType="num">
                                          <p:cBhvr>
                                            <p:cTn id="13" dur="450" decel="100000" fill="hold"/>
                                            <p:tgtEl>
                                              <p:spTgt spid="146"/>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146"/>
                                            </p:tgtEl>
                                            <p:attrNameLst>
                                              <p:attrName>ppt_y</p:attrName>
                                            </p:attrNameLst>
                                          </p:cBhvr>
                                          <p:tavLst>
                                            <p:tav tm="0">
                                              <p:val>
                                                <p:strVal val="#ppt_y-.03"/>
                                              </p:val>
                                            </p:tav>
                                            <p:tav tm="100000">
                                              <p:val>
                                                <p:strVal val="#ppt_y"/>
                                              </p:val>
                                            </p:tav>
                                          </p:tavLst>
                                        </p:anim>
                                      </p:childTnLst>
                                    </p:cTn>
                                  </p:par>
                                </p:childTnLst>
                              </p:cTn>
                            </p:par>
                            <p:par>
                              <p:cTn id="15" fill="hold">
                                <p:stCondLst>
                                  <p:cond delay="1200"/>
                                </p:stCondLst>
                                <p:childTnLst>
                                  <p:par>
                                    <p:cTn id="16" presetID="53" presetClass="entr" presetSubtype="16" fill="hold" nodeType="afterEffect">
                                      <p:stCondLst>
                                        <p:cond delay="300"/>
                                      </p:stCondLst>
                                      <p:childTnLst>
                                        <p:set>
                                          <p:cBhvr>
                                            <p:cTn id="17" dur="1" fill="hold">
                                              <p:stCondLst>
                                                <p:cond delay="0"/>
                                              </p:stCondLst>
                                            </p:cTn>
                                            <p:tgtEl>
                                              <p:spTgt spid="81"/>
                                            </p:tgtEl>
                                            <p:attrNameLst>
                                              <p:attrName>style.visibility</p:attrName>
                                            </p:attrNameLst>
                                          </p:cBhvr>
                                          <p:to>
                                            <p:strVal val="visible"/>
                                          </p:to>
                                        </p:set>
                                        <p:anim calcmode="lin" valueType="num">
                                          <p:cBhvr>
                                            <p:cTn id="18" dur="300" fill="hold"/>
                                            <p:tgtEl>
                                              <p:spTgt spid="81"/>
                                            </p:tgtEl>
                                            <p:attrNameLst>
                                              <p:attrName>ppt_w</p:attrName>
                                            </p:attrNameLst>
                                          </p:cBhvr>
                                          <p:tavLst>
                                            <p:tav tm="0">
                                              <p:val>
                                                <p:fltVal val="0"/>
                                              </p:val>
                                            </p:tav>
                                            <p:tav tm="100000">
                                              <p:val>
                                                <p:strVal val="#ppt_w"/>
                                              </p:val>
                                            </p:tav>
                                          </p:tavLst>
                                        </p:anim>
                                        <p:anim calcmode="lin" valueType="num">
                                          <p:cBhvr>
                                            <p:cTn id="19" dur="300" fill="hold"/>
                                            <p:tgtEl>
                                              <p:spTgt spid="81"/>
                                            </p:tgtEl>
                                            <p:attrNameLst>
                                              <p:attrName>ppt_h</p:attrName>
                                            </p:attrNameLst>
                                          </p:cBhvr>
                                          <p:tavLst>
                                            <p:tav tm="0">
                                              <p:val>
                                                <p:fltVal val="0"/>
                                              </p:val>
                                            </p:tav>
                                            <p:tav tm="100000">
                                              <p:val>
                                                <p:strVal val="#ppt_h"/>
                                              </p:val>
                                            </p:tav>
                                          </p:tavLst>
                                        </p:anim>
                                        <p:animEffect transition="in" filter="fade">
                                          <p:cBhvr>
                                            <p:cTn id="20" dur="300"/>
                                            <p:tgtEl>
                                              <p:spTgt spid="81"/>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50" fill="hold">
                                              <p:stCondLst>
                                                <p:cond delay="0"/>
                                              </p:stCondLst>
                                            </p:cTn>
                                            <p:tgtEl>
                                              <p:spTgt spid="81"/>
                                            </p:tgtEl>
                                            <p:attrNameLst>
                                              <p:attrName>r</p:attrName>
                                            </p:attrNameLst>
                                          </p:cBhvr>
                                        </p:animRot>
                                        <p:animRot by="-240000">
                                          <p:cBhvr>
                                            <p:cTn id="24" dur="100" fill="hold">
                                              <p:stCondLst>
                                                <p:cond delay="100"/>
                                              </p:stCondLst>
                                            </p:cTn>
                                            <p:tgtEl>
                                              <p:spTgt spid="81"/>
                                            </p:tgtEl>
                                            <p:attrNameLst>
                                              <p:attrName>r</p:attrName>
                                            </p:attrNameLst>
                                          </p:cBhvr>
                                        </p:animRot>
                                        <p:animRot by="240000">
                                          <p:cBhvr>
                                            <p:cTn id="25" dur="100" fill="hold">
                                              <p:stCondLst>
                                                <p:cond delay="200"/>
                                              </p:stCondLst>
                                            </p:cTn>
                                            <p:tgtEl>
                                              <p:spTgt spid="81"/>
                                            </p:tgtEl>
                                            <p:attrNameLst>
                                              <p:attrName>r</p:attrName>
                                            </p:attrNameLst>
                                          </p:cBhvr>
                                        </p:animRot>
                                        <p:animRot by="-240000">
                                          <p:cBhvr>
                                            <p:cTn id="26" dur="100" fill="hold">
                                              <p:stCondLst>
                                                <p:cond delay="300"/>
                                              </p:stCondLst>
                                            </p:cTn>
                                            <p:tgtEl>
                                              <p:spTgt spid="81"/>
                                            </p:tgtEl>
                                            <p:attrNameLst>
                                              <p:attrName>r</p:attrName>
                                            </p:attrNameLst>
                                          </p:cBhvr>
                                        </p:animRot>
                                        <p:animRot by="120000">
                                          <p:cBhvr>
                                            <p:cTn id="27" dur="100" fill="hold">
                                              <p:stCondLst>
                                                <p:cond delay="400"/>
                                              </p:stCondLst>
                                            </p:cTn>
                                            <p:tgtEl>
                                              <p:spTgt spid="81"/>
                                            </p:tgtEl>
                                            <p:attrNameLst>
                                              <p:attrName>r</p:attrName>
                                            </p:attrNameLst>
                                          </p:cBhvr>
                                        </p:animRo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300"/>
                                            <p:tgtEl>
                                              <p:spTgt spid="88"/>
                                            </p:tgtEl>
                                          </p:cBhvr>
                                        </p:animEffect>
                                      </p:childTnLst>
                                    </p:cTn>
                                  </p:par>
                                </p:childTnLst>
                              </p:cTn>
                            </p:par>
                            <p:par>
                              <p:cTn id="32" fill="hold">
                                <p:stCondLst>
                                  <p:cond delay="3000"/>
                                </p:stCondLst>
                                <p:childTnLst>
                                  <p:par>
                                    <p:cTn id="33" presetID="26" presetClass="emph" presetSubtype="0" fill="hold" nodeType="afterEffect">
                                      <p:stCondLst>
                                        <p:cond delay="0"/>
                                      </p:stCondLst>
                                      <p:childTnLst>
                                        <p:animEffect transition="out" filter="fade">
                                          <p:cBhvr>
                                            <p:cTn id="34" dur="500" tmFilter="0, 0; .2, .5; .8, .5; 1, 0"/>
                                            <p:tgtEl>
                                              <p:spTgt spid="88"/>
                                            </p:tgtEl>
                                          </p:cBhvr>
                                        </p:animEffect>
                                        <p:animScale>
                                          <p:cBhvr>
                                            <p:cTn id="35" dur="250" autoRev="1" fill="hold"/>
                                            <p:tgtEl>
                                              <p:spTgt spid="88"/>
                                            </p:tgtEl>
                                          </p:cBhvr>
                                          <p:by x="105000" y="105000"/>
                                        </p:animScale>
                                      </p:childTnLst>
                                    </p:cTn>
                                  </p:par>
                                </p:childTnLst>
                              </p:cTn>
                            </p:par>
                            <p:par>
                              <p:cTn id="36" fill="hold">
                                <p:stCondLst>
                                  <p:cond delay="3500"/>
                                </p:stCondLst>
                                <p:childTnLst>
                                  <p:par>
                                    <p:cTn id="37" presetID="2" presetClass="entr" presetSubtype="4" accel="80000" fill="hold" grpId="0" nodeType="afterEffect">
                                      <p:stCondLst>
                                        <p:cond delay="0"/>
                                      </p:stCondLst>
                                      <p:childTnLst>
                                        <p:set>
                                          <p:cBhvr>
                                            <p:cTn id="38" dur="1" fill="hold">
                                              <p:stCondLst>
                                                <p:cond delay="0"/>
                                              </p:stCondLst>
                                            </p:cTn>
                                            <p:tgtEl>
                                              <p:spTgt spid="143"/>
                                            </p:tgtEl>
                                            <p:attrNameLst>
                                              <p:attrName>style.visibility</p:attrName>
                                            </p:attrNameLst>
                                          </p:cBhvr>
                                          <p:to>
                                            <p:strVal val="visible"/>
                                          </p:to>
                                        </p:set>
                                        <p:anim calcmode="lin" valueType="num">
                                          <p:cBhvr additive="base">
                                            <p:cTn id="39" dur="500" fill="hold"/>
                                            <p:tgtEl>
                                              <p:spTgt spid="143"/>
                                            </p:tgtEl>
                                            <p:attrNameLst>
                                              <p:attrName>ppt_x</p:attrName>
                                            </p:attrNameLst>
                                          </p:cBhvr>
                                          <p:tavLst>
                                            <p:tav tm="0">
                                              <p:val>
                                                <p:strVal val="#ppt_x"/>
                                              </p:val>
                                            </p:tav>
                                            <p:tav tm="100000">
                                              <p:val>
                                                <p:strVal val="#ppt_x"/>
                                              </p:val>
                                            </p:tav>
                                          </p:tavLst>
                                        </p:anim>
                                        <p:anim calcmode="lin" valueType="num">
                                          <p:cBhvr additive="base">
                                            <p:cTn id="40" dur="500" fill="hold"/>
                                            <p:tgtEl>
                                              <p:spTgt spid="143"/>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barn(outVertical)">
                                          <p:cBhvr>
                                            <p:cTn id="44" dur="500"/>
                                            <p:tgtEl>
                                              <p:spTgt spid="87"/>
                                            </p:tgtEl>
                                          </p:cBhvr>
                                        </p:animEffect>
                                      </p:childTnLst>
                                    </p:cTn>
                                  </p:par>
                                </p:childTnLst>
                              </p:cTn>
                            </p:par>
                            <p:par>
                              <p:cTn id="45" fill="hold">
                                <p:stCondLst>
                                  <p:cond delay="4500"/>
                                </p:stCondLst>
                                <p:childTnLst>
                                  <p:par>
                                    <p:cTn id="46" presetID="53" presetClass="entr" presetSubtype="16" fill="hold" nodeType="afterEffect">
                                      <p:stCondLst>
                                        <p:cond delay="300"/>
                                      </p:stCondLst>
                                      <p:childTnLst>
                                        <p:set>
                                          <p:cBhvr>
                                            <p:cTn id="47" dur="1" fill="hold">
                                              <p:stCondLst>
                                                <p:cond delay="0"/>
                                              </p:stCondLst>
                                            </p:cTn>
                                            <p:tgtEl>
                                              <p:spTgt spid="76"/>
                                            </p:tgtEl>
                                            <p:attrNameLst>
                                              <p:attrName>style.visibility</p:attrName>
                                            </p:attrNameLst>
                                          </p:cBhvr>
                                          <p:to>
                                            <p:strVal val="visible"/>
                                          </p:to>
                                        </p:set>
                                        <p:anim calcmode="lin" valueType="num">
                                          <p:cBhvr>
                                            <p:cTn id="48" dur="300" fill="hold"/>
                                            <p:tgtEl>
                                              <p:spTgt spid="76"/>
                                            </p:tgtEl>
                                            <p:attrNameLst>
                                              <p:attrName>ppt_w</p:attrName>
                                            </p:attrNameLst>
                                          </p:cBhvr>
                                          <p:tavLst>
                                            <p:tav tm="0">
                                              <p:val>
                                                <p:fltVal val="0"/>
                                              </p:val>
                                            </p:tav>
                                            <p:tav tm="100000">
                                              <p:val>
                                                <p:strVal val="#ppt_w"/>
                                              </p:val>
                                            </p:tav>
                                          </p:tavLst>
                                        </p:anim>
                                        <p:anim calcmode="lin" valueType="num">
                                          <p:cBhvr>
                                            <p:cTn id="49" dur="300" fill="hold"/>
                                            <p:tgtEl>
                                              <p:spTgt spid="76"/>
                                            </p:tgtEl>
                                            <p:attrNameLst>
                                              <p:attrName>ppt_h</p:attrName>
                                            </p:attrNameLst>
                                          </p:cBhvr>
                                          <p:tavLst>
                                            <p:tav tm="0">
                                              <p:val>
                                                <p:fltVal val="0"/>
                                              </p:val>
                                            </p:tav>
                                            <p:tav tm="100000">
                                              <p:val>
                                                <p:strVal val="#ppt_h"/>
                                              </p:val>
                                            </p:tav>
                                          </p:tavLst>
                                        </p:anim>
                                        <p:animEffect transition="in" filter="fade">
                                          <p:cBhvr>
                                            <p:cTn id="50" dur="300"/>
                                            <p:tgtEl>
                                              <p:spTgt spid="76"/>
                                            </p:tgtEl>
                                          </p:cBhvr>
                                        </p:animEffect>
                                      </p:childTnLst>
                                    </p:cTn>
                                  </p:par>
                                </p:childTnLst>
                              </p:cTn>
                            </p:par>
                            <p:par>
                              <p:cTn id="51" fill="hold">
                                <p:stCondLst>
                                  <p:cond delay="5300"/>
                                </p:stCondLst>
                                <p:childTnLst>
                                  <p:par>
                                    <p:cTn id="52" presetID="32" presetClass="emph" presetSubtype="0" fill="hold" nodeType="afterEffect">
                                      <p:stCondLst>
                                        <p:cond delay="0"/>
                                      </p:stCondLst>
                                      <p:childTnLst>
                                        <p:animRot by="120000">
                                          <p:cBhvr>
                                            <p:cTn id="53" dur="50" fill="hold">
                                              <p:stCondLst>
                                                <p:cond delay="0"/>
                                              </p:stCondLst>
                                            </p:cTn>
                                            <p:tgtEl>
                                              <p:spTgt spid="76"/>
                                            </p:tgtEl>
                                            <p:attrNameLst>
                                              <p:attrName>r</p:attrName>
                                            </p:attrNameLst>
                                          </p:cBhvr>
                                        </p:animRot>
                                        <p:animRot by="-240000">
                                          <p:cBhvr>
                                            <p:cTn id="54" dur="100" fill="hold">
                                              <p:stCondLst>
                                                <p:cond delay="100"/>
                                              </p:stCondLst>
                                            </p:cTn>
                                            <p:tgtEl>
                                              <p:spTgt spid="76"/>
                                            </p:tgtEl>
                                            <p:attrNameLst>
                                              <p:attrName>r</p:attrName>
                                            </p:attrNameLst>
                                          </p:cBhvr>
                                        </p:animRot>
                                        <p:animRot by="240000">
                                          <p:cBhvr>
                                            <p:cTn id="55" dur="100" fill="hold">
                                              <p:stCondLst>
                                                <p:cond delay="200"/>
                                              </p:stCondLst>
                                            </p:cTn>
                                            <p:tgtEl>
                                              <p:spTgt spid="76"/>
                                            </p:tgtEl>
                                            <p:attrNameLst>
                                              <p:attrName>r</p:attrName>
                                            </p:attrNameLst>
                                          </p:cBhvr>
                                        </p:animRot>
                                        <p:animRot by="-240000">
                                          <p:cBhvr>
                                            <p:cTn id="56" dur="100" fill="hold">
                                              <p:stCondLst>
                                                <p:cond delay="300"/>
                                              </p:stCondLst>
                                            </p:cTn>
                                            <p:tgtEl>
                                              <p:spTgt spid="76"/>
                                            </p:tgtEl>
                                            <p:attrNameLst>
                                              <p:attrName>r</p:attrName>
                                            </p:attrNameLst>
                                          </p:cBhvr>
                                        </p:animRot>
                                        <p:animRot by="120000">
                                          <p:cBhvr>
                                            <p:cTn id="57" dur="100" fill="hold">
                                              <p:stCondLst>
                                                <p:cond delay="400"/>
                                              </p:stCondLst>
                                            </p:cTn>
                                            <p:tgtEl>
                                              <p:spTgt spid="76"/>
                                            </p:tgtEl>
                                            <p:attrNameLst>
                                              <p:attrName>r</p:attrName>
                                            </p:attrNameLst>
                                          </p:cBhvr>
                                        </p:animRot>
                                      </p:childTnLst>
                                    </p:cTn>
                                  </p:par>
                                </p:childTnLst>
                              </p:cTn>
                            </p:par>
                            <p:par>
                              <p:cTn id="58" fill="hold">
                                <p:stCondLst>
                                  <p:cond delay="5800"/>
                                </p:stCondLst>
                                <p:childTnLst>
                                  <p:par>
                                    <p:cTn id="59" presetID="22" presetClass="entr" presetSubtype="8" fill="hold" nodeType="afterEffect">
                                      <p:stCondLst>
                                        <p:cond delay="0"/>
                                      </p:stCondLst>
                                      <p:childTnLst>
                                        <p:set>
                                          <p:cBhvr>
                                            <p:cTn id="60" dur="1" fill="hold">
                                              <p:stCondLst>
                                                <p:cond delay="0"/>
                                              </p:stCondLst>
                                            </p:cTn>
                                            <p:tgtEl>
                                              <p:spTgt spid="140"/>
                                            </p:tgtEl>
                                            <p:attrNameLst>
                                              <p:attrName>style.visibility</p:attrName>
                                            </p:attrNameLst>
                                          </p:cBhvr>
                                          <p:to>
                                            <p:strVal val="visible"/>
                                          </p:to>
                                        </p:set>
                                        <p:animEffect transition="in" filter="wipe(left)">
                                          <p:cBhvr>
                                            <p:cTn id="61" dur="300"/>
                                            <p:tgtEl>
                                              <p:spTgt spid="140"/>
                                            </p:tgtEl>
                                          </p:cBhvr>
                                        </p:animEffect>
                                      </p:childTnLst>
                                    </p:cTn>
                                  </p:par>
                                </p:childTnLst>
                              </p:cTn>
                            </p:par>
                            <p:par>
                              <p:cTn id="62" fill="hold">
                                <p:stCondLst>
                                  <p:cond delay="6300"/>
                                </p:stCondLst>
                                <p:childTnLst>
                                  <p:par>
                                    <p:cTn id="63" presetID="26" presetClass="emph" presetSubtype="0" fill="hold" nodeType="afterEffect">
                                      <p:stCondLst>
                                        <p:cond delay="0"/>
                                      </p:stCondLst>
                                      <p:childTnLst>
                                        <p:animEffect transition="out" filter="fade">
                                          <p:cBhvr>
                                            <p:cTn id="64" dur="500" tmFilter="0, 0; .2, .5; .8, .5; 1, 0"/>
                                            <p:tgtEl>
                                              <p:spTgt spid="140"/>
                                            </p:tgtEl>
                                          </p:cBhvr>
                                        </p:animEffect>
                                        <p:animScale>
                                          <p:cBhvr>
                                            <p:cTn id="65" dur="250" autoRev="1" fill="hold"/>
                                            <p:tgtEl>
                                              <p:spTgt spid="140"/>
                                            </p:tgtEl>
                                          </p:cBhvr>
                                          <p:by x="105000" y="105000"/>
                                        </p:animScale>
                                      </p:childTnLst>
                                    </p:cTn>
                                  </p:par>
                                </p:childTnLst>
                              </p:cTn>
                            </p:par>
                            <p:par>
                              <p:cTn id="66" fill="hold">
                                <p:stCondLst>
                                  <p:cond delay="6800"/>
                                </p:stCondLst>
                                <p:childTnLst>
                                  <p:par>
                                    <p:cTn id="67" presetID="2" presetClass="entr" presetSubtype="4" accel="80000" fill="hold" grpId="0" nodeType="afterEffect">
                                      <p:stCondLst>
                                        <p:cond delay="0"/>
                                      </p:stCondLst>
                                      <p:childTnLst>
                                        <p:set>
                                          <p:cBhvr>
                                            <p:cTn id="68" dur="1" fill="hold">
                                              <p:stCondLst>
                                                <p:cond delay="0"/>
                                              </p:stCondLst>
                                            </p:cTn>
                                            <p:tgtEl>
                                              <p:spTgt spid="144"/>
                                            </p:tgtEl>
                                            <p:attrNameLst>
                                              <p:attrName>style.visibility</p:attrName>
                                            </p:attrNameLst>
                                          </p:cBhvr>
                                          <p:to>
                                            <p:strVal val="visible"/>
                                          </p:to>
                                        </p:set>
                                        <p:anim calcmode="lin" valueType="num">
                                          <p:cBhvr additive="base">
                                            <p:cTn id="69" dur="500" fill="hold"/>
                                            <p:tgtEl>
                                              <p:spTgt spid="144"/>
                                            </p:tgtEl>
                                            <p:attrNameLst>
                                              <p:attrName>ppt_x</p:attrName>
                                            </p:attrNameLst>
                                          </p:cBhvr>
                                          <p:tavLst>
                                            <p:tav tm="0">
                                              <p:val>
                                                <p:strVal val="#ppt_x"/>
                                              </p:val>
                                            </p:tav>
                                            <p:tav tm="100000">
                                              <p:val>
                                                <p:strVal val="#ppt_x"/>
                                              </p:val>
                                            </p:tav>
                                          </p:tavLst>
                                        </p:anim>
                                        <p:anim calcmode="lin" valueType="num">
                                          <p:cBhvr additive="base">
                                            <p:cTn id="70" dur="500" fill="hold"/>
                                            <p:tgtEl>
                                              <p:spTgt spid="144"/>
                                            </p:tgtEl>
                                            <p:attrNameLst>
                                              <p:attrName>ppt_y</p:attrName>
                                            </p:attrNameLst>
                                          </p:cBhvr>
                                          <p:tavLst>
                                            <p:tav tm="0">
                                              <p:val>
                                                <p:strVal val="1+#ppt_h/2"/>
                                              </p:val>
                                            </p:tav>
                                            <p:tav tm="100000">
                                              <p:val>
                                                <p:strVal val="#ppt_y"/>
                                              </p:val>
                                            </p:tav>
                                          </p:tavLst>
                                        </p:anim>
                                      </p:childTnLst>
                                    </p:cTn>
                                  </p:par>
                                </p:childTnLst>
                              </p:cTn>
                            </p:par>
                            <p:par>
                              <p:cTn id="71" fill="hold">
                                <p:stCondLst>
                                  <p:cond delay="7300"/>
                                </p:stCondLst>
                                <p:childTnLst>
                                  <p:par>
                                    <p:cTn id="72" presetID="16" presetClass="entr" presetSubtype="37" fill="hold" grpId="0" nodeType="afterEffect">
                                      <p:stCondLst>
                                        <p:cond delay="0"/>
                                      </p:stCondLst>
                                      <p:childTnLst>
                                        <p:set>
                                          <p:cBhvr>
                                            <p:cTn id="73" dur="1" fill="hold">
                                              <p:stCondLst>
                                                <p:cond delay="0"/>
                                              </p:stCondLst>
                                            </p:cTn>
                                            <p:tgtEl>
                                              <p:spTgt spid="145"/>
                                            </p:tgtEl>
                                            <p:attrNameLst>
                                              <p:attrName>style.visibility</p:attrName>
                                            </p:attrNameLst>
                                          </p:cBhvr>
                                          <p:to>
                                            <p:strVal val="visible"/>
                                          </p:to>
                                        </p:set>
                                        <p:animEffect transition="in" filter="barn(outVertical)">
                                          <p:cBhvr>
                                            <p:cTn id="74"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143" grpId="0"/>
          <p:bldP spid="144" grpId="0"/>
          <p:bldP spid="14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57360" y="-1383621"/>
            <a:ext cx="14906716" cy="9625238"/>
          </a:xfrm>
          <a:prstGeom prst="rect">
            <a:avLst/>
          </a:prstGeom>
        </p:spPr>
      </p:pic>
      <p:sp>
        <p:nvSpPr>
          <p:cNvPr id="5" name="文本框 4"/>
          <p:cNvSpPr txBox="1"/>
          <p:nvPr/>
        </p:nvSpPr>
        <p:spPr>
          <a:xfrm>
            <a:off x="1890510" y="2582612"/>
            <a:ext cx="8965557" cy="1568450"/>
          </a:xfrm>
          <a:prstGeom prst="rect">
            <a:avLst/>
          </a:prstGeom>
          <a:noFill/>
        </p:spPr>
        <p:txBody>
          <a:bodyPr wrap="square" rtlCol="0">
            <a:spAutoFit/>
          </a:bodyPr>
          <a:lstStyle/>
          <a:p>
            <a:pPr algn="ctr"/>
            <a:r>
              <a:rPr lang="en-US" altLang="zh-CN" sz="7200" b="1" spc="800" dirty="0" smtClean="0">
                <a:solidFill>
                  <a:srgbClr val="C00000"/>
                </a:solidFill>
                <a:latin typeface="Impact" panose="020B0806030902050204" pitchFamily="34" charset="0"/>
                <a:ea typeface="苏新诗古印宋简" panose="02010609000101010101" pitchFamily="49" charset="-122"/>
              </a:rPr>
              <a:t>20XX</a:t>
            </a:r>
            <a:r>
              <a:rPr lang="zh-CN" altLang="en-US" sz="7200" b="1" spc="800" dirty="0" smtClean="0">
                <a:solidFill>
                  <a:schemeClr val="bg1"/>
                </a:solidFill>
                <a:latin typeface="苏新诗古印宋简" panose="02010609000101010101" pitchFamily="49" charset="-122"/>
                <a:ea typeface="苏新诗古印宋简" panose="02010609000101010101" pitchFamily="49" charset="-122"/>
              </a:rPr>
              <a:t>我们</a:t>
            </a:r>
            <a:r>
              <a:rPr lang="zh-CN" altLang="en-US" sz="7200" b="1" spc="800" dirty="0" smtClean="0">
                <a:solidFill>
                  <a:schemeClr val="bg1"/>
                </a:solidFill>
                <a:latin typeface="苏新诗古印宋简" panose="02010609000101010101" pitchFamily="49" charset="-122"/>
                <a:ea typeface="苏新诗古印宋简" panose="02010609000101010101" pitchFamily="49" charset="-122"/>
              </a:rPr>
              <a:t>继续前进</a:t>
            </a:r>
            <a:r>
              <a:rPr lang="en-US" altLang="zh-CN" sz="2000" b="1" spc="800" dirty="0" smtClean="0">
                <a:solidFill>
                  <a:srgbClr val="C00000"/>
                </a:solidFill>
                <a:latin typeface="Impact" panose="020B0806030902050204" pitchFamily="34" charset="0"/>
                <a:ea typeface="苏新诗古印宋简" panose="02010609000101010101" pitchFamily="49" charset="-122"/>
              </a:rPr>
              <a:t> </a:t>
            </a:r>
            <a:r>
              <a:rPr lang="en-US" altLang="zh-CN" sz="2400" b="1" spc="800" dirty="0">
                <a:solidFill>
                  <a:schemeClr val="bg1"/>
                </a:solidFill>
                <a:latin typeface="Impact" panose="020B0806030902050204" pitchFamily="34" charset="0"/>
                <a:ea typeface="苏新诗古印宋简" panose="02010609000101010101" pitchFamily="49" charset="-122"/>
              </a:rPr>
              <a:t>we continue to move forward</a:t>
            </a:r>
            <a:r>
              <a:rPr lang="en-US" altLang="zh-CN" sz="2000" b="1" spc="800" dirty="0">
                <a:solidFill>
                  <a:srgbClr val="C00000"/>
                </a:solidFill>
                <a:latin typeface="Impact" panose="020B0806030902050204" pitchFamily="34" charset="0"/>
                <a:ea typeface="苏新诗古印宋简" panose="02010609000101010101" pitchFamily="49" charset="-122"/>
              </a:rPr>
              <a:t>.</a:t>
            </a:r>
            <a:endParaRPr lang="zh-CN" altLang="en-US" sz="2000" b="1" spc="800" dirty="0">
              <a:solidFill>
                <a:srgbClr val="C00000"/>
              </a:solidFill>
              <a:latin typeface="Impact" panose="020B0806030902050204" pitchFamily="34" charset="0"/>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4"/>
                                        </p:tgtEl>
                                      </p:cBhvr>
                                      <p:by x="150000" y="150000"/>
                                    </p:animScale>
                                  </p:childTnLst>
                                </p:cTn>
                              </p:par>
                              <p:par>
                                <p:cTn id="7" presetID="8" presetClass="emph" presetSubtype="0" fill="hold" nodeType="withEffect">
                                  <p:stCondLst>
                                    <p:cond delay="0"/>
                                  </p:stCondLst>
                                  <p:childTnLst>
                                    <p:animRot by="480000">
                                      <p:cBhvr>
                                        <p:cTn id="8" dur="1500" fill="hold"/>
                                        <p:tgtEl>
                                          <p:spTgt spid="4"/>
                                        </p:tgtEl>
                                        <p:attrNameLst>
                                          <p:attrName>r</p:attrName>
                                        </p:attrNameLst>
                                      </p:cBhvr>
                                    </p:animRot>
                                  </p:childTnLst>
                                </p:cTn>
                              </p:par>
                              <p:par>
                                <p:cTn id="9" presetID="53" presetClass="entr" presetSubtype="16"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 fill="hold"/>
                                        <p:tgtEl>
                                          <p:spTgt spid="5"/>
                                        </p:tgtEl>
                                        <p:attrNameLst>
                                          <p:attrName>ppt_w</p:attrName>
                                        </p:attrNameLst>
                                      </p:cBhvr>
                                      <p:tavLst>
                                        <p:tav tm="0">
                                          <p:val>
                                            <p:fltVal val="0"/>
                                          </p:val>
                                        </p:tav>
                                        <p:tav tm="100000">
                                          <p:val>
                                            <p:strVal val="#ppt_w"/>
                                          </p:val>
                                        </p:tav>
                                      </p:tavLst>
                                    </p:anim>
                                    <p:anim calcmode="lin" valueType="num">
                                      <p:cBhvr>
                                        <p:cTn id="12" dur="1500" fill="hold"/>
                                        <p:tgtEl>
                                          <p:spTgt spid="5"/>
                                        </p:tgtEl>
                                        <p:attrNameLst>
                                          <p:attrName>ppt_h</p:attrName>
                                        </p:attrNameLst>
                                      </p:cBhvr>
                                      <p:tavLst>
                                        <p:tav tm="0">
                                          <p:val>
                                            <p:fltVal val="0"/>
                                          </p:val>
                                        </p:tav>
                                        <p:tav tm="100000">
                                          <p:val>
                                            <p:strVal val="#ppt_h"/>
                                          </p:val>
                                        </p:tav>
                                      </p:tavLst>
                                    </p:anim>
                                    <p:animEffect transition="in" filter="fade">
                                      <p:cBhvr>
                                        <p:cTn id="13" dur="1500"/>
                                        <p:tgtEl>
                                          <p:spTgt spid="5"/>
                                        </p:tgtEl>
                                      </p:cBhvr>
                                    </p:animEffect>
                                  </p:childTnLst>
                                </p:cTn>
                              </p:par>
                              <p:par>
                                <p:cTn id="14" presetID="8" presetClass="emph" presetSubtype="0" fill="hold" grpId="0" nodeType="withEffect">
                                  <p:stCondLst>
                                    <p:cond delay="0"/>
                                  </p:stCondLst>
                                  <p:childTnLst>
                                    <p:animRot by="480000">
                                      <p:cBhvr>
                                        <p:cTn id="15" dur="1500" fill="hold"/>
                                        <p:tgtEl>
                                          <p:spTgt spid="5"/>
                                        </p:tgtEl>
                                        <p:attrNameLst>
                                          <p:attrName>r</p:attrName>
                                        </p:attrNameLst>
                                      </p:cBhvr>
                                    </p:animRot>
                                  </p:childTnLst>
                                </p:cTn>
                              </p:par>
                            </p:childTnLst>
                          </p:cTn>
                        </p:par>
                        <p:par>
                          <p:cTn id="16" fill="hold">
                            <p:stCondLst>
                              <p:cond delay="1500"/>
                            </p:stCondLst>
                            <p:childTnLst>
                              <p:par>
                                <p:cTn id="17" presetID="6" presetClass="emph" presetSubtype="0" fill="hold" nodeType="afterEffect">
                                  <p:stCondLst>
                                    <p:cond delay="0"/>
                                  </p:stCondLst>
                                  <p:childTnLst>
                                    <p:animScale>
                                      <p:cBhvr>
                                        <p:cTn id="18" dur="500" fill="hold"/>
                                        <p:tgtEl>
                                          <p:spTgt spid="4"/>
                                        </p:tgtEl>
                                      </p:cBhvr>
                                      <p:by x="67000" y="67000"/>
                                    </p:animScale>
                                  </p:childTnLst>
                                </p:cTn>
                              </p:par>
                              <p:par>
                                <p:cTn id="19" presetID="8" presetClass="emph" presetSubtype="0" fill="hold" nodeType="withEffect">
                                  <p:stCondLst>
                                    <p:cond delay="0"/>
                                  </p:stCondLst>
                                  <p:childTnLst>
                                    <p:animRot by="-480000">
                                      <p:cBhvr>
                                        <p:cTn id="20" dur="500" fill="hold"/>
                                        <p:tgtEl>
                                          <p:spTgt spid="4"/>
                                        </p:tgtEl>
                                        <p:attrNameLst>
                                          <p:attrName>r</p:attrName>
                                        </p:attrNameLst>
                                      </p:cBhvr>
                                    </p:animRot>
                                  </p:childTnLst>
                                </p:cTn>
                              </p:par>
                              <p:par>
                                <p:cTn id="21" presetID="9" presetClass="exit" presetSubtype="0" fill="hold" grpId="2" nodeType="with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23" presetClass="exit" presetSubtype="16" fill="hold" grpId="3" nodeType="withEffect">
                                  <p:stCondLst>
                                    <p:cond delay="0"/>
                                  </p:stCondLst>
                                  <p:childTnLst>
                                    <p:anim calcmode="lin" valueType="num">
                                      <p:cBhvr>
                                        <p:cTn id="25" dur="500"/>
                                        <p:tgtEl>
                                          <p:spTgt spid="5"/>
                                        </p:tgtEl>
                                        <p:attrNameLst>
                                          <p:attrName>ppt_w</p:attrName>
                                        </p:attrNameLst>
                                      </p:cBhvr>
                                      <p:tavLst>
                                        <p:tav tm="0">
                                          <p:val>
                                            <p:strVal val="ppt_w"/>
                                          </p:val>
                                        </p:tav>
                                        <p:tav tm="100000">
                                          <p:val>
                                            <p:strVal val="4*ppt_w"/>
                                          </p:val>
                                        </p:tav>
                                      </p:tavLst>
                                    </p:anim>
                                    <p:anim calcmode="lin" valueType="num">
                                      <p:cBhvr>
                                        <p:cTn id="26" dur="500"/>
                                        <p:tgtEl>
                                          <p:spTgt spid="5"/>
                                        </p:tgtEl>
                                        <p:attrNameLst>
                                          <p:attrName>ppt_h</p:attrName>
                                        </p:attrNameLst>
                                      </p:cBhvr>
                                      <p:tavLst>
                                        <p:tav tm="0">
                                          <p:val>
                                            <p:strVal val="ppt_h"/>
                                          </p:val>
                                        </p:tav>
                                        <p:tav tm="100000">
                                          <p:val>
                                            <p:strVal val="4*ppt_h"/>
                                          </p:val>
                                        </p:tav>
                                      </p:tavLst>
                                    </p:anim>
                                    <p:set>
                                      <p:cBhvr>
                                        <p:cTn id="27" dur="1" fill="hold">
                                          <p:stCondLst>
                                            <p:cond delay="499"/>
                                          </p:stCondLst>
                                        </p:cTn>
                                        <p:tgtEl>
                                          <p:spTgt spid="5"/>
                                        </p:tgtEl>
                                        <p:attrNameLst>
                                          <p:attrName>style.visibility</p:attrName>
                                        </p:attrNameLst>
                                      </p:cBhvr>
                                      <p:to>
                                        <p:strVal val="hidden"/>
                                      </p:to>
                                    </p:set>
                                  </p:childTnLst>
                                </p:cTn>
                              </p:par>
                              <p:par>
                                <p:cTn id="28" presetID="8" presetClass="emph" presetSubtype="0" fill="hold" grpId="4" nodeType="withEffect">
                                  <p:stCondLst>
                                    <p:cond delay="0"/>
                                  </p:stCondLst>
                                  <p:childTnLst>
                                    <p:animRot by="-480000">
                                      <p:cBhvr>
                                        <p:cTn id="29"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4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上一阶段总结</a:t>
            </a:r>
            <a:endParaRPr lang="zh-CN" altLang="en-US" sz="2000" dirty="0">
              <a:solidFill>
                <a:schemeClr val="bg1"/>
              </a:solidFill>
              <a:latin typeface="微软雅黑" panose="020B0503020204020204" charset="-122"/>
              <a:ea typeface="微软雅黑" panose="020B0503020204020204" charset="-122"/>
            </a:endParaRPr>
          </a:p>
        </p:txBody>
      </p:sp>
      <p:sp>
        <p:nvSpPr>
          <p:cNvPr id="224" name="圆角矩形 223"/>
          <p:cNvSpPr/>
          <p:nvPr/>
        </p:nvSpPr>
        <p:spPr>
          <a:xfrm>
            <a:off x="2101173" y="1624315"/>
            <a:ext cx="7908589" cy="3157426"/>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圆角矩形 225"/>
          <p:cNvSpPr/>
          <p:nvPr/>
        </p:nvSpPr>
        <p:spPr>
          <a:xfrm>
            <a:off x="2516082" y="1762596"/>
            <a:ext cx="4679539" cy="2880861"/>
          </a:xfrm>
          <a:prstGeom prst="roundRect">
            <a:avLst>
              <a:gd name="adj" fmla="val 15589"/>
            </a:avLst>
          </a:prstGeom>
          <a:blipFill>
            <a:blip r:embed="rId1"/>
            <a:stretch>
              <a:fillRect l="-15532" r="-15532"/>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时尚中黑简体" panose="01010104010101010101" pitchFamily="2" charset="-122"/>
              <a:ea typeface="时尚中黑简体" panose="01010104010101010101" pitchFamily="2" charset="-122"/>
            </a:endParaRPr>
          </a:p>
        </p:txBody>
      </p:sp>
      <p:sp>
        <p:nvSpPr>
          <p:cNvPr id="227" name="矩形 47"/>
          <p:cNvSpPr>
            <a:spLocks noChangeArrowheads="1"/>
          </p:cNvSpPr>
          <p:nvPr/>
        </p:nvSpPr>
        <p:spPr bwMode="auto">
          <a:xfrm>
            <a:off x="1590525" y="5111971"/>
            <a:ext cx="938545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400" dirty="0" smtClean="0">
                <a:solidFill>
                  <a:schemeClr val="tx1">
                    <a:lumMod val="65000"/>
                    <a:lumOff val="35000"/>
                  </a:schemeClr>
                </a:solidFill>
                <a:sym typeface="微软雅黑" panose="020B0503020204020204" charset="-122"/>
              </a:rPr>
              <a:t>在此</a:t>
            </a:r>
            <a:r>
              <a:rPr lang="zh-CN" altLang="en-US" sz="1400" dirty="0">
                <a:solidFill>
                  <a:schemeClr val="tx1">
                    <a:lumMod val="65000"/>
                    <a:lumOff val="35000"/>
                  </a:schemeClr>
                </a:solidFill>
                <a:sym typeface="微软雅黑" panose="020B0503020204020204" charset="-122"/>
              </a:rPr>
              <a:t>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charset="-122"/>
            </a:endParaRPr>
          </a:p>
        </p:txBody>
      </p:sp>
      <p:sp>
        <p:nvSpPr>
          <p:cNvPr id="229" name="圆角矩形 228"/>
          <p:cNvSpPr/>
          <p:nvPr/>
        </p:nvSpPr>
        <p:spPr>
          <a:xfrm>
            <a:off x="7365094" y="1762596"/>
            <a:ext cx="2226378" cy="1370623"/>
          </a:xfrm>
          <a:prstGeom prst="roundRect">
            <a:avLst>
              <a:gd name="adj" fmla="val 15589"/>
            </a:avLst>
          </a:prstGeom>
          <a:blipFill>
            <a:blip r:embed="rId2"/>
            <a:stretch>
              <a:fillRect l="-15532" r="-15532"/>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时尚中黑简体" panose="01010104010101010101" pitchFamily="2" charset="-122"/>
              <a:ea typeface="时尚中黑简体" panose="01010104010101010101" pitchFamily="2" charset="-122"/>
            </a:endParaRPr>
          </a:p>
        </p:txBody>
      </p:sp>
      <p:sp>
        <p:nvSpPr>
          <p:cNvPr id="230" name="圆角矩形 229"/>
          <p:cNvSpPr/>
          <p:nvPr/>
        </p:nvSpPr>
        <p:spPr>
          <a:xfrm>
            <a:off x="7365094" y="3271500"/>
            <a:ext cx="2226378" cy="1370623"/>
          </a:xfrm>
          <a:prstGeom prst="roundRect">
            <a:avLst>
              <a:gd name="adj" fmla="val 15589"/>
            </a:avLst>
          </a:prstGeom>
          <a:blipFill>
            <a:blip r:embed="rId3"/>
            <a:stretch>
              <a:fillRect l="-15532" r="-15532"/>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时尚中黑简体" panose="01010104010101010101" pitchFamily="2" charset="-122"/>
              <a:ea typeface="时尚中黑简体" panose="01010104010101010101" pitchFamily="2" charset="-122"/>
            </a:endParaRPr>
          </a:p>
        </p:txBody>
      </p:sp>
      <p:grpSp>
        <p:nvGrpSpPr>
          <p:cNvPr id="232" name="组合 231"/>
          <p:cNvGrpSpPr/>
          <p:nvPr/>
        </p:nvGrpSpPr>
        <p:grpSpPr>
          <a:xfrm>
            <a:off x="2516082" y="3657599"/>
            <a:ext cx="4653203" cy="538675"/>
            <a:chOff x="2516082" y="3657599"/>
            <a:chExt cx="4653203" cy="538675"/>
          </a:xfrm>
        </p:grpSpPr>
        <p:sp>
          <p:nvSpPr>
            <p:cNvPr id="239" name="矩形 238"/>
            <p:cNvSpPr/>
            <p:nvPr/>
          </p:nvSpPr>
          <p:spPr>
            <a:xfrm>
              <a:off x="2516082" y="3657599"/>
              <a:ext cx="4653203" cy="538675"/>
            </a:xfrm>
            <a:prstGeom prst="rect">
              <a:avLst/>
            </a:prstGeom>
            <a:solidFill>
              <a:srgbClr val="0070C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文本框 239"/>
            <p:cNvSpPr txBox="1"/>
            <p:nvPr/>
          </p:nvSpPr>
          <p:spPr>
            <a:xfrm>
              <a:off x="3519722" y="3696104"/>
              <a:ext cx="2645923" cy="461665"/>
            </a:xfrm>
            <a:prstGeom prst="rect">
              <a:avLst/>
            </a:prstGeom>
            <a:noFill/>
          </p:spPr>
          <p:txBody>
            <a:bodyPr wrap="square" rtlCol="0">
              <a:spAutoFit/>
            </a:bodyPr>
            <a:lstStyle/>
            <a:p>
              <a:r>
                <a:rPr lang="zh-CN" altLang="en-US" sz="2400" dirty="0" smtClean="0">
                  <a:solidFill>
                    <a:schemeClr val="bg1"/>
                  </a:solidFill>
                  <a:latin typeface="微软雅黑" panose="020B0503020204020204" charset="-122"/>
                  <a:ea typeface="微软雅黑" panose="020B0503020204020204" charset="-122"/>
                </a:rPr>
                <a:t>添加重点项目名称</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41" name="组合 240"/>
          <p:cNvGrpSpPr/>
          <p:nvPr/>
        </p:nvGrpSpPr>
        <p:grpSpPr>
          <a:xfrm>
            <a:off x="7365094" y="2467497"/>
            <a:ext cx="2226378" cy="507798"/>
            <a:chOff x="7365094" y="2467497"/>
            <a:chExt cx="2226378" cy="507798"/>
          </a:xfrm>
        </p:grpSpPr>
        <p:sp>
          <p:nvSpPr>
            <p:cNvPr id="242" name="矩形 241"/>
            <p:cNvSpPr/>
            <p:nvPr/>
          </p:nvSpPr>
          <p:spPr>
            <a:xfrm>
              <a:off x="7365094" y="2467497"/>
              <a:ext cx="2226378" cy="507798"/>
            </a:xfrm>
            <a:prstGeom prst="rect">
              <a:avLst/>
            </a:prstGeom>
            <a:solidFill>
              <a:srgbClr val="0070C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文本框 242"/>
            <p:cNvSpPr txBox="1"/>
            <p:nvPr/>
          </p:nvSpPr>
          <p:spPr>
            <a:xfrm>
              <a:off x="7424276" y="2536730"/>
              <a:ext cx="2108014" cy="369332"/>
            </a:xfrm>
            <a:prstGeom prst="rect">
              <a:avLst/>
            </a:prstGeom>
            <a:noFill/>
          </p:spPr>
          <p:txBody>
            <a:bodyPr wrap="square" rtlCol="0">
              <a:spAutoFit/>
            </a:bodyPr>
            <a:lstStyle/>
            <a:p>
              <a:r>
                <a:rPr lang="zh-CN" altLang="en-US" dirty="0" smtClean="0">
                  <a:solidFill>
                    <a:schemeClr val="bg1"/>
                  </a:solidFill>
                  <a:latin typeface="微软雅黑" panose="020B0503020204020204" charset="-122"/>
                  <a:ea typeface="微软雅黑" panose="020B0503020204020204" charset="-122"/>
                </a:rPr>
                <a:t>添加重点项目名称</a:t>
              </a:r>
              <a:endParaRPr lang="zh-CN" altLang="en-US" dirty="0">
                <a:solidFill>
                  <a:schemeClr val="bg1"/>
                </a:solidFill>
                <a:latin typeface="微软雅黑" panose="020B0503020204020204" charset="-122"/>
                <a:ea typeface="微软雅黑" panose="020B0503020204020204" charset="-122"/>
              </a:endParaRPr>
            </a:p>
          </p:txBody>
        </p:sp>
      </p:grpSp>
      <p:grpSp>
        <p:nvGrpSpPr>
          <p:cNvPr id="244" name="组合 243"/>
          <p:cNvGrpSpPr/>
          <p:nvPr/>
        </p:nvGrpSpPr>
        <p:grpSpPr>
          <a:xfrm>
            <a:off x="7365094" y="3942376"/>
            <a:ext cx="2226378" cy="507798"/>
            <a:chOff x="7365094" y="3942376"/>
            <a:chExt cx="2226378" cy="507798"/>
          </a:xfrm>
        </p:grpSpPr>
        <p:sp>
          <p:nvSpPr>
            <p:cNvPr id="245" name="矩形 244"/>
            <p:cNvSpPr/>
            <p:nvPr/>
          </p:nvSpPr>
          <p:spPr>
            <a:xfrm>
              <a:off x="7365094" y="3942376"/>
              <a:ext cx="2226378" cy="507798"/>
            </a:xfrm>
            <a:prstGeom prst="rect">
              <a:avLst/>
            </a:prstGeom>
            <a:solidFill>
              <a:srgbClr val="0070C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文本框 245"/>
            <p:cNvSpPr txBox="1"/>
            <p:nvPr/>
          </p:nvSpPr>
          <p:spPr>
            <a:xfrm>
              <a:off x="7483458" y="4011608"/>
              <a:ext cx="2108014" cy="369332"/>
            </a:xfrm>
            <a:prstGeom prst="rect">
              <a:avLst/>
            </a:prstGeom>
            <a:noFill/>
          </p:spPr>
          <p:txBody>
            <a:bodyPr wrap="square" rtlCol="0">
              <a:spAutoFit/>
            </a:bodyPr>
            <a:lstStyle/>
            <a:p>
              <a:r>
                <a:rPr lang="zh-CN" altLang="en-US" dirty="0" smtClean="0">
                  <a:solidFill>
                    <a:schemeClr val="bg1"/>
                  </a:solidFill>
                  <a:latin typeface="微软雅黑" panose="020B0503020204020204" charset="-122"/>
                  <a:ea typeface="微软雅黑" panose="020B0503020204020204" charset="-122"/>
                </a:rPr>
                <a:t>添加重点项目名称</a:t>
              </a:r>
              <a:endParaRPr lang="zh-CN" altLang="en-US"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4000">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14:bounceEnd="74000">
                                          <p:cBhvr additive="base">
                                            <p:cTn id="7" dur="1000" fill="hold"/>
                                            <p:tgtEl>
                                              <p:spTgt spid="224"/>
                                            </p:tgtEl>
                                            <p:attrNameLst>
                                              <p:attrName>ppt_x</p:attrName>
                                            </p:attrNameLst>
                                          </p:cBhvr>
                                          <p:tavLst>
                                            <p:tav tm="0">
                                              <p:val>
                                                <p:strVal val="1+#ppt_w/2"/>
                                              </p:val>
                                            </p:tav>
                                            <p:tav tm="100000">
                                              <p:val>
                                                <p:strVal val="#ppt_x"/>
                                              </p:val>
                                            </p:tav>
                                          </p:tavLst>
                                        </p:anim>
                                        <p:anim calcmode="lin" valueType="num" p14:bounceEnd="74000">
                                          <p:cBhvr additive="base">
                                            <p:cTn id="8" dur="1000" fill="hold"/>
                                            <p:tgtEl>
                                              <p:spTgt spid="2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dissolve">
                                          <p:cBhvr>
                                            <p:cTn id="12" dur="1000"/>
                                            <p:tgtEl>
                                              <p:spTgt spid="226"/>
                                            </p:tgtEl>
                                          </p:cBhvr>
                                        </p:animEffect>
                                      </p:childTnLst>
                                    </p:cTn>
                                  </p:par>
                                  <p:par>
                                    <p:cTn id="13" presetID="9" presetClass="entr" presetSubtype="0" fill="hold" grpId="0" nodeType="withEffect">
                                      <p:stCondLst>
                                        <p:cond delay="20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1000"/>
                                            <p:tgtEl>
                                              <p:spTgt spid="229"/>
                                            </p:tgtEl>
                                          </p:cBhvr>
                                        </p:animEffect>
                                      </p:childTnLst>
                                    </p:cTn>
                                  </p:par>
                                  <p:par>
                                    <p:cTn id="16" presetID="9" presetClass="entr" presetSubtype="0" fill="hold" grpId="0" nodeType="withEffect">
                                      <p:stCondLst>
                                        <p:cond delay="400"/>
                                      </p:stCondLst>
                                      <p:childTnLst>
                                        <p:set>
                                          <p:cBhvr>
                                            <p:cTn id="17" dur="1" fill="hold">
                                              <p:stCondLst>
                                                <p:cond delay="0"/>
                                              </p:stCondLst>
                                            </p:cTn>
                                            <p:tgtEl>
                                              <p:spTgt spid="230"/>
                                            </p:tgtEl>
                                            <p:attrNameLst>
                                              <p:attrName>style.visibility</p:attrName>
                                            </p:attrNameLst>
                                          </p:cBhvr>
                                          <p:to>
                                            <p:strVal val="visible"/>
                                          </p:to>
                                        </p:set>
                                        <p:animEffect transition="in" filter="dissolve">
                                          <p:cBhvr>
                                            <p:cTn id="18" dur="1000"/>
                                            <p:tgtEl>
                                              <p:spTgt spid="230"/>
                                            </p:tgtEl>
                                          </p:cBhvr>
                                        </p:animEffect>
                                      </p:childTnLst>
                                    </p:cTn>
                                  </p:par>
                                </p:childTnLst>
                              </p:cTn>
                            </p:par>
                            <p:par>
                              <p:cTn id="19" fill="hold">
                                <p:stCondLst>
                                  <p:cond delay="2000"/>
                                </p:stCondLst>
                                <p:childTnLst>
                                  <p:par>
                                    <p:cTn id="20" presetID="16" presetClass="entr" presetSubtype="37" fill="hold" nodeType="after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barn(outVertical)">
                                          <p:cBhvr>
                                            <p:cTn id="22" dur="500"/>
                                            <p:tgtEl>
                                              <p:spTgt spid="232"/>
                                            </p:tgtEl>
                                          </p:cBhvr>
                                        </p:animEffect>
                                      </p:childTnLst>
                                    </p:cTn>
                                  </p:par>
                                  <p:par>
                                    <p:cTn id="23" presetID="16" presetClass="entr" presetSubtype="37" fill="hold" nodeType="withEffect">
                                      <p:stCondLst>
                                        <p:cond delay="200"/>
                                      </p:stCondLst>
                                      <p:childTnLst>
                                        <p:set>
                                          <p:cBhvr>
                                            <p:cTn id="24" dur="1" fill="hold">
                                              <p:stCondLst>
                                                <p:cond delay="0"/>
                                              </p:stCondLst>
                                            </p:cTn>
                                            <p:tgtEl>
                                              <p:spTgt spid="241"/>
                                            </p:tgtEl>
                                            <p:attrNameLst>
                                              <p:attrName>style.visibility</p:attrName>
                                            </p:attrNameLst>
                                          </p:cBhvr>
                                          <p:to>
                                            <p:strVal val="visible"/>
                                          </p:to>
                                        </p:set>
                                        <p:animEffect transition="in" filter="barn(outVertical)">
                                          <p:cBhvr>
                                            <p:cTn id="25" dur="500"/>
                                            <p:tgtEl>
                                              <p:spTgt spid="241"/>
                                            </p:tgtEl>
                                          </p:cBhvr>
                                        </p:animEffect>
                                      </p:childTnLst>
                                    </p:cTn>
                                  </p:par>
                                  <p:par>
                                    <p:cTn id="26" presetID="16" presetClass="entr" presetSubtype="37" fill="hold" nodeType="withEffect">
                                      <p:stCondLst>
                                        <p:cond delay="400"/>
                                      </p:stCondLst>
                                      <p:childTnLst>
                                        <p:set>
                                          <p:cBhvr>
                                            <p:cTn id="27" dur="1" fill="hold">
                                              <p:stCondLst>
                                                <p:cond delay="0"/>
                                              </p:stCondLst>
                                            </p:cTn>
                                            <p:tgtEl>
                                              <p:spTgt spid="244"/>
                                            </p:tgtEl>
                                            <p:attrNameLst>
                                              <p:attrName>style.visibility</p:attrName>
                                            </p:attrNameLst>
                                          </p:cBhvr>
                                          <p:to>
                                            <p:strVal val="visible"/>
                                          </p:to>
                                        </p:set>
                                        <p:animEffect transition="in" filter="barn(outVertical)">
                                          <p:cBhvr>
                                            <p:cTn id="28" dur="500"/>
                                            <p:tgtEl>
                                              <p:spTgt spid="244"/>
                                            </p:tgtEl>
                                          </p:cBhvr>
                                        </p:animEffect>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1000"/>
                                            <p:tgtEl>
                                              <p:spTgt spid="227"/>
                                            </p:tgtEl>
                                          </p:cBhvr>
                                        </p:animEffect>
                                        <p:anim calcmode="lin" valueType="num">
                                          <p:cBhvr>
                                            <p:cTn id="33" dur="1000" fill="hold"/>
                                            <p:tgtEl>
                                              <p:spTgt spid="227"/>
                                            </p:tgtEl>
                                            <p:attrNameLst>
                                              <p:attrName>ppt_x</p:attrName>
                                            </p:attrNameLst>
                                          </p:cBhvr>
                                          <p:tavLst>
                                            <p:tav tm="0">
                                              <p:val>
                                                <p:strVal val="#ppt_x"/>
                                              </p:val>
                                            </p:tav>
                                            <p:tav tm="100000">
                                              <p:val>
                                                <p:strVal val="#ppt_x"/>
                                              </p:val>
                                            </p:tav>
                                          </p:tavLst>
                                        </p:anim>
                                        <p:anim calcmode="lin" valueType="num">
                                          <p:cBhvr>
                                            <p:cTn id="34"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6" grpId="0" animBg="1"/>
          <p:bldP spid="227" grpId="0"/>
          <p:bldP spid="229" grpId="0" animBg="1"/>
          <p:bldP spid="2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additive="base">
                                            <p:cTn id="7" dur="1000" fill="hold"/>
                                            <p:tgtEl>
                                              <p:spTgt spid="224"/>
                                            </p:tgtEl>
                                            <p:attrNameLst>
                                              <p:attrName>ppt_x</p:attrName>
                                            </p:attrNameLst>
                                          </p:cBhvr>
                                          <p:tavLst>
                                            <p:tav tm="0">
                                              <p:val>
                                                <p:strVal val="1+#ppt_w/2"/>
                                              </p:val>
                                            </p:tav>
                                            <p:tav tm="100000">
                                              <p:val>
                                                <p:strVal val="#ppt_x"/>
                                              </p:val>
                                            </p:tav>
                                          </p:tavLst>
                                        </p:anim>
                                        <p:anim calcmode="lin" valueType="num">
                                          <p:cBhvr additive="base">
                                            <p:cTn id="8" dur="1000" fill="hold"/>
                                            <p:tgtEl>
                                              <p:spTgt spid="2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dissolve">
                                          <p:cBhvr>
                                            <p:cTn id="12" dur="1000"/>
                                            <p:tgtEl>
                                              <p:spTgt spid="226"/>
                                            </p:tgtEl>
                                          </p:cBhvr>
                                        </p:animEffect>
                                      </p:childTnLst>
                                    </p:cTn>
                                  </p:par>
                                  <p:par>
                                    <p:cTn id="13" presetID="9" presetClass="entr" presetSubtype="0" fill="hold" grpId="0" nodeType="withEffect">
                                      <p:stCondLst>
                                        <p:cond delay="20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1000"/>
                                            <p:tgtEl>
                                              <p:spTgt spid="229"/>
                                            </p:tgtEl>
                                          </p:cBhvr>
                                        </p:animEffect>
                                      </p:childTnLst>
                                    </p:cTn>
                                  </p:par>
                                  <p:par>
                                    <p:cTn id="16" presetID="9" presetClass="entr" presetSubtype="0" fill="hold" grpId="0" nodeType="withEffect">
                                      <p:stCondLst>
                                        <p:cond delay="400"/>
                                      </p:stCondLst>
                                      <p:childTnLst>
                                        <p:set>
                                          <p:cBhvr>
                                            <p:cTn id="17" dur="1" fill="hold">
                                              <p:stCondLst>
                                                <p:cond delay="0"/>
                                              </p:stCondLst>
                                            </p:cTn>
                                            <p:tgtEl>
                                              <p:spTgt spid="230"/>
                                            </p:tgtEl>
                                            <p:attrNameLst>
                                              <p:attrName>style.visibility</p:attrName>
                                            </p:attrNameLst>
                                          </p:cBhvr>
                                          <p:to>
                                            <p:strVal val="visible"/>
                                          </p:to>
                                        </p:set>
                                        <p:animEffect transition="in" filter="dissolve">
                                          <p:cBhvr>
                                            <p:cTn id="18" dur="1000"/>
                                            <p:tgtEl>
                                              <p:spTgt spid="230"/>
                                            </p:tgtEl>
                                          </p:cBhvr>
                                        </p:animEffect>
                                      </p:childTnLst>
                                    </p:cTn>
                                  </p:par>
                                </p:childTnLst>
                              </p:cTn>
                            </p:par>
                            <p:par>
                              <p:cTn id="19" fill="hold">
                                <p:stCondLst>
                                  <p:cond delay="2000"/>
                                </p:stCondLst>
                                <p:childTnLst>
                                  <p:par>
                                    <p:cTn id="20" presetID="16" presetClass="entr" presetSubtype="37" fill="hold" nodeType="after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barn(outVertical)">
                                          <p:cBhvr>
                                            <p:cTn id="22" dur="500"/>
                                            <p:tgtEl>
                                              <p:spTgt spid="232"/>
                                            </p:tgtEl>
                                          </p:cBhvr>
                                        </p:animEffect>
                                      </p:childTnLst>
                                    </p:cTn>
                                  </p:par>
                                  <p:par>
                                    <p:cTn id="23" presetID="16" presetClass="entr" presetSubtype="37" fill="hold" nodeType="withEffect">
                                      <p:stCondLst>
                                        <p:cond delay="200"/>
                                      </p:stCondLst>
                                      <p:childTnLst>
                                        <p:set>
                                          <p:cBhvr>
                                            <p:cTn id="24" dur="1" fill="hold">
                                              <p:stCondLst>
                                                <p:cond delay="0"/>
                                              </p:stCondLst>
                                            </p:cTn>
                                            <p:tgtEl>
                                              <p:spTgt spid="241"/>
                                            </p:tgtEl>
                                            <p:attrNameLst>
                                              <p:attrName>style.visibility</p:attrName>
                                            </p:attrNameLst>
                                          </p:cBhvr>
                                          <p:to>
                                            <p:strVal val="visible"/>
                                          </p:to>
                                        </p:set>
                                        <p:animEffect transition="in" filter="barn(outVertical)">
                                          <p:cBhvr>
                                            <p:cTn id="25" dur="500"/>
                                            <p:tgtEl>
                                              <p:spTgt spid="241"/>
                                            </p:tgtEl>
                                          </p:cBhvr>
                                        </p:animEffect>
                                      </p:childTnLst>
                                    </p:cTn>
                                  </p:par>
                                  <p:par>
                                    <p:cTn id="26" presetID="16" presetClass="entr" presetSubtype="37" fill="hold" nodeType="withEffect">
                                      <p:stCondLst>
                                        <p:cond delay="400"/>
                                      </p:stCondLst>
                                      <p:childTnLst>
                                        <p:set>
                                          <p:cBhvr>
                                            <p:cTn id="27" dur="1" fill="hold">
                                              <p:stCondLst>
                                                <p:cond delay="0"/>
                                              </p:stCondLst>
                                            </p:cTn>
                                            <p:tgtEl>
                                              <p:spTgt spid="244"/>
                                            </p:tgtEl>
                                            <p:attrNameLst>
                                              <p:attrName>style.visibility</p:attrName>
                                            </p:attrNameLst>
                                          </p:cBhvr>
                                          <p:to>
                                            <p:strVal val="visible"/>
                                          </p:to>
                                        </p:set>
                                        <p:animEffect transition="in" filter="barn(outVertical)">
                                          <p:cBhvr>
                                            <p:cTn id="28" dur="500"/>
                                            <p:tgtEl>
                                              <p:spTgt spid="244"/>
                                            </p:tgtEl>
                                          </p:cBhvr>
                                        </p:animEffect>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1000"/>
                                            <p:tgtEl>
                                              <p:spTgt spid="227"/>
                                            </p:tgtEl>
                                          </p:cBhvr>
                                        </p:animEffect>
                                        <p:anim calcmode="lin" valueType="num">
                                          <p:cBhvr>
                                            <p:cTn id="33" dur="1000" fill="hold"/>
                                            <p:tgtEl>
                                              <p:spTgt spid="227"/>
                                            </p:tgtEl>
                                            <p:attrNameLst>
                                              <p:attrName>ppt_x</p:attrName>
                                            </p:attrNameLst>
                                          </p:cBhvr>
                                          <p:tavLst>
                                            <p:tav tm="0">
                                              <p:val>
                                                <p:strVal val="#ppt_x"/>
                                              </p:val>
                                            </p:tav>
                                            <p:tav tm="100000">
                                              <p:val>
                                                <p:strVal val="#ppt_x"/>
                                              </p:val>
                                            </p:tav>
                                          </p:tavLst>
                                        </p:anim>
                                        <p:anim calcmode="lin" valueType="num">
                                          <p:cBhvr>
                                            <p:cTn id="34"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6" grpId="0" animBg="1"/>
          <p:bldP spid="227" grpId="0"/>
          <p:bldP spid="229" grpId="0" animBg="1"/>
          <p:bldP spid="23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4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上一阶段总结</a:t>
            </a:r>
            <a:endParaRPr lang="zh-CN" altLang="en-US" sz="2000" dirty="0">
              <a:solidFill>
                <a:schemeClr val="bg1"/>
              </a:solidFill>
              <a:latin typeface="微软雅黑" panose="020B0503020204020204" charset="-122"/>
              <a:ea typeface="微软雅黑" panose="020B0503020204020204" charset="-122"/>
            </a:endParaRPr>
          </a:p>
        </p:txBody>
      </p:sp>
      <p:sp>
        <p:nvSpPr>
          <p:cNvPr id="28" name="TextBox 22"/>
          <p:cNvSpPr txBox="1"/>
          <p:nvPr/>
        </p:nvSpPr>
        <p:spPr>
          <a:xfrm>
            <a:off x="1849379" y="2538114"/>
            <a:ext cx="2522655" cy="969082"/>
          </a:xfrm>
          <a:prstGeom prst="rect">
            <a:avLst/>
          </a:prstGeom>
          <a:noFill/>
        </p:spPr>
        <p:txBody>
          <a:bodyPr wrap="square" lIns="81887" tIns="40943" rIns="81887" bIns="40943" rtlCol="0">
            <a:spAutoFit/>
          </a:bodyPr>
          <a:lstStyle/>
          <a:p>
            <a:pPr algn="just">
              <a:lnSpc>
                <a:spcPct val="120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sp>
        <p:nvSpPr>
          <p:cNvPr id="29" name="TextBox 24"/>
          <p:cNvSpPr txBox="1"/>
          <p:nvPr/>
        </p:nvSpPr>
        <p:spPr>
          <a:xfrm>
            <a:off x="8190786" y="2538114"/>
            <a:ext cx="2522655"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charset="-122"/>
              </a:rPr>
              <a:t>在此录入上述图表的综合描述说明。</a:t>
            </a:r>
            <a:endParaRPr lang="zh-CN" altLang="en-US" sz="1200" dirty="0">
              <a:solidFill>
                <a:schemeClr val="tx1">
                  <a:lumMod val="50000"/>
                  <a:lumOff val="50000"/>
                </a:schemeClr>
              </a:solidFill>
            </a:endParaRPr>
          </a:p>
        </p:txBody>
      </p:sp>
      <p:sp>
        <p:nvSpPr>
          <p:cNvPr id="30" name="TextBox 39"/>
          <p:cNvSpPr txBox="1"/>
          <p:nvPr/>
        </p:nvSpPr>
        <p:spPr>
          <a:xfrm>
            <a:off x="1849379" y="4506092"/>
            <a:ext cx="2522655"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charset="-122"/>
              </a:rPr>
              <a:t>在此录入上述图表的综合描述说明。</a:t>
            </a:r>
            <a:endParaRPr lang="zh-CN" altLang="en-US" sz="1200" dirty="0">
              <a:solidFill>
                <a:schemeClr val="tx1">
                  <a:lumMod val="50000"/>
                  <a:lumOff val="50000"/>
                </a:schemeClr>
              </a:solidFill>
            </a:endParaRPr>
          </a:p>
        </p:txBody>
      </p:sp>
      <p:sp>
        <p:nvSpPr>
          <p:cNvPr id="31" name="TextBox 41"/>
          <p:cNvSpPr txBox="1"/>
          <p:nvPr/>
        </p:nvSpPr>
        <p:spPr>
          <a:xfrm>
            <a:off x="8190786" y="4506092"/>
            <a:ext cx="2522655"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charset="-122"/>
              </a:rPr>
              <a:t>在此录入上述图表的综合描述说明。</a:t>
            </a:r>
            <a:endParaRPr lang="zh-CN" altLang="en-US" sz="1200" dirty="0">
              <a:solidFill>
                <a:schemeClr val="tx1">
                  <a:lumMod val="50000"/>
                  <a:lumOff val="50000"/>
                </a:schemeClr>
              </a:solidFill>
            </a:endParaRPr>
          </a:p>
        </p:txBody>
      </p:sp>
      <p:grpSp>
        <p:nvGrpSpPr>
          <p:cNvPr id="32" name="组合 31"/>
          <p:cNvGrpSpPr/>
          <p:nvPr/>
        </p:nvGrpSpPr>
        <p:grpSpPr>
          <a:xfrm>
            <a:off x="4531467" y="1932648"/>
            <a:ext cx="1658979" cy="1658979"/>
            <a:chOff x="2255434" y="2469801"/>
            <a:chExt cx="2466754" cy="2466754"/>
          </a:xfrm>
        </p:grpSpPr>
        <p:sp>
          <p:nvSpPr>
            <p:cNvPr id="33" name="圆角矩形 32"/>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4" name="圆角矩形 33"/>
            <p:cNvSpPr/>
            <p:nvPr/>
          </p:nvSpPr>
          <p:spPr>
            <a:xfrm>
              <a:off x="3488810" y="4126236"/>
              <a:ext cx="1133552" cy="710198"/>
            </a:xfrm>
            <a:prstGeom prst="roundRect">
              <a:avLst>
                <a:gd name="adj" fmla="val 15589"/>
              </a:avLst>
            </a:prstGeom>
            <a:solidFill>
              <a:srgbClr val="0070C0"/>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ea typeface="微软雅黑" panose="020B0503020204020204" charset="-122"/>
                </a:rPr>
                <a:t>S</a:t>
              </a:r>
              <a:endParaRPr lang="zh-CN" altLang="en-US" sz="3200" dirty="0">
                <a:latin typeface="Impact" panose="020B0806030902050204" pitchFamily="34" charset="0"/>
                <a:ea typeface="微软雅黑" panose="020B0503020204020204" charset="-122"/>
              </a:endParaRPr>
            </a:p>
          </p:txBody>
        </p:sp>
        <p:grpSp>
          <p:nvGrpSpPr>
            <p:cNvPr id="35" name="组合 34"/>
            <p:cNvGrpSpPr/>
            <p:nvPr/>
          </p:nvGrpSpPr>
          <p:grpSpPr>
            <a:xfrm>
              <a:off x="2443555" y="2578069"/>
              <a:ext cx="2178808" cy="1462207"/>
              <a:chOff x="7333026" y="2265401"/>
              <a:chExt cx="2178808" cy="1462207"/>
            </a:xfrm>
          </p:grpSpPr>
          <p:sp>
            <p:nvSpPr>
              <p:cNvPr id="36" name="文本框 35"/>
              <p:cNvSpPr txBox="1"/>
              <p:nvPr/>
            </p:nvSpPr>
            <p:spPr>
              <a:xfrm>
                <a:off x="7402987" y="2265401"/>
                <a:ext cx="2108847" cy="457637"/>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rPr>
                  <a:t>在此添加标题</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37" name="文本框 36"/>
              <p:cNvSpPr txBox="1"/>
              <p:nvPr/>
            </p:nvSpPr>
            <p:spPr>
              <a:xfrm>
                <a:off x="7333026" y="2766572"/>
                <a:ext cx="2090510" cy="961036"/>
              </a:xfrm>
              <a:prstGeom prst="rect">
                <a:avLst/>
              </a:prstGeom>
              <a:noFill/>
            </p:spPr>
            <p:txBody>
              <a:bodyPr wrap="square" rtlCol="0">
                <a:spAutoFit/>
              </a:bodyPr>
              <a:lstStyle/>
              <a:p>
                <a:pPr algn="just"/>
                <a:r>
                  <a:rPr lang="zh-CN" altLang="en-US" sz="9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a:t>
                </a:r>
                <a:endParaRPr lang="zh-CN" altLang="en-US" sz="900" dirty="0">
                  <a:solidFill>
                    <a:schemeClr val="tx1">
                      <a:lumMod val="50000"/>
                      <a:lumOff val="50000"/>
                    </a:schemeClr>
                  </a:solidFill>
                  <a:latin typeface="微软雅黑" panose="020B0503020204020204" charset="-122"/>
                  <a:ea typeface="微软雅黑" panose="020B0503020204020204" charset="-122"/>
                </a:endParaRPr>
              </a:p>
            </p:txBody>
          </p:sp>
        </p:grpSp>
      </p:grpSp>
      <p:grpSp>
        <p:nvGrpSpPr>
          <p:cNvPr id="38" name="组合 37"/>
          <p:cNvGrpSpPr/>
          <p:nvPr/>
        </p:nvGrpSpPr>
        <p:grpSpPr>
          <a:xfrm>
            <a:off x="6331223" y="1932648"/>
            <a:ext cx="1658979" cy="1658979"/>
            <a:chOff x="2255434" y="2469801"/>
            <a:chExt cx="2466754" cy="2466754"/>
          </a:xfrm>
        </p:grpSpPr>
        <p:sp>
          <p:nvSpPr>
            <p:cNvPr id="39" name="圆角矩形 38"/>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0" name="圆角矩形 39"/>
            <p:cNvSpPr/>
            <p:nvPr/>
          </p:nvSpPr>
          <p:spPr>
            <a:xfrm>
              <a:off x="2355259" y="4126236"/>
              <a:ext cx="1133552" cy="710198"/>
            </a:xfrm>
            <a:prstGeom prst="roundRect">
              <a:avLst>
                <a:gd name="adj" fmla="val 15589"/>
              </a:avLst>
            </a:prstGeom>
            <a:solidFill>
              <a:srgbClr val="0070C0"/>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ea typeface="微软雅黑" panose="020B0503020204020204" charset="-122"/>
                </a:rPr>
                <a:t>W</a:t>
              </a:r>
              <a:endParaRPr lang="zh-CN" altLang="en-US" sz="3200" dirty="0">
                <a:latin typeface="Impact" panose="020B0806030902050204" pitchFamily="34" charset="0"/>
                <a:ea typeface="微软雅黑" panose="020B0503020204020204" charset="-122"/>
              </a:endParaRPr>
            </a:p>
          </p:txBody>
        </p:sp>
        <p:grpSp>
          <p:nvGrpSpPr>
            <p:cNvPr id="41" name="组合 40"/>
            <p:cNvGrpSpPr/>
            <p:nvPr/>
          </p:nvGrpSpPr>
          <p:grpSpPr>
            <a:xfrm>
              <a:off x="2443555" y="2578069"/>
              <a:ext cx="2178808" cy="1462207"/>
              <a:chOff x="7333026" y="2265401"/>
              <a:chExt cx="2178808" cy="1462207"/>
            </a:xfrm>
          </p:grpSpPr>
          <p:sp>
            <p:nvSpPr>
              <p:cNvPr id="42" name="文本框 41"/>
              <p:cNvSpPr txBox="1"/>
              <p:nvPr/>
            </p:nvSpPr>
            <p:spPr>
              <a:xfrm>
                <a:off x="7402987" y="2265401"/>
                <a:ext cx="2108847" cy="457637"/>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rPr>
                  <a:t>在此添加标题</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43" name="文本框 42"/>
              <p:cNvSpPr txBox="1"/>
              <p:nvPr/>
            </p:nvSpPr>
            <p:spPr>
              <a:xfrm>
                <a:off x="7333026" y="2766572"/>
                <a:ext cx="2090510" cy="961036"/>
              </a:xfrm>
              <a:prstGeom prst="rect">
                <a:avLst/>
              </a:prstGeom>
              <a:noFill/>
            </p:spPr>
            <p:txBody>
              <a:bodyPr wrap="square" rtlCol="0">
                <a:spAutoFit/>
              </a:bodyPr>
              <a:lstStyle/>
              <a:p>
                <a:pPr algn="just"/>
                <a:r>
                  <a:rPr lang="zh-CN" altLang="en-US" sz="9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a:t>
                </a:r>
                <a:endParaRPr lang="zh-CN" altLang="en-US" sz="900" dirty="0">
                  <a:solidFill>
                    <a:schemeClr val="tx1">
                      <a:lumMod val="50000"/>
                      <a:lumOff val="50000"/>
                    </a:schemeClr>
                  </a:solidFill>
                  <a:latin typeface="微软雅黑" panose="020B0503020204020204" charset="-122"/>
                  <a:ea typeface="微软雅黑" panose="020B0503020204020204" charset="-122"/>
                </a:endParaRPr>
              </a:p>
            </p:txBody>
          </p:sp>
        </p:grpSp>
      </p:grpSp>
      <p:grpSp>
        <p:nvGrpSpPr>
          <p:cNvPr id="44" name="组合 43"/>
          <p:cNvGrpSpPr/>
          <p:nvPr/>
        </p:nvGrpSpPr>
        <p:grpSpPr>
          <a:xfrm>
            <a:off x="4512811" y="3845365"/>
            <a:ext cx="1658979" cy="1658979"/>
            <a:chOff x="2255434" y="2469801"/>
            <a:chExt cx="2466754" cy="2466754"/>
          </a:xfrm>
        </p:grpSpPr>
        <p:sp>
          <p:nvSpPr>
            <p:cNvPr id="45" name="圆角矩形 44"/>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6" name="圆角矩形 45"/>
            <p:cNvSpPr/>
            <p:nvPr/>
          </p:nvSpPr>
          <p:spPr>
            <a:xfrm>
              <a:off x="3488810" y="4126236"/>
              <a:ext cx="1133552" cy="710198"/>
            </a:xfrm>
            <a:prstGeom prst="roundRect">
              <a:avLst>
                <a:gd name="adj" fmla="val 15589"/>
              </a:avLst>
            </a:prstGeom>
            <a:solidFill>
              <a:srgbClr val="0070C0"/>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ea typeface="微软雅黑" panose="020B0503020204020204" charset="-122"/>
                </a:rPr>
                <a:t>O</a:t>
              </a:r>
              <a:endParaRPr lang="zh-CN" altLang="en-US" sz="3200" dirty="0">
                <a:latin typeface="Impact" panose="020B0806030902050204" pitchFamily="34" charset="0"/>
                <a:ea typeface="微软雅黑" panose="020B0503020204020204" charset="-122"/>
              </a:endParaRPr>
            </a:p>
          </p:txBody>
        </p:sp>
        <p:grpSp>
          <p:nvGrpSpPr>
            <p:cNvPr id="47" name="组合 46"/>
            <p:cNvGrpSpPr/>
            <p:nvPr/>
          </p:nvGrpSpPr>
          <p:grpSpPr>
            <a:xfrm>
              <a:off x="2443555" y="2578069"/>
              <a:ext cx="2178808" cy="1462207"/>
              <a:chOff x="7333026" y="2265401"/>
              <a:chExt cx="2178808" cy="1462207"/>
            </a:xfrm>
          </p:grpSpPr>
          <p:sp>
            <p:nvSpPr>
              <p:cNvPr id="48" name="文本框 47"/>
              <p:cNvSpPr txBox="1"/>
              <p:nvPr/>
            </p:nvSpPr>
            <p:spPr>
              <a:xfrm>
                <a:off x="7402987" y="2265401"/>
                <a:ext cx="2108847" cy="457637"/>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rPr>
                  <a:t>在此添加标题</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49" name="文本框 48"/>
              <p:cNvSpPr txBox="1"/>
              <p:nvPr/>
            </p:nvSpPr>
            <p:spPr>
              <a:xfrm>
                <a:off x="7333026" y="2766572"/>
                <a:ext cx="2090510" cy="961036"/>
              </a:xfrm>
              <a:prstGeom prst="rect">
                <a:avLst/>
              </a:prstGeom>
              <a:noFill/>
            </p:spPr>
            <p:txBody>
              <a:bodyPr wrap="square" rtlCol="0">
                <a:spAutoFit/>
              </a:bodyPr>
              <a:lstStyle/>
              <a:p>
                <a:pPr algn="just"/>
                <a:r>
                  <a:rPr lang="zh-CN" altLang="en-US" sz="9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a:t>
                </a:r>
                <a:endParaRPr lang="zh-CN" altLang="en-US" sz="900" dirty="0">
                  <a:solidFill>
                    <a:schemeClr val="tx1">
                      <a:lumMod val="50000"/>
                      <a:lumOff val="50000"/>
                    </a:schemeClr>
                  </a:solidFill>
                  <a:latin typeface="微软雅黑" panose="020B0503020204020204" charset="-122"/>
                  <a:ea typeface="微软雅黑" panose="020B0503020204020204" charset="-122"/>
                </a:endParaRPr>
              </a:p>
            </p:txBody>
          </p:sp>
        </p:grpSp>
      </p:grpSp>
      <p:grpSp>
        <p:nvGrpSpPr>
          <p:cNvPr id="50" name="组合 49"/>
          <p:cNvGrpSpPr/>
          <p:nvPr/>
        </p:nvGrpSpPr>
        <p:grpSpPr>
          <a:xfrm>
            <a:off x="6345359" y="3845365"/>
            <a:ext cx="1658979" cy="1658979"/>
            <a:chOff x="2255434" y="2469801"/>
            <a:chExt cx="2466754" cy="2466754"/>
          </a:xfrm>
        </p:grpSpPr>
        <p:sp>
          <p:nvSpPr>
            <p:cNvPr id="51" name="圆角矩形 50"/>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52" name="圆角矩形 51"/>
            <p:cNvSpPr/>
            <p:nvPr/>
          </p:nvSpPr>
          <p:spPr>
            <a:xfrm>
              <a:off x="2355256" y="4126236"/>
              <a:ext cx="1133552" cy="710198"/>
            </a:xfrm>
            <a:prstGeom prst="roundRect">
              <a:avLst>
                <a:gd name="adj" fmla="val 15589"/>
              </a:avLst>
            </a:prstGeom>
            <a:solidFill>
              <a:srgbClr val="0070C0"/>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chemeClr val="bg1"/>
                  </a:solidFill>
                  <a:latin typeface="Impact" panose="020B0806030902050204" pitchFamily="34" charset="0"/>
                  <a:ea typeface="微软雅黑" panose="020B0503020204020204" charset="-122"/>
                </a:rPr>
                <a:t>T</a:t>
              </a:r>
              <a:endParaRPr lang="zh-CN" altLang="en-US" sz="3200" dirty="0">
                <a:solidFill>
                  <a:schemeClr val="bg1"/>
                </a:solidFill>
                <a:latin typeface="Impact" panose="020B0806030902050204" pitchFamily="34" charset="0"/>
                <a:ea typeface="微软雅黑" panose="020B0503020204020204" charset="-122"/>
              </a:endParaRPr>
            </a:p>
          </p:txBody>
        </p:sp>
        <p:grpSp>
          <p:nvGrpSpPr>
            <p:cNvPr id="53" name="组合 52"/>
            <p:cNvGrpSpPr/>
            <p:nvPr/>
          </p:nvGrpSpPr>
          <p:grpSpPr>
            <a:xfrm>
              <a:off x="2443555" y="2578069"/>
              <a:ext cx="2178808" cy="1462207"/>
              <a:chOff x="7333026" y="2265401"/>
              <a:chExt cx="2178808" cy="1462207"/>
            </a:xfrm>
          </p:grpSpPr>
          <p:sp>
            <p:nvSpPr>
              <p:cNvPr id="54" name="文本框 53"/>
              <p:cNvSpPr txBox="1"/>
              <p:nvPr/>
            </p:nvSpPr>
            <p:spPr>
              <a:xfrm>
                <a:off x="7402987" y="2265401"/>
                <a:ext cx="2108847" cy="457637"/>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charset="-122"/>
                    <a:ea typeface="微软雅黑" panose="020B0503020204020204" charset="-122"/>
                  </a:rPr>
                  <a:t>在此添加标题</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7333026" y="2766572"/>
                <a:ext cx="2090510" cy="961036"/>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a:t>
                </a:r>
                <a:endParaRPr lang="zh-CN" altLang="en-US" sz="900" dirty="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56" name="组合 55"/>
          <p:cNvGrpSpPr/>
          <p:nvPr/>
        </p:nvGrpSpPr>
        <p:grpSpPr>
          <a:xfrm>
            <a:off x="2858538" y="2005462"/>
            <a:ext cx="1472345" cy="395306"/>
            <a:chOff x="5936301" y="2688438"/>
            <a:chExt cx="1443800" cy="395306"/>
          </a:xfrm>
        </p:grpSpPr>
        <p:sp>
          <p:nvSpPr>
            <p:cNvPr id="57" name="圆角矩形 56"/>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Impact" panose="020B0806030902050204" pitchFamily="34" charset="0"/>
                <a:ea typeface="微软雅黑" panose="020B0503020204020204" charset="-122"/>
              </a:endParaRPr>
            </a:p>
          </p:txBody>
        </p:sp>
        <p:sp>
          <p:nvSpPr>
            <p:cNvPr id="58" name="矩形 3"/>
            <p:cNvSpPr>
              <a:spLocks noChangeArrowheads="1"/>
            </p:cNvSpPr>
            <p:nvPr/>
          </p:nvSpPr>
          <p:spPr bwMode="auto">
            <a:xfrm>
              <a:off x="6176356" y="2697036"/>
              <a:ext cx="1020794"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en-US" altLang="zh-CN" sz="2000" dirty="0">
                  <a:solidFill>
                    <a:schemeClr val="tx1">
                      <a:lumMod val="75000"/>
                      <a:lumOff val="25000"/>
                    </a:schemeClr>
                  </a:solidFill>
                  <a:latin typeface="Impact" panose="020B0806030902050204" pitchFamily="34" charset="0"/>
                </a:rPr>
                <a:t>strength</a:t>
              </a:r>
              <a:endParaRPr lang="zh-CN" altLang="en-US" sz="2000" b="1" dirty="0">
                <a:solidFill>
                  <a:schemeClr val="tx1">
                    <a:lumMod val="75000"/>
                    <a:lumOff val="25000"/>
                  </a:schemeClr>
                </a:solidFill>
                <a:latin typeface="Impact" panose="020B0806030902050204" pitchFamily="34" charset="0"/>
                <a:ea typeface="微软雅黑" panose="020B0503020204020204" charset="-122"/>
                <a:cs typeface="Arial" panose="020B0604020202020204" pitchFamily="34" charset="0"/>
              </a:endParaRPr>
            </a:p>
          </p:txBody>
        </p:sp>
      </p:grpSp>
      <p:grpSp>
        <p:nvGrpSpPr>
          <p:cNvPr id="59" name="组合 58"/>
          <p:cNvGrpSpPr/>
          <p:nvPr/>
        </p:nvGrpSpPr>
        <p:grpSpPr>
          <a:xfrm>
            <a:off x="2854018" y="4028303"/>
            <a:ext cx="1472345" cy="395306"/>
            <a:chOff x="5936301" y="2688438"/>
            <a:chExt cx="1443800" cy="395306"/>
          </a:xfrm>
        </p:grpSpPr>
        <p:sp>
          <p:nvSpPr>
            <p:cNvPr id="60" name="圆角矩形 59"/>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Impact" panose="020B0806030902050204" pitchFamily="34" charset="0"/>
                <a:ea typeface="微软雅黑" panose="020B0503020204020204" charset="-122"/>
              </a:endParaRPr>
            </a:p>
          </p:txBody>
        </p:sp>
        <p:sp>
          <p:nvSpPr>
            <p:cNvPr id="61" name="矩形 3"/>
            <p:cNvSpPr>
              <a:spLocks noChangeArrowheads="1"/>
            </p:cNvSpPr>
            <p:nvPr/>
          </p:nvSpPr>
          <p:spPr bwMode="auto">
            <a:xfrm>
              <a:off x="5954957" y="2697036"/>
              <a:ext cx="1357186"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en-US" altLang="zh-CN" sz="2000" dirty="0">
                  <a:solidFill>
                    <a:schemeClr val="tx1">
                      <a:lumMod val="75000"/>
                      <a:lumOff val="25000"/>
                    </a:schemeClr>
                  </a:solidFill>
                  <a:latin typeface="Impact" panose="020B0806030902050204" pitchFamily="34" charset="0"/>
                </a:rPr>
                <a:t>opportunity</a:t>
              </a:r>
              <a:endParaRPr lang="zh-CN" altLang="en-US" sz="2000" b="1" dirty="0">
                <a:solidFill>
                  <a:schemeClr val="tx1">
                    <a:lumMod val="75000"/>
                    <a:lumOff val="25000"/>
                  </a:schemeClr>
                </a:solidFill>
                <a:latin typeface="Impact" panose="020B0806030902050204" pitchFamily="34" charset="0"/>
                <a:ea typeface="微软雅黑" panose="020B0503020204020204" charset="-122"/>
                <a:cs typeface="Arial" panose="020B0604020202020204" pitchFamily="34" charset="0"/>
              </a:endParaRPr>
            </a:p>
          </p:txBody>
        </p:sp>
      </p:grpSp>
      <p:grpSp>
        <p:nvGrpSpPr>
          <p:cNvPr id="62" name="组合 61"/>
          <p:cNvGrpSpPr/>
          <p:nvPr/>
        </p:nvGrpSpPr>
        <p:grpSpPr>
          <a:xfrm>
            <a:off x="8279999" y="2004372"/>
            <a:ext cx="1472345" cy="404994"/>
            <a:chOff x="5936301" y="2678750"/>
            <a:chExt cx="1443800" cy="404994"/>
          </a:xfrm>
        </p:grpSpPr>
        <p:sp>
          <p:nvSpPr>
            <p:cNvPr id="63" name="圆角矩形 62"/>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Impact" panose="020B0806030902050204" pitchFamily="34" charset="0"/>
                <a:ea typeface="微软雅黑" panose="020B0503020204020204" charset="-122"/>
              </a:endParaRPr>
            </a:p>
          </p:txBody>
        </p:sp>
        <p:sp>
          <p:nvSpPr>
            <p:cNvPr id="64" name="矩形 3"/>
            <p:cNvSpPr>
              <a:spLocks noChangeArrowheads="1"/>
            </p:cNvSpPr>
            <p:nvPr/>
          </p:nvSpPr>
          <p:spPr bwMode="auto">
            <a:xfrm>
              <a:off x="6088844" y="2678750"/>
              <a:ext cx="1176414"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en-US" altLang="zh-CN" sz="2000" dirty="0">
                  <a:solidFill>
                    <a:schemeClr val="tx1">
                      <a:lumMod val="75000"/>
                      <a:lumOff val="25000"/>
                    </a:schemeClr>
                  </a:solidFill>
                  <a:latin typeface="Impact" panose="020B0806030902050204" pitchFamily="34" charset="0"/>
                </a:rPr>
                <a:t>weakness</a:t>
              </a:r>
              <a:endParaRPr lang="zh-CN" altLang="en-US" sz="2000" b="1" dirty="0">
                <a:solidFill>
                  <a:schemeClr val="tx1">
                    <a:lumMod val="75000"/>
                    <a:lumOff val="25000"/>
                  </a:schemeClr>
                </a:solidFill>
                <a:latin typeface="Impact" panose="020B0806030902050204" pitchFamily="34" charset="0"/>
                <a:ea typeface="微软雅黑" panose="020B0503020204020204" charset="-122"/>
                <a:cs typeface="Arial" panose="020B0604020202020204" pitchFamily="34" charset="0"/>
              </a:endParaRPr>
            </a:p>
          </p:txBody>
        </p:sp>
      </p:grpSp>
      <p:grpSp>
        <p:nvGrpSpPr>
          <p:cNvPr id="65" name="组合 64"/>
          <p:cNvGrpSpPr/>
          <p:nvPr/>
        </p:nvGrpSpPr>
        <p:grpSpPr>
          <a:xfrm>
            <a:off x="8275659" y="4018615"/>
            <a:ext cx="1472345" cy="395306"/>
            <a:chOff x="5936301" y="2688438"/>
            <a:chExt cx="1443800" cy="395306"/>
          </a:xfrm>
        </p:grpSpPr>
        <p:sp>
          <p:nvSpPr>
            <p:cNvPr id="66" name="圆角矩形 65"/>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Impact" panose="020B0806030902050204" pitchFamily="34" charset="0"/>
                <a:ea typeface="微软雅黑" panose="020B0503020204020204" charset="-122"/>
              </a:endParaRPr>
            </a:p>
          </p:txBody>
        </p:sp>
        <p:sp>
          <p:nvSpPr>
            <p:cNvPr id="67" name="矩形 3"/>
            <p:cNvSpPr>
              <a:spLocks noChangeArrowheads="1"/>
            </p:cNvSpPr>
            <p:nvPr/>
          </p:nvSpPr>
          <p:spPr bwMode="auto">
            <a:xfrm>
              <a:off x="6230856" y="2697036"/>
              <a:ext cx="766771"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en-US" altLang="zh-CN" sz="2000" dirty="0">
                  <a:solidFill>
                    <a:schemeClr val="tx1">
                      <a:lumMod val="75000"/>
                      <a:lumOff val="25000"/>
                    </a:schemeClr>
                  </a:solidFill>
                  <a:latin typeface="Impact" panose="020B0806030902050204" pitchFamily="34" charset="0"/>
                </a:rPr>
                <a:t>threat</a:t>
              </a:r>
              <a:endParaRPr lang="zh-CN" altLang="en-US" sz="2000" b="1" dirty="0">
                <a:solidFill>
                  <a:schemeClr val="tx1">
                    <a:lumMod val="75000"/>
                    <a:lumOff val="25000"/>
                  </a:schemeClr>
                </a:solidFill>
                <a:latin typeface="Impact" panose="020B0806030902050204" pitchFamily="34" charset="0"/>
                <a:ea typeface="微软雅黑" panose="020B050302020402020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800" decel="100000"/>
                                        <p:tgtEl>
                                          <p:spTgt spid="32"/>
                                        </p:tgtEl>
                                      </p:cBhvr>
                                    </p:animEffect>
                                    <p:anim calcmode="lin" valueType="num">
                                      <p:cBhvr>
                                        <p:cTn id="8" dur="800" decel="100000" fill="hold"/>
                                        <p:tgtEl>
                                          <p:spTgt spid="32"/>
                                        </p:tgtEl>
                                        <p:attrNameLst>
                                          <p:attrName>style.rotation</p:attrName>
                                        </p:attrNameLst>
                                      </p:cBhvr>
                                      <p:tavLst>
                                        <p:tav tm="0">
                                          <p:val>
                                            <p:fltVal val="-90"/>
                                          </p:val>
                                        </p:tav>
                                        <p:tav tm="100000">
                                          <p:val>
                                            <p:fltVal val="0"/>
                                          </p:val>
                                        </p:tav>
                                      </p:tavLst>
                                    </p:anim>
                                    <p:anim calcmode="lin" valueType="num">
                                      <p:cBhvr>
                                        <p:cTn id="9" dur="800" decel="100000" fill="hold"/>
                                        <p:tgtEl>
                                          <p:spTgt spid="32"/>
                                        </p:tgtEl>
                                        <p:attrNameLst>
                                          <p:attrName>ppt_x</p:attrName>
                                        </p:attrNameLst>
                                      </p:cBhvr>
                                      <p:tavLst>
                                        <p:tav tm="0">
                                          <p:val>
                                            <p:strVal val="#ppt_x+0.4"/>
                                          </p:val>
                                        </p:tav>
                                        <p:tav tm="100000">
                                          <p:val>
                                            <p:strVal val="#ppt_x-0.05"/>
                                          </p:val>
                                        </p:tav>
                                      </p:tavLst>
                                    </p:anim>
                                    <p:anim calcmode="lin" valueType="num">
                                      <p:cBhvr>
                                        <p:cTn id="10" dur="800" decel="100000" fill="hold"/>
                                        <p:tgtEl>
                                          <p:spTgt spid="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2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800" decel="100000"/>
                                        <p:tgtEl>
                                          <p:spTgt spid="38"/>
                                        </p:tgtEl>
                                      </p:cBhvr>
                                    </p:animEffect>
                                    <p:anim calcmode="lin" valueType="num">
                                      <p:cBhvr>
                                        <p:cTn id="16" dur="800" decel="100000" fill="hold"/>
                                        <p:tgtEl>
                                          <p:spTgt spid="38"/>
                                        </p:tgtEl>
                                        <p:attrNameLst>
                                          <p:attrName>style.rotation</p:attrName>
                                        </p:attrNameLst>
                                      </p:cBhvr>
                                      <p:tavLst>
                                        <p:tav tm="0">
                                          <p:val>
                                            <p:fltVal val="-90"/>
                                          </p:val>
                                        </p:tav>
                                        <p:tav tm="100000">
                                          <p:val>
                                            <p:fltVal val="0"/>
                                          </p:val>
                                        </p:tav>
                                      </p:tavLst>
                                    </p:anim>
                                    <p:anim calcmode="lin" valueType="num">
                                      <p:cBhvr>
                                        <p:cTn id="17" dur="800" decel="100000" fill="hold"/>
                                        <p:tgtEl>
                                          <p:spTgt spid="38"/>
                                        </p:tgtEl>
                                        <p:attrNameLst>
                                          <p:attrName>ppt_x</p:attrName>
                                        </p:attrNameLst>
                                      </p:cBhvr>
                                      <p:tavLst>
                                        <p:tav tm="0">
                                          <p:val>
                                            <p:strVal val="#ppt_x+0.4"/>
                                          </p:val>
                                        </p:tav>
                                        <p:tav tm="100000">
                                          <p:val>
                                            <p:strVal val="#ppt_x-0.05"/>
                                          </p:val>
                                        </p:tav>
                                      </p:tavLst>
                                    </p:anim>
                                    <p:anim calcmode="lin" valueType="num">
                                      <p:cBhvr>
                                        <p:cTn id="18" dur="800" decel="100000" fill="hold"/>
                                        <p:tgtEl>
                                          <p:spTgt spid="3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4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800" decel="100000"/>
                                        <p:tgtEl>
                                          <p:spTgt spid="44"/>
                                        </p:tgtEl>
                                      </p:cBhvr>
                                    </p:animEffect>
                                    <p:anim calcmode="lin" valueType="num">
                                      <p:cBhvr>
                                        <p:cTn id="24" dur="800" decel="100000" fill="hold"/>
                                        <p:tgtEl>
                                          <p:spTgt spid="44"/>
                                        </p:tgtEl>
                                        <p:attrNameLst>
                                          <p:attrName>style.rotation</p:attrName>
                                        </p:attrNameLst>
                                      </p:cBhvr>
                                      <p:tavLst>
                                        <p:tav tm="0">
                                          <p:val>
                                            <p:fltVal val="-90"/>
                                          </p:val>
                                        </p:tav>
                                        <p:tav tm="100000">
                                          <p:val>
                                            <p:fltVal val="0"/>
                                          </p:val>
                                        </p:tav>
                                      </p:tavLst>
                                    </p:anim>
                                    <p:anim calcmode="lin" valueType="num">
                                      <p:cBhvr>
                                        <p:cTn id="25" dur="800" decel="100000" fill="hold"/>
                                        <p:tgtEl>
                                          <p:spTgt spid="44"/>
                                        </p:tgtEl>
                                        <p:attrNameLst>
                                          <p:attrName>ppt_x</p:attrName>
                                        </p:attrNameLst>
                                      </p:cBhvr>
                                      <p:tavLst>
                                        <p:tav tm="0">
                                          <p:val>
                                            <p:strVal val="#ppt_x+0.4"/>
                                          </p:val>
                                        </p:tav>
                                        <p:tav tm="100000">
                                          <p:val>
                                            <p:strVal val="#ppt_x-0.05"/>
                                          </p:val>
                                        </p:tav>
                                      </p:tavLst>
                                    </p:anim>
                                    <p:anim calcmode="lin" valueType="num">
                                      <p:cBhvr>
                                        <p:cTn id="26" dur="800" decel="100000" fill="hold"/>
                                        <p:tgtEl>
                                          <p:spTgt spid="4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4"/>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60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800" decel="100000"/>
                                        <p:tgtEl>
                                          <p:spTgt spid="50"/>
                                        </p:tgtEl>
                                      </p:cBhvr>
                                    </p:animEffect>
                                    <p:anim calcmode="lin" valueType="num">
                                      <p:cBhvr>
                                        <p:cTn id="32" dur="800" decel="100000" fill="hold"/>
                                        <p:tgtEl>
                                          <p:spTgt spid="50"/>
                                        </p:tgtEl>
                                        <p:attrNameLst>
                                          <p:attrName>style.rotation</p:attrName>
                                        </p:attrNameLst>
                                      </p:cBhvr>
                                      <p:tavLst>
                                        <p:tav tm="0">
                                          <p:val>
                                            <p:fltVal val="-90"/>
                                          </p:val>
                                        </p:tav>
                                        <p:tav tm="100000">
                                          <p:val>
                                            <p:fltVal val="0"/>
                                          </p:val>
                                        </p:tav>
                                      </p:tavLst>
                                    </p:anim>
                                    <p:anim calcmode="lin" valueType="num">
                                      <p:cBhvr>
                                        <p:cTn id="33" dur="800" decel="100000" fill="hold"/>
                                        <p:tgtEl>
                                          <p:spTgt spid="50"/>
                                        </p:tgtEl>
                                        <p:attrNameLst>
                                          <p:attrName>ppt_x</p:attrName>
                                        </p:attrNameLst>
                                      </p:cBhvr>
                                      <p:tavLst>
                                        <p:tav tm="0">
                                          <p:val>
                                            <p:strVal val="#ppt_x+0.4"/>
                                          </p:val>
                                        </p:tav>
                                        <p:tav tm="100000">
                                          <p:val>
                                            <p:strVal val="#ppt_x-0.05"/>
                                          </p:val>
                                        </p:tav>
                                      </p:tavLst>
                                    </p:anim>
                                    <p:anim calcmode="lin" valueType="num">
                                      <p:cBhvr>
                                        <p:cTn id="34" dur="800" decel="100000" fill="hold"/>
                                        <p:tgtEl>
                                          <p:spTgt spid="5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additive="base">
                                        <p:cTn id="40" dur="500" fill="hold"/>
                                        <p:tgtEl>
                                          <p:spTgt spid="56"/>
                                        </p:tgtEl>
                                        <p:attrNameLst>
                                          <p:attrName>ppt_x</p:attrName>
                                        </p:attrNameLst>
                                      </p:cBhvr>
                                      <p:tavLst>
                                        <p:tav tm="0">
                                          <p:val>
                                            <p:strVal val="0-#ppt_w/2"/>
                                          </p:val>
                                        </p:tav>
                                        <p:tav tm="100000">
                                          <p:val>
                                            <p:strVal val="#ppt_x"/>
                                          </p:val>
                                        </p:tav>
                                      </p:tavLst>
                                    </p:anim>
                                    <p:anim calcmode="lin" valueType="num">
                                      <p:cBhvr additive="base">
                                        <p:cTn id="41" dur="500" fill="hold"/>
                                        <p:tgtEl>
                                          <p:spTgt spid="56"/>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0-#ppt_w/2"/>
                                          </p:val>
                                        </p:tav>
                                        <p:tav tm="100000">
                                          <p:val>
                                            <p:strVal val="#ppt_x"/>
                                          </p:val>
                                        </p:tav>
                                      </p:tavLst>
                                    </p:anim>
                                    <p:anim calcmode="lin" valueType="num">
                                      <p:cBhvr additive="base">
                                        <p:cTn id="45" dur="500" fill="hold"/>
                                        <p:tgtEl>
                                          <p:spTgt spid="59"/>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1+#ppt_w/2"/>
                                          </p:val>
                                        </p:tav>
                                        <p:tav tm="100000">
                                          <p:val>
                                            <p:strVal val="#ppt_x"/>
                                          </p:val>
                                        </p:tav>
                                      </p:tavLst>
                                    </p:anim>
                                    <p:anim calcmode="lin" valueType="num">
                                      <p:cBhvr additive="base">
                                        <p:cTn id="49" dur="500" fill="hold"/>
                                        <p:tgtEl>
                                          <p:spTgt spid="62"/>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500" fill="hold"/>
                                        <p:tgtEl>
                                          <p:spTgt spid="65"/>
                                        </p:tgtEl>
                                        <p:attrNameLst>
                                          <p:attrName>ppt_x</p:attrName>
                                        </p:attrNameLst>
                                      </p:cBhvr>
                                      <p:tavLst>
                                        <p:tav tm="0">
                                          <p:val>
                                            <p:strVal val="1+#ppt_w/2"/>
                                          </p:val>
                                        </p:tav>
                                        <p:tav tm="100000">
                                          <p:val>
                                            <p:strVal val="#ppt_x"/>
                                          </p:val>
                                        </p:tav>
                                      </p:tavLst>
                                    </p:anim>
                                    <p:anim calcmode="lin" valueType="num">
                                      <p:cBhvr additive="base">
                                        <p:cTn id="53" dur="500" fill="hold"/>
                                        <p:tgtEl>
                                          <p:spTgt spid="65"/>
                                        </p:tgtEl>
                                        <p:attrNameLst>
                                          <p:attrName>ppt_y</p:attrName>
                                        </p:attrNameLst>
                                      </p:cBhvr>
                                      <p:tavLst>
                                        <p:tav tm="0">
                                          <p:val>
                                            <p:strVal val="#ppt_y"/>
                                          </p:val>
                                        </p:tav>
                                        <p:tav tm="100000">
                                          <p:val>
                                            <p:strVal val="#ppt_y"/>
                                          </p:val>
                                        </p:tav>
                                      </p:tavLst>
                                    </p:anim>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4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上一阶段总结</a:t>
            </a:r>
            <a:endParaRPr lang="zh-CN" altLang="en-US" sz="2000" dirty="0">
              <a:solidFill>
                <a:schemeClr val="bg1"/>
              </a:solidFill>
              <a:latin typeface="微软雅黑" panose="020B0503020204020204" charset="-122"/>
              <a:ea typeface="微软雅黑" panose="020B0503020204020204" charset="-122"/>
            </a:endParaRPr>
          </a:p>
        </p:txBody>
      </p:sp>
      <p:grpSp>
        <p:nvGrpSpPr>
          <p:cNvPr id="87" name="组合 86"/>
          <p:cNvGrpSpPr/>
          <p:nvPr/>
        </p:nvGrpSpPr>
        <p:grpSpPr>
          <a:xfrm>
            <a:off x="854110" y="1098137"/>
            <a:ext cx="4910138" cy="4878388"/>
            <a:chOff x="3429000" y="1143000"/>
            <a:chExt cx="4910138" cy="4878388"/>
          </a:xfrm>
        </p:grpSpPr>
        <p:grpSp>
          <p:nvGrpSpPr>
            <p:cNvPr id="88" name="组合 87"/>
            <p:cNvGrpSpPr/>
            <p:nvPr/>
          </p:nvGrpSpPr>
          <p:grpSpPr>
            <a:xfrm>
              <a:off x="3429000" y="1143000"/>
              <a:ext cx="4910138" cy="4878388"/>
              <a:chOff x="3429000" y="1143000"/>
              <a:chExt cx="4910138" cy="4878388"/>
            </a:xfrm>
          </p:grpSpPr>
          <p:sp>
            <p:nvSpPr>
              <p:cNvPr id="94" name="任意多边形 93"/>
              <p:cNvSpPr/>
              <p:nvPr/>
            </p:nvSpPr>
            <p:spPr>
              <a:xfrm rot="4522515">
                <a:off x="6247607" y="2351881"/>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95" name="任意多边形 94"/>
              <p:cNvSpPr/>
              <p:nvPr/>
            </p:nvSpPr>
            <p:spPr>
              <a:xfrm rot="9064316">
                <a:off x="6462713" y="3651250"/>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96" name="任意多边形 95"/>
              <p:cNvSpPr/>
              <p:nvPr/>
            </p:nvSpPr>
            <p:spPr>
              <a:xfrm rot="13665169">
                <a:off x="5310982" y="4266406"/>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97" name="任意多边形 96"/>
              <p:cNvSpPr/>
              <p:nvPr/>
            </p:nvSpPr>
            <p:spPr>
              <a:xfrm rot="17659517">
                <a:off x="4453732" y="3485356"/>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98" name="任意多边形 97"/>
              <p:cNvSpPr/>
              <p:nvPr/>
            </p:nvSpPr>
            <p:spPr>
              <a:xfrm>
                <a:off x="4876800" y="2305050"/>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grpSp>
            <p:nvGrpSpPr>
              <p:cNvPr id="99" name="组合 8"/>
              <p:cNvGrpSpPr/>
              <p:nvPr/>
            </p:nvGrpSpPr>
            <p:grpSpPr bwMode="auto">
              <a:xfrm>
                <a:off x="4500563" y="1143000"/>
                <a:ext cx="1428750" cy="1428750"/>
                <a:chOff x="6786578" y="5000636"/>
                <a:chExt cx="714380" cy="714380"/>
              </a:xfrm>
            </p:grpSpPr>
            <p:sp>
              <p:nvSpPr>
                <p:cNvPr id="112" name="椭圆 111"/>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13" name="椭圆 112"/>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grpSp>
          <p:grpSp>
            <p:nvGrpSpPr>
              <p:cNvPr id="100" name="组合 11"/>
              <p:cNvGrpSpPr/>
              <p:nvPr/>
            </p:nvGrpSpPr>
            <p:grpSpPr bwMode="auto">
              <a:xfrm>
                <a:off x="6715125" y="1481138"/>
                <a:ext cx="1428750" cy="1428750"/>
                <a:chOff x="6786578" y="5000636"/>
                <a:chExt cx="714380" cy="714380"/>
              </a:xfrm>
            </p:grpSpPr>
            <p:sp>
              <p:nvSpPr>
                <p:cNvPr id="110" name="椭圆 109"/>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11" name="椭圆 110"/>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grpSp>
          <p:grpSp>
            <p:nvGrpSpPr>
              <p:cNvPr id="101" name="组合 15"/>
              <p:cNvGrpSpPr/>
              <p:nvPr/>
            </p:nvGrpSpPr>
            <p:grpSpPr bwMode="auto">
              <a:xfrm>
                <a:off x="6910388" y="3910013"/>
                <a:ext cx="1428750" cy="1428750"/>
                <a:chOff x="6786578" y="5000636"/>
                <a:chExt cx="714380" cy="714380"/>
              </a:xfrm>
            </p:grpSpPr>
            <p:sp>
              <p:nvSpPr>
                <p:cNvPr id="108" name="椭圆 107"/>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09" name="椭圆 108"/>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grpSp>
          <p:grpSp>
            <p:nvGrpSpPr>
              <p:cNvPr id="102" name="组合 18"/>
              <p:cNvGrpSpPr/>
              <p:nvPr/>
            </p:nvGrpSpPr>
            <p:grpSpPr bwMode="auto">
              <a:xfrm>
                <a:off x="4773613" y="4592638"/>
                <a:ext cx="1428750" cy="1428750"/>
                <a:chOff x="6786578" y="5000636"/>
                <a:chExt cx="714380" cy="714380"/>
              </a:xfrm>
            </p:grpSpPr>
            <p:sp>
              <p:nvSpPr>
                <p:cNvPr id="106" name="椭圆 105"/>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07" name="椭圆 106"/>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grpSp>
          <p:grpSp>
            <p:nvGrpSpPr>
              <p:cNvPr id="103" name="组合 21"/>
              <p:cNvGrpSpPr/>
              <p:nvPr/>
            </p:nvGrpSpPr>
            <p:grpSpPr bwMode="auto">
              <a:xfrm>
                <a:off x="3429000" y="3000375"/>
                <a:ext cx="1428750" cy="1428750"/>
                <a:chOff x="6786578" y="5000636"/>
                <a:chExt cx="714380" cy="714380"/>
              </a:xfrm>
            </p:grpSpPr>
            <p:sp>
              <p:nvSpPr>
                <p:cNvPr id="104" name="椭圆 103"/>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05" name="椭圆 104"/>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50000"/>
                      </a:schemeClr>
                    </a:solidFill>
                    <a:latin typeface="微软雅黑" panose="020B0503020204020204" charset="-122"/>
                    <a:ea typeface="微软雅黑" panose="020B0503020204020204" charset="-122"/>
                  </a:endParaRPr>
                </a:p>
              </p:txBody>
            </p:sp>
          </p:grpSp>
        </p:grpSp>
        <p:sp>
          <p:nvSpPr>
            <p:cNvPr id="89" name="矩形 30"/>
            <p:cNvSpPr>
              <a:spLocks noChangeArrowheads="1"/>
            </p:cNvSpPr>
            <p:nvPr/>
          </p:nvSpPr>
          <p:spPr bwMode="auto">
            <a:xfrm>
              <a:off x="4791017" y="1441450"/>
              <a:ext cx="800219" cy="830997"/>
            </a:xfrm>
            <a:prstGeom prst="rect">
              <a:avLst/>
            </a:prstGeom>
            <a:noFill/>
            <a:ln w="9525">
              <a:noFill/>
              <a:miter lim="800000"/>
            </a:ln>
          </p:spPr>
          <p:txBody>
            <a:bodyPr wrap="none">
              <a:spAutoFit/>
            </a:bodyPr>
            <a:lstStyle/>
            <a:p>
              <a:pPr algn="ctr"/>
              <a:r>
                <a:rPr lang="zh-CN" altLang="en-US" sz="2400" b="1" dirty="0" smtClean="0">
                  <a:solidFill>
                    <a:schemeClr val="bg1">
                      <a:lumMod val="50000"/>
                    </a:schemeClr>
                  </a:solidFill>
                  <a:latin typeface="微软雅黑" panose="020B0503020204020204" charset="-122"/>
                  <a:ea typeface="微软雅黑" panose="020B0503020204020204" charset="-122"/>
                </a:rPr>
                <a:t>添加</a:t>
              </a:r>
              <a:endParaRPr lang="en-US" altLang="zh-CN" sz="2400" b="1" dirty="0" smtClean="0">
                <a:solidFill>
                  <a:schemeClr val="bg1">
                    <a:lumMod val="50000"/>
                  </a:schemeClr>
                </a:solidFill>
                <a:latin typeface="微软雅黑" panose="020B0503020204020204" charset="-122"/>
                <a:ea typeface="微软雅黑" panose="020B0503020204020204" charset="-122"/>
              </a:endParaRPr>
            </a:p>
            <a:p>
              <a:pPr algn="ctr"/>
              <a:r>
                <a:rPr lang="zh-CN" altLang="en-US" sz="2400" b="1" dirty="0" smtClean="0">
                  <a:solidFill>
                    <a:schemeClr val="bg1">
                      <a:lumMod val="50000"/>
                    </a:schemeClr>
                  </a:solidFill>
                  <a:latin typeface="微软雅黑" panose="020B0503020204020204" charset="-122"/>
                  <a:ea typeface="微软雅黑" panose="020B0503020204020204" charset="-122"/>
                </a:rPr>
                <a:t>文本</a:t>
              </a:r>
              <a:endParaRPr lang="en-US" altLang="zh-CN" sz="2400" b="1" dirty="0">
                <a:solidFill>
                  <a:schemeClr val="bg1">
                    <a:lumMod val="50000"/>
                  </a:schemeClr>
                </a:solidFill>
                <a:latin typeface="微软雅黑" panose="020B0503020204020204" charset="-122"/>
                <a:ea typeface="微软雅黑" panose="020B0503020204020204" charset="-122"/>
              </a:endParaRPr>
            </a:p>
          </p:txBody>
        </p:sp>
        <p:sp>
          <p:nvSpPr>
            <p:cNvPr id="90" name="矩形 31"/>
            <p:cNvSpPr>
              <a:spLocks noChangeArrowheads="1"/>
            </p:cNvSpPr>
            <p:nvPr/>
          </p:nvSpPr>
          <p:spPr bwMode="auto">
            <a:xfrm>
              <a:off x="7000875" y="1785938"/>
              <a:ext cx="800100" cy="830262"/>
            </a:xfrm>
            <a:prstGeom prst="rect">
              <a:avLst/>
            </a:prstGeom>
            <a:noFill/>
            <a:ln w="9525">
              <a:noFill/>
              <a:miter lim="800000"/>
            </a:ln>
          </p:spPr>
          <p:txBody>
            <a:bodyPr wrap="none">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添加</a:t>
              </a:r>
              <a:endParaRPr lang="en-US" altLang="zh-CN" sz="2400" b="1" dirty="0">
                <a:solidFill>
                  <a:schemeClr val="bg1">
                    <a:lumMod val="50000"/>
                  </a:schemeClr>
                </a:solidFill>
                <a:latin typeface="微软雅黑" panose="020B0503020204020204" charset="-122"/>
                <a:ea typeface="微软雅黑" panose="020B0503020204020204" charset="-122"/>
              </a:endParaRPr>
            </a:p>
            <a:p>
              <a:pPr algn="ctr"/>
              <a:r>
                <a:rPr lang="zh-CN" altLang="en-US" sz="2400" b="1" dirty="0">
                  <a:solidFill>
                    <a:schemeClr val="bg1">
                      <a:lumMod val="50000"/>
                    </a:schemeClr>
                  </a:solidFill>
                  <a:latin typeface="微软雅黑" panose="020B0503020204020204" charset="-122"/>
                  <a:ea typeface="微软雅黑" panose="020B0503020204020204" charset="-122"/>
                </a:rPr>
                <a:t>文本</a:t>
              </a:r>
              <a:endParaRPr lang="en-US" altLang="zh-CN" sz="2400" b="1" dirty="0">
                <a:solidFill>
                  <a:schemeClr val="bg1">
                    <a:lumMod val="50000"/>
                  </a:schemeClr>
                </a:solidFill>
                <a:latin typeface="微软雅黑" panose="020B0503020204020204" charset="-122"/>
                <a:ea typeface="微软雅黑" panose="020B0503020204020204" charset="-122"/>
              </a:endParaRPr>
            </a:p>
          </p:txBody>
        </p:sp>
        <p:sp>
          <p:nvSpPr>
            <p:cNvPr id="91" name="矩形 90"/>
            <p:cNvSpPr/>
            <p:nvPr/>
          </p:nvSpPr>
          <p:spPr>
            <a:xfrm>
              <a:off x="7215188" y="4214813"/>
              <a:ext cx="800100" cy="830262"/>
            </a:xfrm>
            <a:prstGeom prst="rect">
              <a:avLst/>
            </a:prstGeom>
          </p:spPr>
          <p:txBody>
            <a:bodyPr wrap="none">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添加</a:t>
              </a:r>
              <a:endParaRPr lang="en-US" altLang="zh-CN" sz="2400" b="1" dirty="0">
                <a:solidFill>
                  <a:schemeClr val="bg1">
                    <a:lumMod val="50000"/>
                  </a:schemeClr>
                </a:solidFill>
                <a:latin typeface="微软雅黑" panose="020B0503020204020204" charset="-122"/>
                <a:ea typeface="微软雅黑" panose="020B0503020204020204" charset="-122"/>
              </a:endParaRPr>
            </a:p>
            <a:p>
              <a:pPr algn="ctr"/>
              <a:r>
                <a:rPr lang="zh-CN" altLang="en-US" sz="2400" b="1" dirty="0">
                  <a:solidFill>
                    <a:schemeClr val="bg1">
                      <a:lumMod val="50000"/>
                    </a:schemeClr>
                  </a:solidFill>
                  <a:latin typeface="微软雅黑" panose="020B0503020204020204" charset="-122"/>
                  <a:ea typeface="微软雅黑" panose="020B0503020204020204" charset="-122"/>
                </a:rPr>
                <a:t>文本</a:t>
              </a:r>
              <a:endParaRPr lang="en-US" altLang="zh-CN" sz="2400" b="1" dirty="0">
                <a:solidFill>
                  <a:schemeClr val="bg1">
                    <a:lumMod val="50000"/>
                  </a:schemeClr>
                </a:solidFill>
                <a:latin typeface="微软雅黑" panose="020B0503020204020204" charset="-122"/>
                <a:ea typeface="微软雅黑" panose="020B0503020204020204" charset="-122"/>
              </a:endParaRPr>
            </a:p>
          </p:txBody>
        </p:sp>
        <p:sp>
          <p:nvSpPr>
            <p:cNvPr id="92" name="矩形 33"/>
            <p:cNvSpPr>
              <a:spLocks noChangeArrowheads="1"/>
            </p:cNvSpPr>
            <p:nvPr/>
          </p:nvSpPr>
          <p:spPr bwMode="auto">
            <a:xfrm>
              <a:off x="5057775" y="4956175"/>
              <a:ext cx="800100" cy="830263"/>
            </a:xfrm>
            <a:prstGeom prst="rect">
              <a:avLst/>
            </a:prstGeom>
            <a:noFill/>
            <a:ln w="9525">
              <a:noFill/>
              <a:miter lim="800000"/>
            </a:ln>
          </p:spPr>
          <p:txBody>
            <a:bodyPr wrap="none">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添加</a:t>
              </a:r>
              <a:endParaRPr lang="en-US" altLang="zh-CN" sz="2400" b="1" dirty="0">
                <a:solidFill>
                  <a:schemeClr val="bg1">
                    <a:lumMod val="50000"/>
                  </a:schemeClr>
                </a:solidFill>
                <a:latin typeface="微软雅黑" panose="020B0503020204020204" charset="-122"/>
                <a:ea typeface="微软雅黑" panose="020B0503020204020204" charset="-122"/>
              </a:endParaRPr>
            </a:p>
            <a:p>
              <a:pPr algn="ctr"/>
              <a:r>
                <a:rPr lang="zh-CN" altLang="en-US" sz="2400" b="1" dirty="0">
                  <a:solidFill>
                    <a:schemeClr val="bg1">
                      <a:lumMod val="50000"/>
                    </a:schemeClr>
                  </a:solidFill>
                  <a:latin typeface="微软雅黑" panose="020B0503020204020204" charset="-122"/>
                  <a:ea typeface="微软雅黑" panose="020B0503020204020204" charset="-122"/>
                </a:rPr>
                <a:t>文本</a:t>
              </a:r>
              <a:endParaRPr lang="en-US" altLang="zh-CN" sz="2400" b="1" dirty="0">
                <a:solidFill>
                  <a:schemeClr val="bg1">
                    <a:lumMod val="50000"/>
                  </a:schemeClr>
                </a:solidFill>
                <a:latin typeface="微软雅黑" panose="020B0503020204020204" charset="-122"/>
                <a:ea typeface="微软雅黑" panose="020B0503020204020204" charset="-122"/>
              </a:endParaRPr>
            </a:p>
          </p:txBody>
        </p:sp>
        <p:sp>
          <p:nvSpPr>
            <p:cNvPr id="93" name="矩形 92"/>
            <p:cNvSpPr/>
            <p:nvPr/>
          </p:nvSpPr>
          <p:spPr>
            <a:xfrm>
              <a:off x="3714750" y="3286125"/>
              <a:ext cx="800100" cy="830263"/>
            </a:xfrm>
            <a:prstGeom prst="rect">
              <a:avLst/>
            </a:prstGeom>
          </p:spPr>
          <p:txBody>
            <a:bodyPr wrap="none">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添加</a:t>
              </a:r>
              <a:endParaRPr lang="en-US" altLang="zh-CN" sz="2400" b="1" dirty="0">
                <a:solidFill>
                  <a:schemeClr val="bg1">
                    <a:lumMod val="50000"/>
                  </a:schemeClr>
                </a:solidFill>
                <a:latin typeface="微软雅黑" panose="020B0503020204020204" charset="-122"/>
                <a:ea typeface="微软雅黑" panose="020B0503020204020204" charset="-122"/>
              </a:endParaRPr>
            </a:p>
            <a:p>
              <a:pPr algn="ctr"/>
              <a:r>
                <a:rPr lang="zh-CN" altLang="en-US" sz="2400" b="1" dirty="0">
                  <a:solidFill>
                    <a:schemeClr val="bg1">
                      <a:lumMod val="50000"/>
                    </a:schemeClr>
                  </a:solidFill>
                  <a:latin typeface="微软雅黑" panose="020B0503020204020204" charset="-122"/>
                  <a:ea typeface="微软雅黑" panose="020B0503020204020204" charset="-122"/>
                </a:rPr>
                <a:t>文本</a:t>
              </a:r>
              <a:endParaRPr lang="en-US" altLang="zh-CN" sz="2400" b="1" dirty="0">
                <a:solidFill>
                  <a:schemeClr val="bg1">
                    <a:lumMod val="50000"/>
                  </a:schemeClr>
                </a:solidFill>
                <a:latin typeface="微软雅黑" panose="020B0503020204020204" charset="-122"/>
                <a:ea typeface="微软雅黑" panose="020B0503020204020204" charset="-122"/>
              </a:endParaRPr>
            </a:p>
          </p:txBody>
        </p:sp>
      </p:grpSp>
      <p:grpSp>
        <p:nvGrpSpPr>
          <p:cNvPr id="114" name="组合 113"/>
          <p:cNvGrpSpPr/>
          <p:nvPr/>
        </p:nvGrpSpPr>
        <p:grpSpPr>
          <a:xfrm>
            <a:off x="2578137" y="2577451"/>
            <a:ext cx="1785937" cy="1785937"/>
            <a:chOff x="5195888" y="2643188"/>
            <a:chExt cx="1785937" cy="1785937"/>
          </a:xfrm>
        </p:grpSpPr>
        <p:grpSp>
          <p:nvGrpSpPr>
            <p:cNvPr id="115" name="组合 4"/>
            <p:cNvGrpSpPr/>
            <p:nvPr/>
          </p:nvGrpSpPr>
          <p:grpSpPr bwMode="auto">
            <a:xfrm>
              <a:off x="5195888" y="2643188"/>
              <a:ext cx="1785937" cy="1785937"/>
              <a:chOff x="6786578" y="5000636"/>
              <a:chExt cx="714380" cy="714380"/>
            </a:xfrm>
          </p:grpSpPr>
          <p:sp>
            <p:nvSpPr>
              <p:cNvPr id="117" name="椭圆 116"/>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BD0300"/>
                  </a:solidFill>
                  <a:latin typeface="微软雅黑" panose="020B0503020204020204" charset="-122"/>
                  <a:ea typeface="微软雅黑" panose="020B0503020204020204" charset="-122"/>
                </a:endParaRPr>
              </a:p>
            </p:txBody>
          </p:sp>
          <p:sp>
            <p:nvSpPr>
              <p:cNvPr id="118" name="椭圆 117"/>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BD0300"/>
                  </a:solidFill>
                  <a:latin typeface="微软雅黑" panose="020B0503020204020204" charset="-122"/>
                  <a:ea typeface="微软雅黑" panose="020B0503020204020204" charset="-122"/>
                </a:endParaRPr>
              </a:p>
            </p:txBody>
          </p:sp>
        </p:grpSp>
        <p:sp>
          <p:nvSpPr>
            <p:cNvPr id="116" name="矩形 7"/>
            <p:cNvSpPr>
              <a:spLocks noChangeArrowheads="1"/>
            </p:cNvSpPr>
            <p:nvPr/>
          </p:nvSpPr>
          <p:spPr bwMode="auto">
            <a:xfrm>
              <a:off x="5413864" y="3343660"/>
              <a:ext cx="1415772" cy="461665"/>
            </a:xfrm>
            <a:prstGeom prst="rect">
              <a:avLst/>
            </a:prstGeom>
            <a:noFill/>
            <a:ln w="9525">
              <a:noFill/>
              <a:miter lim="800000"/>
            </a:ln>
          </p:spPr>
          <p:txBody>
            <a:bodyPr wrap="none">
              <a:spAutoFit/>
            </a:bodyPr>
            <a:lstStyle/>
            <a:p>
              <a:r>
                <a:rPr lang="zh-CN" altLang="en-US" sz="2400" b="1" dirty="0" smtClean="0">
                  <a:solidFill>
                    <a:srgbClr val="0070C0"/>
                  </a:solidFill>
                  <a:latin typeface="微软雅黑" panose="020B0503020204020204" charset="-122"/>
                  <a:ea typeface="微软雅黑" panose="020B0503020204020204" charset="-122"/>
                </a:rPr>
                <a:t>添加标题</a:t>
              </a:r>
              <a:endParaRPr lang="zh-CN" altLang="en-US" sz="1600" dirty="0">
                <a:solidFill>
                  <a:srgbClr val="0070C0"/>
                </a:solidFill>
                <a:latin typeface="微软雅黑" panose="020B0503020204020204" charset="-122"/>
                <a:ea typeface="微软雅黑" panose="020B0503020204020204" charset="-122"/>
              </a:endParaRPr>
            </a:p>
          </p:txBody>
        </p:sp>
      </p:grpSp>
      <p:sp>
        <p:nvSpPr>
          <p:cNvPr id="119" name="矩形 47"/>
          <p:cNvSpPr>
            <a:spLocks noChangeArrowheads="1"/>
          </p:cNvSpPr>
          <p:nvPr/>
        </p:nvSpPr>
        <p:spPr bwMode="auto">
          <a:xfrm>
            <a:off x="6609987" y="2572901"/>
            <a:ext cx="4161442"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4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120" name="组合 119"/>
          <p:cNvGrpSpPr/>
          <p:nvPr/>
        </p:nvGrpSpPr>
        <p:grpSpPr>
          <a:xfrm>
            <a:off x="6626510" y="1885607"/>
            <a:ext cx="1443800" cy="395306"/>
            <a:chOff x="5936301" y="2688438"/>
            <a:chExt cx="1443800" cy="395306"/>
          </a:xfrm>
        </p:grpSpPr>
        <p:sp>
          <p:nvSpPr>
            <p:cNvPr id="121" name="圆角矩形 12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504E"/>
                </a:solidFill>
                <a:latin typeface="微软雅黑" panose="020B0503020204020204" charset="-122"/>
                <a:ea typeface="微软雅黑" panose="020B0503020204020204" charset="-122"/>
              </a:endParaRPr>
            </a:p>
          </p:txBody>
        </p:sp>
        <p:sp>
          <p:nvSpPr>
            <p:cNvPr id="122" name="矩形 3"/>
            <p:cNvSpPr>
              <a:spLocks noChangeArrowheads="1"/>
            </p:cNvSpPr>
            <p:nvPr/>
          </p:nvSpPr>
          <p:spPr bwMode="auto">
            <a:xfrm>
              <a:off x="5954957" y="2697036"/>
              <a:ext cx="1420888"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rgbClr val="0070C0"/>
                  </a:solidFill>
                  <a:latin typeface="微软雅黑" panose="020B0503020204020204" charset="-122"/>
                  <a:ea typeface="微软雅黑" panose="020B0503020204020204" charset="-122"/>
                  <a:cs typeface="Arial" panose="020B0604020202020204" pitchFamily="34" charset="0"/>
                </a:rPr>
                <a:t>添加关键词</a:t>
              </a:r>
              <a:endParaRPr lang="zh-CN" altLang="en-US" sz="2000" b="1" dirty="0">
                <a:solidFill>
                  <a:srgbClr val="0070C0"/>
                </a:solidFill>
                <a:latin typeface="微软雅黑" panose="020B0503020204020204" charset="-122"/>
                <a:ea typeface="微软雅黑" panose="020B0503020204020204" charset="-122"/>
                <a:cs typeface="Arial" panose="020B0604020202020204" pitchFamily="34" charset="0"/>
              </a:endParaRPr>
            </a:p>
          </p:txBody>
        </p:sp>
      </p:grpSp>
      <p:sp>
        <p:nvSpPr>
          <p:cNvPr id="123" name="矩形 47"/>
          <p:cNvSpPr>
            <a:spLocks noChangeArrowheads="1"/>
          </p:cNvSpPr>
          <p:nvPr/>
        </p:nvSpPr>
        <p:spPr bwMode="auto">
          <a:xfrm>
            <a:off x="6609987" y="4447396"/>
            <a:ext cx="4161442"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a:t>
            </a:r>
            <a:r>
              <a:rPr lang="zh-CN" altLang="en-US" sz="1400" dirty="0" smtClea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粘贴。</a:t>
            </a:r>
            <a:endParaRPr lang="en-US" altLang="zh-CN" sz="14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124" name="组合 123"/>
          <p:cNvGrpSpPr/>
          <p:nvPr/>
        </p:nvGrpSpPr>
        <p:grpSpPr>
          <a:xfrm>
            <a:off x="6644760" y="2441189"/>
            <a:ext cx="2676843" cy="9144"/>
            <a:chOff x="6052491" y="3222781"/>
            <a:chExt cx="2676843" cy="9144"/>
          </a:xfrm>
        </p:grpSpPr>
        <p:cxnSp>
          <p:nvCxnSpPr>
            <p:cNvPr id="125" name="直接连接符 124"/>
            <p:cNvCxnSpPr/>
            <p:nvPr/>
          </p:nvCxnSpPr>
          <p:spPr>
            <a:xfrm>
              <a:off x="6052491" y="3231925"/>
              <a:ext cx="1068237" cy="0"/>
            </a:xfrm>
            <a:prstGeom prst="line">
              <a:avLst/>
            </a:prstGeom>
            <a:ln w="31750">
              <a:solidFill>
                <a:srgbClr val="0070C0"/>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115266" y="3222781"/>
              <a:ext cx="1614068" cy="0"/>
            </a:xfrm>
            <a:prstGeom prst="line">
              <a:avLst/>
            </a:prstGeom>
            <a:ln w="31750">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 name="组合 126"/>
          <p:cNvGrpSpPr/>
          <p:nvPr/>
        </p:nvGrpSpPr>
        <p:grpSpPr>
          <a:xfrm>
            <a:off x="6709184" y="4339310"/>
            <a:ext cx="2676843" cy="9144"/>
            <a:chOff x="6116915" y="5120902"/>
            <a:chExt cx="2676843" cy="9144"/>
          </a:xfrm>
        </p:grpSpPr>
        <p:cxnSp>
          <p:nvCxnSpPr>
            <p:cNvPr id="128" name="直接连接符 127"/>
            <p:cNvCxnSpPr/>
            <p:nvPr/>
          </p:nvCxnSpPr>
          <p:spPr>
            <a:xfrm>
              <a:off x="6116915" y="5130046"/>
              <a:ext cx="1068237" cy="0"/>
            </a:xfrm>
            <a:prstGeom prst="line">
              <a:avLst/>
            </a:prstGeom>
            <a:ln w="31750">
              <a:solidFill>
                <a:schemeClr val="tx1">
                  <a:lumMod val="65000"/>
                  <a:lumOff val="3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7179690" y="5120902"/>
              <a:ext cx="1614068" cy="0"/>
            </a:xfrm>
            <a:prstGeom prst="line">
              <a:avLst/>
            </a:prstGeom>
            <a:ln w="31750">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 name="组合 129"/>
          <p:cNvGrpSpPr/>
          <p:nvPr/>
        </p:nvGrpSpPr>
        <p:grpSpPr>
          <a:xfrm>
            <a:off x="6633710" y="3767232"/>
            <a:ext cx="1443800" cy="395306"/>
            <a:chOff x="5936301" y="2688438"/>
            <a:chExt cx="1443800" cy="395306"/>
          </a:xfrm>
        </p:grpSpPr>
        <p:sp>
          <p:nvSpPr>
            <p:cNvPr id="131" name="圆角矩形 13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132" name="矩形 3"/>
            <p:cNvSpPr>
              <a:spLocks noChangeArrowheads="1"/>
            </p:cNvSpPr>
            <p:nvPr/>
          </p:nvSpPr>
          <p:spPr bwMode="auto">
            <a:xfrm>
              <a:off x="5954957" y="2697036"/>
              <a:ext cx="1420888"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添加关键词</a:t>
              </a:r>
              <a:endParaRPr lang="zh-CN" altLang="en-US" sz="2000" b="1"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p:cTn id="11" dur="1000" fill="hold"/>
                                        <p:tgtEl>
                                          <p:spTgt spid="87"/>
                                        </p:tgtEl>
                                        <p:attrNameLst>
                                          <p:attrName>ppt_w</p:attrName>
                                        </p:attrNameLst>
                                      </p:cBhvr>
                                      <p:tavLst>
                                        <p:tav tm="0">
                                          <p:val>
                                            <p:fltVal val="0"/>
                                          </p:val>
                                        </p:tav>
                                        <p:tav tm="100000">
                                          <p:val>
                                            <p:strVal val="#ppt_w"/>
                                          </p:val>
                                        </p:tav>
                                      </p:tavLst>
                                    </p:anim>
                                    <p:anim calcmode="lin" valueType="num">
                                      <p:cBhvr>
                                        <p:cTn id="12" dur="1000" fill="hold"/>
                                        <p:tgtEl>
                                          <p:spTgt spid="87"/>
                                        </p:tgtEl>
                                        <p:attrNameLst>
                                          <p:attrName>ppt_h</p:attrName>
                                        </p:attrNameLst>
                                      </p:cBhvr>
                                      <p:tavLst>
                                        <p:tav tm="0">
                                          <p:val>
                                            <p:fltVal val="0"/>
                                          </p:val>
                                        </p:tav>
                                        <p:tav tm="100000">
                                          <p:val>
                                            <p:strVal val="#ppt_h"/>
                                          </p:val>
                                        </p:tav>
                                      </p:tavLst>
                                    </p:anim>
                                    <p:animEffect transition="in" filter="fade">
                                      <p:cBhvr>
                                        <p:cTn id="13" dur="1000"/>
                                        <p:tgtEl>
                                          <p:spTgt spid="87"/>
                                        </p:tgtEl>
                                      </p:cBhvr>
                                    </p:animEffect>
                                  </p:childTnLst>
                                </p:cTn>
                              </p:par>
                              <p:par>
                                <p:cTn id="14" presetID="8" presetClass="emph" presetSubtype="0" fill="hold" nodeType="withEffect">
                                  <p:stCondLst>
                                    <p:cond delay="0"/>
                                  </p:stCondLst>
                                  <p:childTnLst>
                                    <p:animRot by="21600000">
                                      <p:cBhvr>
                                        <p:cTn id="15" dur="1000" fill="hold"/>
                                        <p:tgtEl>
                                          <p:spTgt spid="87"/>
                                        </p:tgtEl>
                                        <p:attrNameLst>
                                          <p:attrName>r</p:attrName>
                                        </p:attrNameLst>
                                      </p:cBhvr>
                                    </p:animRo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left)">
                                      <p:cBhvr>
                                        <p:cTn id="23" dur="500"/>
                                        <p:tgtEl>
                                          <p:spTgt spid="124"/>
                                        </p:tgtEl>
                                      </p:cBhvr>
                                    </p:animEffect>
                                  </p:childTnLst>
                                </p:cTn>
                              </p:par>
                            </p:childTnLst>
                          </p:cTn>
                        </p:par>
                        <p:par>
                          <p:cTn id="24" fill="hold">
                            <p:stCondLst>
                              <p:cond delay="3000"/>
                            </p:stCondLst>
                            <p:childTnLst>
                              <p:par>
                                <p:cTn id="25" presetID="41" presetClass="entr" presetSubtype="0" fill="hold" grpId="0" nodeType="after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p:cTn id="27" dur="10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19"/>
                                        </p:tgtEl>
                                        <p:attrNameLst>
                                          <p:attrName>ppt_y</p:attrName>
                                        </p:attrNameLst>
                                      </p:cBhvr>
                                      <p:tavLst>
                                        <p:tav tm="0">
                                          <p:val>
                                            <p:strVal val="#ppt_y"/>
                                          </p:val>
                                        </p:tav>
                                        <p:tav tm="100000">
                                          <p:val>
                                            <p:strVal val="#ppt_y"/>
                                          </p:val>
                                        </p:tav>
                                      </p:tavLst>
                                    </p:anim>
                                    <p:anim calcmode="lin" valueType="num">
                                      <p:cBhvr>
                                        <p:cTn id="29" dur="10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19"/>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childTnLst>
                          </p:cTn>
                        </p:par>
                        <p:par>
                          <p:cTn id="36" fill="hold">
                            <p:stCondLst>
                              <p:cond delay="4500"/>
                            </p:stCondLst>
                            <p:childTnLst>
                              <p:par>
                                <p:cTn id="37" presetID="22" presetClass="entr" presetSubtype="8" fill="hold" nodeType="after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wipe(left)">
                                      <p:cBhvr>
                                        <p:cTn id="39" dur="500"/>
                                        <p:tgtEl>
                                          <p:spTgt spid="127"/>
                                        </p:tgtEl>
                                      </p:cBhvr>
                                    </p:animEffect>
                                  </p:childTnLst>
                                </p:cTn>
                              </p:par>
                            </p:childTnLst>
                          </p:cTn>
                        </p:par>
                        <p:par>
                          <p:cTn id="40" fill="hold">
                            <p:stCondLst>
                              <p:cond delay="5000"/>
                            </p:stCondLst>
                            <p:childTnLst>
                              <p:par>
                                <p:cTn id="41" presetID="41" presetClass="entr" presetSubtype="0" fill="hold" grpId="0" nodeType="afterEffect">
                                  <p:stCondLst>
                                    <p:cond delay="0"/>
                                  </p:stCondLst>
                                  <p:childTnLst>
                                    <p:set>
                                      <p:cBhvr>
                                        <p:cTn id="42" dur="1" fill="hold">
                                          <p:stCondLst>
                                            <p:cond delay="0"/>
                                          </p:stCondLst>
                                        </p:cTn>
                                        <p:tgtEl>
                                          <p:spTgt spid="123"/>
                                        </p:tgtEl>
                                        <p:attrNameLst>
                                          <p:attrName>style.visibility</p:attrName>
                                        </p:attrNameLst>
                                      </p:cBhvr>
                                      <p:to>
                                        <p:strVal val="visible"/>
                                      </p:to>
                                    </p:set>
                                    <p:anim calcmode="lin" valueType="num">
                                      <p:cBhvr>
                                        <p:cTn id="43" dur="10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44" dur="1000" fill="hold"/>
                                        <p:tgtEl>
                                          <p:spTgt spid="123"/>
                                        </p:tgtEl>
                                        <p:attrNameLst>
                                          <p:attrName>ppt_y</p:attrName>
                                        </p:attrNameLst>
                                      </p:cBhvr>
                                      <p:tavLst>
                                        <p:tav tm="0">
                                          <p:val>
                                            <p:strVal val="#ppt_y"/>
                                          </p:val>
                                        </p:tav>
                                        <p:tav tm="100000">
                                          <p:val>
                                            <p:strVal val="#ppt_y"/>
                                          </p:val>
                                        </p:tav>
                                      </p:tavLst>
                                    </p:anim>
                                    <p:anim calcmode="lin" valueType="num">
                                      <p:cBhvr>
                                        <p:cTn id="45" dur="10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46" dur="100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47" dur="1000" tmFilter="0,0; .5, 1; 1, 1"/>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5240943" y="3522429"/>
            <a:ext cx="165232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PART  </a:t>
            </a:r>
            <a:r>
              <a:rPr lang="en-US" altLang="zh-CN" sz="2800" dirty="0" smtClean="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02</a:t>
            </a:r>
            <a:endParaRPr lang="zh-CN" altLang="en-US"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4555532" y="4165723"/>
            <a:ext cx="3023150"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3600" b="1" dirty="0" smtClean="0">
                <a:solidFill>
                  <a:srgbClr val="0070C0"/>
                </a:solidFill>
                <a:latin typeface="微软雅黑" panose="020B0503020204020204" charset="-122"/>
                <a:ea typeface="微软雅黑" panose="020B0503020204020204" charset="-122"/>
                <a:sym typeface="方正兰亭黑_GBK" pitchFamily="2" charset="-122"/>
              </a:rPr>
              <a:t>取得成功经验</a:t>
            </a:r>
            <a:endParaRPr lang="zh-CN" altLang="en-US" sz="3600" b="1" dirty="0">
              <a:solidFill>
                <a:srgbClr val="0070C0"/>
              </a:solidFill>
              <a:latin typeface="微软雅黑" panose="020B0503020204020204" charset="-122"/>
              <a:ea typeface="微软雅黑" panose="020B0503020204020204" charset="-122"/>
              <a:sym typeface="方正兰亭黑_GBK" pitchFamily="2" charset="-122"/>
            </a:endParaRPr>
          </a:p>
        </p:txBody>
      </p:sp>
      <p:sp>
        <p:nvSpPr>
          <p:cNvPr id="9" name="矩形 51"/>
          <p:cNvSpPr>
            <a:spLocks noChangeArrowheads="1"/>
          </p:cNvSpPr>
          <p:nvPr/>
        </p:nvSpPr>
        <p:spPr bwMode="auto">
          <a:xfrm>
            <a:off x="4583707" y="5081650"/>
            <a:ext cx="3024581" cy="369328"/>
          </a:xfrm>
          <a:prstGeom prst="rect">
            <a:avLst/>
          </a:prstGeom>
          <a:solidFill>
            <a:srgbClr val="0070C0"/>
          </a:solidFill>
          <a:ln>
            <a:noFill/>
          </a:ln>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a:lnSpc>
                <a:spcPct val="100000"/>
              </a:lnSpc>
              <a:spcBef>
                <a:spcPct val="20000"/>
              </a:spcBef>
              <a:buNone/>
            </a:pPr>
            <a:r>
              <a:rPr lang="en-US" altLang="zh-CN" sz="1800" dirty="0">
                <a:solidFill>
                  <a:schemeClr val="bg1"/>
                </a:solidFill>
                <a:latin typeface="Impact" panose="020B0806030902050204" pitchFamily="34" charset="0"/>
                <a:ea typeface="时尚中黑简体" panose="01010104010101010101" pitchFamily="2" charset="-122"/>
                <a:sym typeface="Arial" panose="020B0604020202020204" pitchFamily="34" charset="0"/>
              </a:rPr>
              <a:t>The success of the experience</a:t>
            </a:r>
            <a:endParaRPr lang="zh-CN" altLang="en-US" sz="180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4785517" y="4932129"/>
            <a:ext cx="2620962" cy="0"/>
          </a:xfrm>
          <a:prstGeom prst="line">
            <a:avLst/>
          </a:prstGeom>
          <a:noFill/>
          <a:ln w="19050">
            <a:solidFill>
              <a:srgbClr val="0070C0"/>
            </a:solidFill>
            <a:prstDash val="sysDash"/>
            <a:bevel/>
          </a:ln>
          <a:extLst>
            <a:ext uri="{909E8E84-426E-40DD-AFC4-6F175D3DCCD1}">
              <a14:hiddenFill xmlns:a14="http://schemas.microsoft.com/office/drawing/2010/main">
                <a:noFill/>
              </a14:hiddenFill>
            </a:ext>
          </a:extLst>
        </p:spPr>
        <p:txBody>
          <a:bodyPr/>
          <a:lstStyle/>
          <a:p>
            <a:endParaRPr lang="zh-CN" altLang="en-US">
              <a:latin typeface="时尚中黑简体" panose="01010104010101010101" pitchFamily="2" charset="-122"/>
              <a:ea typeface="时尚中黑简体" panose="01010104010101010101" pitchFamily="2" charset="-122"/>
            </a:endParaRPr>
          </a:p>
        </p:txBody>
      </p:sp>
      <p:grpSp>
        <p:nvGrpSpPr>
          <p:cNvPr id="18" name="组合 17"/>
          <p:cNvGrpSpPr/>
          <p:nvPr/>
        </p:nvGrpSpPr>
        <p:grpSpPr>
          <a:xfrm>
            <a:off x="4939431" y="850579"/>
            <a:ext cx="2467048" cy="2467048"/>
            <a:chOff x="6462510" y="2539765"/>
            <a:chExt cx="1812165" cy="1812165"/>
          </a:xfrm>
        </p:grpSpPr>
        <p:grpSp>
          <p:nvGrpSpPr>
            <p:cNvPr id="19" name="组合 18"/>
            <p:cNvGrpSpPr/>
            <p:nvPr/>
          </p:nvGrpSpPr>
          <p:grpSpPr>
            <a:xfrm>
              <a:off x="6462510" y="2539765"/>
              <a:ext cx="1812165" cy="1812165"/>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6927592" y="2990447"/>
              <a:ext cx="882000" cy="910800"/>
              <a:chOff x="1616076" y="3260726"/>
              <a:chExt cx="273050" cy="334963"/>
            </a:xfrm>
            <a:solidFill>
              <a:srgbClr val="C0504E"/>
            </a:solidFill>
          </p:grpSpPr>
          <p:sp>
            <p:nvSpPr>
              <p:cNvPr id="21" name="Freeform 622"/>
              <p:cNvSpPr/>
              <p:nvPr/>
            </p:nvSpPr>
            <p:spPr bwMode="auto">
              <a:xfrm>
                <a:off x="1616076" y="3392489"/>
                <a:ext cx="53975" cy="174625"/>
              </a:xfrm>
              <a:custGeom>
                <a:avLst/>
                <a:gdLst>
                  <a:gd name="T0" fmla="*/ 38 w 47"/>
                  <a:gd name="T1" fmla="*/ 36 h 151"/>
                  <a:gd name="T2" fmla="*/ 46 w 47"/>
                  <a:gd name="T3" fmla="*/ 0 h 151"/>
                  <a:gd name="T4" fmla="*/ 17 w 47"/>
                  <a:gd name="T5" fmla="*/ 0 h 151"/>
                  <a:gd name="T6" fmla="*/ 0 w 47"/>
                  <a:gd name="T7" fmla="*/ 53 h 151"/>
                  <a:gd name="T8" fmla="*/ 0 w 47"/>
                  <a:gd name="T9" fmla="*/ 98 h 151"/>
                  <a:gd name="T10" fmla="*/ 17 w 47"/>
                  <a:gd name="T11" fmla="*/ 151 h 151"/>
                  <a:gd name="T12" fmla="*/ 47 w 47"/>
                  <a:gd name="T13" fmla="*/ 151 h 151"/>
                  <a:gd name="T14" fmla="*/ 38 w 47"/>
                  <a:gd name="T15" fmla="*/ 114 h 151"/>
                  <a:gd name="T16" fmla="*/ 38 w 47"/>
                  <a:gd name="T17" fmla="*/ 3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1">
                    <a:moveTo>
                      <a:pt x="38" y="36"/>
                    </a:moveTo>
                    <a:cubicBezTo>
                      <a:pt x="38" y="27"/>
                      <a:pt x="41" y="13"/>
                      <a:pt x="46" y="0"/>
                    </a:cubicBezTo>
                    <a:cubicBezTo>
                      <a:pt x="17" y="0"/>
                      <a:pt x="17" y="0"/>
                      <a:pt x="17" y="0"/>
                    </a:cubicBezTo>
                    <a:cubicBezTo>
                      <a:pt x="8" y="0"/>
                      <a:pt x="0" y="39"/>
                      <a:pt x="0" y="53"/>
                    </a:cubicBezTo>
                    <a:cubicBezTo>
                      <a:pt x="0" y="98"/>
                      <a:pt x="0" y="98"/>
                      <a:pt x="0" y="98"/>
                    </a:cubicBezTo>
                    <a:cubicBezTo>
                      <a:pt x="0" y="112"/>
                      <a:pt x="8" y="151"/>
                      <a:pt x="17" y="151"/>
                    </a:cubicBezTo>
                    <a:cubicBezTo>
                      <a:pt x="47" y="151"/>
                      <a:pt x="47" y="151"/>
                      <a:pt x="47" y="151"/>
                    </a:cubicBezTo>
                    <a:cubicBezTo>
                      <a:pt x="41" y="137"/>
                      <a:pt x="38" y="123"/>
                      <a:pt x="38" y="114"/>
                    </a:cubicBezTo>
                    <a:lnTo>
                      <a:pt x="38" y="36"/>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23"/>
              <p:cNvSpPr/>
              <p:nvPr/>
            </p:nvSpPr>
            <p:spPr bwMode="auto">
              <a:xfrm>
                <a:off x="1679576" y="3260726"/>
                <a:ext cx="209550" cy="334963"/>
              </a:xfrm>
              <a:custGeom>
                <a:avLst/>
                <a:gdLst>
                  <a:gd name="T0" fmla="*/ 17 w 180"/>
                  <a:gd name="T1" fmla="*/ 100 h 289"/>
                  <a:gd name="T2" fmla="*/ 0 w 180"/>
                  <a:gd name="T3" fmla="*/ 149 h 289"/>
                  <a:gd name="T4" fmla="*/ 0 w 180"/>
                  <a:gd name="T5" fmla="*/ 227 h 289"/>
                  <a:gd name="T6" fmla="*/ 36 w 180"/>
                  <a:gd name="T7" fmla="*/ 289 h 289"/>
                  <a:gd name="T8" fmla="*/ 131 w 180"/>
                  <a:gd name="T9" fmla="*/ 289 h 289"/>
                  <a:gd name="T10" fmla="*/ 166 w 180"/>
                  <a:gd name="T11" fmla="*/ 255 h 289"/>
                  <a:gd name="T12" fmla="*/ 167 w 180"/>
                  <a:gd name="T13" fmla="*/ 253 h 289"/>
                  <a:gd name="T14" fmla="*/ 94 w 180"/>
                  <a:gd name="T15" fmla="*/ 253 h 289"/>
                  <a:gd name="T16" fmla="*/ 82 w 180"/>
                  <a:gd name="T17" fmla="*/ 241 h 289"/>
                  <a:gd name="T18" fmla="*/ 94 w 180"/>
                  <a:gd name="T19" fmla="*/ 230 h 289"/>
                  <a:gd name="T20" fmla="*/ 169 w 180"/>
                  <a:gd name="T21" fmla="*/ 230 h 289"/>
                  <a:gd name="T22" fmla="*/ 172 w 180"/>
                  <a:gd name="T23" fmla="*/ 199 h 289"/>
                  <a:gd name="T24" fmla="*/ 94 w 180"/>
                  <a:gd name="T25" fmla="*/ 199 h 289"/>
                  <a:gd name="T26" fmla="*/ 82 w 180"/>
                  <a:gd name="T27" fmla="*/ 188 h 289"/>
                  <a:gd name="T28" fmla="*/ 94 w 180"/>
                  <a:gd name="T29" fmla="*/ 177 h 289"/>
                  <a:gd name="T30" fmla="*/ 175 w 180"/>
                  <a:gd name="T31" fmla="*/ 177 h 289"/>
                  <a:gd name="T32" fmla="*/ 178 w 180"/>
                  <a:gd name="T33" fmla="*/ 146 h 289"/>
                  <a:gd name="T34" fmla="*/ 94 w 180"/>
                  <a:gd name="T35" fmla="*/ 146 h 289"/>
                  <a:gd name="T36" fmla="*/ 82 w 180"/>
                  <a:gd name="T37" fmla="*/ 135 h 289"/>
                  <a:gd name="T38" fmla="*/ 94 w 180"/>
                  <a:gd name="T39" fmla="*/ 124 h 289"/>
                  <a:gd name="T40" fmla="*/ 180 w 180"/>
                  <a:gd name="T41" fmla="*/ 124 h 289"/>
                  <a:gd name="T42" fmla="*/ 180 w 180"/>
                  <a:gd name="T43" fmla="*/ 121 h 289"/>
                  <a:gd name="T44" fmla="*/ 145 w 180"/>
                  <a:gd name="T45" fmla="*/ 87 h 289"/>
                  <a:gd name="T46" fmla="*/ 82 w 180"/>
                  <a:gd name="T47" fmla="*/ 87 h 289"/>
                  <a:gd name="T48" fmla="*/ 84 w 180"/>
                  <a:gd name="T49" fmla="*/ 71 h 289"/>
                  <a:gd name="T50" fmla="*/ 90 w 180"/>
                  <a:gd name="T51" fmla="*/ 38 h 289"/>
                  <a:gd name="T52" fmla="*/ 64 w 180"/>
                  <a:gd name="T53" fmla="*/ 2 h 289"/>
                  <a:gd name="T54" fmla="*/ 29 w 180"/>
                  <a:gd name="T55" fmla="*/ 28 h 289"/>
                  <a:gd name="T56" fmla="*/ 21 w 180"/>
                  <a:gd name="T57" fmla="*/ 74 h 289"/>
                  <a:gd name="T58" fmla="*/ 17 w 180"/>
                  <a:gd name="T59" fmla="*/ 10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289">
                    <a:moveTo>
                      <a:pt x="17" y="100"/>
                    </a:moveTo>
                    <a:cubicBezTo>
                      <a:pt x="7" y="114"/>
                      <a:pt x="0" y="137"/>
                      <a:pt x="0" y="149"/>
                    </a:cubicBezTo>
                    <a:cubicBezTo>
                      <a:pt x="0" y="227"/>
                      <a:pt x="0" y="227"/>
                      <a:pt x="0" y="227"/>
                    </a:cubicBezTo>
                    <a:cubicBezTo>
                      <a:pt x="0" y="246"/>
                      <a:pt x="16" y="289"/>
                      <a:pt x="36" y="289"/>
                    </a:cubicBezTo>
                    <a:cubicBezTo>
                      <a:pt x="131" y="289"/>
                      <a:pt x="131" y="289"/>
                      <a:pt x="131" y="289"/>
                    </a:cubicBezTo>
                    <a:cubicBezTo>
                      <a:pt x="150" y="289"/>
                      <a:pt x="166" y="274"/>
                      <a:pt x="166" y="255"/>
                    </a:cubicBezTo>
                    <a:cubicBezTo>
                      <a:pt x="167" y="253"/>
                      <a:pt x="167" y="253"/>
                      <a:pt x="167" y="253"/>
                    </a:cubicBezTo>
                    <a:cubicBezTo>
                      <a:pt x="94" y="253"/>
                      <a:pt x="94" y="253"/>
                      <a:pt x="94" y="253"/>
                    </a:cubicBezTo>
                    <a:cubicBezTo>
                      <a:pt x="87" y="253"/>
                      <a:pt x="82" y="248"/>
                      <a:pt x="82" y="241"/>
                    </a:cubicBezTo>
                    <a:cubicBezTo>
                      <a:pt x="82" y="235"/>
                      <a:pt x="87" y="230"/>
                      <a:pt x="94" y="230"/>
                    </a:cubicBezTo>
                    <a:cubicBezTo>
                      <a:pt x="169" y="230"/>
                      <a:pt x="169" y="230"/>
                      <a:pt x="169" y="230"/>
                    </a:cubicBezTo>
                    <a:cubicBezTo>
                      <a:pt x="172" y="199"/>
                      <a:pt x="172" y="199"/>
                      <a:pt x="172" y="199"/>
                    </a:cubicBezTo>
                    <a:cubicBezTo>
                      <a:pt x="94" y="199"/>
                      <a:pt x="94" y="199"/>
                      <a:pt x="94" y="199"/>
                    </a:cubicBezTo>
                    <a:cubicBezTo>
                      <a:pt x="87" y="199"/>
                      <a:pt x="82" y="194"/>
                      <a:pt x="82" y="188"/>
                    </a:cubicBezTo>
                    <a:cubicBezTo>
                      <a:pt x="82" y="182"/>
                      <a:pt x="87" y="177"/>
                      <a:pt x="94" y="177"/>
                    </a:cubicBezTo>
                    <a:cubicBezTo>
                      <a:pt x="175" y="177"/>
                      <a:pt x="175" y="177"/>
                      <a:pt x="175" y="177"/>
                    </a:cubicBezTo>
                    <a:cubicBezTo>
                      <a:pt x="178" y="146"/>
                      <a:pt x="178" y="146"/>
                      <a:pt x="178" y="146"/>
                    </a:cubicBezTo>
                    <a:cubicBezTo>
                      <a:pt x="94" y="146"/>
                      <a:pt x="94" y="146"/>
                      <a:pt x="94" y="146"/>
                    </a:cubicBezTo>
                    <a:cubicBezTo>
                      <a:pt x="87" y="146"/>
                      <a:pt x="82" y="141"/>
                      <a:pt x="82" y="135"/>
                    </a:cubicBezTo>
                    <a:cubicBezTo>
                      <a:pt x="82" y="129"/>
                      <a:pt x="87" y="124"/>
                      <a:pt x="94" y="124"/>
                    </a:cubicBezTo>
                    <a:cubicBezTo>
                      <a:pt x="180" y="124"/>
                      <a:pt x="180" y="124"/>
                      <a:pt x="180" y="124"/>
                    </a:cubicBezTo>
                    <a:cubicBezTo>
                      <a:pt x="180" y="121"/>
                      <a:pt x="180" y="121"/>
                      <a:pt x="180" y="121"/>
                    </a:cubicBezTo>
                    <a:cubicBezTo>
                      <a:pt x="180" y="102"/>
                      <a:pt x="164" y="87"/>
                      <a:pt x="145" y="87"/>
                    </a:cubicBezTo>
                    <a:cubicBezTo>
                      <a:pt x="82" y="87"/>
                      <a:pt x="82" y="87"/>
                      <a:pt x="82" y="87"/>
                    </a:cubicBezTo>
                    <a:cubicBezTo>
                      <a:pt x="84" y="71"/>
                      <a:pt x="84" y="71"/>
                      <a:pt x="84" y="71"/>
                    </a:cubicBezTo>
                    <a:cubicBezTo>
                      <a:pt x="90" y="38"/>
                      <a:pt x="90" y="38"/>
                      <a:pt x="90" y="38"/>
                    </a:cubicBezTo>
                    <a:cubicBezTo>
                      <a:pt x="92" y="21"/>
                      <a:pt x="81" y="5"/>
                      <a:pt x="64" y="2"/>
                    </a:cubicBezTo>
                    <a:cubicBezTo>
                      <a:pt x="47" y="0"/>
                      <a:pt x="32" y="11"/>
                      <a:pt x="29" y="28"/>
                    </a:cubicBezTo>
                    <a:cubicBezTo>
                      <a:pt x="21" y="74"/>
                      <a:pt x="21" y="74"/>
                      <a:pt x="21" y="74"/>
                    </a:cubicBezTo>
                    <a:lnTo>
                      <a:pt x="17" y="10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 fill="hold"/>
                                        <p:tgtEl>
                                          <p:spTgt spid="18"/>
                                        </p:tgtEl>
                                        <p:attrNameLst>
                                          <p:attrName>ppt_w</p:attrName>
                                        </p:attrNameLst>
                                      </p:cBhvr>
                                      <p:tavLst>
                                        <p:tav tm="0">
                                          <p:val>
                                            <p:fltVal val="0"/>
                                          </p:val>
                                        </p:tav>
                                        <p:tav tm="100000">
                                          <p:val>
                                            <p:strVal val="#ppt_w"/>
                                          </p:val>
                                        </p:tav>
                                      </p:tavLst>
                                    </p:anim>
                                    <p:anim calcmode="lin" valueType="num">
                                      <p:cBhvr>
                                        <p:cTn id="8" dur="200" fill="hold"/>
                                        <p:tgtEl>
                                          <p:spTgt spid="18"/>
                                        </p:tgtEl>
                                        <p:attrNameLst>
                                          <p:attrName>ppt_h</p:attrName>
                                        </p:attrNameLst>
                                      </p:cBhvr>
                                      <p:tavLst>
                                        <p:tav tm="0">
                                          <p:val>
                                            <p:fltVal val="0"/>
                                          </p:val>
                                        </p:tav>
                                        <p:tav tm="100000">
                                          <p:val>
                                            <p:strVal val="#ppt_h"/>
                                          </p:val>
                                        </p:tav>
                                      </p:tavLst>
                                    </p:anim>
                                    <p:animEffect transition="in" filter="fade">
                                      <p:cBhvr>
                                        <p:cTn id="9" dur="200"/>
                                        <p:tgtEl>
                                          <p:spTgt spid="18"/>
                                        </p:tgtEl>
                                      </p:cBhvr>
                                    </p:animEffect>
                                  </p:childTnLst>
                                </p:cTn>
                              </p:par>
                              <p:par>
                                <p:cTn id="10" presetID="6" presetClass="emph" presetSubtype="0" autoRev="1" fill="hold" nodeType="withEffect">
                                  <p:stCondLst>
                                    <p:cond delay="200"/>
                                  </p:stCondLst>
                                  <p:childTnLst>
                                    <p:animScale>
                                      <p:cBhvr>
                                        <p:cTn id="11" dur="200" fill="hold"/>
                                        <p:tgtEl>
                                          <p:spTgt spid="18"/>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取得成功经验</a:t>
            </a:r>
            <a:endParaRPr lang="zh-CN" altLang="en-US" sz="2000" dirty="0">
              <a:solidFill>
                <a:schemeClr val="bg1"/>
              </a:solidFill>
              <a:latin typeface="微软雅黑" panose="020B0503020204020204" charset="-122"/>
              <a:ea typeface="微软雅黑" panose="020B0503020204020204" charset="-122"/>
            </a:endParaRPr>
          </a:p>
        </p:txBody>
      </p:sp>
      <p:sp>
        <p:nvSpPr>
          <p:cNvPr id="81" name="圆角矩形 80"/>
          <p:cNvSpPr/>
          <p:nvPr/>
        </p:nvSpPr>
        <p:spPr>
          <a:xfrm>
            <a:off x="1878211" y="4114825"/>
            <a:ext cx="8435577" cy="241993"/>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endParaRPr>
          </a:p>
        </p:txBody>
      </p:sp>
      <p:sp>
        <p:nvSpPr>
          <p:cNvPr id="82" name="椭圆 81"/>
          <p:cNvSpPr/>
          <p:nvPr/>
        </p:nvSpPr>
        <p:spPr>
          <a:xfrm>
            <a:off x="2683166" y="4135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solidFill>
                <a:schemeClr val="bg1"/>
              </a:solidFill>
            </a:endParaRPr>
          </a:p>
        </p:txBody>
      </p:sp>
      <p:sp>
        <p:nvSpPr>
          <p:cNvPr id="83" name="椭圆 82"/>
          <p:cNvSpPr/>
          <p:nvPr/>
        </p:nvSpPr>
        <p:spPr>
          <a:xfrm>
            <a:off x="5873325" y="4135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solidFill>
                <a:schemeClr val="bg1"/>
              </a:solidFill>
            </a:endParaRPr>
          </a:p>
        </p:txBody>
      </p:sp>
      <p:sp>
        <p:nvSpPr>
          <p:cNvPr id="84" name="椭圆 83"/>
          <p:cNvSpPr/>
          <p:nvPr/>
        </p:nvSpPr>
        <p:spPr>
          <a:xfrm>
            <a:off x="9063485" y="4135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solidFill>
                <a:schemeClr val="bg1"/>
              </a:solidFill>
            </a:endParaRPr>
          </a:p>
        </p:txBody>
      </p:sp>
      <p:grpSp>
        <p:nvGrpSpPr>
          <p:cNvPr id="85" name="组合 84"/>
          <p:cNvGrpSpPr/>
          <p:nvPr/>
        </p:nvGrpSpPr>
        <p:grpSpPr>
          <a:xfrm>
            <a:off x="8141122" y="1520784"/>
            <a:ext cx="1971686" cy="2522416"/>
            <a:chOff x="6080669" y="1209196"/>
            <a:chExt cx="1451678" cy="1857160"/>
          </a:xfrm>
        </p:grpSpPr>
        <p:sp>
          <p:nvSpPr>
            <p:cNvPr id="86"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endParaRPr>
            </a:p>
          </p:txBody>
        </p:sp>
        <p:sp>
          <p:nvSpPr>
            <p:cNvPr id="87"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tx1">
                <a:lumMod val="50000"/>
                <a:lumOff val="50000"/>
              </a:schemeClr>
            </a:solidFill>
            <a:ln w="14288" cap="flat">
              <a:noFill/>
              <a:prstDash val="solid"/>
              <a:miter lim="800000"/>
            </a:ln>
            <a:effectLst/>
          </p:spPr>
          <p:txBody>
            <a:bodyPr vert="horz" wrap="square" lIns="68589" tIns="34295" rIns="68589" bIns="34295" numCol="1" anchor="t" anchorCtr="0" compatLnSpc="1"/>
            <a:lstStyle/>
            <a:p>
              <a:endParaRPr lang="zh-CN" altLang="en-US">
                <a:solidFill>
                  <a:schemeClr val="bg1"/>
                </a:solidFill>
              </a:endParaRPr>
            </a:p>
          </p:txBody>
        </p:sp>
      </p:grpSp>
      <p:grpSp>
        <p:nvGrpSpPr>
          <p:cNvPr id="88" name="组合 87"/>
          <p:cNvGrpSpPr/>
          <p:nvPr/>
        </p:nvGrpSpPr>
        <p:grpSpPr>
          <a:xfrm>
            <a:off x="4955509" y="1539476"/>
            <a:ext cx="1971686" cy="2522416"/>
            <a:chOff x="3846954" y="1209196"/>
            <a:chExt cx="1451678" cy="1857160"/>
          </a:xfrm>
        </p:grpSpPr>
        <p:sp>
          <p:nvSpPr>
            <p:cNvPr id="89"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endParaRPr>
            </a:p>
          </p:txBody>
        </p:sp>
        <p:sp>
          <p:nvSpPr>
            <p:cNvPr id="90"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tx1">
                <a:lumMod val="75000"/>
                <a:lumOff val="25000"/>
              </a:schemeClr>
            </a:solidFill>
            <a:ln w="14288" cap="flat">
              <a:noFill/>
              <a:prstDash val="solid"/>
              <a:miter lim="800000"/>
            </a:ln>
            <a:effectLst/>
          </p:spPr>
          <p:txBody>
            <a:bodyPr vert="horz" wrap="square" lIns="68589" tIns="34295" rIns="68589" bIns="34295" numCol="1" anchor="t" anchorCtr="0" compatLnSpc="1"/>
            <a:lstStyle/>
            <a:p>
              <a:endParaRPr lang="zh-CN" altLang="en-US">
                <a:solidFill>
                  <a:schemeClr val="bg1"/>
                </a:solidFill>
              </a:endParaRPr>
            </a:p>
          </p:txBody>
        </p:sp>
      </p:grpSp>
      <p:grpSp>
        <p:nvGrpSpPr>
          <p:cNvPr id="139" name="组合 138"/>
          <p:cNvGrpSpPr/>
          <p:nvPr/>
        </p:nvGrpSpPr>
        <p:grpSpPr>
          <a:xfrm>
            <a:off x="1769896" y="1466255"/>
            <a:ext cx="1971686" cy="2522416"/>
            <a:chOff x="1613240" y="1209196"/>
            <a:chExt cx="1451678" cy="1857160"/>
          </a:xfrm>
        </p:grpSpPr>
        <p:sp>
          <p:nvSpPr>
            <p:cNvPr id="140"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endParaRPr>
            </a:p>
          </p:txBody>
        </p:sp>
        <p:sp>
          <p:nvSpPr>
            <p:cNvPr id="141"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70C0"/>
            </a:solidFill>
            <a:ln w="14288" cap="flat">
              <a:noFill/>
              <a:prstDash val="solid"/>
              <a:miter lim="800000"/>
            </a:ln>
            <a:effectLst/>
          </p:spPr>
          <p:txBody>
            <a:bodyPr vert="horz" wrap="square" lIns="68589" tIns="34295" rIns="68589" bIns="34295" numCol="1" anchor="t" anchorCtr="0" compatLnSpc="1"/>
            <a:lstStyle/>
            <a:p>
              <a:endParaRPr lang="zh-CN" altLang="en-US">
                <a:solidFill>
                  <a:schemeClr val="bg1"/>
                </a:solidFill>
              </a:endParaRPr>
            </a:p>
          </p:txBody>
        </p:sp>
      </p:grpSp>
      <p:sp>
        <p:nvSpPr>
          <p:cNvPr id="142" name="文本框 141"/>
          <p:cNvSpPr txBox="1"/>
          <p:nvPr/>
        </p:nvSpPr>
        <p:spPr>
          <a:xfrm>
            <a:off x="2217977" y="2029923"/>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smtClean="0">
                <a:solidFill>
                  <a:schemeClr val="bg1"/>
                </a:solidFill>
                <a:latin typeface="微软雅黑" panose="020B0503020204020204" charset="-122"/>
                <a:ea typeface="微软雅黑" panose="020B0503020204020204" charset="-122"/>
              </a:rPr>
              <a:t>成功经验</a:t>
            </a:r>
            <a:endParaRPr lang="zh-CN" altLang="en-US" sz="2800" dirty="0">
              <a:solidFill>
                <a:schemeClr val="bg1"/>
              </a:solidFill>
              <a:latin typeface="微软雅黑" panose="020B0503020204020204" charset="-122"/>
              <a:ea typeface="微软雅黑" panose="020B0503020204020204" charset="-122"/>
            </a:endParaRPr>
          </a:p>
        </p:txBody>
      </p:sp>
      <p:sp>
        <p:nvSpPr>
          <p:cNvPr id="143" name="TextBox 10"/>
          <p:cNvSpPr>
            <a:spLocks noChangeArrowheads="1"/>
          </p:cNvSpPr>
          <p:nvPr/>
        </p:nvSpPr>
        <p:spPr bwMode="auto">
          <a:xfrm>
            <a:off x="2183105" y="4395933"/>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100" b="0" kern="0" dirty="0">
                <a:solidFill>
                  <a:srgbClr val="000000">
                    <a:lumMod val="65000"/>
                    <a:lumOff val="35000"/>
                  </a:srgbClr>
                </a:solidFill>
                <a:latin typeface="微软雅黑" panose="020B0503020204020204" charset="-122"/>
                <a:ea typeface="微软雅黑" panose="020B0503020204020204" charset="-122"/>
              </a:rPr>
              <a:t>……</a:t>
            </a: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p:txBody>
      </p:sp>
      <p:sp>
        <p:nvSpPr>
          <p:cNvPr id="144" name="文本框 33"/>
          <p:cNvSpPr txBox="1"/>
          <p:nvPr/>
        </p:nvSpPr>
        <p:spPr>
          <a:xfrm>
            <a:off x="5418911" y="2125629"/>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微软雅黑" panose="020B0503020204020204" charset="-122"/>
                <a:ea typeface="微软雅黑" panose="020B0503020204020204" charset="-122"/>
              </a:rPr>
              <a:t>成功经验</a:t>
            </a:r>
            <a:endParaRPr lang="zh-CN" altLang="en-US" sz="2800" dirty="0">
              <a:solidFill>
                <a:schemeClr val="bg1"/>
              </a:solidFill>
              <a:latin typeface="微软雅黑" panose="020B0503020204020204" charset="-122"/>
              <a:ea typeface="微软雅黑" panose="020B0503020204020204" charset="-122"/>
            </a:endParaRPr>
          </a:p>
        </p:txBody>
      </p:sp>
      <p:sp>
        <p:nvSpPr>
          <p:cNvPr id="145" name="文本框 33"/>
          <p:cNvSpPr txBox="1"/>
          <p:nvPr/>
        </p:nvSpPr>
        <p:spPr>
          <a:xfrm>
            <a:off x="8613490" y="208445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微软雅黑" panose="020B0503020204020204" charset="-122"/>
                <a:ea typeface="微软雅黑" panose="020B0503020204020204" charset="-122"/>
              </a:rPr>
              <a:t>成功经验</a:t>
            </a:r>
            <a:endParaRPr lang="zh-CN" altLang="en-US" sz="2800" dirty="0">
              <a:solidFill>
                <a:schemeClr val="bg1"/>
              </a:solidFill>
              <a:latin typeface="微软雅黑" panose="020B0503020204020204" charset="-122"/>
              <a:ea typeface="微软雅黑" panose="020B0503020204020204" charset="-122"/>
            </a:endParaRPr>
          </a:p>
        </p:txBody>
      </p:sp>
      <p:sp>
        <p:nvSpPr>
          <p:cNvPr id="146" name="TextBox 10"/>
          <p:cNvSpPr>
            <a:spLocks noChangeArrowheads="1"/>
          </p:cNvSpPr>
          <p:nvPr/>
        </p:nvSpPr>
        <p:spPr bwMode="auto">
          <a:xfrm>
            <a:off x="5418911" y="4377075"/>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100" b="0" kern="0" dirty="0">
                <a:solidFill>
                  <a:srgbClr val="000000">
                    <a:lumMod val="65000"/>
                    <a:lumOff val="35000"/>
                  </a:srgbClr>
                </a:solidFill>
                <a:latin typeface="微软雅黑" panose="020B0503020204020204" charset="-122"/>
                <a:ea typeface="微软雅黑" panose="020B0503020204020204" charset="-122"/>
              </a:rPr>
              <a:t>……</a:t>
            </a: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p:txBody>
      </p:sp>
      <p:sp>
        <p:nvSpPr>
          <p:cNvPr id="147" name="TextBox 10"/>
          <p:cNvSpPr>
            <a:spLocks noChangeArrowheads="1"/>
          </p:cNvSpPr>
          <p:nvPr/>
        </p:nvSpPr>
        <p:spPr bwMode="auto">
          <a:xfrm>
            <a:off x="8763050" y="4359990"/>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100" b="0" kern="0" dirty="0">
                <a:solidFill>
                  <a:srgbClr val="000000">
                    <a:lumMod val="65000"/>
                    <a:lumOff val="35000"/>
                  </a:srgbClr>
                </a:solidFill>
                <a:latin typeface="微软雅黑" panose="020B0503020204020204" charset="-122"/>
                <a:ea typeface="微软雅黑" panose="020B0503020204020204" charset="-122"/>
              </a:rPr>
              <a:t>……</a:t>
            </a: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100" b="0" kern="0" dirty="0">
              <a:solidFill>
                <a:srgbClr val="000000">
                  <a:lumMod val="65000"/>
                  <a:lumOff val="35000"/>
                </a:srgb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800"/>
                                        <p:tgtEl>
                                          <p:spTgt spid="81"/>
                                        </p:tgtEl>
                                      </p:cBhvr>
                                    </p:animEffect>
                                  </p:childTnLst>
                                </p:cTn>
                              </p:par>
                            </p:childTnLst>
                          </p:cTn>
                        </p:par>
                        <p:par>
                          <p:cTn id="8" fill="hold">
                            <p:stCondLst>
                              <p:cond delay="1400"/>
                            </p:stCondLst>
                            <p:childTnLst>
                              <p:par>
                                <p:cTn id="9" presetID="53" presetClass="entr" presetSubtype="16"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p:cTn id="11" dur="500" fill="hold"/>
                                        <p:tgtEl>
                                          <p:spTgt spid="82"/>
                                        </p:tgtEl>
                                        <p:attrNameLst>
                                          <p:attrName>ppt_w</p:attrName>
                                        </p:attrNameLst>
                                      </p:cBhvr>
                                      <p:tavLst>
                                        <p:tav tm="0">
                                          <p:val>
                                            <p:fltVal val="0"/>
                                          </p:val>
                                        </p:tav>
                                        <p:tav tm="100000">
                                          <p:val>
                                            <p:strVal val="#ppt_w"/>
                                          </p:val>
                                        </p:tav>
                                      </p:tavLst>
                                    </p:anim>
                                    <p:anim calcmode="lin" valueType="num">
                                      <p:cBhvr>
                                        <p:cTn id="12" dur="500" fill="hold"/>
                                        <p:tgtEl>
                                          <p:spTgt spid="82"/>
                                        </p:tgtEl>
                                        <p:attrNameLst>
                                          <p:attrName>ppt_h</p:attrName>
                                        </p:attrNameLst>
                                      </p:cBhvr>
                                      <p:tavLst>
                                        <p:tav tm="0">
                                          <p:val>
                                            <p:fltVal val="0"/>
                                          </p:val>
                                        </p:tav>
                                        <p:tav tm="100000">
                                          <p:val>
                                            <p:strVal val="#ppt_h"/>
                                          </p:val>
                                        </p:tav>
                                      </p:tavLst>
                                    </p:anim>
                                    <p:animEffect transition="in" filter="fade">
                                      <p:cBhvr>
                                        <p:cTn id="13" dur="500"/>
                                        <p:tgtEl>
                                          <p:spTgt spid="82"/>
                                        </p:tgtEl>
                                      </p:cBhvr>
                                    </p:animEffect>
                                  </p:childTnLst>
                                </p:cTn>
                              </p:par>
                            </p:childTnLst>
                          </p:cTn>
                        </p:par>
                        <p:par>
                          <p:cTn id="14" fill="hold">
                            <p:stCondLst>
                              <p:cond delay="1900"/>
                            </p:stCondLst>
                            <p:childTnLst>
                              <p:par>
                                <p:cTn id="15" presetID="53" presetClass="entr" presetSubtype="16"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par>
                          <p:cTn id="20" fill="hold">
                            <p:stCondLst>
                              <p:cond delay="2400"/>
                            </p:stCondLst>
                            <p:childTnLst>
                              <p:par>
                                <p:cTn id="21" presetID="53" presetClass="entr" presetSubtype="16"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p:cTn id="23" dur="500" fill="hold"/>
                                        <p:tgtEl>
                                          <p:spTgt spid="84"/>
                                        </p:tgtEl>
                                        <p:attrNameLst>
                                          <p:attrName>ppt_w</p:attrName>
                                        </p:attrNameLst>
                                      </p:cBhvr>
                                      <p:tavLst>
                                        <p:tav tm="0">
                                          <p:val>
                                            <p:fltVal val="0"/>
                                          </p:val>
                                        </p:tav>
                                        <p:tav tm="100000">
                                          <p:val>
                                            <p:strVal val="#ppt_w"/>
                                          </p:val>
                                        </p:tav>
                                      </p:tavLst>
                                    </p:anim>
                                    <p:anim calcmode="lin" valueType="num">
                                      <p:cBhvr>
                                        <p:cTn id="24" dur="500" fill="hold"/>
                                        <p:tgtEl>
                                          <p:spTgt spid="84"/>
                                        </p:tgtEl>
                                        <p:attrNameLst>
                                          <p:attrName>ppt_h</p:attrName>
                                        </p:attrNameLst>
                                      </p:cBhvr>
                                      <p:tavLst>
                                        <p:tav tm="0">
                                          <p:val>
                                            <p:fltVal val="0"/>
                                          </p:val>
                                        </p:tav>
                                        <p:tav tm="100000">
                                          <p:val>
                                            <p:strVal val="#ppt_h"/>
                                          </p:val>
                                        </p:tav>
                                      </p:tavLst>
                                    </p:anim>
                                    <p:animEffect transition="in" filter="fade">
                                      <p:cBhvr>
                                        <p:cTn id="25" dur="500"/>
                                        <p:tgtEl>
                                          <p:spTgt spid="84"/>
                                        </p:tgtEl>
                                      </p:cBhvr>
                                    </p:animEffect>
                                  </p:childTnLst>
                                </p:cTn>
                              </p:par>
                              <p:par>
                                <p:cTn id="26" presetID="53" presetClass="entr" presetSubtype="16" fill="hold" nodeType="withEffect">
                                  <p:stCondLst>
                                    <p:cond delay="0"/>
                                  </p:stCondLst>
                                  <p:childTnLst>
                                    <p:set>
                                      <p:cBhvr>
                                        <p:cTn id="27" dur="1" fill="hold">
                                          <p:stCondLst>
                                            <p:cond delay="0"/>
                                          </p:stCondLst>
                                        </p:cTn>
                                        <p:tgtEl>
                                          <p:spTgt spid="139"/>
                                        </p:tgtEl>
                                        <p:attrNameLst>
                                          <p:attrName>style.visibility</p:attrName>
                                        </p:attrNameLst>
                                      </p:cBhvr>
                                      <p:to>
                                        <p:strVal val="visible"/>
                                      </p:to>
                                    </p:set>
                                    <p:anim calcmode="lin" valueType="num">
                                      <p:cBhvr>
                                        <p:cTn id="28" dur="500" fill="hold"/>
                                        <p:tgtEl>
                                          <p:spTgt spid="139"/>
                                        </p:tgtEl>
                                        <p:attrNameLst>
                                          <p:attrName>ppt_w</p:attrName>
                                        </p:attrNameLst>
                                      </p:cBhvr>
                                      <p:tavLst>
                                        <p:tav tm="0">
                                          <p:val>
                                            <p:fltVal val="0"/>
                                          </p:val>
                                        </p:tav>
                                        <p:tav tm="100000">
                                          <p:val>
                                            <p:strVal val="#ppt_w"/>
                                          </p:val>
                                        </p:tav>
                                      </p:tavLst>
                                    </p:anim>
                                    <p:anim calcmode="lin" valueType="num">
                                      <p:cBhvr>
                                        <p:cTn id="29" dur="500" fill="hold"/>
                                        <p:tgtEl>
                                          <p:spTgt spid="139"/>
                                        </p:tgtEl>
                                        <p:attrNameLst>
                                          <p:attrName>ppt_h</p:attrName>
                                        </p:attrNameLst>
                                      </p:cBhvr>
                                      <p:tavLst>
                                        <p:tav tm="0">
                                          <p:val>
                                            <p:fltVal val="0"/>
                                          </p:val>
                                        </p:tav>
                                        <p:tav tm="100000">
                                          <p:val>
                                            <p:strVal val="#ppt_h"/>
                                          </p:val>
                                        </p:tav>
                                      </p:tavLst>
                                    </p:anim>
                                    <p:animEffect transition="in" filter="fade">
                                      <p:cBhvr>
                                        <p:cTn id="30" dur="500"/>
                                        <p:tgtEl>
                                          <p:spTgt spid="139"/>
                                        </p:tgtEl>
                                      </p:cBhvr>
                                    </p:animEffect>
                                  </p:childTnLst>
                                </p:cTn>
                              </p:par>
                              <p:par>
                                <p:cTn id="31" presetID="53" presetClass="entr" presetSubtype="16"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p:cTn id="33" dur="500" fill="hold"/>
                                        <p:tgtEl>
                                          <p:spTgt spid="88"/>
                                        </p:tgtEl>
                                        <p:attrNameLst>
                                          <p:attrName>ppt_w</p:attrName>
                                        </p:attrNameLst>
                                      </p:cBhvr>
                                      <p:tavLst>
                                        <p:tav tm="0">
                                          <p:val>
                                            <p:fltVal val="0"/>
                                          </p:val>
                                        </p:tav>
                                        <p:tav tm="100000">
                                          <p:val>
                                            <p:strVal val="#ppt_w"/>
                                          </p:val>
                                        </p:tav>
                                      </p:tavLst>
                                    </p:anim>
                                    <p:anim calcmode="lin" valueType="num">
                                      <p:cBhvr>
                                        <p:cTn id="34" dur="500" fill="hold"/>
                                        <p:tgtEl>
                                          <p:spTgt spid="88"/>
                                        </p:tgtEl>
                                        <p:attrNameLst>
                                          <p:attrName>ppt_h</p:attrName>
                                        </p:attrNameLst>
                                      </p:cBhvr>
                                      <p:tavLst>
                                        <p:tav tm="0">
                                          <p:val>
                                            <p:fltVal val="0"/>
                                          </p:val>
                                        </p:tav>
                                        <p:tav tm="100000">
                                          <p:val>
                                            <p:strVal val="#ppt_h"/>
                                          </p:val>
                                        </p:tav>
                                      </p:tavLst>
                                    </p:anim>
                                    <p:animEffect transition="in" filter="fade">
                                      <p:cBhvr>
                                        <p:cTn id="35" dur="500"/>
                                        <p:tgtEl>
                                          <p:spTgt spid="88"/>
                                        </p:tgtEl>
                                      </p:cBhvr>
                                    </p:animEffect>
                                  </p:childTnLst>
                                </p:cTn>
                              </p:par>
                              <p:par>
                                <p:cTn id="36" presetID="53" presetClass="entr" presetSubtype="16"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p:cTn id="38" dur="500" fill="hold"/>
                                        <p:tgtEl>
                                          <p:spTgt spid="85"/>
                                        </p:tgtEl>
                                        <p:attrNameLst>
                                          <p:attrName>ppt_w</p:attrName>
                                        </p:attrNameLst>
                                      </p:cBhvr>
                                      <p:tavLst>
                                        <p:tav tm="0">
                                          <p:val>
                                            <p:fltVal val="0"/>
                                          </p:val>
                                        </p:tav>
                                        <p:tav tm="100000">
                                          <p:val>
                                            <p:strVal val="#ppt_w"/>
                                          </p:val>
                                        </p:tav>
                                      </p:tavLst>
                                    </p:anim>
                                    <p:anim calcmode="lin" valueType="num">
                                      <p:cBhvr>
                                        <p:cTn id="39" dur="500" fill="hold"/>
                                        <p:tgtEl>
                                          <p:spTgt spid="85"/>
                                        </p:tgtEl>
                                        <p:attrNameLst>
                                          <p:attrName>ppt_h</p:attrName>
                                        </p:attrNameLst>
                                      </p:cBhvr>
                                      <p:tavLst>
                                        <p:tav tm="0">
                                          <p:val>
                                            <p:fltVal val="0"/>
                                          </p:val>
                                        </p:tav>
                                        <p:tav tm="100000">
                                          <p:val>
                                            <p:strVal val="#ppt_h"/>
                                          </p:val>
                                        </p:tav>
                                      </p:tavLst>
                                    </p:anim>
                                    <p:animEffect transition="in" filter="fade">
                                      <p:cBhvr>
                                        <p:cTn id="40" dur="500"/>
                                        <p:tgtEl>
                                          <p:spTgt spid="8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500"/>
                                        <p:tgtEl>
                                          <p:spTgt spid="142"/>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44"/>
                                        </p:tgtEl>
                                        <p:attrNameLst>
                                          <p:attrName>style.visibility</p:attrName>
                                        </p:attrNameLst>
                                      </p:cBhvr>
                                      <p:to>
                                        <p:strVal val="visible"/>
                                      </p:to>
                                    </p:set>
                                    <p:animEffect transition="in" filter="fade">
                                      <p:cBhvr>
                                        <p:cTn id="46" dur="500"/>
                                        <p:tgtEl>
                                          <p:spTgt spid="144"/>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45"/>
                                        </p:tgtEl>
                                        <p:attrNameLst>
                                          <p:attrName>style.visibility</p:attrName>
                                        </p:attrNameLst>
                                      </p:cBhvr>
                                      <p:to>
                                        <p:strVal val="visible"/>
                                      </p:to>
                                    </p:set>
                                    <p:animEffect transition="in" filter="fade">
                                      <p:cBhvr>
                                        <p:cTn id="49" dur="500"/>
                                        <p:tgtEl>
                                          <p:spTgt spid="145"/>
                                        </p:tgtEl>
                                      </p:cBhvr>
                                    </p:animEffect>
                                  </p:childTnLst>
                                </p:cTn>
                              </p:par>
                            </p:childTnLst>
                          </p:cTn>
                        </p:par>
                        <p:par>
                          <p:cTn id="50" fill="hold">
                            <p:stCondLst>
                              <p:cond delay="2900"/>
                            </p:stCondLst>
                            <p:childTnLst>
                              <p:par>
                                <p:cTn id="51" presetID="22" presetClass="entr" presetSubtype="1" fill="hold" grpId="0" nodeType="after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wipe(up)">
                                      <p:cBhvr>
                                        <p:cTn id="53" dur="500"/>
                                        <p:tgtEl>
                                          <p:spTgt spid="143"/>
                                        </p:tgtEl>
                                      </p:cBhvr>
                                    </p:animEffect>
                                  </p:childTnLst>
                                </p:cTn>
                              </p:par>
                            </p:childTnLst>
                          </p:cTn>
                        </p:par>
                        <p:par>
                          <p:cTn id="54" fill="hold">
                            <p:stCondLst>
                              <p:cond delay="3400"/>
                            </p:stCondLst>
                            <p:childTnLst>
                              <p:par>
                                <p:cTn id="55" presetID="22" presetClass="entr" presetSubtype="1" fill="hold" grpId="0" nodeType="afterEffect">
                                  <p:stCondLst>
                                    <p:cond delay="0"/>
                                  </p:stCondLst>
                                  <p:childTnLst>
                                    <p:set>
                                      <p:cBhvr>
                                        <p:cTn id="56" dur="1" fill="hold">
                                          <p:stCondLst>
                                            <p:cond delay="0"/>
                                          </p:stCondLst>
                                        </p:cTn>
                                        <p:tgtEl>
                                          <p:spTgt spid="146"/>
                                        </p:tgtEl>
                                        <p:attrNameLst>
                                          <p:attrName>style.visibility</p:attrName>
                                        </p:attrNameLst>
                                      </p:cBhvr>
                                      <p:to>
                                        <p:strVal val="visible"/>
                                      </p:to>
                                    </p:set>
                                    <p:animEffect transition="in" filter="wipe(up)">
                                      <p:cBhvr>
                                        <p:cTn id="57" dur="500"/>
                                        <p:tgtEl>
                                          <p:spTgt spid="146"/>
                                        </p:tgtEl>
                                      </p:cBhvr>
                                    </p:animEffect>
                                  </p:childTnLst>
                                </p:cTn>
                              </p:par>
                            </p:childTnLst>
                          </p:cTn>
                        </p:par>
                        <p:par>
                          <p:cTn id="58" fill="hold">
                            <p:stCondLst>
                              <p:cond delay="3900"/>
                            </p:stCondLst>
                            <p:childTnLst>
                              <p:par>
                                <p:cTn id="59" presetID="22" presetClass="entr" presetSubtype="1" fill="hold" grpId="0" nodeType="afterEffect">
                                  <p:stCondLst>
                                    <p:cond delay="0"/>
                                  </p:stCondLst>
                                  <p:childTnLst>
                                    <p:set>
                                      <p:cBhvr>
                                        <p:cTn id="60" dur="1" fill="hold">
                                          <p:stCondLst>
                                            <p:cond delay="0"/>
                                          </p:stCondLst>
                                        </p:cTn>
                                        <p:tgtEl>
                                          <p:spTgt spid="147"/>
                                        </p:tgtEl>
                                        <p:attrNameLst>
                                          <p:attrName>style.visibility</p:attrName>
                                        </p:attrNameLst>
                                      </p:cBhvr>
                                      <p:to>
                                        <p:strVal val="visible"/>
                                      </p:to>
                                    </p:set>
                                    <p:animEffect transition="in" filter="wipe(up)">
                                      <p:cBhvr>
                                        <p:cTn id="61"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142" grpId="0"/>
      <p:bldP spid="143" grpId="0"/>
      <p:bldP spid="144" grpId="0"/>
      <p:bldP spid="145" grpId="0"/>
      <p:bldP spid="146" grpId="0"/>
      <p:bldP spid="1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取得成功经验</a:t>
            </a:r>
            <a:endParaRPr lang="zh-CN" altLang="en-US" sz="2000" dirty="0">
              <a:solidFill>
                <a:schemeClr val="bg1"/>
              </a:solidFill>
              <a:latin typeface="微软雅黑" panose="020B0503020204020204" charset="-122"/>
              <a:ea typeface="微软雅黑" panose="020B0503020204020204" charset="-122"/>
            </a:endParaRPr>
          </a:p>
        </p:txBody>
      </p:sp>
      <p:grpSp>
        <p:nvGrpSpPr>
          <p:cNvPr id="33" name="组合 32"/>
          <p:cNvGrpSpPr/>
          <p:nvPr/>
        </p:nvGrpSpPr>
        <p:grpSpPr>
          <a:xfrm>
            <a:off x="1468782" y="1400579"/>
            <a:ext cx="9327113" cy="3157426"/>
            <a:chOff x="2255434" y="2469801"/>
            <a:chExt cx="2466754" cy="2466754"/>
          </a:xfrm>
        </p:grpSpPr>
        <p:sp>
          <p:nvSpPr>
            <p:cNvPr id="34" name="圆角矩形 33"/>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3439819" y="2569136"/>
              <a:ext cx="1237604" cy="2250686"/>
            </a:xfrm>
            <a:prstGeom prst="roundRect">
              <a:avLst>
                <a:gd name="adj" fmla="val 15589"/>
              </a:avLst>
            </a:prstGeom>
            <a:blipFill>
              <a:blip r:embed="rId1"/>
              <a:stretch>
                <a:fillRect l="-15532" r="-15532"/>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时尚中黑简体" panose="01010104010101010101" pitchFamily="2" charset="-122"/>
                <a:ea typeface="时尚中黑简体" panose="01010104010101010101" pitchFamily="2" charset="-122"/>
              </a:endParaRPr>
            </a:p>
          </p:txBody>
        </p:sp>
      </p:grpSp>
      <p:sp>
        <p:nvSpPr>
          <p:cNvPr id="36" name="矩形 104"/>
          <p:cNvSpPr>
            <a:spLocks noChangeArrowheads="1"/>
          </p:cNvSpPr>
          <p:nvPr/>
        </p:nvSpPr>
        <p:spPr bwMode="auto">
          <a:xfrm>
            <a:off x="3222869" y="2276372"/>
            <a:ext cx="2441676"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200" b="1" dirty="0" smtClean="0">
                <a:solidFill>
                  <a:srgbClr val="0070C0"/>
                </a:solidFill>
                <a:latin typeface="微软雅黑" panose="020B0503020204020204" charset="-122"/>
                <a:ea typeface="微软雅黑" panose="020B0503020204020204" charset="-122"/>
                <a:sym typeface="方正兰亭黑_GBK" pitchFamily="2" charset="-122"/>
              </a:rPr>
              <a:t>阐述本行业的现状</a:t>
            </a:r>
            <a:endParaRPr lang="en-US" altLang="zh-CN" sz="2200" b="1" dirty="0">
              <a:solidFill>
                <a:srgbClr val="0070C0"/>
              </a:solidFill>
              <a:latin typeface="微软雅黑" panose="020B0503020204020204" charset="-122"/>
              <a:ea typeface="微软雅黑" panose="020B0503020204020204" charset="-122"/>
              <a:sym typeface="方正兰亭黑_GBK" pitchFamily="2" charset="-122"/>
            </a:endParaRPr>
          </a:p>
        </p:txBody>
      </p:sp>
      <p:sp>
        <p:nvSpPr>
          <p:cNvPr id="37" name="矩形 47"/>
          <p:cNvSpPr>
            <a:spLocks noChangeArrowheads="1"/>
          </p:cNvSpPr>
          <p:nvPr/>
        </p:nvSpPr>
        <p:spPr bwMode="auto">
          <a:xfrm>
            <a:off x="1468782" y="2728810"/>
            <a:ext cx="419576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4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endParaRPr>
          </a:p>
        </p:txBody>
      </p:sp>
      <p:sp>
        <p:nvSpPr>
          <p:cNvPr id="38" name="矩形 47"/>
          <p:cNvSpPr>
            <a:spLocks noChangeArrowheads="1"/>
          </p:cNvSpPr>
          <p:nvPr/>
        </p:nvSpPr>
        <p:spPr bwMode="auto">
          <a:xfrm>
            <a:off x="1395971" y="5248159"/>
            <a:ext cx="938545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400" dirty="0" smtClean="0">
                <a:solidFill>
                  <a:schemeClr val="tx1">
                    <a:lumMod val="50000"/>
                    <a:lumOff val="50000"/>
                  </a:schemeClr>
                </a:solidFill>
                <a:sym typeface="微软雅黑" panose="020B0503020204020204" charset="-122"/>
              </a:rPr>
              <a:t>在此</a:t>
            </a:r>
            <a:r>
              <a:rPr lang="zh-CN" altLang="en-US" sz="1400" dirty="0">
                <a:solidFill>
                  <a:schemeClr val="tx1">
                    <a:lumMod val="50000"/>
                    <a:lumOff val="50000"/>
                  </a:schemeClr>
                </a:solidFill>
                <a:sym typeface="微软雅黑" panose="020B0503020204020204" charset="-122"/>
              </a:rPr>
              <a:t>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p:cBhvr>
                                        <p:cTn id="16" dur="500"/>
                                        <p:tgtEl>
                                          <p:spTgt spid="36"/>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p:cBhvr>
                                        <p:cTn id="20" dur="500"/>
                                        <p:tgtEl>
                                          <p:spTgt spid="37"/>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utoUpdateAnimBg="0"/>
      <p:bldP spid="37" grpId="0" bldLvl="0" autoUpdateAnimBg="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取得成功经验</a:t>
            </a:r>
            <a:endParaRPr lang="zh-CN" altLang="en-US" sz="2000"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5676244" y="1380661"/>
            <a:ext cx="5540841" cy="4343196"/>
            <a:chOff x="2255434" y="2469801"/>
            <a:chExt cx="2466754" cy="2466754"/>
          </a:xfrm>
        </p:grpSpPr>
        <p:sp>
          <p:nvSpPr>
            <p:cNvPr id="16" name="圆角矩形 15"/>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圆角矩形 16"/>
            <p:cNvSpPr/>
            <p:nvPr/>
          </p:nvSpPr>
          <p:spPr>
            <a:xfrm>
              <a:off x="2323499" y="2577835"/>
              <a:ext cx="2330624" cy="2250686"/>
            </a:xfrm>
            <a:prstGeom prst="roundRect">
              <a:avLst>
                <a:gd name="adj" fmla="val 15589"/>
              </a:avLst>
            </a:prstGeom>
            <a:blipFill>
              <a:blip r:embed="rId1"/>
              <a:stretch>
                <a:fillRect l="-15532" r="-15532"/>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charset="-122"/>
                <a:ea typeface="微软雅黑" panose="020B0503020204020204" charset="-122"/>
              </a:endParaRPr>
            </a:p>
          </p:txBody>
        </p:sp>
      </p:grpSp>
      <p:sp>
        <p:nvSpPr>
          <p:cNvPr id="18" name="矩形 17"/>
          <p:cNvSpPr>
            <a:spLocks noChangeArrowheads="1"/>
          </p:cNvSpPr>
          <p:nvPr/>
        </p:nvSpPr>
        <p:spPr bwMode="auto">
          <a:xfrm>
            <a:off x="1401787" y="2294220"/>
            <a:ext cx="3863645" cy="51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在此录入上述图表的综合分析说明，在此录入上述图表的综合分析说明，在此</a:t>
            </a:r>
            <a:r>
              <a:rPr lang="zh-CN" altLang="en-US" sz="1200" dirty="0" smtClean="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录入上述</a:t>
            </a:r>
            <a:r>
              <a:rPr lang="zh-CN" altLang="en-US" sz="12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图表的综合分析说明。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宋体" panose="02010600030101010101" pitchFamily="2" charset="-122"/>
            </a:endParaRPr>
          </a:p>
        </p:txBody>
      </p:sp>
      <p:grpSp>
        <p:nvGrpSpPr>
          <p:cNvPr id="19" name="组合 18"/>
          <p:cNvGrpSpPr/>
          <p:nvPr/>
        </p:nvGrpSpPr>
        <p:grpSpPr>
          <a:xfrm>
            <a:off x="1475516" y="1520288"/>
            <a:ext cx="3626134" cy="773935"/>
            <a:chOff x="1539411" y="2414994"/>
            <a:chExt cx="3626134" cy="773935"/>
          </a:xfrm>
        </p:grpSpPr>
        <p:grpSp>
          <p:nvGrpSpPr>
            <p:cNvPr id="20" name="组合 19"/>
            <p:cNvGrpSpPr/>
            <p:nvPr/>
          </p:nvGrpSpPr>
          <p:grpSpPr>
            <a:xfrm>
              <a:off x="1539414" y="2414994"/>
              <a:ext cx="3626131" cy="773935"/>
              <a:chOff x="2490917" y="2901294"/>
              <a:chExt cx="4596458" cy="767829"/>
            </a:xfrm>
          </p:grpSpPr>
          <p:sp>
            <p:nvSpPr>
              <p:cNvPr id="23" name="圆角矩形 22"/>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4" name="圆角矩形 23"/>
              <p:cNvSpPr/>
              <p:nvPr/>
            </p:nvSpPr>
            <p:spPr>
              <a:xfrm>
                <a:off x="2602458" y="2997525"/>
                <a:ext cx="4373373" cy="575365"/>
              </a:xfrm>
              <a:prstGeom prst="roundRect">
                <a:avLst>
                  <a:gd name="adj" fmla="val 50000"/>
                </a:avLst>
              </a:prstGeom>
              <a:solidFill>
                <a:srgbClr val="0070C0"/>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21" name="文本框 20"/>
            <p:cNvSpPr txBox="1"/>
            <p:nvPr/>
          </p:nvSpPr>
          <p:spPr>
            <a:xfrm>
              <a:off x="1539411" y="2453708"/>
              <a:ext cx="1000117" cy="646331"/>
            </a:xfrm>
            <a:prstGeom prst="rect">
              <a:avLst/>
            </a:prstGeom>
            <a:noFill/>
          </p:spPr>
          <p:txBody>
            <a:bodyPr wrap="square" rtlCol="0">
              <a:spAutoFit/>
            </a:bodyPr>
            <a:lstStyle/>
            <a:p>
              <a:pPr algn="ctr"/>
              <a:r>
                <a:rPr lang="en-US" altLang="zh-CN" sz="3600" dirty="0" smtClean="0">
                  <a:solidFill>
                    <a:schemeClr val="bg1"/>
                  </a:solidFill>
                  <a:latin typeface="微软雅黑" panose="020B0503020204020204" charset="-122"/>
                  <a:ea typeface="微软雅黑" panose="020B0503020204020204" charset="-122"/>
                </a:rPr>
                <a:t>01</a:t>
              </a:r>
              <a:endParaRPr lang="zh-CN" altLang="en-US" sz="3600" dirty="0">
                <a:solidFill>
                  <a:schemeClr val="bg1"/>
                </a:solidFill>
                <a:latin typeface="微软雅黑" panose="020B0503020204020204" charset="-122"/>
                <a:ea typeface="微软雅黑" panose="020B0503020204020204" charset="-122"/>
              </a:endParaRPr>
            </a:p>
          </p:txBody>
        </p:sp>
        <p:sp>
          <p:nvSpPr>
            <p:cNvPr id="22" name="矩形 17"/>
            <p:cNvSpPr>
              <a:spLocks noChangeArrowheads="1"/>
            </p:cNvSpPr>
            <p:nvPr/>
          </p:nvSpPr>
          <p:spPr bwMode="auto">
            <a:xfrm>
              <a:off x="2289999" y="2569252"/>
              <a:ext cx="262417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2000" dirty="0" smtClean="0">
                  <a:solidFill>
                    <a:schemeClr val="bg1"/>
                  </a:solidFill>
                  <a:latin typeface="微软雅黑" panose="020B0503020204020204" charset="-122"/>
                  <a:ea typeface="微软雅黑" panose="020B0503020204020204" charset="-122"/>
                  <a:sym typeface="宋体" panose="02010600030101010101" pitchFamily="2" charset="-122"/>
                </a:rPr>
                <a:t>阐述成功项目经验</a:t>
              </a:r>
              <a:endPar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grpSp>
      <p:sp>
        <p:nvSpPr>
          <p:cNvPr id="25" name="矩形 17"/>
          <p:cNvSpPr>
            <a:spLocks noChangeArrowheads="1"/>
          </p:cNvSpPr>
          <p:nvPr/>
        </p:nvSpPr>
        <p:spPr bwMode="auto">
          <a:xfrm>
            <a:off x="1401787" y="3745088"/>
            <a:ext cx="3863645" cy="51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在此录入上述图表的综合分析说明，在此录入上述图表的综合分析说明，在此</a:t>
            </a:r>
            <a:r>
              <a:rPr lang="zh-CN" altLang="en-US" sz="1200" dirty="0" smtClean="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录入上述</a:t>
            </a:r>
            <a:r>
              <a:rPr lang="zh-CN" altLang="en-US" sz="12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图表的综合分析说明。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宋体" panose="02010600030101010101" pitchFamily="2" charset="-122"/>
            </a:endParaRPr>
          </a:p>
        </p:txBody>
      </p:sp>
      <p:grpSp>
        <p:nvGrpSpPr>
          <p:cNvPr id="26" name="组合 25"/>
          <p:cNvGrpSpPr/>
          <p:nvPr/>
        </p:nvGrpSpPr>
        <p:grpSpPr>
          <a:xfrm>
            <a:off x="1475516" y="2971156"/>
            <a:ext cx="3626134" cy="773935"/>
            <a:chOff x="1539411" y="2414994"/>
            <a:chExt cx="3626134" cy="773935"/>
          </a:xfrm>
        </p:grpSpPr>
        <p:grpSp>
          <p:nvGrpSpPr>
            <p:cNvPr id="27" name="组合 26"/>
            <p:cNvGrpSpPr/>
            <p:nvPr/>
          </p:nvGrpSpPr>
          <p:grpSpPr>
            <a:xfrm>
              <a:off x="1539414" y="2414994"/>
              <a:ext cx="3626131" cy="773935"/>
              <a:chOff x="2490917" y="2901294"/>
              <a:chExt cx="4596458" cy="767829"/>
            </a:xfrm>
          </p:grpSpPr>
          <p:sp>
            <p:nvSpPr>
              <p:cNvPr id="30" name="圆角矩形 29"/>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1" name="圆角矩形 30"/>
              <p:cNvSpPr/>
              <p:nvPr/>
            </p:nvSpPr>
            <p:spPr>
              <a:xfrm>
                <a:off x="2602458" y="2997525"/>
                <a:ext cx="4373373" cy="575365"/>
              </a:xfrm>
              <a:prstGeom prst="roundRect">
                <a:avLst>
                  <a:gd name="adj" fmla="val 50000"/>
                </a:avLst>
              </a:prstGeom>
              <a:solidFill>
                <a:schemeClr val="tx1">
                  <a:lumMod val="65000"/>
                  <a:lumOff val="35000"/>
                </a:schemeClr>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28" name="文本框 27"/>
            <p:cNvSpPr txBox="1"/>
            <p:nvPr/>
          </p:nvSpPr>
          <p:spPr>
            <a:xfrm>
              <a:off x="1539411" y="2453708"/>
              <a:ext cx="1000117" cy="646331"/>
            </a:xfrm>
            <a:prstGeom prst="rect">
              <a:avLst/>
            </a:prstGeom>
            <a:noFill/>
          </p:spPr>
          <p:txBody>
            <a:bodyPr wrap="square" rtlCol="0">
              <a:spAutoFit/>
            </a:bodyPr>
            <a:lstStyle/>
            <a:p>
              <a:pPr algn="ctr"/>
              <a:r>
                <a:rPr lang="en-US" altLang="zh-CN" sz="3600" dirty="0" smtClean="0">
                  <a:solidFill>
                    <a:schemeClr val="bg1"/>
                  </a:solidFill>
                  <a:latin typeface="微软雅黑" panose="020B0503020204020204" charset="-122"/>
                  <a:ea typeface="微软雅黑" panose="020B0503020204020204" charset="-122"/>
                </a:rPr>
                <a:t>02</a:t>
              </a:r>
              <a:endParaRPr lang="zh-CN" altLang="en-US" sz="3600" dirty="0">
                <a:solidFill>
                  <a:schemeClr val="bg1"/>
                </a:solidFill>
                <a:latin typeface="微软雅黑" panose="020B0503020204020204" charset="-122"/>
                <a:ea typeface="微软雅黑" panose="020B0503020204020204" charset="-122"/>
              </a:endParaRPr>
            </a:p>
          </p:txBody>
        </p:sp>
        <p:sp>
          <p:nvSpPr>
            <p:cNvPr id="29" name="矩形 17"/>
            <p:cNvSpPr>
              <a:spLocks noChangeArrowheads="1"/>
            </p:cNvSpPr>
            <p:nvPr/>
          </p:nvSpPr>
          <p:spPr bwMode="auto">
            <a:xfrm>
              <a:off x="2289999" y="2569252"/>
              <a:ext cx="2624174" cy="4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阐述成功项目经验</a:t>
              </a:r>
              <a:endPar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grpSp>
      <p:sp>
        <p:nvSpPr>
          <p:cNvPr id="32" name="矩形 17"/>
          <p:cNvSpPr>
            <a:spLocks noChangeArrowheads="1"/>
          </p:cNvSpPr>
          <p:nvPr/>
        </p:nvSpPr>
        <p:spPr bwMode="auto">
          <a:xfrm>
            <a:off x="1401787" y="5210511"/>
            <a:ext cx="3863645" cy="51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在此录入上述图表的综合分析说明，在此录入上述图表的综合分析说明，在此</a:t>
            </a:r>
            <a:r>
              <a:rPr lang="zh-CN" altLang="en-US" sz="1200" dirty="0" smtClean="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录入上述</a:t>
            </a:r>
            <a:r>
              <a:rPr lang="zh-CN" altLang="en-US" sz="1200" dirty="0">
                <a:solidFill>
                  <a:schemeClr val="tx1">
                    <a:lumMod val="50000"/>
                    <a:lumOff val="50000"/>
                  </a:schemeClr>
                </a:solidFill>
                <a:latin typeface="微软雅黑" panose="020B0503020204020204" charset="-122"/>
                <a:ea typeface="微软雅黑" panose="020B0503020204020204" charset="-122"/>
                <a:sym typeface="方正兰亭黑_GBK" pitchFamily="2" charset="-122"/>
              </a:rPr>
              <a:t>图表的综合分析说明。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宋体" panose="02010600030101010101" pitchFamily="2" charset="-122"/>
            </a:endParaRPr>
          </a:p>
        </p:txBody>
      </p:sp>
      <p:grpSp>
        <p:nvGrpSpPr>
          <p:cNvPr id="33" name="组合 32"/>
          <p:cNvGrpSpPr/>
          <p:nvPr/>
        </p:nvGrpSpPr>
        <p:grpSpPr>
          <a:xfrm>
            <a:off x="1475516" y="4436579"/>
            <a:ext cx="3626134" cy="773935"/>
            <a:chOff x="1539411" y="2414994"/>
            <a:chExt cx="3626134" cy="773935"/>
          </a:xfrm>
        </p:grpSpPr>
        <p:grpSp>
          <p:nvGrpSpPr>
            <p:cNvPr id="34" name="组合 33"/>
            <p:cNvGrpSpPr/>
            <p:nvPr/>
          </p:nvGrpSpPr>
          <p:grpSpPr>
            <a:xfrm>
              <a:off x="1539414" y="2414994"/>
              <a:ext cx="3626131" cy="773935"/>
              <a:chOff x="2490917" y="2901294"/>
              <a:chExt cx="4596458" cy="767829"/>
            </a:xfrm>
          </p:grpSpPr>
          <p:sp>
            <p:nvSpPr>
              <p:cNvPr id="37" name="圆角矩形 36"/>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8" name="圆角矩形 37"/>
              <p:cNvSpPr/>
              <p:nvPr/>
            </p:nvSpPr>
            <p:spPr>
              <a:xfrm>
                <a:off x="2602458" y="2997525"/>
                <a:ext cx="4373373" cy="575365"/>
              </a:xfrm>
              <a:prstGeom prst="roundRect">
                <a:avLst>
                  <a:gd name="adj" fmla="val 50000"/>
                </a:avLst>
              </a:prstGeom>
              <a:solidFill>
                <a:schemeClr val="tx1">
                  <a:lumMod val="50000"/>
                  <a:lumOff val="50000"/>
                </a:schemeClr>
              </a:solidFill>
              <a:ln w="22225">
                <a:no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35" name="文本框 34"/>
            <p:cNvSpPr txBox="1"/>
            <p:nvPr/>
          </p:nvSpPr>
          <p:spPr>
            <a:xfrm>
              <a:off x="1539411" y="2453708"/>
              <a:ext cx="1000117" cy="646331"/>
            </a:xfrm>
            <a:prstGeom prst="rect">
              <a:avLst/>
            </a:prstGeom>
            <a:noFill/>
          </p:spPr>
          <p:txBody>
            <a:bodyPr wrap="square" rtlCol="0">
              <a:spAutoFit/>
            </a:bodyPr>
            <a:lstStyle/>
            <a:p>
              <a:pPr algn="ctr"/>
              <a:r>
                <a:rPr lang="en-US" altLang="zh-CN" sz="3600" dirty="0" smtClean="0">
                  <a:solidFill>
                    <a:schemeClr val="bg1"/>
                  </a:solidFill>
                  <a:latin typeface="微软雅黑" panose="020B0503020204020204" charset="-122"/>
                  <a:ea typeface="微软雅黑" panose="020B0503020204020204" charset="-122"/>
                </a:rPr>
                <a:t>03</a:t>
              </a:r>
              <a:endParaRPr lang="zh-CN" altLang="en-US" sz="3600" dirty="0">
                <a:solidFill>
                  <a:schemeClr val="bg1"/>
                </a:solidFill>
                <a:latin typeface="微软雅黑" panose="020B0503020204020204" charset="-122"/>
                <a:ea typeface="微软雅黑" panose="020B0503020204020204" charset="-122"/>
              </a:endParaRPr>
            </a:p>
          </p:txBody>
        </p:sp>
        <p:sp>
          <p:nvSpPr>
            <p:cNvPr id="36" name="矩形 17"/>
            <p:cNvSpPr>
              <a:spLocks noChangeArrowheads="1"/>
            </p:cNvSpPr>
            <p:nvPr/>
          </p:nvSpPr>
          <p:spPr bwMode="auto">
            <a:xfrm>
              <a:off x="2289999" y="2569252"/>
              <a:ext cx="2624174" cy="4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阐述成功项目经验</a:t>
              </a:r>
              <a:endPar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取得成功经验</a:t>
            </a:r>
            <a:endParaRPr lang="zh-CN" altLang="en-US" sz="2000"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1588879" y="2009922"/>
            <a:ext cx="4005943" cy="1582058"/>
            <a:chOff x="1588879" y="2009922"/>
            <a:chExt cx="4005943" cy="1582058"/>
          </a:xfrm>
        </p:grpSpPr>
        <p:grpSp>
          <p:nvGrpSpPr>
            <p:cNvPr id="16" name="组合 15"/>
            <p:cNvGrpSpPr/>
            <p:nvPr/>
          </p:nvGrpSpPr>
          <p:grpSpPr>
            <a:xfrm>
              <a:off x="1588879" y="2009922"/>
              <a:ext cx="4005943" cy="1582058"/>
              <a:chOff x="1464128" y="1520824"/>
              <a:chExt cx="4005943" cy="1582058"/>
            </a:xfrm>
          </p:grpSpPr>
          <p:grpSp>
            <p:nvGrpSpPr>
              <p:cNvPr id="18" name="组合 17"/>
              <p:cNvGrpSpPr/>
              <p:nvPr/>
            </p:nvGrpSpPr>
            <p:grpSpPr>
              <a:xfrm>
                <a:off x="1464128" y="1520824"/>
                <a:ext cx="4005943" cy="1582058"/>
                <a:chOff x="1464128" y="1520824"/>
                <a:chExt cx="4005943" cy="1582058"/>
              </a:xfrm>
            </p:grpSpPr>
            <p:sp>
              <p:nvSpPr>
                <p:cNvPr id="21" name="圆角矩形 20"/>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圆角矩形 21"/>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19" name="圆角矩形 18"/>
              <p:cNvSpPr/>
              <p:nvPr/>
            </p:nvSpPr>
            <p:spPr>
              <a:xfrm>
                <a:off x="2572431" y="1708653"/>
                <a:ext cx="1684020" cy="400314"/>
              </a:xfrm>
              <a:prstGeom prst="roundRect">
                <a:avLst/>
              </a:prstGeom>
              <a:solidFill>
                <a:srgbClr val="0070C0"/>
              </a:solidFill>
              <a:ln w="19050">
                <a:gradFill flip="none" rotWithShape="1">
                  <a:gsLst>
                    <a:gs pos="0">
                      <a:schemeClr val="bg1">
                        <a:lumMod val="8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0" name="文本框 19"/>
              <p:cNvSpPr txBox="1"/>
              <p:nvPr/>
            </p:nvSpPr>
            <p:spPr>
              <a:xfrm>
                <a:off x="2652441" y="1708652"/>
                <a:ext cx="1524000"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charset="-122"/>
                    <a:ea typeface="微软雅黑" panose="020B0503020204020204" charset="-122"/>
                  </a:rPr>
                  <a:t>问题名称</a:t>
                </a:r>
                <a:endParaRPr lang="zh-CN" altLang="en-US" sz="2000" dirty="0">
                  <a:solidFill>
                    <a:schemeClr val="bg1"/>
                  </a:solidFill>
                  <a:latin typeface="微软雅黑" panose="020B0503020204020204" charset="-122"/>
                  <a:ea typeface="微软雅黑" panose="020B0503020204020204" charset="-122"/>
                </a:endParaRPr>
              </a:p>
            </p:txBody>
          </p:sp>
        </p:grpSp>
        <p:sp>
          <p:nvSpPr>
            <p:cNvPr id="17" name="矩形 47"/>
            <p:cNvSpPr>
              <a:spLocks noChangeArrowheads="1"/>
            </p:cNvSpPr>
            <p:nvPr/>
          </p:nvSpPr>
          <p:spPr bwMode="auto">
            <a:xfrm>
              <a:off x="1680303" y="2683934"/>
              <a:ext cx="3823093"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grpSp>
        <p:nvGrpSpPr>
          <p:cNvPr id="23" name="组合 22"/>
          <p:cNvGrpSpPr/>
          <p:nvPr/>
        </p:nvGrpSpPr>
        <p:grpSpPr>
          <a:xfrm>
            <a:off x="6490853" y="2009922"/>
            <a:ext cx="4005943" cy="1582058"/>
            <a:chOff x="6490853" y="2009922"/>
            <a:chExt cx="4005943" cy="1582058"/>
          </a:xfrm>
        </p:grpSpPr>
        <p:grpSp>
          <p:nvGrpSpPr>
            <p:cNvPr id="24" name="组合 23"/>
            <p:cNvGrpSpPr/>
            <p:nvPr/>
          </p:nvGrpSpPr>
          <p:grpSpPr>
            <a:xfrm>
              <a:off x="6490853" y="2009922"/>
              <a:ext cx="4005943" cy="1582058"/>
              <a:chOff x="1464128" y="1520824"/>
              <a:chExt cx="4005943" cy="1582058"/>
            </a:xfrm>
          </p:grpSpPr>
          <p:grpSp>
            <p:nvGrpSpPr>
              <p:cNvPr id="26" name="组合 25"/>
              <p:cNvGrpSpPr/>
              <p:nvPr/>
            </p:nvGrpSpPr>
            <p:grpSpPr>
              <a:xfrm>
                <a:off x="1464128" y="1520824"/>
                <a:ext cx="4005943" cy="1582058"/>
                <a:chOff x="1464128" y="1520824"/>
                <a:chExt cx="4005943" cy="1582058"/>
              </a:xfrm>
            </p:grpSpPr>
            <p:sp>
              <p:nvSpPr>
                <p:cNvPr id="29" name="圆角矩形 28"/>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0" name="圆角矩形 29"/>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27" name="圆角矩形 26"/>
              <p:cNvSpPr/>
              <p:nvPr/>
            </p:nvSpPr>
            <p:spPr>
              <a:xfrm>
                <a:off x="2518410" y="1708653"/>
                <a:ext cx="1684020" cy="400314"/>
              </a:xfrm>
              <a:prstGeom prst="roundRect">
                <a:avLst/>
              </a:prstGeom>
              <a:solidFill>
                <a:srgbClr val="0070C0"/>
              </a:solidFill>
              <a:ln w="19050">
                <a:gradFill flip="none" rotWithShape="1">
                  <a:gsLst>
                    <a:gs pos="0">
                      <a:schemeClr val="bg1">
                        <a:lumMod val="8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8" name="文本框 27"/>
              <p:cNvSpPr txBox="1"/>
              <p:nvPr/>
            </p:nvSpPr>
            <p:spPr>
              <a:xfrm>
                <a:off x="2598420" y="1730523"/>
                <a:ext cx="1524000"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问题名称</a:t>
                </a:r>
                <a:endParaRPr lang="zh-CN" altLang="en-US" sz="2000" dirty="0">
                  <a:solidFill>
                    <a:schemeClr val="bg1"/>
                  </a:solidFill>
                  <a:latin typeface="微软雅黑" panose="020B0503020204020204" charset="-122"/>
                  <a:ea typeface="微软雅黑" panose="020B0503020204020204" charset="-122"/>
                </a:endParaRPr>
              </a:p>
            </p:txBody>
          </p:sp>
        </p:grpSp>
        <p:sp>
          <p:nvSpPr>
            <p:cNvPr id="25" name="矩形 47"/>
            <p:cNvSpPr>
              <a:spLocks noChangeArrowheads="1"/>
            </p:cNvSpPr>
            <p:nvPr/>
          </p:nvSpPr>
          <p:spPr bwMode="auto">
            <a:xfrm>
              <a:off x="6582277" y="2690846"/>
              <a:ext cx="3823093"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grpSp>
        <p:nvGrpSpPr>
          <p:cNvPr id="31" name="组合 30"/>
          <p:cNvGrpSpPr/>
          <p:nvPr/>
        </p:nvGrpSpPr>
        <p:grpSpPr>
          <a:xfrm>
            <a:off x="1588879" y="4158037"/>
            <a:ext cx="4005943" cy="1582058"/>
            <a:chOff x="1588879" y="4158037"/>
            <a:chExt cx="4005943" cy="1582058"/>
          </a:xfrm>
        </p:grpSpPr>
        <p:grpSp>
          <p:nvGrpSpPr>
            <p:cNvPr id="32" name="组合 31"/>
            <p:cNvGrpSpPr/>
            <p:nvPr/>
          </p:nvGrpSpPr>
          <p:grpSpPr>
            <a:xfrm>
              <a:off x="1588879" y="4158037"/>
              <a:ext cx="4005943" cy="1582058"/>
              <a:chOff x="1464128" y="1520824"/>
              <a:chExt cx="4005943" cy="1582058"/>
            </a:xfrm>
          </p:grpSpPr>
          <p:grpSp>
            <p:nvGrpSpPr>
              <p:cNvPr id="34" name="组合 33"/>
              <p:cNvGrpSpPr/>
              <p:nvPr/>
            </p:nvGrpSpPr>
            <p:grpSpPr>
              <a:xfrm>
                <a:off x="1464128" y="1520824"/>
                <a:ext cx="4005943" cy="1582058"/>
                <a:chOff x="1464128" y="1520824"/>
                <a:chExt cx="4005943" cy="1582058"/>
              </a:xfrm>
            </p:grpSpPr>
            <p:sp>
              <p:nvSpPr>
                <p:cNvPr id="37" name="圆角矩形 36"/>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8" name="圆角矩形 37"/>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35" name="圆角矩形 34"/>
              <p:cNvSpPr/>
              <p:nvPr/>
            </p:nvSpPr>
            <p:spPr>
              <a:xfrm>
                <a:off x="2572431" y="1708653"/>
                <a:ext cx="1684020" cy="400314"/>
              </a:xfrm>
              <a:prstGeom prst="roundRect">
                <a:avLst/>
              </a:prstGeom>
              <a:solidFill>
                <a:schemeClr val="tx1">
                  <a:lumMod val="75000"/>
                  <a:lumOff val="25000"/>
                </a:schemeClr>
              </a:solidFill>
              <a:ln w="19050">
                <a:gradFill flip="none" rotWithShape="1">
                  <a:gsLst>
                    <a:gs pos="0">
                      <a:schemeClr val="bg1">
                        <a:lumMod val="8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6" name="文本框 35"/>
              <p:cNvSpPr txBox="1"/>
              <p:nvPr/>
            </p:nvSpPr>
            <p:spPr>
              <a:xfrm>
                <a:off x="2652441" y="1708652"/>
                <a:ext cx="1524000"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问题名称</a:t>
                </a:r>
                <a:endParaRPr lang="zh-CN" altLang="en-US" sz="2000" dirty="0">
                  <a:solidFill>
                    <a:schemeClr val="bg1"/>
                  </a:solidFill>
                  <a:latin typeface="微软雅黑" panose="020B0503020204020204" charset="-122"/>
                  <a:ea typeface="微软雅黑" panose="020B0503020204020204" charset="-122"/>
                </a:endParaRPr>
              </a:p>
            </p:txBody>
          </p:sp>
        </p:grpSp>
        <p:sp>
          <p:nvSpPr>
            <p:cNvPr id="33" name="矩形 47"/>
            <p:cNvSpPr>
              <a:spLocks noChangeArrowheads="1"/>
            </p:cNvSpPr>
            <p:nvPr/>
          </p:nvSpPr>
          <p:spPr bwMode="auto">
            <a:xfrm>
              <a:off x="1680303" y="4820834"/>
              <a:ext cx="3823093"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grpSp>
        <p:nvGrpSpPr>
          <p:cNvPr id="39" name="组合 38"/>
          <p:cNvGrpSpPr/>
          <p:nvPr/>
        </p:nvGrpSpPr>
        <p:grpSpPr>
          <a:xfrm>
            <a:off x="6490853" y="4158037"/>
            <a:ext cx="4005943" cy="1582058"/>
            <a:chOff x="6490853" y="4158037"/>
            <a:chExt cx="4005943" cy="1582058"/>
          </a:xfrm>
        </p:grpSpPr>
        <p:grpSp>
          <p:nvGrpSpPr>
            <p:cNvPr id="40" name="组合 39"/>
            <p:cNvGrpSpPr/>
            <p:nvPr/>
          </p:nvGrpSpPr>
          <p:grpSpPr>
            <a:xfrm>
              <a:off x="6490853" y="4158037"/>
              <a:ext cx="4005943" cy="1582058"/>
              <a:chOff x="1464128" y="1520824"/>
              <a:chExt cx="4005943" cy="1582058"/>
            </a:xfrm>
          </p:grpSpPr>
          <p:grpSp>
            <p:nvGrpSpPr>
              <p:cNvPr id="42" name="组合 41"/>
              <p:cNvGrpSpPr/>
              <p:nvPr/>
            </p:nvGrpSpPr>
            <p:grpSpPr>
              <a:xfrm>
                <a:off x="1464128" y="1520824"/>
                <a:ext cx="4005943" cy="1582058"/>
                <a:chOff x="1464128" y="1520824"/>
                <a:chExt cx="4005943" cy="1582058"/>
              </a:xfrm>
            </p:grpSpPr>
            <p:sp>
              <p:nvSpPr>
                <p:cNvPr id="45" name="圆角矩形 44"/>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6" name="圆角矩形 45"/>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43" name="圆角矩形 42"/>
              <p:cNvSpPr/>
              <p:nvPr/>
            </p:nvSpPr>
            <p:spPr>
              <a:xfrm>
                <a:off x="2598420" y="1708653"/>
                <a:ext cx="1684020" cy="400314"/>
              </a:xfrm>
              <a:prstGeom prst="roundRect">
                <a:avLst/>
              </a:prstGeom>
              <a:solidFill>
                <a:schemeClr val="tx1">
                  <a:lumMod val="75000"/>
                  <a:lumOff val="25000"/>
                </a:schemeClr>
              </a:solidFill>
              <a:ln w="19050">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4" name="文本框 43"/>
              <p:cNvSpPr txBox="1"/>
              <p:nvPr/>
            </p:nvSpPr>
            <p:spPr>
              <a:xfrm>
                <a:off x="2678430" y="1708857"/>
                <a:ext cx="1524000"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问题名称</a:t>
                </a:r>
                <a:endParaRPr lang="zh-CN" altLang="en-US" sz="2000" dirty="0">
                  <a:solidFill>
                    <a:schemeClr val="bg1"/>
                  </a:solidFill>
                  <a:latin typeface="微软雅黑" panose="020B0503020204020204" charset="-122"/>
                  <a:ea typeface="微软雅黑" panose="020B0503020204020204" charset="-122"/>
                </a:endParaRPr>
              </a:p>
            </p:txBody>
          </p:sp>
        </p:grpSp>
        <p:sp>
          <p:nvSpPr>
            <p:cNvPr id="41" name="矩形 47"/>
            <p:cNvSpPr>
              <a:spLocks noChangeArrowheads="1"/>
            </p:cNvSpPr>
            <p:nvPr/>
          </p:nvSpPr>
          <p:spPr bwMode="auto">
            <a:xfrm>
              <a:off x="6673703" y="4879538"/>
              <a:ext cx="3823093"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ppt_x</p:attrName>
                                        </p:attrNameLst>
                                      </p:cBhvr>
                                      <p:tavLst>
                                        <p:tav tm="0">
                                          <p:val>
                                            <p:strVal val="#ppt_x+#ppt_w*1.125000"/>
                                          </p:val>
                                        </p:tav>
                                        <p:tav tm="100000">
                                          <p:val>
                                            <p:strVal val="#ppt_x"/>
                                          </p:val>
                                        </p:tav>
                                      </p:tavLst>
                                    </p:anim>
                                    <p:animEffect transition="in" filter="wipe(left)">
                                      <p:cBhvr>
                                        <p:cTn id="12" dur="500"/>
                                        <p:tgtEl>
                                          <p:spTgt spid="23"/>
                                        </p:tgtEl>
                                      </p:cBhvr>
                                    </p:animEffect>
                                  </p:childTnLst>
                                </p:cTn>
                              </p:par>
                              <p:par>
                                <p:cTn id="13" presetID="1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p:tgtEl>
                                          <p:spTgt spid="31"/>
                                        </p:tgtEl>
                                        <p:attrNameLst>
                                          <p:attrName>ppt_x</p:attrName>
                                        </p:attrNameLst>
                                      </p:cBhvr>
                                      <p:tavLst>
                                        <p:tav tm="0">
                                          <p:val>
                                            <p:strVal val="#ppt_x-#ppt_w*1.125000"/>
                                          </p:val>
                                        </p:tav>
                                        <p:tav tm="100000">
                                          <p:val>
                                            <p:strVal val="#ppt_x"/>
                                          </p:val>
                                        </p:tav>
                                      </p:tavLst>
                                    </p:anim>
                                    <p:animEffect transition="in" filter="wipe(right)">
                                      <p:cBhvr>
                                        <p:cTn id="16" dur="500"/>
                                        <p:tgtEl>
                                          <p:spTgt spid="31"/>
                                        </p:tgtEl>
                                      </p:cBhvr>
                                    </p:animEffect>
                                  </p:childTnLst>
                                </p:cTn>
                              </p:par>
                              <p:par>
                                <p:cTn id="17" presetID="12" presetClass="entr" presetSubtype="2"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ppt_x</p:attrName>
                                        </p:attrNameLst>
                                      </p:cBhvr>
                                      <p:tavLst>
                                        <p:tav tm="0">
                                          <p:val>
                                            <p:strVal val="#ppt_x+#ppt_w*1.125000"/>
                                          </p:val>
                                        </p:tav>
                                        <p:tav tm="100000">
                                          <p:val>
                                            <p:strVal val="#ppt_x"/>
                                          </p:val>
                                        </p:tav>
                                      </p:tavLst>
                                    </p:anim>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取得成功经验</a:t>
            </a:r>
            <a:endParaRPr lang="zh-CN" altLang="en-US" sz="2000" dirty="0">
              <a:solidFill>
                <a:schemeClr val="bg1"/>
              </a:solidFill>
              <a:latin typeface="微软雅黑" panose="020B0503020204020204" charset="-122"/>
              <a:ea typeface="微软雅黑" panose="020B0503020204020204" charset="-122"/>
            </a:endParaRPr>
          </a:p>
        </p:txBody>
      </p:sp>
      <p:pic>
        <p:nvPicPr>
          <p:cNvPr id="15"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7125" b="8482"/>
          <a:stretch>
            <a:fillRect/>
          </a:stretch>
        </p:blipFill>
        <p:spPr bwMode="auto">
          <a:xfrm>
            <a:off x="2515119" y="1655277"/>
            <a:ext cx="2177684" cy="1080120"/>
          </a:xfrm>
          <a:prstGeom prst="rect">
            <a:avLst/>
          </a:prstGeom>
          <a:noFill/>
          <a:ln w="28575">
            <a:solidFill>
              <a:srgbClr val="0070C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r="10986"/>
          <a:stretch>
            <a:fillRect/>
          </a:stretch>
        </p:blipFill>
        <p:spPr>
          <a:xfrm>
            <a:off x="2515119" y="3092860"/>
            <a:ext cx="2193107" cy="1076828"/>
          </a:xfrm>
          <a:prstGeom prst="rect">
            <a:avLst/>
          </a:prstGeom>
          <a:ln w="28575">
            <a:solidFill>
              <a:srgbClr val="0070C0"/>
            </a:solidFill>
          </a:ln>
          <a:effectLst>
            <a:outerShdw blurRad="50800" dist="38100" dir="2700000" algn="tl" rotWithShape="0">
              <a:prstClr val="black">
                <a:alpha val="40000"/>
              </a:prstClr>
            </a:outerShdw>
          </a:effectLst>
        </p:spPr>
      </p:pic>
      <p:pic>
        <p:nvPicPr>
          <p:cNvPr id="1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15"/>
          <a:stretch>
            <a:fillRect/>
          </a:stretch>
        </p:blipFill>
        <p:spPr bwMode="auto">
          <a:xfrm>
            <a:off x="2515119" y="4643122"/>
            <a:ext cx="2177684" cy="1076828"/>
          </a:xfrm>
          <a:prstGeom prst="rect">
            <a:avLst/>
          </a:prstGeom>
          <a:noFill/>
          <a:ln w="28575">
            <a:solidFill>
              <a:srgbClr val="0070C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18" name="组合 17"/>
          <p:cNvGrpSpPr/>
          <p:nvPr/>
        </p:nvGrpSpPr>
        <p:grpSpPr>
          <a:xfrm>
            <a:off x="4964092" y="1655276"/>
            <a:ext cx="5096056" cy="1171983"/>
            <a:chOff x="4009033" y="1655276"/>
            <a:chExt cx="5096056" cy="1171983"/>
          </a:xfrm>
        </p:grpSpPr>
        <p:grpSp>
          <p:nvGrpSpPr>
            <p:cNvPr id="19" name="组合 18"/>
            <p:cNvGrpSpPr/>
            <p:nvPr/>
          </p:nvGrpSpPr>
          <p:grpSpPr>
            <a:xfrm>
              <a:off x="4009033" y="1655276"/>
              <a:ext cx="5096056" cy="1171983"/>
              <a:chOff x="2490917" y="2901294"/>
              <a:chExt cx="4596458" cy="767829"/>
            </a:xfrm>
          </p:grpSpPr>
          <p:sp>
            <p:nvSpPr>
              <p:cNvPr id="21" name="圆角矩形 20"/>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22" name="圆角矩形 21"/>
              <p:cNvSpPr/>
              <p:nvPr/>
            </p:nvSpPr>
            <p:spPr>
              <a:xfrm>
                <a:off x="2602458" y="2997525"/>
                <a:ext cx="4373373" cy="575365"/>
              </a:xfrm>
              <a:prstGeom prst="roundRect">
                <a:avLst>
                  <a:gd name="adj" fmla="val 50000"/>
                </a:avLst>
              </a:prstGeom>
              <a:solidFill>
                <a:srgbClr val="0070C0"/>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sp>
          <p:nvSpPr>
            <p:cNvPr id="20" name="矩形 47"/>
            <p:cNvSpPr>
              <a:spLocks noChangeArrowheads="1"/>
            </p:cNvSpPr>
            <p:nvPr/>
          </p:nvSpPr>
          <p:spPr bwMode="auto">
            <a:xfrm>
              <a:off x="4593504" y="1872560"/>
              <a:ext cx="4005748"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100" dirty="0">
                  <a:solidFill>
                    <a:schemeClr val="bg1"/>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100"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23" name="组合 22"/>
          <p:cNvGrpSpPr/>
          <p:nvPr/>
        </p:nvGrpSpPr>
        <p:grpSpPr>
          <a:xfrm>
            <a:off x="4964092" y="3125410"/>
            <a:ext cx="5096056" cy="1171983"/>
            <a:chOff x="4009033" y="3125410"/>
            <a:chExt cx="5096056" cy="1171983"/>
          </a:xfrm>
        </p:grpSpPr>
        <p:grpSp>
          <p:nvGrpSpPr>
            <p:cNvPr id="24" name="组合 23"/>
            <p:cNvGrpSpPr/>
            <p:nvPr/>
          </p:nvGrpSpPr>
          <p:grpSpPr>
            <a:xfrm>
              <a:off x="4009033" y="3125410"/>
              <a:ext cx="5096056" cy="1171983"/>
              <a:chOff x="2490917" y="2901294"/>
              <a:chExt cx="4596458" cy="767829"/>
            </a:xfrm>
          </p:grpSpPr>
          <p:sp>
            <p:nvSpPr>
              <p:cNvPr id="26" name="圆角矩形 25"/>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27" name="圆角矩形 26"/>
              <p:cNvSpPr/>
              <p:nvPr/>
            </p:nvSpPr>
            <p:spPr>
              <a:xfrm>
                <a:off x="2602458" y="2997525"/>
                <a:ext cx="4373373" cy="575365"/>
              </a:xfrm>
              <a:prstGeom prst="roundRect">
                <a:avLst>
                  <a:gd name="adj" fmla="val 50000"/>
                </a:avLst>
              </a:prstGeom>
              <a:solidFill>
                <a:schemeClr val="tx1">
                  <a:lumMod val="65000"/>
                  <a:lumOff val="35000"/>
                </a:schemeClr>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sp>
          <p:nvSpPr>
            <p:cNvPr id="25" name="矩形 47"/>
            <p:cNvSpPr>
              <a:spLocks noChangeArrowheads="1"/>
            </p:cNvSpPr>
            <p:nvPr/>
          </p:nvSpPr>
          <p:spPr bwMode="auto">
            <a:xfrm>
              <a:off x="4554185" y="3339648"/>
              <a:ext cx="4005748"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100" dirty="0">
                  <a:solidFill>
                    <a:schemeClr val="bg1"/>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100"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28" name="组合 27"/>
          <p:cNvGrpSpPr/>
          <p:nvPr/>
        </p:nvGrpSpPr>
        <p:grpSpPr>
          <a:xfrm>
            <a:off x="4964092" y="4595544"/>
            <a:ext cx="5096056" cy="1171983"/>
            <a:chOff x="4009033" y="4595544"/>
            <a:chExt cx="5096056" cy="1171983"/>
          </a:xfrm>
        </p:grpSpPr>
        <p:grpSp>
          <p:nvGrpSpPr>
            <p:cNvPr id="29" name="组合 28"/>
            <p:cNvGrpSpPr/>
            <p:nvPr/>
          </p:nvGrpSpPr>
          <p:grpSpPr>
            <a:xfrm>
              <a:off x="4009033" y="4595544"/>
              <a:ext cx="5096056" cy="1171983"/>
              <a:chOff x="2490917" y="2901294"/>
              <a:chExt cx="4596458" cy="767829"/>
            </a:xfrm>
          </p:grpSpPr>
          <p:sp>
            <p:nvSpPr>
              <p:cNvPr id="31" name="圆角矩形 30"/>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32" name="圆角矩形 31"/>
              <p:cNvSpPr/>
              <p:nvPr/>
            </p:nvSpPr>
            <p:spPr>
              <a:xfrm>
                <a:off x="2602458" y="2997525"/>
                <a:ext cx="4373373" cy="575365"/>
              </a:xfrm>
              <a:prstGeom prst="roundRect">
                <a:avLst>
                  <a:gd name="adj" fmla="val 50000"/>
                </a:avLst>
              </a:prstGeom>
              <a:solidFill>
                <a:schemeClr val="tx1">
                  <a:lumMod val="50000"/>
                  <a:lumOff val="50000"/>
                </a:schemeClr>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sp>
          <p:nvSpPr>
            <p:cNvPr id="30" name="矩形 47"/>
            <p:cNvSpPr>
              <a:spLocks noChangeArrowheads="1"/>
            </p:cNvSpPr>
            <p:nvPr/>
          </p:nvSpPr>
          <p:spPr bwMode="auto">
            <a:xfrm>
              <a:off x="4593504" y="4812910"/>
              <a:ext cx="4005748"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100" dirty="0">
                  <a:solidFill>
                    <a:schemeClr val="bg1"/>
                  </a:solidFill>
                  <a:latin typeface="微软雅黑" panose="020B0503020204020204" charset="-122"/>
                  <a:ea typeface="微软雅黑" panose="020B0503020204020204" charset="-122"/>
                  <a:sym typeface="微软雅黑" panose="020B0503020204020204" charset="-122"/>
                </a:rPr>
                <a:t>右键点击图片选择设置图片格式可直接替换图片，在此录入上述图表的描述说明。您可以点击文字框输入您的描述说明，或者通过复制粘贴 。</a:t>
              </a:r>
              <a:endParaRPr lang="en-US" altLang="zh-CN" sz="11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0-#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0-#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4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取得成功经验</a:t>
            </a:r>
            <a:endParaRPr lang="zh-CN" altLang="en-US" sz="2000" dirty="0">
              <a:solidFill>
                <a:schemeClr val="bg1"/>
              </a:solidFill>
              <a:latin typeface="微软雅黑" panose="020B0503020204020204" charset="-122"/>
              <a:ea typeface="微软雅黑" panose="020B0503020204020204" charset="-122"/>
            </a:endParaRPr>
          </a:p>
        </p:txBody>
      </p:sp>
      <p:sp>
        <p:nvSpPr>
          <p:cNvPr id="15" name="文本框 14"/>
          <p:cNvSpPr txBox="1"/>
          <p:nvPr/>
        </p:nvSpPr>
        <p:spPr>
          <a:xfrm>
            <a:off x="6794311" y="1341469"/>
            <a:ext cx="3213847" cy="523220"/>
          </a:xfrm>
          <a:prstGeom prst="rect">
            <a:avLst/>
          </a:prstGeom>
          <a:noFill/>
        </p:spPr>
        <p:txBody>
          <a:bodyPr wrap="square" rtlCol="0">
            <a:spAutoFit/>
          </a:bodyPr>
          <a:lstStyle/>
          <a:p>
            <a:r>
              <a:rPr lang="zh-CN" altLang="en-US" sz="2800" b="1" dirty="0" smtClean="0">
                <a:solidFill>
                  <a:srgbClr val="0070C0"/>
                </a:solidFill>
                <a:latin typeface="微软雅黑" panose="020B0503020204020204" charset="-122"/>
                <a:ea typeface="微软雅黑" panose="020B0503020204020204" charset="-122"/>
              </a:rPr>
              <a:t>业精神 </a:t>
            </a:r>
            <a:r>
              <a:rPr lang="en-US" altLang="zh-CN" b="1" dirty="0">
                <a:solidFill>
                  <a:schemeClr val="bg1">
                    <a:lumMod val="50000"/>
                  </a:schemeClr>
                </a:solidFill>
                <a:latin typeface="微软雅黑" panose="020B0503020204020204" charset="-122"/>
                <a:ea typeface="微软雅黑" panose="020B0503020204020204" charset="-122"/>
              </a:rPr>
              <a:t>Enterprise spirit</a:t>
            </a:r>
            <a:endParaRPr lang="zh-CN" altLang="en-US" b="1" dirty="0">
              <a:solidFill>
                <a:schemeClr val="bg1">
                  <a:lumMod val="50000"/>
                </a:schemeClr>
              </a:solidFill>
              <a:latin typeface="微软雅黑" panose="020B0503020204020204" charset="-122"/>
              <a:ea typeface="微软雅黑" panose="020B0503020204020204" charset="-122"/>
            </a:endParaRPr>
          </a:p>
        </p:txBody>
      </p:sp>
      <p:sp>
        <p:nvSpPr>
          <p:cNvPr id="16" name="文本框 15"/>
          <p:cNvSpPr txBox="1"/>
          <p:nvPr/>
        </p:nvSpPr>
        <p:spPr>
          <a:xfrm>
            <a:off x="6045758" y="2161095"/>
            <a:ext cx="3213847" cy="369332"/>
          </a:xfrm>
          <a:prstGeom prst="rect">
            <a:avLst/>
          </a:prstGeom>
          <a:noFill/>
        </p:spPr>
        <p:txBody>
          <a:bodyPr wrap="square" rtlCol="0">
            <a:spAutoFit/>
          </a:bodyPr>
          <a:lstStyle/>
          <a:p>
            <a:r>
              <a:rPr lang="zh-CN" altLang="en-US" b="1" dirty="0" smtClean="0">
                <a:solidFill>
                  <a:schemeClr val="tx1">
                    <a:lumMod val="65000"/>
                    <a:lumOff val="35000"/>
                  </a:schemeClr>
                </a:solidFill>
                <a:latin typeface="微软雅黑" panose="020B0503020204020204" charset="-122"/>
                <a:ea typeface="微软雅黑" panose="020B0503020204020204" charset="-122"/>
              </a:rPr>
              <a:t>厚德载物 慎思善行 追求卓越</a:t>
            </a:r>
            <a:endParaRPr lang="zh-CN" altLang="en-US" b="1" dirty="0">
              <a:solidFill>
                <a:schemeClr val="tx1">
                  <a:lumMod val="65000"/>
                  <a:lumOff val="35000"/>
                </a:schemeClr>
              </a:solidFill>
              <a:latin typeface="微软雅黑" panose="020B0503020204020204" charset="-122"/>
              <a:ea typeface="微软雅黑" panose="020B0503020204020204" charset="-122"/>
            </a:endParaRPr>
          </a:p>
        </p:txBody>
      </p:sp>
      <p:sp>
        <p:nvSpPr>
          <p:cNvPr id="17" name="文本框 16"/>
          <p:cNvSpPr txBox="1"/>
          <p:nvPr/>
        </p:nvSpPr>
        <p:spPr>
          <a:xfrm>
            <a:off x="6794311" y="2905390"/>
            <a:ext cx="3213847" cy="523220"/>
          </a:xfrm>
          <a:prstGeom prst="rect">
            <a:avLst/>
          </a:prstGeom>
          <a:noFill/>
        </p:spPr>
        <p:txBody>
          <a:bodyPr wrap="square" rtlCol="0">
            <a:spAutoFit/>
          </a:bodyPr>
          <a:lstStyle/>
          <a:p>
            <a:r>
              <a:rPr lang="zh-CN" altLang="en-US" sz="2800" b="1" dirty="0" smtClean="0">
                <a:solidFill>
                  <a:srgbClr val="0070C0"/>
                </a:solidFill>
                <a:latin typeface="微软雅黑" panose="020B0503020204020204" charset="-122"/>
                <a:ea typeface="微软雅黑" panose="020B0503020204020204" charset="-122"/>
              </a:rPr>
              <a:t>务宗旨 </a:t>
            </a:r>
            <a:r>
              <a:rPr lang="en-US" altLang="zh-CN" b="1" dirty="0">
                <a:solidFill>
                  <a:schemeClr val="bg1">
                    <a:lumMod val="50000"/>
                  </a:schemeClr>
                </a:solidFill>
                <a:latin typeface="微软雅黑" panose="020B0503020204020204" charset="-122"/>
                <a:ea typeface="微软雅黑" panose="020B0503020204020204" charset="-122"/>
              </a:rPr>
              <a:t>Service tenet</a:t>
            </a:r>
            <a:endParaRPr lang="zh-CN" altLang="en-US" b="1" dirty="0">
              <a:solidFill>
                <a:schemeClr val="bg1">
                  <a:lumMod val="50000"/>
                </a:schemeClr>
              </a:solidFill>
              <a:latin typeface="微软雅黑" panose="020B0503020204020204" charset="-122"/>
              <a:ea typeface="微软雅黑" panose="020B0503020204020204" charset="-122"/>
            </a:endParaRPr>
          </a:p>
        </p:txBody>
      </p:sp>
      <p:sp>
        <p:nvSpPr>
          <p:cNvPr id="18" name="文本框 17"/>
          <p:cNvSpPr txBox="1"/>
          <p:nvPr/>
        </p:nvSpPr>
        <p:spPr>
          <a:xfrm>
            <a:off x="6045758" y="3814136"/>
            <a:ext cx="3213847" cy="369332"/>
          </a:xfrm>
          <a:prstGeom prst="rect">
            <a:avLst/>
          </a:prstGeom>
          <a:noFill/>
        </p:spPr>
        <p:txBody>
          <a:bodyPr wrap="square" rtlCol="0">
            <a:spAutoFit/>
          </a:bodyPr>
          <a:lstStyle/>
          <a:p>
            <a:r>
              <a:rPr lang="zh-CN" altLang="en-US" b="1" dirty="0" smtClean="0">
                <a:solidFill>
                  <a:schemeClr val="tx1">
                    <a:lumMod val="65000"/>
                    <a:lumOff val="35000"/>
                  </a:schemeClr>
                </a:solidFill>
                <a:latin typeface="微软雅黑" panose="020B0503020204020204" charset="-122"/>
                <a:ea typeface="微软雅黑" panose="020B0503020204020204" charset="-122"/>
              </a:rPr>
              <a:t>珍惜所托 一如亲送</a:t>
            </a:r>
            <a:endParaRPr lang="zh-CN" altLang="en-US" b="1" dirty="0">
              <a:solidFill>
                <a:schemeClr val="tx1">
                  <a:lumMod val="65000"/>
                  <a:lumOff val="35000"/>
                </a:schemeClr>
              </a:solidFill>
              <a:latin typeface="微软雅黑" panose="020B0503020204020204" charset="-122"/>
              <a:ea typeface="微软雅黑" panose="020B0503020204020204" charset="-122"/>
            </a:endParaRPr>
          </a:p>
        </p:txBody>
      </p:sp>
      <p:sp>
        <p:nvSpPr>
          <p:cNvPr id="19" name="文本框 18"/>
          <p:cNvSpPr txBox="1"/>
          <p:nvPr/>
        </p:nvSpPr>
        <p:spPr>
          <a:xfrm>
            <a:off x="6821034" y="4514530"/>
            <a:ext cx="3375383" cy="523220"/>
          </a:xfrm>
          <a:prstGeom prst="rect">
            <a:avLst/>
          </a:prstGeom>
          <a:noFill/>
        </p:spPr>
        <p:txBody>
          <a:bodyPr wrap="square" rtlCol="0">
            <a:spAutoFit/>
          </a:bodyPr>
          <a:lstStyle/>
          <a:p>
            <a:r>
              <a:rPr lang="zh-CN" altLang="en-US" sz="2800" b="1" dirty="0" smtClean="0">
                <a:solidFill>
                  <a:srgbClr val="0070C0"/>
                </a:solidFill>
                <a:latin typeface="微软雅黑" panose="020B0503020204020204" charset="-122"/>
                <a:ea typeface="微软雅黑" panose="020B0503020204020204" charset="-122"/>
              </a:rPr>
              <a:t>业口号 </a:t>
            </a:r>
            <a:r>
              <a:rPr lang="en-US" altLang="zh-CN" b="1" dirty="0">
                <a:solidFill>
                  <a:schemeClr val="bg1">
                    <a:lumMod val="50000"/>
                  </a:schemeClr>
                </a:solidFill>
                <a:latin typeface="微软雅黑" panose="020B0503020204020204" charset="-122"/>
                <a:ea typeface="微软雅黑" panose="020B0503020204020204" charset="-122"/>
              </a:rPr>
              <a:t>Enterprise slogan</a:t>
            </a:r>
            <a:endParaRPr lang="zh-CN" altLang="en-US" b="1" dirty="0">
              <a:solidFill>
                <a:schemeClr val="bg1">
                  <a:lumMod val="50000"/>
                </a:schemeClr>
              </a:solidFill>
              <a:latin typeface="微软雅黑" panose="020B0503020204020204" charset="-122"/>
              <a:ea typeface="微软雅黑" panose="020B0503020204020204" charset="-122"/>
            </a:endParaRPr>
          </a:p>
        </p:txBody>
      </p:sp>
      <p:sp>
        <p:nvSpPr>
          <p:cNvPr id="20" name="文本框 19"/>
          <p:cNvSpPr txBox="1"/>
          <p:nvPr/>
        </p:nvSpPr>
        <p:spPr>
          <a:xfrm>
            <a:off x="6072481" y="5396170"/>
            <a:ext cx="4527348" cy="369332"/>
          </a:xfrm>
          <a:prstGeom prst="rect">
            <a:avLst/>
          </a:prstGeom>
          <a:noFill/>
        </p:spPr>
        <p:txBody>
          <a:bodyPr wrap="square" rtlCol="0">
            <a:spAutoFit/>
          </a:bodyPr>
          <a:lstStyle/>
          <a:p>
            <a:r>
              <a:rPr lang="zh-CN" altLang="en-US" b="1" dirty="0" smtClean="0">
                <a:solidFill>
                  <a:schemeClr val="tx1">
                    <a:lumMod val="65000"/>
                    <a:lumOff val="35000"/>
                  </a:schemeClr>
                </a:solidFill>
                <a:latin typeface="微软雅黑" panose="020B0503020204020204" charset="-122"/>
                <a:ea typeface="微软雅黑" panose="020B0503020204020204" charset="-122"/>
              </a:rPr>
              <a:t>为社会做贡献 为企业创效益 为员工谋福利</a:t>
            </a:r>
            <a:endParaRPr lang="zh-CN" altLang="en-US" b="1" dirty="0">
              <a:solidFill>
                <a:schemeClr val="tx1">
                  <a:lumMod val="65000"/>
                  <a:lumOff val="35000"/>
                </a:schemeClr>
              </a:solidFill>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86652" y="3727258"/>
            <a:ext cx="5489252" cy="3130742"/>
          </a:xfrm>
          <a:prstGeom prst="rect">
            <a:avLst/>
          </a:prstGeom>
        </p:spPr>
      </p:pic>
      <p:sp>
        <p:nvSpPr>
          <p:cNvPr id="22" name="TextBox 12"/>
          <p:cNvSpPr txBox="1"/>
          <p:nvPr/>
        </p:nvSpPr>
        <p:spPr>
          <a:xfrm>
            <a:off x="1397524" y="2758334"/>
            <a:ext cx="2219883" cy="492443"/>
          </a:xfrm>
          <a:prstGeom prst="rect">
            <a:avLst/>
          </a:prstGeom>
          <a:noFill/>
        </p:spPr>
        <p:txBody>
          <a:bodyPr wrap="square" lIns="0" tIns="0" rIns="0" bIns="0" rtlCol="0">
            <a:spAutoFit/>
          </a:bodyPr>
          <a:lstStyle/>
          <a:p>
            <a:r>
              <a:rPr lang="zh-CN" altLang="en-US" sz="3200" b="1" dirty="0" smtClean="0">
                <a:solidFill>
                  <a:srgbClr val="0070C0"/>
                </a:solidFill>
                <a:latin typeface="微软雅黑" panose="020B0503020204020204" charset="-122"/>
                <a:ea typeface="微软雅黑" panose="020B0503020204020204" charset="-122"/>
              </a:rPr>
              <a:t>高瞻远瞩</a:t>
            </a:r>
            <a:endParaRPr lang="zh-CN" altLang="en-US" sz="3200" b="1" dirty="0">
              <a:solidFill>
                <a:srgbClr val="0070C0"/>
              </a:solidFill>
              <a:latin typeface="微软雅黑" panose="020B0503020204020204" charset="-122"/>
              <a:ea typeface="微软雅黑" panose="020B0503020204020204" charset="-122"/>
            </a:endParaRPr>
          </a:p>
        </p:txBody>
      </p:sp>
      <p:sp>
        <p:nvSpPr>
          <p:cNvPr id="23" name="TextBox 13"/>
          <p:cNvSpPr txBox="1"/>
          <p:nvPr/>
        </p:nvSpPr>
        <p:spPr>
          <a:xfrm>
            <a:off x="2045596" y="3286614"/>
            <a:ext cx="2096554" cy="492443"/>
          </a:xfrm>
          <a:prstGeom prst="rect">
            <a:avLst/>
          </a:prstGeom>
          <a:noFill/>
        </p:spPr>
        <p:txBody>
          <a:bodyPr wrap="square" lIns="0" tIns="0" rIns="0" bIns="0" rtlCol="0">
            <a:spAutoFit/>
          </a:bodyPr>
          <a:lstStyle/>
          <a:p>
            <a:r>
              <a:rPr lang="zh-CN" altLang="en-US" sz="3200" b="1" dirty="0" smtClean="0">
                <a:solidFill>
                  <a:srgbClr val="0070C0"/>
                </a:solidFill>
                <a:latin typeface="微软雅黑" panose="020B0503020204020204" charset="-122"/>
                <a:ea typeface="微软雅黑" panose="020B0503020204020204" charset="-122"/>
              </a:rPr>
              <a:t>制胜未来</a:t>
            </a:r>
            <a:endParaRPr lang="zh-CN" altLang="en-US" sz="3200" b="1" dirty="0">
              <a:solidFill>
                <a:srgbClr val="0070C0"/>
              </a:solidFill>
              <a:latin typeface="微软雅黑" panose="020B0503020204020204" charset="-122"/>
              <a:ea typeface="微软雅黑" panose="020B0503020204020204" charset="-122"/>
            </a:endParaRPr>
          </a:p>
        </p:txBody>
      </p:sp>
      <p:grpSp>
        <p:nvGrpSpPr>
          <p:cNvPr id="24" name="组合 23"/>
          <p:cNvGrpSpPr/>
          <p:nvPr/>
        </p:nvGrpSpPr>
        <p:grpSpPr>
          <a:xfrm>
            <a:off x="5716535" y="991756"/>
            <a:ext cx="1104499" cy="1104499"/>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26" name="椭圆 2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企</a:t>
              </a:r>
              <a:endParaRPr kumimoji="0" lang="zh-CN" altLang="en-US" sz="48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27" name="组合 26"/>
          <p:cNvGrpSpPr/>
          <p:nvPr/>
        </p:nvGrpSpPr>
        <p:grpSpPr>
          <a:xfrm>
            <a:off x="5716535" y="2626590"/>
            <a:ext cx="1104499" cy="1104499"/>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29" name="椭圆 28"/>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服</a:t>
              </a:r>
              <a:endParaRPr kumimoji="0" lang="zh-CN" altLang="en-US" sz="48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30" name="组合 29"/>
          <p:cNvGrpSpPr/>
          <p:nvPr/>
        </p:nvGrpSpPr>
        <p:grpSpPr>
          <a:xfrm>
            <a:off x="5716535" y="4261424"/>
            <a:ext cx="1104499" cy="1104499"/>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32" name="椭圆 31"/>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企</a:t>
              </a:r>
              <a:endParaRPr kumimoji="0" lang="zh-CN" altLang="en-US" sz="48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00" fill="hold"/>
                                        <p:tgtEl>
                                          <p:spTgt spid="22"/>
                                        </p:tgtEl>
                                        <p:attrNameLst>
                                          <p:attrName>ppt_x</p:attrName>
                                        </p:attrNameLst>
                                      </p:cBhvr>
                                      <p:tavLst>
                                        <p:tav tm="0">
                                          <p:val>
                                            <p:strVal val="1+#ppt_w/2"/>
                                          </p:val>
                                        </p:tav>
                                        <p:tav tm="100000">
                                          <p:val>
                                            <p:strVal val="#ppt_x"/>
                                          </p:val>
                                        </p:tav>
                                      </p:tavLst>
                                    </p:anim>
                                    <p:anim calcmode="lin" valueType="num">
                                      <p:cBhvr additive="base">
                                        <p:cTn id="12" dur="3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300" fill="hold"/>
                                        <p:tgtEl>
                                          <p:spTgt spid="23"/>
                                        </p:tgtEl>
                                        <p:attrNameLst>
                                          <p:attrName>ppt_x</p:attrName>
                                        </p:attrNameLst>
                                      </p:cBhvr>
                                      <p:tavLst>
                                        <p:tav tm="0">
                                          <p:val>
                                            <p:strVal val="1+#ppt_w/2"/>
                                          </p:val>
                                        </p:tav>
                                        <p:tav tm="100000">
                                          <p:val>
                                            <p:strVal val="#ppt_x"/>
                                          </p:val>
                                        </p:tav>
                                      </p:tavLst>
                                    </p:anim>
                                    <p:anim calcmode="lin" valueType="num">
                                      <p:cBhvr additive="base">
                                        <p:cTn id="17" dur="3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200" fill="hold"/>
                                        <p:tgtEl>
                                          <p:spTgt spid="24"/>
                                        </p:tgtEl>
                                        <p:attrNameLst>
                                          <p:attrName>ppt_w</p:attrName>
                                        </p:attrNameLst>
                                      </p:cBhvr>
                                      <p:tavLst>
                                        <p:tav tm="0">
                                          <p:val>
                                            <p:fltVal val="0"/>
                                          </p:val>
                                        </p:tav>
                                        <p:tav tm="100000">
                                          <p:val>
                                            <p:strVal val="#ppt_w"/>
                                          </p:val>
                                        </p:tav>
                                      </p:tavLst>
                                    </p:anim>
                                    <p:anim calcmode="lin" valueType="num">
                                      <p:cBhvr>
                                        <p:cTn id="22" dur="200" fill="hold"/>
                                        <p:tgtEl>
                                          <p:spTgt spid="24"/>
                                        </p:tgtEl>
                                        <p:attrNameLst>
                                          <p:attrName>ppt_h</p:attrName>
                                        </p:attrNameLst>
                                      </p:cBhvr>
                                      <p:tavLst>
                                        <p:tav tm="0">
                                          <p:val>
                                            <p:fltVal val="0"/>
                                          </p:val>
                                        </p:tav>
                                        <p:tav tm="100000">
                                          <p:val>
                                            <p:strVal val="#ppt_h"/>
                                          </p:val>
                                        </p:tav>
                                      </p:tavLst>
                                    </p:anim>
                                    <p:animEffect transition="in" filter="fade">
                                      <p:cBhvr>
                                        <p:cTn id="23" dur="200"/>
                                        <p:tgtEl>
                                          <p:spTgt spid="24"/>
                                        </p:tgtEl>
                                      </p:cBhvr>
                                    </p:animEffect>
                                  </p:childTnLst>
                                </p:cTn>
                              </p:par>
                            </p:childTnLst>
                          </p:cTn>
                        </p:par>
                        <p:par>
                          <p:cTn id="24" fill="hold">
                            <p:stCondLst>
                              <p:cond delay="2000"/>
                            </p:stCondLst>
                            <p:childTnLst>
                              <p:par>
                                <p:cTn id="25" presetID="6" presetClass="emph" presetSubtype="0" autoRev="1" fill="hold" nodeType="afterEffect">
                                  <p:stCondLst>
                                    <p:cond delay="0"/>
                                  </p:stCondLst>
                                  <p:childTnLst>
                                    <p:animScale>
                                      <p:cBhvr>
                                        <p:cTn id="26" dur="200" fill="hold"/>
                                        <p:tgtEl>
                                          <p:spTgt spid="24"/>
                                        </p:tgtEl>
                                      </p:cBhvr>
                                      <p:by x="150000" y="150000"/>
                                    </p:animScale>
                                  </p:childTnLst>
                                </p:cTn>
                              </p:par>
                            </p:childTnLst>
                          </p:cTn>
                        </p:par>
                        <p:par>
                          <p:cTn id="27" fill="hold">
                            <p:stCondLst>
                              <p:cond delay="25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3199"/>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 calcmode="lin" valueType="num">
                                      <p:cBhvr>
                                        <p:cTn id="3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6"/>
                                        </p:tgtEl>
                                      </p:cBhvr>
                                    </p:animEffect>
                                  </p:childTnLst>
                                </p:cTn>
                              </p:par>
                            </p:childTnLst>
                          </p:cTn>
                        </p:par>
                        <p:par>
                          <p:cTn id="39" fill="hold">
                            <p:stCondLst>
                              <p:cond delay="435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200" fill="hold"/>
                                        <p:tgtEl>
                                          <p:spTgt spid="27"/>
                                        </p:tgtEl>
                                        <p:attrNameLst>
                                          <p:attrName>ppt_w</p:attrName>
                                        </p:attrNameLst>
                                      </p:cBhvr>
                                      <p:tavLst>
                                        <p:tav tm="0">
                                          <p:val>
                                            <p:fltVal val="0"/>
                                          </p:val>
                                        </p:tav>
                                        <p:tav tm="100000">
                                          <p:val>
                                            <p:strVal val="#ppt_w"/>
                                          </p:val>
                                        </p:tav>
                                      </p:tavLst>
                                    </p:anim>
                                    <p:anim calcmode="lin" valueType="num">
                                      <p:cBhvr>
                                        <p:cTn id="43" dur="200" fill="hold"/>
                                        <p:tgtEl>
                                          <p:spTgt spid="27"/>
                                        </p:tgtEl>
                                        <p:attrNameLst>
                                          <p:attrName>ppt_h</p:attrName>
                                        </p:attrNameLst>
                                      </p:cBhvr>
                                      <p:tavLst>
                                        <p:tav tm="0">
                                          <p:val>
                                            <p:fltVal val="0"/>
                                          </p:val>
                                        </p:tav>
                                        <p:tav tm="100000">
                                          <p:val>
                                            <p:strVal val="#ppt_h"/>
                                          </p:val>
                                        </p:tav>
                                      </p:tavLst>
                                    </p:anim>
                                    <p:animEffect transition="in" filter="fade">
                                      <p:cBhvr>
                                        <p:cTn id="44" dur="200"/>
                                        <p:tgtEl>
                                          <p:spTgt spid="27"/>
                                        </p:tgtEl>
                                      </p:cBhvr>
                                    </p:animEffect>
                                  </p:childTnLst>
                                </p:cTn>
                              </p:par>
                            </p:childTnLst>
                          </p:cTn>
                        </p:par>
                        <p:par>
                          <p:cTn id="45" fill="hold">
                            <p:stCondLst>
                              <p:cond delay="4850"/>
                            </p:stCondLst>
                            <p:childTnLst>
                              <p:par>
                                <p:cTn id="46" presetID="6" presetClass="emph" presetSubtype="0" autoRev="1" fill="hold" nodeType="afterEffect">
                                  <p:stCondLst>
                                    <p:cond delay="0"/>
                                  </p:stCondLst>
                                  <p:childTnLst>
                                    <p:animScale>
                                      <p:cBhvr>
                                        <p:cTn id="47" dur="200" fill="hold"/>
                                        <p:tgtEl>
                                          <p:spTgt spid="27"/>
                                        </p:tgtEl>
                                      </p:cBhvr>
                                      <p:by x="150000" y="150000"/>
                                    </p:animScale>
                                  </p:childTnLst>
                                </p:cTn>
                              </p:par>
                            </p:childTnLst>
                          </p:cTn>
                        </p:par>
                        <p:par>
                          <p:cTn id="48" fill="hold">
                            <p:stCondLst>
                              <p:cond delay="53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25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8"/>
                                        </p:tgtEl>
                                        <p:attrNameLst>
                                          <p:attrName>ppt_y</p:attrName>
                                        </p:attrNameLst>
                                      </p:cBhvr>
                                      <p:tavLst>
                                        <p:tav tm="0">
                                          <p:val>
                                            <p:strVal val="#ppt_y"/>
                                          </p:val>
                                        </p:tav>
                                        <p:tav tm="100000">
                                          <p:val>
                                            <p:strVal val="#ppt_y"/>
                                          </p:val>
                                        </p:tav>
                                      </p:tavLst>
                                    </p:anim>
                                    <p:anim calcmode="lin" valueType="num">
                                      <p:cBhvr>
                                        <p:cTn id="5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8"/>
                                        </p:tgtEl>
                                      </p:cBhvr>
                                    </p:animEffect>
                                  </p:childTnLst>
                                </p:cTn>
                              </p:par>
                            </p:childTnLst>
                          </p:cTn>
                        </p:par>
                        <p:par>
                          <p:cTn id="60" fill="hold">
                            <p:stCondLst>
                              <p:cond delay="7150"/>
                            </p:stCondLst>
                            <p:childTnLst>
                              <p:par>
                                <p:cTn id="61" presetID="53" presetClass="entr" presetSubtype="16"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200" fill="hold"/>
                                        <p:tgtEl>
                                          <p:spTgt spid="30"/>
                                        </p:tgtEl>
                                        <p:attrNameLst>
                                          <p:attrName>ppt_w</p:attrName>
                                        </p:attrNameLst>
                                      </p:cBhvr>
                                      <p:tavLst>
                                        <p:tav tm="0">
                                          <p:val>
                                            <p:fltVal val="0"/>
                                          </p:val>
                                        </p:tav>
                                        <p:tav tm="100000">
                                          <p:val>
                                            <p:strVal val="#ppt_w"/>
                                          </p:val>
                                        </p:tav>
                                      </p:tavLst>
                                    </p:anim>
                                    <p:anim calcmode="lin" valueType="num">
                                      <p:cBhvr>
                                        <p:cTn id="64" dur="200" fill="hold"/>
                                        <p:tgtEl>
                                          <p:spTgt spid="30"/>
                                        </p:tgtEl>
                                        <p:attrNameLst>
                                          <p:attrName>ppt_h</p:attrName>
                                        </p:attrNameLst>
                                      </p:cBhvr>
                                      <p:tavLst>
                                        <p:tav tm="0">
                                          <p:val>
                                            <p:fltVal val="0"/>
                                          </p:val>
                                        </p:tav>
                                        <p:tav tm="100000">
                                          <p:val>
                                            <p:strVal val="#ppt_h"/>
                                          </p:val>
                                        </p:tav>
                                      </p:tavLst>
                                    </p:anim>
                                    <p:animEffect transition="in" filter="fade">
                                      <p:cBhvr>
                                        <p:cTn id="65" dur="200"/>
                                        <p:tgtEl>
                                          <p:spTgt spid="30"/>
                                        </p:tgtEl>
                                      </p:cBhvr>
                                    </p:animEffect>
                                  </p:childTnLst>
                                </p:cTn>
                              </p:par>
                            </p:childTnLst>
                          </p:cTn>
                        </p:par>
                        <p:par>
                          <p:cTn id="66" fill="hold">
                            <p:stCondLst>
                              <p:cond delay="7650"/>
                            </p:stCondLst>
                            <p:childTnLst>
                              <p:par>
                                <p:cTn id="67" presetID="6" presetClass="emph" presetSubtype="0" autoRev="1" fill="hold" nodeType="afterEffect">
                                  <p:stCondLst>
                                    <p:cond delay="0"/>
                                  </p:stCondLst>
                                  <p:childTnLst>
                                    <p:animScale>
                                      <p:cBhvr>
                                        <p:cTn id="68" dur="200" fill="hold"/>
                                        <p:tgtEl>
                                          <p:spTgt spid="30"/>
                                        </p:tgtEl>
                                      </p:cBhvr>
                                      <p:by x="150000" y="150000"/>
                                    </p:animScale>
                                  </p:childTnLst>
                                </p:cTn>
                              </p:par>
                            </p:childTnLst>
                          </p:cTn>
                        </p:par>
                        <p:par>
                          <p:cTn id="69" fill="hold">
                            <p:stCondLst>
                              <p:cond delay="8150"/>
                            </p:stCondLst>
                            <p:childTnLst>
                              <p:par>
                                <p:cTn id="70" presetID="10" presetClass="entr" presetSubtype="0" fill="hold" grpId="0" nodeType="afterEffect">
                                  <p:stCondLst>
                                    <p:cond delay="0"/>
                                  </p:stCondLst>
                                  <p:iterate type="lt">
                                    <p:tmPct val="10000"/>
                                  </p:iterate>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par>
                          <p:cTn id="73" fill="hold">
                            <p:stCondLst>
                              <p:cond delay="925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0"/>
                                        </p:tgtEl>
                                        <p:attrNameLst>
                                          <p:attrName>ppt_y</p:attrName>
                                        </p:attrNameLst>
                                      </p:cBhvr>
                                      <p:tavLst>
                                        <p:tav tm="0">
                                          <p:val>
                                            <p:strVal val="#ppt_y"/>
                                          </p:val>
                                        </p:tav>
                                        <p:tav tm="100000">
                                          <p:val>
                                            <p:strVal val="#ppt_y"/>
                                          </p:val>
                                        </p:tav>
                                      </p:tavLst>
                                    </p:anim>
                                    <p:anim calcmode="lin" valueType="num">
                                      <p:cBhvr>
                                        <p:cTn id="7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838200" y="-656165"/>
            <a:ext cx="10515600" cy="1767417"/>
          </a:xfrm>
        </p:spPr>
        <p:txBody>
          <a:bodyPr/>
          <a:lstStyle/>
          <a:p>
            <a:endParaRPr lang="zh-CN" altLang="en-US"/>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57360" y="-1383621"/>
            <a:ext cx="14906716" cy="9625238"/>
          </a:xfrm>
          <a:prstGeom prst="rect">
            <a:avLst/>
          </a:prstGeom>
        </p:spPr>
      </p:pic>
      <p:sp>
        <p:nvSpPr>
          <p:cNvPr id="8" name="文本框 7"/>
          <p:cNvSpPr txBox="1"/>
          <p:nvPr/>
        </p:nvSpPr>
        <p:spPr>
          <a:xfrm>
            <a:off x="2406077" y="2582612"/>
            <a:ext cx="7691234" cy="1692771"/>
          </a:xfrm>
          <a:prstGeom prst="rect">
            <a:avLst/>
          </a:prstGeom>
          <a:noFill/>
        </p:spPr>
        <p:txBody>
          <a:bodyPr wrap="square" rtlCol="0">
            <a:spAutoFit/>
          </a:bodyPr>
          <a:lstStyle/>
          <a:p>
            <a:pPr algn="ctr"/>
            <a:r>
              <a:rPr lang="zh-CN" altLang="en-US" sz="7200" b="1" spc="800" dirty="0" smtClean="0">
                <a:solidFill>
                  <a:srgbClr val="C00000"/>
                </a:solidFill>
                <a:latin typeface="苏新诗古印宋简" panose="02010609000101010101" pitchFamily="49" charset="-122"/>
                <a:ea typeface="苏新诗古印宋简" panose="02010609000101010101" pitchFamily="49" charset="-122"/>
              </a:rPr>
              <a:t>我们准备好了！！</a:t>
            </a:r>
            <a:r>
              <a:rPr lang="en-US" altLang="zh-CN" sz="3200" b="1" spc="800" dirty="0" smtClean="0">
                <a:solidFill>
                  <a:srgbClr val="C00000"/>
                </a:solidFill>
                <a:latin typeface="苏新诗古印宋简" panose="02010609000101010101" pitchFamily="49" charset="-122"/>
                <a:ea typeface="苏新诗古印宋简" panose="02010609000101010101" pitchFamily="49" charset="-122"/>
              </a:rPr>
              <a:t>WE </a:t>
            </a:r>
            <a:r>
              <a:rPr lang="en-US" altLang="zh-CN" sz="3200" b="1" spc="800" dirty="0">
                <a:solidFill>
                  <a:srgbClr val="C00000"/>
                </a:solidFill>
                <a:latin typeface="苏新诗古印宋简" panose="02010609000101010101" pitchFamily="49" charset="-122"/>
                <a:ea typeface="苏新诗古印宋简" panose="02010609000101010101" pitchFamily="49" charset="-122"/>
              </a:rPr>
              <a:t>ARE READY</a:t>
            </a:r>
            <a:endParaRPr lang="zh-CN" altLang="en-US" sz="3200" b="1" spc="800" dirty="0">
              <a:solidFill>
                <a:srgbClr val="C00000"/>
              </a:solidFill>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7"/>
                                        </p:tgtEl>
                                      </p:cBhvr>
                                      <p:by x="150000" y="150000"/>
                                    </p:animScale>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500" fill="hold"/>
                                        <p:tgtEl>
                                          <p:spTgt spid="8"/>
                                        </p:tgtEl>
                                        <p:attrNameLst>
                                          <p:attrName>ppt_w</p:attrName>
                                        </p:attrNameLst>
                                      </p:cBhvr>
                                      <p:tavLst>
                                        <p:tav tm="0">
                                          <p:val>
                                            <p:fltVal val="0"/>
                                          </p:val>
                                        </p:tav>
                                        <p:tav tm="100000">
                                          <p:val>
                                            <p:strVal val="#ppt_w"/>
                                          </p:val>
                                        </p:tav>
                                      </p:tavLst>
                                    </p:anim>
                                    <p:anim calcmode="lin" valueType="num">
                                      <p:cBhvr>
                                        <p:cTn id="10" dur="1500" fill="hold"/>
                                        <p:tgtEl>
                                          <p:spTgt spid="8"/>
                                        </p:tgtEl>
                                        <p:attrNameLst>
                                          <p:attrName>ppt_h</p:attrName>
                                        </p:attrNameLst>
                                      </p:cBhvr>
                                      <p:tavLst>
                                        <p:tav tm="0">
                                          <p:val>
                                            <p:fltVal val="0"/>
                                          </p:val>
                                        </p:tav>
                                        <p:tav tm="100000">
                                          <p:val>
                                            <p:strVal val="#ppt_h"/>
                                          </p:val>
                                        </p:tav>
                                      </p:tavLst>
                                    </p:anim>
                                    <p:animEffect transition="in" filter="fade">
                                      <p:cBhvr>
                                        <p:cTn id="11" dur="1500"/>
                                        <p:tgtEl>
                                          <p:spTgt spid="8"/>
                                        </p:tgtEl>
                                      </p:cBhvr>
                                    </p:animEffect>
                                  </p:childTnLst>
                                </p:cTn>
                              </p:par>
                            </p:childTnLst>
                          </p:cTn>
                        </p:par>
                        <p:par>
                          <p:cTn id="12" fill="hold">
                            <p:stCondLst>
                              <p:cond delay="1500"/>
                            </p:stCondLst>
                            <p:childTnLst>
                              <p:par>
                                <p:cTn id="13" presetID="35" presetClass="path" presetSubtype="0" fill="hold" nodeType="afterEffect">
                                  <p:stCondLst>
                                    <p:cond delay="0"/>
                                  </p:stCondLst>
                                  <p:childTnLst>
                                    <p:animMotion origin="layout" path="M 0 0 L -0.26771 0 " pathEditMode="relative" rAng="0" ptsTypes="AA">
                                      <p:cBhvr>
                                        <p:cTn id="14" dur="3500" fill="hold"/>
                                        <p:tgtEl>
                                          <p:spTgt spid="7"/>
                                        </p:tgtEl>
                                        <p:attrNameLst>
                                          <p:attrName>ppt_x</p:attrName>
                                          <p:attrName>ppt_y</p:attrName>
                                        </p:attrNameLst>
                                      </p:cBhvr>
                                      <p:rCtr x="-133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5240943" y="3522429"/>
            <a:ext cx="165232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PART  </a:t>
            </a:r>
            <a:r>
              <a:rPr lang="en-US" altLang="zh-CN" sz="2800" dirty="0" smtClean="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03</a:t>
            </a:r>
            <a:endParaRPr lang="zh-CN" altLang="en-US"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4555532" y="4136282"/>
            <a:ext cx="3023150"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3600" b="1" dirty="0" smtClean="0">
                <a:solidFill>
                  <a:srgbClr val="0070C0"/>
                </a:solidFill>
                <a:latin typeface="微软雅黑" panose="020B0503020204020204" charset="-122"/>
                <a:ea typeface="微软雅黑" panose="020B0503020204020204" charset="-122"/>
                <a:sym typeface="方正兰亭黑_GBK" pitchFamily="2" charset="-122"/>
              </a:rPr>
              <a:t>不足之处改进</a:t>
            </a:r>
            <a:endParaRPr lang="zh-CN" altLang="en-US" sz="3600" b="1" dirty="0">
              <a:solidFill>
                <a:srgbClr val="0070C0"/>
              </a:solidFill>
              <a:latin typeface="微软雅黑" panose="020B0503020204020204" charset="-122"/>
              <a:ea typeface="微软雅黑" panose="020B0503020204020204" charset="-122"/>
              <a:sym typeface="方正兰亭黑_GBK" pitchFamily="2" charset="-122"/>
            </a:endParaRPr>
          </a:p>
        </p:txBody>
      </p:sp>
      <p:sp>
        <p:nvSpPr>
          <p:cNvPr id="9" name="矩形 51"/>
          <p:cNvSpPr>
            <a:spLocks noChangeArrowheads="1"/>
          </p:cNvSpPr>
          <p:nvPr/>
        </p:nvSpPr>
        <p:spPr bwMode="auto">
          <a:xfrm>
            <a:off x="4583707" y="5081650"/>
            <a:ext cx="3024581" cy="369328"/>
          </a:xfrm>
          <a:prstGeom prst="rect">
            <a:avLst/>
          </a:prstGeom>
          <a:solidFill>
            <a:srgbClr val="0070C0"/>
          </a:solidFill>
          <a:ln>
            <a:noFill/>
          </a:ln>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a:lnSpc>
                <a:spcPct val="100000"/>
              </a:lnSpc>
              <a:spcBef>
                <a:spcPct val="20000"/>
              </a:spcBef>
              <a:buNone/>
            </a:pPr>
            <a:r>
              <a:rPr lang="en-US" altLang="zh-CN" sz="1800" dirty="0">
                <a:solidFill>
                  <a:schemeClr val="bg1"/>
                </a:solidFill>
                <a:latin typeface="Impact" panose="020B0806030902050204" pitchFamily="34" charset="0"/>
                <a:ea typeface="时尚中黑简体" panose="01010104010101010101" pitchFamily="2" charset="-122"/>
                <a:sym typeface="Arial" panose="020B0604020202020204" pitchFamily="34" charset="0"/>
              </a:rPr>
              <a:t>Deficiencies</a:t>
            </a:r>
            <a:endParaRPr lang="zh-CN" altLang="en-US" sz="180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4785517" y="4932129"/>
            <a:ext cx="2620962" cy="0"/>
          </a:xfrm>
          <a:prstGeom prst="line">
            <a:avLst/>
          </a:prstGeom>
          <a:noFill/>
          <a:ln w="19050">
            <a:solidFill>
              <a:srgbClr val="0070C0"/>
            </a:solidFill>
            <a:prstDash val="sysDash"/>
            <a:bevel/>
          </a:ln>
          <a:extLst>
            <a:ext uri="{909E8E84-426E-40DD-AFC4-6F175D3DCCD1}">
              <a14:hiddenFill xmlns:a14="http://schemas.microsoft.com/office/drawing/2010/main">
                <a:noFill/>
              </a14:hiddenFill>
            </a:ext>
          </a:extLst>
        </p:spPr>
        <p:txBody>
          <a:bodyPr/>
          <a:lstStyle/>
          <a:p>
            <a:endParaRPr lang="zh-CN" altLang="en-US">
              <a:latin typeface="时尚中黑简体" panose="01010104010101010101" pitchFamily="2" charset="-122"/>
              <a:ea typeface="时尚中黑简体" panose="01010104010101010101" pitchFamily="2" charset="-122"/>
            </a:endParaRPr>
          </a:p>
        </p:txBody>
      </p:sp>
      <p:grpSp>
        <p:nvGrpSpPr>
          <p:cNvPr id="13" name="组合 12"/>
          <p:cNvGrpSpPr/>
          <p:nvPr/>
        </p:nvGrpSpPr>
        <p:grpSpPr>
          <a:xfrm>
            <a:off x="4920076" y="832660"/>
            <a:ext cx="2486403" cy="2486403"/>
            <a:chOff x="3917326" y="2539765"/>
            <a:chExt cx="1812165" cy="1812165"/>
          </a:xfrm>
        </p:grpSpPr>
        <p:grpSp>
          <p:nvGrpSpPr>
            <p:cNvPr id="14" name="组合 13"/>
            <p:cNvGrpSpPr/>
            <p:nvPr/>
          </p:nvGrpSpPr>
          <p:grpSpPr>
            <a:xfrm>
              <a:off x="3917326" y="2539765"/>
              <a:ext cx="1812165" cy="1812165"/>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4382408" y="2990447"/>
              <a:ext cx="882000" cy="910800"/>
              <a:chOff x="2782033" y="2877344"/>
              <a:chExt cx="571561" cy="617451"/>
            </a:xfrm>
            <a:solidFill>
              <a:srgbClr val="C0504E"/>
            </a:solidFill>
          </p:grpSpPr>
          <p:sp>
            <p:nvSpPr>
              <p:cNvPr id="16"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17"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 fill="hold"/>
                                        <p:tgtEl>
                                          <p:spTgt spid="13"/>
                                        </p:tgtEl>
                                        <p:attrNameLst>
                                          <p:attrName>ppt_w</p:attrName>
                                        </p:attrNameLst>
                                      </p:cBhvr>
                                      <p:tavLst>
                                        <p:tav tm="0">
                                          <p:val>
                                            <p:fltVal val="0"/>
                                          </p:val>
                                        </p:tav>
                                        <p:tav tm="100000">
                                          <p:val>
                                            <p:strVal val="#ppt_w"/>
                                          </p:val>
                                        </p:tav>
                                      </p:tavLst>
                                    </p:anim>
                                    <p:anim calcmode="lin" valueType="num">
                                      <p:cBhvr>
                                        <p:cTn id="8" dur="200" fill="hold"/>
                                        <p:tgtEl>
                                          <p:spTgt spid="13"/>
                                        </p:tgtEl>
                                        <p:attrNameLst>
                                          <p:attrName>ppt_h</p:attrName>
                                        </p:attrNameLst>
                                      </p:cBhvr>
                                      <p:tavLst>
                                        <p:tav tm="0">
                                          <p:val>
                                            <p:fltVal val="0"/>
                                          </p:val>
                                        </p:tav>
                                        <p:tav tm="100000">
                                          <p:val>
                                            <p:strVal val="#ppt_h"/>
                                          </p:val>
                                        </p:tav>
                                      </p:tavLst>
                                    </p:anim>
                                    <p:animEffect transition="in" filter="fade">
                                      <p:cBhvr>
                                        <p:cTn id="9" dur="200"/>
                                        <p:tgtEl>
                                          <p:spTgt spid="13"/>
                                        </p:tgtEl>
                                      </p:cBhvr>
                                    </p:animEffect>
                                  </p:childTnLst>
                                </p:cTn>
                              </p:par>
                              <p:par>
                                <p:cTn id="10" presetID="6" presetClass="emph" presetSubtype="0" autoRev="1" fill="hold" nodeType="withEffect">
                                  <p:stCondLst>
                                    <p:cond delay="200"/>
                                  </p:stCondLst>
                                  <p:childTnLst>
                                    <p:animScale>
                                      <p:cBhvr>
                                        <p:cTn id="11" dur="200" fill="hold"/>
                                        <p:tgtEl>
                                          <p:spTgt spid="13"/>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6"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不足之处改进</a:t>
            </a:r>
            <a:endParaRPr lang="zh-CN" altLang="en-US" sz="2000" dirty="0">
              <a:solidFill>
                <a:schemeClr val="bg1"/>
              </a:solidFill>
              <a:latin typeface="微软雅黑" panose="020B0503020204020204" charset="-122"/>
              <a:ea typeface="微软雅黑" panose="020B0503020204020204" charset="-122"/>
            </a:endParaRPr>
          </a:p>
        </p:txBody>
      </p:sp>
      <p:sp>
        <p:nvSpPr>
          <p:cNvPr id="92" name="Line 23"/>
          <p:cNvSpPr>
            <a:spLocks noChangeShapeType="1"/>
          </p:cNvSpPr>
          <p:nvPr/>
        </p:nvSpPr>
        <p:spPr bwMode="auto">
          <a:xfrm flipH="1">
            <a:off x="34868" y="2556131"/>
            <a:ext cx="3162941" cy="0"/>
          </a:xfrm>
          <a:prstGeom prst="line">
            <a:avLst/>
          </a:prstGeom>
          <a:noFill/>
          <a:ln w="31750" cap="flat">
            <a:solidFill>
              <a:schemeClr val="bg1"/>
            </a:solidFill>
            <a:prstDash val="dash"/>
            <a:miter lim="800000"/>
            <a:headEnd type="none" w="med" len="me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3" name="Freeform 24"/>
          <p:cNvSpPr>
            <a:spLocks noEditPoints="1"/>
          </p:cNvSpPr>
          <p:nvPr/>
        </p:nvSpPr>
        <p:spPr bwMode="auto">
          <a:xfrm>
            <a:off x="2242069" y="2378118"/>
            <a:ext cx="367084" cy="365918"/>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0070C0"/>
          </a:solidFill>
          <a:ln>
            <a:noFill/>
          </a:ln>
          <a:effectLst>
            <a:innerShdw blurRad="63500" dist="50800" dir="13500000">
              <a:prstClr val="black">
                <a:alpha val="50000"/>
              </a:prstClr>
            </a:innerShdw>
          </a:effec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4" name="Freeform 25"/>
          <p:cNvSpPr>
            <a:spLocks noEditPoints="1"/>
          </p:cNvSpPr>
          <p:nvPr/>
        </p:nvSpPr>
        <p:spPr bwMode="auto">
          <a:xfrm>
            <a:off x="1382234" y="2378118"/>
            <a:ext cx="370391" cy="365918"/>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tx1">
              <a:lumMod val="75000"/>
              <a:lumOff val="25000"/>
            </a:schemeClr>
          </a:solidFill>
          <a:ln>
            <a:noFill/>
          </a:ln>
          <a:effectLst>
            <a:innerShdw blurRad="63500" dist="50800" dir="13500000">
              <a:prstClr val="black">
                <a:alpha val="50000"/>
              </a:prstClr>
            </a:innerShdw>
          </a:effec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5" name="Freeform 26"/>
          <p:cNvSpPr>
            <a:spLocks noEditPoints="1"/>
          </p:cNvSpPr>
          <p:nvPr/>
        </p:nvSpPr>
        <p:spPr bwMode="auto">
          <a:xfrm>
            <a:off x="525707" y="2378118"/>
            <a:ext cx="373697" cy="365918"/>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tx1">
              <a:lumMod val="50000"/>
              <a:lumOff val="50000"/>
            </a:schemeClr>
          </a:solidFill>
          <a:ln>
            <a:noFill/>
          </a:ln>
          <a:effectLst>
            <a:innerShdw blurRad="63500" dist="50800" dir="13500000">
              <a:prstClr val="black">
                <a:alpha val="50000"/>
              </a:prstClr>
            </a:innerShdw>
          </a:effec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6" name="Freeform 27"/>
          <p:cNvSpPr/>
          <p:nvPr/>
        </p:nvSpPr>
        <p:spPr bwMode="auto">
          <a:xfrm>
            <a:off x="2351201" y="2658324"/>
            <a:ext cx="1742819" cy="1480155"/>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0070C0"/>
          </a:solidFill>
          <a:ln>
            <a:noFill/>
          </a:ln>
          <a:effectLst>
            <a:innerShdw blurRad="63500" dist="50800" dir="13500000">
              <a:prstClr val="black">
                <a:alpha val="50000"/>
              </a:prstClr>
            </a:innerShdw>
          </a:effec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7" name="Freeform 28"/>
          <p:cNvSpPr/>
          <p:nvPr/>
        </p:nvSpPr>
        <p:spPr bwMode="auto">
          <a:xfrm>
            <a:off x="1468218" y="2658325"/>
            <a:ext cx="2625803" cy="2360336"/>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tx1">
              <a:lumMod val="75000"/>
              <a:lumOff val="25000"/>
            </a:schemeClr>
          </a:solidFill>
          <a:ln>
            <a:noFill/>
          </a:ln>
          <a:effectLst>
            <a:innerShdw blurRad="63500" dist="50800" dir="13500000">
              <a:srgbClr val="033948">
                <a:alpha val="50000"/>
              </a:srgbClr>
            </a:innerShdw>
          </a:effec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8" name="Freeform 29"/>
          <p:cNvSpPr/>
          <p:nvPr/>
        </p:nvSpPr>
        <p:spPr bwMode="auto">
          <a:xfrm>
            <a:off x="611691" y="2658324"/>
            <a:ext cx="3482331" cy="321744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tx1">
              <a:lumMod val="50000"/>
              <a:lumOff val="50000"/>
            </a:schemeClr>
          </a:solidFill>
          <a:ln>
            <a:noFill/>
          </a:ln>
          <a:effectLst>
            <a:innerShdw blurRad="63500" dist="50800" dir="13500000">
              <a:prstClr val="black">
                <a:alpha val="50000"/>
              </a:prstClr>
            </a:innerShdw>
          </a:effec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99" name="TextBox 17"/>
          <p:cNvSpPr txBox="1"/>
          <p:nvPr/>
        </p:nvSpPr>
        <p:spPr>
          <a:xfrm>
            <a:off x="4155455" y="3525784"/>
            <a:ext cx="558021" cy="768726"/>
          </a:xfrm>
          <a:prstGeom prst="rect">
            <a:avLst/>
          </a:prstGeom>
          <a:noFill/>
        </p:spPr>
        <p:txBody>
          <a:bodyPr wrap="none" lIns="75493" tIns="37746" rIns="75493" bIns="37746" rtlCol="0" anchor="ctr">
            <a:spAutoFit/>
          </a:bodyPr>
          <a:lstStyle/>
          <a:p>
            <a:r>
              <a:rPr lang="en-US" altLang="zh-CN" sz="4500" dirty="0">
                <a:solidFill>
                  <a:srgbClr val="0070C0"/>
                </a:solidFill>
                <a:latin typeface="微软雅黑" panose="020B0503020204020204" charset="-122"/>
                <a:ea typeface="微软雅黑" panose="020B0503020204020204" charset="-122"/>
              </a:rPr>
              <a:t>A</a:t>
            </a:r>
            <a:endParaRPr lang="zh-CN" altLang="en-US" sz="4500" dirty="0">
              <a:solidFill>
                <a:srgbClr val="0070C0"/>
              </a:solidFill>
              <a:latin typeface="微软雅黑" panose="020B0503020204020204" charset="-122"/>
              <a:ea typeface="微软雅黑" panose="020B0503020204020204" charset="-122"/>
            </a:endParaRPr>
          </a:p>
        </p:txBody>
      </p:sp>
      <p:sp>
        <p:nvSpPr>
          <p:cNvPr id="100" name="TextBox 18"/>
          <p:cNvSpPr txBox="1"/>
          <p:nvPr/>
        </p:nvSpPr>
        <p:spPr>
          <a:xfrm>
            <a:off x="4155455" y="4388040"/>
            <a:ext cx="514739" cy="768726"/>
          </a:xfrm>
          <a:prstGeom prst="rect">
            <a:avLst/>
          </a:prstGeom>
          <a:noFill/>
        </p:spPr>
        <p:txBody>
          <a:bodyPr wrap="none" lIns="75493" tIns="37746" rIns="75493" bIns="37746" rtlCol="0" anchor="ctr">
            <a:spAutoFit/>
          </a:bodyPr>
          <a:lstStyle/>
          <a:p>
            <a:r>
              <a:rPr lang="en-US" altLang="zh-CN" sz="4500" dirty="0">
                <a:solidFill>
                  <a:schemeClr val="tx1">
                    <a:lumMod val="75000"/>
                    <a:lumOff val="25000"/>
                  </a:schemeClr>
                </a:solidFill>
                <a:latin typeface="微软雅黑" panose="020B0503020204020204" charset="-122"/>
                <a:ea typeface="微软雅黑" panose="020B0503020204020204" charset="-122"/>
              </a:rPr>
              <a:t>B</a:t>
            </a:r>
            <a:endParaRPr lang="zh-CN" altLang="en-US" sz="4500" dirty="0">
              <a:solidFill>
                <a:schemeClr val="tx1">
                  <a:lumMod val="75000"/>
                  <a:lumOff val="25000"/>
                </a:schemeClr>
              </a:solidFill>
              <a:latin typeface="微软雅黑" panose="020B0503020204020204" charset="-122"/>
              <a:ea typeface="微软雅黑" panose="020B0503020204020204" charset="-122"/>
            </a:endParaRPr>
          </a:p>
        </p:txBody>
      </p:sp>
      <p:sp>
        <p:nvSpPr>
          <p:cNvPr id="101" name="TextBox 19"/>
          <p:cNvSpPr txBox="1"/>
          <p:nvPr/>
        </p:nvSpPr>
        <p:spPr>
          <a:xfrm>
            <a:off x="4155454" y="5278389"/>
            <a:ext cx="538785" cy="768726"/>
          </a:xfrm>
          <a:prstGeom prst="rect">
            <a:avLst/>
          </a:prstGeom>
          <a:noFill/>
        </p:spPr>
        <p:txBody>
          <a:bodyPr wrap="none" lIns="75493" tIns="37746" rIns="75493" bIns="37746" rtlCol="0" anchor="ctr">
            <a:spAutoFit/>
          </a:bodyPr>
          <a:lstStyle/>
          <a:p>
            <a:r>
              <a:rPr lang="en-US" altLang="zh-CN" sz="4500" dirty="0">
                <a:solidFill>
                  <a:schemeClr val="tx1">
                    <a:lumMod val="65000"/>
                    <a:lumOff val="35000"/>
                  </a:schemeClr>
                </a:solidFill>
                <a:latin typeface="微软雅黑" panose="020B0503020204020204" charset="-122"/>
                <a:ea typeface="微软雅黑" panose="020B0503020204020204" charset="-122"/>
              </a:rPr>
              <a:t>C</a:t>
            </a:r>
            <a:endParaRPr lang="zh-CN" altLang="en-US" sz="4500" dirty="0">
              <a:solidFill>
                <a:schemeClr val="tx1">
                  <a:lumMod val="65000"/>
                  <a:lumOff val="35000"/>
                </a:schemeClr>
              </a:solidFill>
              <a:latin typeface="微软雅黑" panose="020B0503020204020204" charset="-122"/>
              <a:ea typeface="微软雅黑" panose="020B0503020204020204" charset="-122"/>
            </a:endParaRPr>
          </a:p>
        </p:txBody>
      </p:sp>
      <p:sp>
        <p:nvSpPr>
          <p:cNvPr id="102" name="TextBox 20"/>
          <p:cNvSpPr txBox="1"/>
          <p:nvPr/>
        </p:nvSpPr>
        <p:spPr>
          <a:xfrm>
            <a:off x="4798516" y="3572026"/>
            <a:ext cx="3878125" cy="741027"/>
          </a:xfrm>
          <a:prstGeom prst="rect">
            <a:avLst/>
          </a:prstGeom>
          <a:noFill/>
        </p:spPr>
        <p:txBody>
          <a:bodyPr wrap="square" lIns="75493" tIns="37746" rIns="75493" bIns="37746" rtlCol="0">
            <a:spAutoFit/>
          </a:bodyPr>
          <a:lstStyle/>
          <a:p>
            <a:pPr>
              <a:lnSpc>
                <a:spcPct val="120000"/>
              </a:lnSpc>
              <a:spcBef>
                <a:spcPct val="0"/>
              </a:spcBef>
              <a:buNone/>
            </a:pPr>
            <a:r>
              <a:rPr lang="zh-CN" altLang="en-US" sz="120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a:t>
            </a:r>
            <a:r>
              <a:rPr lang="zh-CN" altLang="en-US" sz="1200" dirty="0" smtClean="0">
                <a:solidFill>
                  <a:schemeClr val="tx1">
                    <a:lumMod val="75000"/>
                    <a:lumOff val="25000"/>
                  </a:schemeClr>
                </a:solidFill>
                <a:latin typeface="微软雅黑" panose="020B0503020204020204" charset="-122"/>
                <a:ea typeface="微软雅黑" panose="020B0503020204020204" charset="-122"/>
              </a:rPr>
              <a:t>文字，</a:t>
            </a:r>
            <a:r>
              <a:rPr lang="zh-CN" altLang="en-US" sz="12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在此</a:t>
            </a:r>
            <a:r>
              <a:rPr lang="zh-CN" altLang="en-US" sz="12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录入上述图表的综合描述</a:t>
            </a:r>
            <a:r>
              <a:rPr lang="zh-CN" altLang="en-US" sz="12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说明。</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103" name="TextBox 21"/>
          <p:cNvSpPr txBox="1"/>
          <p:nvPr/>
        </p:nvSpPr>
        <p:spPr>
          <a:xfrm>
            <a:off x="4798516" y="4490981"/>
            <a:ext cx="3878125" cy="741027"/>
          </a:xfrm>
          <a:prstGeom prst="rect">
            <a:avLst/>
          </a:prstGeom>
          <a:noFill/>
        </p:spPr>
        <p:txBody>
          <a:bodyPr wrap="square" lIns="75493" tIns="37746" rIns="75493" bIns="37746" rtlCol="0">
            <a:spAutoFit/>
          </a:bodyPr>
          <a:lstStyle/>
          <a:p>
            <a:pPr>
              <a:lnSpc>
                <a:spcPct val="120000"/>
              </a:lnSpc>
              <a:spcBef>
                <a:spcPct val="0"/>
              </a:spcBef>
              <a:buNone/>
            </a:pPr>
            <a:r>
              <a:rPr lang="zh-CN" altLang="en-US" sz="120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a:t>
            </a:r>
            <a:r>
              <a:rPr lang="zh-CN" altLang="en-US" sz="1200" dirty="0" smtClean="0">
                <a:solidFill>
                  <a:schemeClr val="tx1">
                    <a:lumMod val="75000"/>
                    <a:lumOff val="25000"/>
                  </a:schemeClr>
                </a:solidFill>
                <a:latin typeface="微软雅黑" panose="020B0503020204020204" charset="-122"/>
                <a:ea typeface="微软雅黑" panose="020B0503020204020204" charset="-122"/>
              </a:rPr>
              <a:t>文字，</a:t>
            </a:r>
            <a:r>
              <a:rPr lang="zh-CN" altLang="en-US" sz="12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在此</a:t>
            </a:r>
            <a:r>
              <a:rPr lang="zh-CN" altLang="en-US" sz="12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录入上述图表的综合描述</a:t>
            </a:r>
            <a:r>
              <a:rPr lang="zh-CN" altLang="en-US" sz="12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说明。</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104" name="TextBox 22"/>
          <p:cNvSpPr txBox="1"/>
          <p:nvPr/>
        </p:nvSpPr>
        <p:spPr>
          <a:xfrm>
            <a:off x="4798516" y="5391002"/>
            <a:ext cx="3878125" cy="741027"/>
          </a:xfrm>
          <a:prstGeom prst="rect">
            <a:avLst/>
          </a:prstGeom>
          <a:noFill/>
        </p:spPr>
        <p:txBody>
          <a:bodyPr wrap="square" lIns="75493" tIns="37746" rIns="75493" bIns="37746" rtlCol="0">
            <a:spAutoFit/>
          </a:bodyPr>
          <a:lstStyle/>
          <a:p>
            <a:pPr>
              <a:lnSpc>
                <a:spcPct val="120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a:t>
            </a:r>
            <a:r>
              <a:rPr lang="zh-CN" altLang="en-US" sz="1200" dirty="0" smtClean="0">
                <a:solidFill>
                  <a:schemeClr val="tx1">
                    <a:lumMod val="75000"/>
                    <a:lumOff val="25000"/>
                  </a:schemeClr>
                </a:solidFill>
                <a:latin typeface="微软雅黑" panose="020B0503020204020204" charset="-122"/>
                <a:ea typeface="微软雅黑" panose="020B0503020204020204" charset="-122"/>
              </a:rPr>
              <a:t>文字</a:t>
            </a:r>
            <a:r>
              <a:rPr lang="zh-CN" altLang="en-US" sz="1200" dirty="0">
                <a:solidFill>
                  <a:schemeClr val="tx1">
                    <a:lumMod val="75000"/>
                    <a:lumOff val="25000"/>
                  </a:schemeClr>
                </a:solidFill>
                <a:latin typeface="微软雅黑" panose="020B0503020204020204" charset="-122"/>
                <a:ea typeface="微软雅黑" panose="020B0503020204020204" charset="-122"/>
              </a:rPr>
              <a:t>，</a:t>
            </a:r>
            <a:r>
              <a:rPr lang="zh-CN" altLang="en-US" sz="12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在此</a:t>
            </a:r>
            <a:r>
              <a:rPr lang="zh-CN" altLang="en-US" sz="12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录入上述图表的综合描述</a:t>
            </a:r>
            <a:r>
              <a:rPr lang="zh-CN" altLang="en-US" sz="12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说明。</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nvGrpSpPr>
          <p:cNvPr id="105" name="组合 104"/>
          <p:cNvGrpSpPr/>
          <p:nvPr/>
        </p:nvGrpSpPr>
        <p:grpSpPr>
          <a:xfrm>
            <a:off x="3283793" y="1841789"/>
            <a:ext cx="1498451" cy="1498451"/>
            <a:chOff x="1793349" y="1801836"/>
            <a:chExt cx="1459345" cy="1459345"/>
          </a:xfrm>
        </p:grpSpPr>
        <p:grpSp>
          <p:nvGrpSpPr>
            <p:cNvPr id="106" name="组合 105"/>
            <p:cNvGrpSpPr/>
            <p:nvPr/>
          </p:nvGrpSpPr>
          <p:grpSpPr>
            <a:xfrm>
              <a:off x="1793349" y="1801836"/>
              <a:ext cx="1459345" cy="1459345"/>
              <a:chOff x="4179568" y="1588770"/>
              <a:chExt cx="2735580" cy="2735580"/>
            </a:xfrm>
          </p:grpSpPr>
          <p:sp>
            <p:nvSpPr>
              <p:cNvPr id="108" name="椭圆 107"/>
              <p:cNvSpPr/>
              <p:nvPr/>
            </p:nvSpPr>
            <p:spPr>
              <a:xfrm>
                <a:off x="4179568"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302E"/>
                  </a:solidFill>
                </a:endParaRPr>
              </a:p>
            </p:txBody>
          </p:sp>
          <p:sp>
            <p:nvSpPr>
              <p:cNvPr id="109" name="椭圆 108"/>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302E"/>
                  </a:solidFill>
                </a:endParaRPr>
              </a:p>
            </p:txBody>
          </p:sp>
        </p:grpSp>
        <p:sp>
          <p:nvSpPr>
            <p:cNvPr id="107" name="文本框 106"/>
            <p:cNvSpPr txBox="1"/>
            <p:nvPr/>
          </p:nvSpPr>
          <p:spPr>
            <a:xfrm>
              <a:off x="2005490" y="2114514"/>
              <a:ext cx="1036307" cy="80931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charset="-122"/>
                  <a:ea typeface="微软雅黑" panose="020B0503020204020204" charset="-122"/>
                </a:rPr>
                <a:t>主要</a:t>
              </a:r>
              <a:endParaRPr lang="en-US" altLang="zh-CN" sz="2000" b="1" dirty="0">
                <a:solidFill>
                  <a:srgbClr val="0070C0"/>
                </a:solidFill>
                <a:latin typeface="微软雅黑" panose="020B0503020204020204" charset="-122"/>
                <a:ea typeface="微软雅黑" panose="020B0503020204020204" charset="-122"/>
              </a:endParaRPr>
            </a:p>
            <a:p>
              <a:pPr algn="ctr"/>
              <a:r>
                <a:rPr lang="zh-CN" altLang="en-US" sz="2800" b="1" dirty="0" smtClean="0">
                  <a:solidFill>
                    <a:srgbClr val="0070C0"/>
                  </a:solidFill>
                  <a:latin typeface="微软雅黑" panose="020B0503020204020204" charset="-122"/>
                  <a:ea typeface="微软雅黑" panose="020B0503020204020204" charset="-122"/>
                </a:rPr>
                <a:t>问题</a:t>
              </a:r>
              <a:endParaRPr lang="zh-CN" altLang="en-US" sz="2000" b="1" dirty="0">
                <a:solidFill>
                  <a:srgbClr val="0070C0"/>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4000" decel="7600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1000" fill="hold"/>
                                        <p:tgtEl>
                                          <p:spTgt spid="105"/>
                                        </p:tgtEl>
                                        <p:attrNameLst>
                                          <p:attrName>ppt_x</p:attrName>
                                        </p:attrNameLst>
                                      </p:cBhvr>
                                      <p:tavLst>
                                        <p:tav tm="0">
                                          <p:val>
                                            <p:strVal val="1+#ppt_w/2"/>
                                          </p:val>
                                        </p:tav>
                                        <p:tav tm="100000">
                                          <p:val>
                                            <p:strVal val="#ppt_x"/>
                                          </p:val>
                                        </p:tav>
                                      </p:tavLst>
                                    </p:anim>
                                    <p:anim calcmode="lin" valueType="num">
                                      <p:cBhvr additive="base">
                                        <p:cTn id="8" dur="1000" fill="hold"/>
                                        <p:tgtEl>
                                          <p:spTgt spid="10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right)">
                                      <p:cBhvr>
                                        <p:cTn id="12" dur="500"/>
                                        <p:tgtEl>
                                          <p:spTgt spid="92"/>
                                        </p:tgtEl>
                                      </p:cBhvr>
                                    </p:animEffect>
                                  </p:childTnLst>
                                </p:cTn>
                              </p:par>
                            </p:childTnLst>
                          </p:cTn>
                        </p:par>
                        <p:par>
                          <p:cTn id="13" fill="hold">
                            <p:stCondLst>
                              <p:cond delay="1500"/>
                            </p:stCondLst>
                            <p:childTnLst>
                              <p:par>
                                <p:cTn id="14" presetID="49" presetClass="entr" presetSubtype="0" decel="100000" fill="hold" grpId="0" nodeType="afterEffect">
                                  <p:stCondLst>
                                    <p:cond delay="0"/>
                                  </p:stCondLst>
                                  <p:childTnLst>
                                    <p:set>
                                      <p:cBhvr>
                                        <p:cTn id="15" dur="1" fill="hold">
                                          <p:stCondLst>
                                            <p:cond delay="0"/>
                                          </p:stCondLst>
                                        </p:cTn>
                                        <p:tgtEl>
                                          <p:spTgt spid="93"/>
                                        </p:tgtEl>
                                        <p:attrNameLst>
                                          <p:attrName>style.visibility</p:attrName>
                                        </p:attrNameLst>
                                      </p:cBhvr>
                                      <p:to>
                                        <p:strVal val="visible"/>
                                      </p:to>
                                    </p:set>
                                    <p:anim calcmode="lin" valueType="num">
                                      <p:cBhvr>
                                        <p:cTn id="16" dur="500" fill="hold"/>
                                        <p:tgtEl>
                                          <p:spTgt spid="93"/>
                                        </p:tgtEl>
                                        <p:attrNameLst>
                                          <p:attrName>ppt_w</p:attrName>
                                        </p:attrNameLst>
                                      </p:cBhvr>
                                      <p:tavLst>
                                        <p:tav tm="0">
                                          <p:val>
                                            <p:fltVal val="0"/>
                                          </p:val>
                                        </p:tav>
                                        <p:tav tm="100000">
                                          <p:val>
                                            <p:strVal val="#ppt_w"/>
                                          </p:val>
                                        </p:tav>
                                      </p:tavLst>
                                    </p:anim>
                                    <p:anim calcmode="lin" valueType="num">
                                      <p:cBhvr>
                                        <p:cTn id="17" dur="500" fill="hold"/>
                                        <p:tgtEl>
                                          <p:spTgt spid="93"/>
                                        </p:tgtEl>
                                        <p:attrNameLst>
                                          <p:attrName>ppt_h</p:attrName>
                                        </p:attrNameLst>
                                      </p:cBhvr>
                                      <p:tavLst>
                                        <p:tav tm="0">
                                          <p:val>
                                            <p:fltVal val="0"/>
                                          </p:val>
                                        </p:tav>
                                        <p:tav tm="100000">
                                          <p:val>
                                            <p:strVal val="#ppt_h"/>
                                          </p:val>
                                        </p:tav>
                                      </p:tavLst>
                                    </p:anim>
                                    <p:anim calcmode="lin" valueType="num">
                                      <p:cBhvr>
                                        <p:cTn id="18" dur="500" fill="hold"/>
                                        <p:tgtEl>
                                          <p:spTgt spid="93"/>
                                        </p:tgtEl>
                                        <p:attrNameLst>
                                          <p:attrName>style.rotation</p:attrName>
                                        </p:attrNameLst>
                                      </p:cBhvr>
                                      <p:tavLst>
                                        <p:tav tm="0">
                                          <p:val>
                                            <p:fltVal val="360"/>
                                          </p:val>
                                        </p:tav>
                                        <p:tav tm="100000">
                                          <p:val>
                                            <p:fltVal val="0"/>
                                          </p:val>
                                        </p:tav>
                                      </p:tavLst>
                                    </p:anim>
                                    <p:animEffect transition="in" filter="fade">
                                      <p:cBhvr>
                                        <p:cTn id="19" dur="500"/>
                                        <p:tgtEl>
                                          <p:spTgt spid="93"/>
                                        </p:tgtEl>
                                      </p:cBhvr>
                                    </p:animEffect>
                                  </p:childTnLst>
                                </p:cTn>
                              </p:par>
                              <p:par>
                                <p:cTn id="20" presetID="49" presetClass="entr" presetSubtype="0" decel="100000" fill="hold" grpId="0" nodeType="withEffect">
                                  <p:stCondLst>
                                    <p:cond delay="20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 calcmode="lin" valueType="num">
                                      <p:cBhvr>
                                        <p:cTn id="24" dur="500" fill="hold"/>
                                        <p:tgtEl>
                                          <p:spTgt spid="94"/>
                                        </p:tgtEl>
                                        <p:attrNameLst>
                                          <p:attrName>style.rotation</p:attrName>
                                        </p:attrNameLst>
                                      </p:cBhvr>
                                      <p:tavLst>
                                        <p:tav tm="0">
                                          <p:val>
                                            <p:fltVal val="360"/>
                                          </p:val>
                                        </p:tav>
                                        <p:tav tm="100000">
                                          <p:val>
                                            <p:fltVal val="0"/>
                                          </p:val>
                                        </p:tav>
                                      </p:tavLst>
                                    </p:anim>
                                    <p:animEffect transition="in" filter="fade">
                                      <p:cBhvr>
                                        <p:cTn id="25" dur="500"/>
                                        <p:tgtEl>
                                          <p:spTgt spid="94"/>
                                        </p:tgtEl>
                                      </p:cBhvr>
                                    </p:animEffect>
                                  </p:childTnLst>
                                </p:cTn>
                              </p:par>
                              <p:par>
                                <p:cTn id="26" presetID="49" presetClass="entr" presetSubtype="0" decel="100000" fill="hold" grpId="0" nodeType="withEffect">
                                  <p:stCondLst>
                                    <p:cond delay="400"/>
                                  </p:stCondLst>
                                  <p:childTnLst>
                                    <p:set>
                                      <p:cBhvr>
                                        <p:cTn id="27" dur="1" fill="hold">
                                          <p:stCondLst>
                                            <p:cond delay="0"/>
                                          </p:stCondLst>
                                        </p:cTn>
                                        <p:tgtEl>
                                          <p:spTgt spid="95"/>
                                        </p:tgtEl>
                                        <p:attrNameLst>
                                          <p:attrName>style.visibility</p:attrName>
                                        </p:attrNameLst>
                                      </p:cBhvr>
                                      <p:to>
                                        <p:strVal val="visible"/>
                                      </p:to>
                                    </p:set>
                                    <p:anim calcmode="lin" valueType="num">
                                      <p:cBhvr>
                                        <p:cTn id="28" dur="500" fill="hold"/>
                                        <p:tgtEl>
                                          <p:spTgt spid="95"/>
                                        </p:tgtEl>
                                        <p:attrNameLst>
                                          <p:attrName>ppt_w</p:attrName>
                                        </p:attrNameLst>
                                      </p:cBhvr>
                                      <p:tavLst>
                                        <p:tav tm="0">
                                          <p:val>
                                            <p:fltVal val="0"/>
                                          </p:val>
                                        </p:tav>
                                        <p:tav tm="100000">
                                          <p:val>
                                            <p:strVal val="#ppt_w"/>
                                          </p:val>
                                        </p:tav>
                                      </p:tavLst>
                                    </p:anim>
                                    <p:anim calcmode="lin" valueType="num">
                                      <p:cBhvr>
                                        <p:cTn id="29" dur="500" fill="hold"/>
                                        <p:tgtEl>
                                          <p:spTgt spid="95"/>
                                        </p:tgtEl>
                                        <p:attrNameLst>
                                          <p:attrName>ppt_h</p:attrName>
                                        </p:attrNameLst>
                                      </p:cBhvr>
                                      <p:tavLst>
                                        <p:tav tm="0">
                                          <p:val>
                                            <p:fltVal val="0"/>
                                          </p:val>
                                        </p:tav>
                                        <p:tav tm="100000">
                                          <p:val>
                                            <p:strVal val="#ppt_h"/>
                                          </p:val>
                                        </p:tav>
                                      </p:tavLst>
                                    </p:anim>
                                    <p:anim calcmode="lin" valueType="num">
                                      <p:cBhvr>
                                        <p:cTn id="30" dur="500" fill="hold"/>
                                        <p:tgtEl>
                                          <p:spTgt spid="95"/>
                                        </p:tgtEl>
                                        <p:attrNameLst>
                                          <p:attrName>style.rotation</p:attrName>
                                        </p:attrNameLst>
                                      </p:cBhvr>
                                      <p:tavLst>
                                        <p:tav tm="0">
                                          <p:val>
                                            <p:fltVal val="360"/>
                                          </p:val>
                                        </p:tav>
                                        <p:tav tm="100000">
                                          <p:val>
                                            <p:fltVal val="0"/>
                                          </p:val>
                                        </p:tav>
                                      </p:tavLst>
                                    </p:anim>
                                    <p:animEffect transition="in" filter="fade">
                                      <p:cBhvr>
                                        <p:cTn id="31" dur="500"/>
                                        <p:tgtEl>
                                          <p:spTgt spid="95"/>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left)">
                                      <p:cBhvr>
                                        <p:cTn id="35" dur="500"/>
                                        <p:tgtEl>
                                          <p:spTgt spid="96"/>
                                        </p:tgtEl>
                                      </p:cBhvr>
                                    </p:animEffect>
                                  </p:childTnLst>
                                </p:cTn>
                              </p:par>
                            </p:childTnLst>
                          </p:cTn>
                        </p:par>
                        <p:par>
                          <p:cTn id="36" fill="hold">
                            <p:stCondLst>
                              <p:cond delay="2500"/>
                            </p:stCondLst>
                            <p:childTnLst>
                              <p:par>
                                <p:cTn id="37" presetID="45" presetClass="entr" presetSubtype="0"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fade">
                                      <p:cBhvr>
                                        <p:cTn id="39" dur="500"/>
                                        <p:tgtEl>
                                          <p:spTgt spid="99"/>
                                        </p:tgtEl>
                                      </p:cBhvr>
                                    </p:animEffect>
                                    <p:anim calcmode="lin" valueType="num">
                                      <p:cBhvr>
                                        <p:cTn id="40" dur="500" fill="hold"/>
                                        <p:tgtEl>
                                          <p:spTgt spid="99"/>
                                        </p:tgtEl>
                                        <p:attrNameLst>
                                          <p:attrName>ppt_w</p:attrName>
                                        </p:attrNameLst>
                                      </p:cBhvr>
                                      <p:tavLst>
                                        <p:tav tm="0" fmla="#ppt_w*sin(2.5*pi*$)">
                                          <p:val>
                                            <p:fltVal val="0"/>
                                          </p:val>
                                        </p:tav>
                                        <p:tav tm="100000">
                                          <p:val>
                                            <p:fltVal val="1"/>
                                          </p:val>
                                        </p:tav>
                                      </p:tavLst>
                                    </p:anim>
                                    <p:anim calcmode="lin" valueType="num">
                                      <p:cBhvr>
                                        <p:cTn id="41" dur="500" fill="hold"/>
                                        <p:tgtEl>
                                          <p:spTgt spid="99"/>
                                        </p:tgtEl>
                                        <p:attrNameLst>
                                          <p:attrName>ppt_h</p:attrName>
                                        </p:attrNameLst>
                                      </p:cBhvr>
                                      <p:tavLst>
                                        <p:tav tm="0">
                                          <p:val>
                                            <p:strVal val="#ppt_h"/>
                                          </p:val>
                                        </p:tav>
                                        <p:tav tm="100000">
                                          <p:val>
                                            <p:strVal val="#ppt_h"/>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left)">
                                      <p:cBhvr>
                                        <p:cTn id="44" dur="500"/>
                                        <p:tgtEl>
                                          <p:spTgt spid="102"/>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left)">
                                      <p:cBhvr>
                                        <p:cTn id="48" dur="500"/>
                                        <p:tgtEl>
                                          <p:spTgt spid="97"/>
                                        </p:tgtEl>
                                      </p:cBhvr>
                                    </p:animEffect>
                                  </p:childTnLst>
                                </p:cTn>
                              </p:par>
                            </p:childTnLst>
                          </p:cTn>
                        </p:par>
                        <p:par>
                          <p:cTn id="49" fill="hold">
                            <p:stCondLst>
                              <p:cond delay="3500"/>
                            </p:stCondLst>
                            <p:childTnLst>
                              <p:par>
                                <p:cTn id="50" presetID="45" presetClass="entr" presetSubtype="0" fill="hold" grpId="0"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anim calcmode="lin" valueType="num">
                                      <p:cBhvr>
                                        <p:cTn id="53" dur="500" fill="hold"/>
                                        <p:tgtEl>
                                          <p:spTgt spid="100"/>
                                        </p:tgtEl>
                                        <p:attrNameLst>
                                          <p:attrName>ppt_w</p:attrName>
                                        </p:attrNameLst>
                                      </p:cBhvr>
                                      <p:tavLst>
                                        <p:tav tm="0" fmla="#ppt_w*sin(2.5*pi*$)">
                                          <p:val>
                                            <p:fltVal val="0"/>
                                          </p:val>
                                        </p:tav>
                                        <p:tav tm="100000">
                                          <p:val>
                                            <p:fltVal val="1"/>
                                          </p:val>
                                        </p:tav>
                                      </p:tavLst>
                                    </p:anim>
                                    <p:anim calcmode="lin" valueType="num">
                                      <p:cBhvr>
                                        <p:cTn id="54" dur="500" fill="hold"/>
                                        <p:tgtEl>
                                          <p:spTgt spid="100"/>
                                        </p:tgtEl>
                                        <p:attrNameLst>
                                          <p:attrName>ppt_h</p:attrName>
                                        </p:attrNameLst>
                                      </p:cBhvr>
                                      <p:tavLst>
                                        <p:tav tm="0">
                                          <p:val>
                                            <p:strVal val="#ppt_h"/>
                                          </p:val>
                                        </p:tav>
                                        <p:tav tm="100000">
                                          <p:val>
                                            <p:strVal val="#ppt_h"/>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wipe(left)">
                                      <p:cBhvr>
                                        <p:cTn id="57" dur="500"/>
                                        <p:tgtEl>
                                          <p:spTgt spid="103"/>
                                        </p:tgtEl>
                                      </p:cBhvr>
                                    </p:animEffect>
                                  </p:childTnLst>
                                </p:cTn>
                              </p:par>
                            </p:childTnLst>
                          </p:cTn>
                        </p:par>
                        <p:par>
                          <p:cTn id="58" fill="hold">
                            <p:stCondLst>
                              <p:cond delay="4000"/>
                            </p:stCondLst>
                            <p:childTnLst>
                              <p:par>
                                <p:cTn id="59" presetID="22" presetClass="entr" presetSubtype="8" fill="hold" grpId="0"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wipe(left)">
                                      <p:cBhvr>
                                        <p:cTn id="61" dur="500"/>
                                        <p:tgtEl>
                                          <p:spTgt spid="98"/>
                                        </p:tgtEl>
                                      </p:cBhvr>
                                    </p:animEffect>
                                  </p:childTnLst>
                                </p:cTn>
                              </p:par>
                            </p:childTnLst>
                          </p:cTn>
                        </p:par>
                        <p:par>
                          <p:cTn id="62" fill="hold">
                            <p:stCondLst>
                              <p:cond delay="4500"/>
                            </p:stCondLst>
                            <p:childTnLst>
                              <p:par>
                                <p:cTn id="63" presetID="45" presetClass="entr" presetSubtype="0" fill="hold" grpId="0" nodeType="after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anim calcmode="lin" valueType="num">
                                      <p:cBhvr>
                                        <p:cTn id="66" dur="500" fill="hold"/>
                                        <p:tgtEl>
                                          <p:spTgt spid="101"/>
                                        </p:tgtEl>
                                        <p:attrNameLst>
                                          <p:attrName>ppt_w</p:attrName>
                                        </p:attrNameLst>
                                      </p:cBhvr>
                                      <p:tavLst>
                                        <p:tav tm="0" fmla="#ppt_w*sin(2.5*pi*$)">
                                          <p:val>
                                            <p:fltVal val="0"/>
                                          </p:val>
                                        </p:tav>
                                        <p:tav tm="100000">
                                          <p:val>
                                            <p:fltVal val="1"/>
                                          </p:val>
                                        </p:tav>
                                      </p:tavLst>
                                    </p:anim>
                                    <p:anim calcmode="lin" valueType="num">
                                      <p:cBhvr>
                                        <p:cTn id="67" dur="500" fill="hold"/>
                                        <p:tgtEl>
                                          <p:spTgt spid="101"/>
                                        </p:tgtEl>
                                        <p:attrNameLst>
                                          <p:attrName>ppt_h</p:attrName>
                                        </p:attrNameLst>
                                      </p:cBhvr>
                                      <p:tavLst>
                                        <p:tav tm="0">
                                          <p:val>
                                            <p:strVal val="#ppt_h"/>
                                          </p:val>
                                        </p:tav>
                                        <p:tav tm="100000">
                                          <p:val>
                                            <p:strVal val="#ppt_h"/>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wipe(left)">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97" grpId="0" animBg="1"/>
      <p:bldP spid="98" grpId="0" animBg="1"/>
      <p:bldP spid="99" grpId="0"/>
      <p:bldP spid="100" grpId="0"/>
      <p:bldP spid="101" grpId="0"/>
      <p:bldP spid="102" grpId="0"/>
      <p:bldP spid="103" grpId="0"/>
      <p:bldP spid="1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6"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不足之处改进</a:t>
            </a:r>
            <a:endParaRPr lang="zh-CN" altLang="en-US" sz="2000"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3463757" y="1854176"/>
            <a:ext cx="4768768" cy="4565615"/>
            <a:chOff x="3513680" y="1931126"/>
            <a:chExt cx="5164640" cy="4944623"/>
          </a:xfrm>
        </p:grpSpPr>
        <p:pic>
          <p:nvPicPr>
            <p:cNvPr id="16" name="Picture 2" descr="E:\lizzy\PPT-by lizzy\自制PNG\iphone5-b.png"/>
            <p:cNvPicPr>
              <a:picLocks noChangeAspect="1" noChangeArrowheads="1"/>
            </p:cNvPicPr>
            <p:nvPr/>
          </p:nvPicPr>
          <p:blipFill rotWithShape="1">
            <a:blip r:embed="rId1">
              <a:extLst>
                <a:ext uri="{28A0092B-C50C-407E-A947-70E740481C1C}">
                  <a14:useLocalDpi xmlns:a14="http://schemas.microsoft.com/office/drawing/2010/main" val="0"/>
                </a:ext>
              </a:extLst>
            </a:blip>
            <a:srcRect b="46131"/>
            <a:stretch>
              <a:fillRect/>
            </a:stretch>
          </p:blipFill>
          <p:spPr bwMode="auto">
            <a:xfrm>
              <a:off x="3513680" y="1931126"/>
              <a:ext cx="5164640" cy="4926874"/>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405360" y="3112168"/>
              <a:ext cx="3276704" cy="3763581"/>
            </a:xfrm>
            <a:prstGeom prst="rect">
              <a:avLst/>
            </a:prstGeom>
            <a:blipFill>
              <a:blip r:embed="rId2"/>
              <a:srcRect/>
              <a:stretch>
                <a:fillRect t="-199" b="-206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18" name="组合 17"/>
          <p:cNvGrpSpPr/>
          <p:nvPr/>
        </p:nvGrpSpPr>
        <p:grpSpPr>
          <a:xfrm>
            <a:off x="6443826" y="1186705"/>
            <a:ext cx="1785937" cy="1785937"/>
            <a:chOff x="2889636" y="2954613"/>
            <a:chExt cx="1785937" cy="1785937"/>
          </a:xfrm>
        </p:grpSpPr>
        <p:grpSp>
          <p:nvGrpSpPr>
            <p:cNvPr id="19" name="组合 4"/>
            <p:cNvGrpSpPr/>
            <p:nvPr/>
          </p:nvGrpSpPr>
          <p:grpSpPr bwMode="auto">
            <a:xfrm>
              <a:off x="2889636" y="2954613"/>
              <a:ext cx="1785937" cy="1785937"/>
              <a:chOff x="6786578" y="5000636"/>
              <a:chExt cx="714380" cy="714380"/>
            </a:xfrm>
          </p:grpSpPr>
          <p:sp>
            <p:nvSpPr>
              <p:cNvPr id="23" name="椭圆 22"/>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24" name="椭圆 23"/>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3253213" y="3422613"/>
              <a:ext cx="1094422" cy="835055"/>
              <a:chOff x="12227116" y="4392007"/>
              <a:chExt cx="627436" cy="478740"/>
            </a:xfrm>
            <a:solidFill>
              <a:srgbClr val="F0797A"/>
            </a:solidFill>
          </p:grpSpPr>
          <p:sp>
            <p:nvSpPr>
              <p:cNvPr id="21" name="Freeform 112"/>
              <p:cNvSpPr>
                <a:spLocks noEditPoints="1"/>
              </p:cNvSpPr>
              <p:nvPr/>
            </p:nvSpPr>
            <p:spPr bwMode="auto">
              <a:xfrm>
                <a:off x="12303279" y="4392007"/>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2" name="Freeform 113"/>
              <p:cNvSpPr>
                <a:spLocks noEditPoints="1"/>
              </p:cNvSpPr>
              <p:nvPr/>
            </p:nvSpPr>
            <p:spPr bwMode="auto">
              <a:xfrm>
                <a:off x="12227116" y="4707540"/>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grpSp>
      <p:grpSp>
        <p:nvGrpSpPr>
          <p:cNvPr id="25" name="组合 24"/>
          <p:cNvGrpSpPr/>
          <p:nvPr/>
        </p:nvGrpSpPr>
        <p:grpSpPr>
          <a:xfrm>
            <a:off x="3218544" y="3142997"/>
            <a:ext cx="1785937" cy="1785937"/>
            <a:chOff x="2729746" y="1851981"/>
            <a:chExt cx="1785937" cy="1785937"/>
          </a:xfrm>
        </p:grpSpPr>
        <p:grpSp>
          <p:nvGrpSpPr>
            <p:cNvPr id="26" name="组合 4"/>
            <p:cNvGrpSpPr/>
            <p:nvPr/>
          </p:nvGrpSpPr>
          <p:grpSpPr bwMode="auto">
            <a:xfrm>
              <a:off x="2729746" y="1851981"/>
              <a:ext cx="1785937" cy="1785937"/>
              <a:chOff x="6786578" y="5000636"/>
              <a:chExt cx="714380" cy="714380"/>
            </a:xfrm>
          </p:grpSpPr>
          <p:sp>
            <p:nvSpPr>
              <p:cNvPr id="32" name="椭圆 31"/>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33" name="椭圆 32"/>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sp>
          <p:nvSpPr>
            <p:cNvPr id="27" name="Freeform 57"/>
            <p:cNvSpPr/>
            <p:nvPr/>
          </p:nvSpPr>
          <p:spPr bwMode="auto">
            <a:xfrm>
              <a:off x="3300522" y="2983918"/>
              <a:ext cx="719696" cy="19993"/>
            </a:xfrm>
            <a:custGeom>
              <a:avLst/>
              <a:gdLst>
                <a:gd name="T0" fmla="*/ 2 w 76"/>
                <a:gd name="T1" fmla="*/ 2 h 2"/>
                <a:gd name="T2" fmla="*/ 0 w 76"/>
                <a:gd name="T3" fmla="*/ 1 h 2"/>
                <a:gd name="T4" fmla="*/ 2 w 76"/>
                <a:gd name="T5" fmla="*/ 0 h 2"/>
                <a:gd name="T6" fmla="*/ 75 w 76"/>
                <a:gd name="T7" fmla="*/ 0 h 2"/>
                <a:gd name="T8" fmla="*/ 76 w 76"/>
                <a:gd name="T9" fmla="*/ 1 h 2"/>
                <a:gd name="T10" fmla="*/ 75 w 76"/>
                <a:gd name="T11" fmla="*/ 2 h 2"/>
                <a:gd name="T12" fmla="*/ 2 w 7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6" h="2">
                  <a:moveTo>
                    <a:pt x="2" y="2"/>
                  </a:moveTo>
                  <a:cubicBezTo>
                    <a:pt x="1" y="2"/>
                    <a:pt x="0" y="2"/>
                    <a:pt x="0" y="1"/>
                  </a:cubicBezTo>
                  <a:cubicBezTo>
                    <a:pt x="0" y="0"/>
                    <a:pt x="1" y="0"/>
                    <a:pt x="2" y="0"/>
                  </a:cubicBezTo>
                  <a:cubicBezTo>
                    <a:pt x="75" y="0"/>
                    <a:pt x="75" y="0"/>
                    <a:pt x="75" y="0"/>
                  </a:cubicBezTo>
                  <a:cubicBezTo>
                    <a:pt x="75" y="0"/>
                    <a:pt x="76" y="0"/>
                    <a:pt x="76" y="1"/>
                  </a:cubicBezTo>
                  <a:cubicBezTo>
                    <a:pt x="76" y="2"/>
                    <a:pt x="75" y="2"/>
                    <a:pt x="75" y="2"/>
                  </a:cubicBezTo>
                  <a:lnTo>
                    <a:pt x="2" y="2"/>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8" name="Rectangle 58"/>
            <p:cNvSpPr>
              <a:spLocks noChangeArrowheads="1"/>
            </p:cNvSpPr>
            <p:nvPr/>
          </p:nvSpPr>
          <p:spPr bwMode="auto">
            <a:xfrm>
              <a:off x="3392484" y="2576089"/>
              <a:ext cx="103956" cy="351852"/>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9" name="Rectangle 59"/>
            <p:cNvSpPr>
              <a:spLocks noChangeArrowheads="1"/>
            </p:cNvSpPr>
            <p:nvPr/>
          </p:nvSpPr>
          <p:spPr bwMode="auto">
            <a:xfrm>
              <a:off x="3544420" y="2452140"/>
              <a:ext cx="103956" cy="475802"/>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0" name="Rectangle 60"/>
            <p:cNvSpPr>
              <a:spLocks noChangeArrowheads="1"/>
            </p:cNvSpPr>
            <p:nvPr/>
          </p:nvSpPr>
          <p:spPr bwMode="auto">
            <a:xfrm>
              <a:off x="3696356" y="2604076"/>
              <a:ext cx="103956" cy="323865"/>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1" name="Rectangle 61"/>
            <p:cNvSpPr>
              <a:spLocks noChangeArrowheads="1"/>
            </p:cNvSpPr>
            <p:nvPr/>
          </p:nvSpPr>
          <p:spPr bwMode="auto">
            <a:xfrm>
              <a:off x="3848292" y="2708033"/>
              <a:ext cx="103956" cy="219909"/>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grpSp>
        <p:nvGrpSpPr>
          <p:cNvPr id="34" name="组合 33"/>
          <p:cNvGrpSpPr/>
          <p:nvPr/>
        </p:nvGrpSpPr>
        <p:grpSpPr>
          <a:xfrm>
            <a:off x="6596503" y="4014695"/>
            <a:ext cx="1785937" cy="1785937"/>
            <a:chOff x="4970858" y="3872853"/>
            <a:chExt cx="1785937" cy="1785937"/>
          </a:xfrm>
        </p:grpSpPr>
        <p:grpSp>
          <p:nvGrpSpPr>
            <p:cNvPr id="35" name="组合 4"/>
            <p:cNvGrpSpPr/>
            <p:nvPr/>
          </p:nvGrpSpPr>
          <p:grpSpPr bwMode="auto">
            <a:xfrm>
              <a:off x="4970858" y="3872853"/>
              <a:ext cx="1785937" cy="1785937"/>
              <a:chOff x="6786578" y="5000636"/>
              <a:chExt cx="714380" cy="714380"/>
            </a:xfrm>
          </p:grpSpPr>
          <p:sp>
            <p:nvSpPr>
              <p:cNvPr id="37" name="椭圆 36"/>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38" name="椭圆 37"/>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sp>
          <p:nvSpPr>
            <p:cNvPr id="36" name="椭圆形标注 35"/>
            <p:cNvSpPr/>
            <p:nvPr/>
          </p:nvSpPr>
          <p:spPr>
            <a:xfrm>
              <a:off x="5547323" y="4483564"/>
              <a:ext cx="743596" cy="540000"/>
            </a:xfrm>
            <a:prstGeom prst="wedgeEllipseCallout">
              <a:avLst>
                <a:gd name="adj1" fmla="val -38188"/>
                <a:gd name="adj2" fmla="val 6182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39" name="TextBox 24"/>
          <p:cNvSpPr txBox="1"/>
          <p:nvPr/>
        </p:nvSpPr>
        <p:spPr>
          <a:xfrm>
            <a:off x="8398251" y="1854176"/>
            <a:ext cx="2522655"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charset="-122"/>
              </a:rPr>
              <a:t>在此录入上述图表的综合描述说明。</a:t>
            </a:r>
            <a:endParaRPr lang="zh-CN" altLang="en-US" sz="1200" dirty="0">
              <a:solidFill>
                <a:schemeClr val="tx1">
                  <a:lumMod val="50000"/>
                  <a:lumOff val="50000"/>
                </a:schemeClr>
              </a:solidFill>
            </a:endParaRPr>
          </a:p>
        </p:txBody>
      </p:sp>
      <p:grpSp>
        <p:nvGrpSpPr>
          <p:cNvPr id="40" name="组合 39"/>
          <p:cNvGrpSpPr/>
          <p:nvPr/>
        </p:nvGrpSpPr>
        <p:grpSpPr>
          <a:xfrm>
            <a:off x="8487464" y="1330122"/>
            <a:ext cx="1472345" cy="395306"/>
            <a:chOff x="5936301" y="2688438"/>
            <a:chExt cx="1443800" cy="395306"/>
          </a:xfrm>
        </p:grpSpPr>
        <p:sp>
          <p:nvSpPr>
            <p:cNvPr id="41" name="圆角矩形 4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797A"/>
                </a:solidFill>
                <a:latin typeface="微软雅黑" panose="020B0503020204020204" charset="-122"/>
                <a:ea typeface="微软雅黑" panose="020B0503020204020204" charset="-122"/>
              </a:endParaRPr>
            </a:p>
          </p:txBody>
        </p:sp>
        <p:sp>
          <p:nvSpPr>
            <p:cNvPr id="42" name="矩形 3"/>
            <p:cNvSpPr>
              <a:spLocks noChangeArrowheads="1"/>
            </p:cNvSpPr>
            <p:nvPr/>
          </p:nvSpPr>
          <p:spPr bwMode="auto">
            <a:xfrm>
              <a:off x="5954957" y="2697036"/>
              <a:ext cx="1393341"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rgbClr val="0070C0"/>
                  </a:solidFill>
                  <a:latin typeface="微软雅黑" panose="020B0503020204020204" charset="-122"/>
                  <a:ea typeface="微软雅黑" panose="020B0503020204020204" charset="-122"/>
                  <a:cs typeface="Arial" panose="020B0604020202020204" pitchFamily="34" charset="0"/>
                </a:rPr>
                <a:t>发展互联网</a:t>
              </a:r>
              <a:endParaRPr lang="zh-CN" altLang="en-US" sz="2000" b="1" dirty="0">
                <a:solidFill>
                  <a:srgbClr val="0070C0"/>
                </a:solidFill>
                <a:latin typeface="微软雅黑" panose="020B0503020204020204" charset="-122"/>
                <a:ea typeface="微软雅黑" panose="020B0503020204020204" charset="-122"/>
                <a:cs typeface="Arial" panose="020B0604020202020204" pitchFamily="34" charset="0"/>
              </a:endParaRPr>
            </a:p>
          </p:txBody>
        </p:sp>
      </p:grpSp>
      <p:sp>
        <p:nvSpPr>
          <p:cNvPr id="43" name="TextBox 24"/>
          <p:cNvSpPr txBox="1"/>
          <p:nvPr/>
        </p:nvSpPr>
        <p:spPr>
          <a:xfrm>
            <a:off x="669403" y="4074010"/>
            <a:ext cx="2522655"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charset="-122"/>
              </a:rPr>
              <a:t>在此录入上述图表的综合描述说明。</a:t>
            </a:r>
            <a:endParaRPr lang="zh-CN" altLang="en-US" sz="1200" dirty="0">
              <a:solidFill>
                <a:schemeClr val="tx1">
                  <a:lumMod val="50000"/>
                  <a:lumOff val="50000"/>
                </a:schemeClr>
              </a:solidFill>
            </a:endParaRPr>
          </a:p>
        </p:txBody>
      </p:sp>
      <p:grpSp>
        <p:nvGrpSpPr>
          <p:cNvPr id="44" name="组合 43"/>
          <p:cNvGrpSpPr/>
          <p:nvPr/>
        </p:nvGrpSpPr>
        <p:grpSpPr>
          <a:xfrm>
            <a:off x="1583666" y="3585751"/>
            <a:ext cx="1472345" cy="395306"/>
            <a:chOff x="5936301" y="2688438"/>
            <a:chExt cx="1443800" cy="395306"/>
          </a:xfrm>
        </p:grpSpPr>
        <p:sp>
          <p:nvSpPr>
            <p:cNvPr id="45" name="圆角矩形 44"/>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B5C6"/>
                </a:solidFill>
                <a:latin typeface="微软雅黑" panose="020B0503020204020204" charset="-122"/>
                <a:ea typeface="微软雅黑" panose="020B0503020204020204" charset="-122"/>
              </a:endParaRPr>
            </a:p>
          </p:txBody>
        </p:sp>
        <p:sp>
          <p:nvSpPr>
            <p:cNvPr id="46" name="矩形 3"/>
            <p:cNvSpPr>
              <a:spLocks noChangeArrowheads="1"/>
            </p:cNvSpPr>
            <p:nvPr/>
          </p:nvSpPr>
          <p:spPr bwMode="auto">
            <a:xfrm>
              <a:off x="5954957" y="2697036"/>
              <a:ext cx="1393341"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提高销售额</a:t>
              </a:r>
              <a:endParaRPr lang="zh-CN" altLang="en-US" sz="20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grpSp>
      <p:sp>
        <p:nvSpPr>
          <p:cNvPr id="47" name="TextBox 24"/>
          <p:cNvSpPr txBox="1"/>
          <p:nvPr/>
        </p:nvSpPr>
        <p:spPr>
          <a:xfrm>
            <a:off x="8522356" y="4760558"/>
            <a:ext cx="2522655"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charset="-122"/>
              </a:rPr>
              <a:t>在此录入上述图表的综合描述说明。</a:t>
            </a:r>
            <a:endParaRPr lang="zh-CN" altLang="en-US" sz="1200" dirty="0">
              <a:solidFill>
                <a:schemeClr val="tx1">
                  <a:lumMod val="50000"/>
                  <a:lumOff val="50000"/>
                </a:schemeClr>
              </a:solidFill>
            </a:endParaRPr>
          </a:p>
        </p:txBody>
      </p:sp>
      <p:grpSp>
        <p:nvGrpSpPr>
          <p:cNvPr id="48" name="组合 47"/>
          <p:cNvGrpSpPr/>
          <p:nvPr/>
        </p:nvGrpSpPr>
        <p:grpSpPr>
          <a:xfrm>
            <a:off x="8611569" y="4236504"/>
            <a:ext cx="1472345" cy="395306"/>
            <a:chOff x="5936301" y="2688438"/>
            <a:chExt cx="1443800" cy="395306"/>
          </a:xfrm>
        </p:grpSpPr>
        <p:sp>
          <p:nvSpPr>
            <p:cNvPr id="49" name="圆角矩形 48"/>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50" name="矩形 3"/>
            <p:cNvSpPr>
              <a:spLocks noChangeArrowheads="1"/>
            </p:cNvSpPr>
            <p:nvPr/>
          </p:nvSpPr>
          <p:spPr bwMode="auto">
            <a:xfrm>
              <a:off x="5954957" y="2697036"/>
              <a:ext cx="1393341"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开发新市场</a:t>
              </a:r>
              <a:endParaRPr lang="zh-CN" altLang="en-US" sz="2000" b="1"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0-#ppt_w/2"/>
                                          </p:val>
                                        </p:tav>
                                        <p:tav tm="100000">
                                          <p:val>
                                            <p:strVal val="#ppt_x"/>
                                          </p:val>
                                        </p:tav>
                                      </p:tavLst>
                                    </p:anim>
                                    <p:anim calcmode="lin" valueType="num">
                                      <p:cBhvr additive="base">
                                        <p:cTn id="31" dur="500" fill="hold"/>
                                        <p:tgtEl>
                                          <p:spTgt spid="44"/>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par>
                                <p:cTn id="41" presetID="2" presetClass="entr" presetSubtype="2"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1+#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6"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不足之处改进</a:t>
            </a:r>
            <a:endParaRPr lang="zh-CN" altLang="en-US" sz="2000"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1785446" y="1395742"/>
            <a:ext cx="1459345" cy="1459345"/>
            <a:chOff x="1793350" y="1801836"/>
            <a:chExt cx="1459345" cy="1459345"/>
          </a:xfrm>
        </p:grpSpPr>
        <p:grpSp>
          <p:nvGrpSpPr>
            <p:cNvPr id="16" name="组合 15"/>
            <p:cNvGrpSpPr/>
            <p:nvPr/>
          </p:nvGrpSpPr>
          <p:grpSpPr>
            <a:xfrm>
              <a:off x="1793350" y="1801836"/>
              <a:ext cx="1459345" cy="1459345"/>
              <a:chOff x="4179570" y="1588770"/>
              <a:chExt cx="2735580" cy="2735580"/>
            </a:xfrm>
          </p:grpSpPr>
          <p:sp>
            <p:nvSpPr>
              <p:cNvPr id="18" name="椭圆 17"/>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19" name="椭圆 18"/>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grpSp>
        <p:sp>
          <p:nvSpPr>
            <p:cNvPr id="17" name="文本框 16"/>
            <p:cNvSpPr txBox="1"/>
            <p:nvPr/>
          </p:nvSpPr>
          <p:spPr>
            <a:xfrm>
              <a:off x="2097456" y="2172830"/>
              <a:ext cx="848591" cy="707886"/>
            </a:xfrm>
            <a:prstGeom prst="rect">
              <a:avLst/>
            </a:prstGeom>
            <a:noFill/>
          </p:spPr>
          <p:txBody>
            <a:bodyPr wrap="square" rtlCol="0">
              <a:spAutoFit/>
            </a:bodyPr>
            <a:lstStyle/>
            <a:p>
              <a:pPr algn="ctr"/>
              <a:r>
                <a:rPr lang="en-US" altLang="zh-CN" sz="4000" dirty="0" smtClean="0">
                  <a:solidFill>
                    <a:srgbClr val="0070C0"/>
                  </a:solidFill>
                  <a:latin typeface="微软雅黑" panose="020B0503020204020204" charset="-122"/>
                  <a:ea typeface="微软雅黑" panose="020B0503020204020204" charset="-122"/>
                </a:rPr>
                <a:t>01</a:t>
              </a:r>
              <a:endParaRPr lang="zh-CN" altLang="en-US" sz="4000" dirty="0">
                <a:solidFill>
                  <a:srgbClr val="0070C0"/>
                </a:solidFill>
                <a:latin typeface="微软雅黑" panose="020B0503020204020204" charset="-122"/>
                <a:ea typeface="微软雅黑" panose="020B0503020204020204" charset="-122"/>
              </a:endParaRPr>
            </a:p>
          </p:txBody>
        </p:sp>
      </p:grpSp>
      <p:grpSp>
        <p:nvGrpSpPr>
          <p:cNvPr id="20" name="组合 19"/>
          <p:cNvGrpSpPr/>
          <p:nvPr/>
        </p:nvGrpSpPr>
        <p:grpSpPr>
          <a:xfrm>
            <a:off x="4113779" y="1395742"/>
            <a:ext cx="1459345" cy="1459345"/>
            <a:chOff x="4121683" y="1801836"/>
            <a:chExt cx="1459345" cy="1459345"/>
          </a:xfrm>
        </p:grpSpPr>
        <p:grpSp>
          <p:nvGrpSpPr>
            <p:cNvPr id="21" name="组合 20"/>
            <p:cNvGrpSpPr/>
            <p:nvPr/>
          </p:nvGrpSpPr>
          <p:grpSpPr>
            <a:xfrm>
              <a:off x="4121683" y="1801836"/>
              <a:ext cx="1459345" cy="1459345"/>
              <a:chOff x="4179570" y="1588770"/>
              <a:chExt cx="2735580" cy="2735580"/>
            </a:xfrm>
          </p:grpSpPr>
          <p:sp>
            <p:nvSpPr>
              <p:cNvPr id="23" name="椭圆 22"/>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24" name="椭圆 23"/>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grpSp>
        <p:sp>
          <p:nvSpPr>
            <p:cNvPr id="22" name="文本框 21"/>
            <p:cNvSpPr txBox="1"/>
            <p:nvPr/>
          </p:nvSpPr>
          <p:spPr>
            <a:xfrm>
              <a:off x="4427059" y="2172830"/>
              <a:ext cx="848591" cy="707886"/>
            </a:xfrm>
            <a:prstGeom prst="rect">
              <a:avLst/>
            </a:prstGeom>
            <a:noFill/>
          </p:spPr>
          <p:txBody>
            <a:bodyPr wrap="square" rtlCol="0">
              <a:spAutoFit/>
            </a:bodyPr>
            <a:lstStyle/>
            <a:p>
              <a:pPr algn="ctr"/>
              <a:r>
                <a:rPr lang="en-US" altLang="zh-CN" sz="4000" dirty="0" smtClean="0">
                  <a:solidFill>
                    <a:srgbClr val="0070C0"/>
                  </a:solidFill>
                  <a:latin typeface="微软雅黑" panose="020B0503020204020204" charset="-122"/>
                  <a:ea typeface="微软雅黑" panose="020B0503020204020204" charset="-122"/>
                </a:rPr>
                <a:t>02</a:t>
              </a:r>
              <a:endParaRPr lang="zh-CN" altLang="en-US" sz="4000" dirty="0">
                <a:solidFill>
                  <a:srgbClr val="0070C0"/>
                </a:solidFill>
                <a:latin typeface="微软雅黑" panose="020B0503020204020204" charset="-122"/>
                <a:ea typeface="微软雅黑" panose="020B0503020204020204" charset="-122"/>
              </a:endParaRPr>
            </a:p>
          </p:txBody>
        </p:sp>
      </p:grpSp>
      <p:grpSp>
        <p:nvGrpSpPr>
          <p:cNvPr id="25" name="组合 24"/>
          <p:cNvGrpSpPr/>
          <p:nvPr/>
        </p:nvGrpSpPr>
        <p:grpSpPr>
          <a:xfrm>
            <a:off x="6442113" y="1395742"/>
            <a:ext cx="1459345" cy="1459345"/>
            <a:chOff x="6450017" y="1801836"/>
            <a:chExt cx="1459345" cy="1459345"/>
          </a:xfrm>
        </p:grpSpPr>
        <p:grpSp>
          <p:nvGrpSpPr>
            <p:cNvPr id="26" name="组合 25"/>
            <p:cNvGrpSpPr/>
            <p:nvPr/>
          </p:nvGrpSpPr>
          <p:grpSpPr>
            <a:xfrm>
              <a:off x="6450017" y="1801836"/>
              <a:ext cx="1459345" cy="1459345"/>
              <a:chOff x="4179570" y="1588770"/>
              <a:chExt cx="2735580" cy="2735580"/>
            </a:xfrm>
          </p:grpSpPr>
          <p:sp>
            <p:nvSpPr>
              <p:cNvPr id="28" name="椭圆 27"/>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29" name="椭圆 28"/>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grpSp>
        <p:sp>
          <p:nvSpPr>
            <p:cNvPr id="27" name="文本框 26"/>
            <p:cNvSpPr txBox="1"/>
            <p:nvPr/>
          </p:nvSpPr>
          <p:spPr>
            <a:xfrm>
              <a:off x="6755393" y="2172830"/>
              <a:ext cx="848591" cy="707886"/>
            </a:xfrm>
            <a:prstGeom prst="rect">
              <a:avLst/>
            </a:prstGeom>
            <a:noFill/>
          </p:spPr>
          <p:txBody>
            <a:bodyPr wrap="square" rtlCol="0">
              <a:spAutoFit/>
            </a:bodyPr>
            <a:lstStyle/>
            <a:p>
              <a:pPr algn="ctr"/>
              <a:r>
                <a:rPr lang="en-US" altLang="zh-CN" sz="4000" dirty="0" smtClean="0">
                  <a:solidFill>
                    <a:srgbClr val="0070C0"/>
                  </a:solidFill>
                  <a:latin typeface="微软雅黑" panose="020B0503020204020204" charset="-122"/>
                  <a:ea typeface="微软雅黑" panose="020B0503020204020204" charset="-122"/>
                </a:rPr>
                <a:t>03</a:t>
              </a:r>
              <a:endParaRPr lang="zh-CN" altLang="en-US" sz="4000" dirty="0">
                <a:solidFill>
                  <a:srgbClr val="0070C0"/>
                </a:solidFill>
                <a:latin typeface="微软雅黑" panose="020B0503020204020204" charset="-122"/>
                <a:ea typeface="微软雅黑" panose="020B0503020204020204" charset="-122"/>
              </a:endParaRPr>
            </a:p>
          </p:txBody>
        </p:sp>
      </p:grpSp>
      <p:grpSp>
        <p:nvGrpSpPr>
          <p:cNvPr id="30" name="组合 29"/>
          <p:cNvGrpSpPr/>
          <p:nvPr/>
        </p:nvGrpSpPr>
        <p:grpSpPr>
          <a:xfrm>
            <a:off x="8770446" y="1395742"/>
            <a:ext cx="1459345" cy="1459345"/>
            <a:chOff x="8778350" y="1801836"/>
            <a:chExt cx="1459345" cy="1459345"/>
          </a:xfrm>
        </p:grpSpPr>
        <p:grpSp>
          <p:nvGrpSpPr>
            <p:cNvPr id="31" name="组合 30"/>
            <p:cNvGrpSpPr/>
            <p:nvPr/>
          </p:nvGrpSpPr>
          <p:grpSpPr>
            <a:xfrm>
              <a:off x="8778350" y="1801836"/>
              <a:ext cx="1459345" cy="1459345"/>
              <a:chOff x="4179570" y="1588770"/>
              <a:chExt cx="2735580" cy="2735580"/>
            </a:xfrm>
          </p:grpSpPr>
          <p:sp>
            <p:nvSpPr>
              <p:cNvPr id="33" name="椭圆 32"/>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34" name="椭圆 33"/>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grpSp>
        <p:sp>
          <p:nvSpPr>
            <p:cNvPr id="32" name="文本框 31"/>
            <p:cNvSpPr txBox="1"/>
            <p:nvPr/>
          </p:nvSpPr>
          <p:spPr>
            <a:xfrm>
              <a:off x="9083726" y="2172830"/>
              <a:ext cx="848591" cy="707886"/>
            </a:xfrm>
            <a:prstGeom prst="rect">
              <a:avLst/>
            </a:prstGeom>
            <a:noFill/>
          </p:spPr>
          <p:txBody>
            <a:bodyPr wrap="square" rtlCol="0">
              <a:spAutoFit/>
            </a:bodyPr>
            <a:lstStyle/>
            <a:p>
              <a:pPr algn="ctr"/>
              <a:r>
                <a:rPr lang="en-US" altLang="zh-CN" sz="4000" dirty="0" smtClean="0">
                  <a:solidFill>
                    <a:srgbClr val="0070C0"/>
                  </a:solidFill>
                  <a:latin typeface="微软雅黑" panose="020B0503020204020204" charset="-122"/>
                  <a:ea typeface="微软雅黑" panose="020B0503020204020204" charset="-122"/>
                </a:rPr>
                <a:t>04</a:t>
              </a:r>
              <a:endParaRPr lang="zh-CN" altLang="en-US" sz="4000" dirty="0">
                <a:solidFill>
                  <a:srgbClr val="0070C0"/>
                </a:solidFill>
                <a:latin typeface="微软雅黑" panose="020B0503020204020204" charset="-122"/>
                <a:ea typeface="微软雅黑" panose="020B0503020204020204" charset="-122"/>
              </a:endParaRPr>
            </a:p>
          </p:txBody>
        </p:sp>
      </p:grpSp>
      <p:sp>
        <p:nvSpPr>
          <p:cNvPr id="35" name="矩形 34"/>
          <p:cNvSpPr>
            <a:spLocks noChangeArrowheads="1"/>
          </p:cNvSpPr>
          <p:nvPr/>
        </p:nvSpPr>
        <p:spPr bwMode="auto">
          <a:xfrm>
            <a:off x="1269834" y="4855796"/>
            <a:ext cx="938545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400" dirty="0" smtClean="0">
                <a:solidFill>
                  <a:schemeClr val="tx1">
                    <a:lumMod val="50000"/>
                    <a:lumOff val="50000"/>
                  </a:schemeClr>
                </a:solidFill>
                <a:sym typeface="微软雅黑" panose="020B0503020204020204" charset="-122"/>
              </a:rPr>
              <a:t>在此</a:t>
            </a:r>
            <a:r>
              <a:rPr lang="zh-CN" altLang="en-US" sz="1400" dirty="0">
                <a:solidFill>
                  <a:schemeClr val="tx1">
                    <a:lumMod val="50000"/>
                    <a:lumOff val="50000"/>
                  </a:schemeClr>
                </a:solidFill>
                <a:sym typeface="微软雅黑" panose="020B0503020204020204" charset="-122"/>
              </a:rPr>
              <a:t>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charset="-122"/>
            </a:endParaRPr>
          </a:p>
        </p:txBody>
      </p:sp>
      <p:sp>
        <p:nvSpPr>
          <p:cNvPr id="36" name="矩形 47"/>
          <p:cNvSpPr>
            <a:spLocks noChangeArrowheads="1"/>
          </p:cNvSpPr>
          <p:nvPr/>
        </p:nvSpPr>
        <p:spPr bwMode="auto">
          <a:xfrm>
            <a:off x="1563183" y="3553862"/>
            <a:ext cx="1907885"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charset="-122"/>
              </a:rPr>
              <a:t>在此录入上述图表的描述说明，在此录入上述图表的描述说明，在此录入上述图表的描述说明。</a:t>
            </a:r>
            <a:endParaRPr lang="zh-CN" altLang="en-US" sz="1200" dirty="0">
              <a:solidFill>
                <a:schemeClr val="tx1">
                  <a:lumMod val="50000"/>
                  <a:lumOff val="50000"/>
                </a:schemeClr>
              </a:solidFill>
              <a:sym typeface="微软雅黑" panose="020B0503020204020204" charset="-122"/>
            </a:endParaRPr>
          </a:p>
        </p:txBody>
      </p:sp>
      <p:sp>
        <p:nvSpPr>
          <p:cNvPr id="37" name="矩形 47"/>
          <p:cNvSpPr>
            <a:spLocks noChangeArrowheads="1"/>
          </p:cNvSpPr>
          <p:nvPr/>
        </p:nvSpPr>
        <p:spPr bwMode="auto">
          <a:xfrm>
            <a:off x="3965898" y="3553862"/>
            <a:ext cx="1875361"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charset="-122"/>
              </a:rPr>
              <a:t>在此录入上述图表的描述说明，在此录入上述图表的描述说明，在此录入上述图表的描述说明。</a:t>
            </a:r>
            <a:endParaRPr lang="zh-CN" altLang="en-US" sz="1200" dirty="0">
              <a:solidFill>
                <a:schemeClr val="tx1">
                  <a:lumMod val="50000"/>
                  <a:lumOff val="50000"/>
                </a:schemeClr>
              </a:solidFill>
              <a:sym typeface="微软雅黑" panose="020B0503020204020204" charset="-122"/>
            </a:endParaRPr>
          </a:p>
        </p:txBody>
      </p:sp>
      <p:sp>
        <p:nvSpPr>
          <p:cNvPr id="38" name="矩形 47"/>
          <p:cNvSpPr>
            <a:spLocks noChangeArrowheads="1"/>
          </p:cNvSpPr>
          <p:nvPr/>
        </p:nvSpPr>
        <p:spPr bwMode="auto">
          <a:xfrm>
            <a:off x="6336089" y="3553862"/>
            <a:ext cx="1892607"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charset="-122"/>
              </a:rPr>
              <a:t>在此录入上述图表的描述说明，在此录入上述图表的描述说明，在此录入上述图表的描述说明。</a:t>
            </a:r>
            <a:endParaRPr lang="zh-CN" altLang="en-US" sz="1200" dirty="0">
              <a:solidFill>
                <a:schemeClr val="tx1">
                  <a:lumMod val="50000"/>
                  <a:lumOff val="50000"/>
                </a:schemeClr>
              </a:solidFill>
              <a:sym typeface="微软雅黑" panose="020B0503020204020204" charset="-122"/>
            </a:endParaRPr>
          </a:p>
        </p:txBody>
      </p:sp>
      <p:sp>
        <p:nvSpPr>
          <p:cNvPr id="39" name="矩形 47"/>
          <p:cNvSpPr>
            <a:spLocks noChangeArrowheads="1"/>
          </p:cNvSpPr>
          <p:nvPr/>
        </p:nvSpPr>
        <p:spPr bwMode="auto">
          <a:xfrm>
            <a:off x="8723527" y="3553862"/>
            <a:ext cx="187499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charset="-122"/>
              </a:rPr>
              <a:t>在此录入上述图表的描述说明，在此录入上述图表的描述说明，在此录入上述图表的描述说明。</a:t>
            </a:r>
            <a:endParaRPr lang="zh-CN" altLang="en-US" sz="1200" dirty="0">
              <a:solidFill>
                <a:schemeClr val="tx1">
                  <a:lumMod val="50000"/>
                  <a:lumOff val="50000"/>
                </a:schemeClr>
              </a:solidFill>
              <a:sym typeface="微软雅黑" panose="020B0503020204020204" charset="-122"/>
            </a:endParaRPr>
          </a:p>
        </p:txBody>
      </p:sp>
      <p:cxnSp>
        <p:nvCxnSpPr>
          <p:cNvPr id="40" name="直接连接符 8"/>
          <p:cNvCxnSpPr/>
          <p:nvPr/>
        </p:nvCxnSpPr>
        <p:spPr>
          <a:xfrm>
            <a:off x="1282609" y="4733451"/>
            <a:ext cx="93599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1800991" y="3006821"/>
            <a:ext cx="1443800" cy="395306"/>
            <a:chOff x="5936301" y="2688438"/>
            <a:chExt cx="1443800" cy="395306"/>
          </a:xfrm>
        </p:grpSpPr>
        <p:sp>
          <p:nvSpPr>
            <p:cNvPr id="42" name="圆角矩形 41"/>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43" name="矩形 3"/>
            <p:cNvSpPr>
              <a:spLocks noChangeArrowheads="1"/>
            </p:cNvSpPr>
            <p:nvPr/>
          </p:nvSpPr>
          <p:spPr bwMode="auto">
            <a:xfrm>
              <a:off x="5954957" y="2697036"/>
              <a:ext cx="1420888"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rgbClr val="0070C0"/>
                  </a:solidFill>
                  <a:latin typeface="微软雅黑" panose="020B0503020204020204" charset="-122"/>
                  <a:ea typeface="微软雅黑" panose="020B0503020204020204" charset="-122"/>
                  <a:cs typeface="Arial" panose="020B0604020202020204" pitchFamily="34" charset="0"/>
                </a:rPr>
                <a:t>添加关键词</a:t>
              </a:r>
              <a:endParaRPr lang="zh-CN" altLang="en-US" sz="2000" b="1" dirty="0">
                <a:solidFill>
                  <a:srgbClr val="0070C0"/>
                </a:solidFill>
                <a:latin typeface="微软雅黑" panose="020B0503020204020204" charset="-122"/>
                <a:ea typeface="微软雅黑" panose="020B0503020204020204" charset="-122"/>
                <a:cs typeface="Arial" panose="020B0604020202020204" pitchFamily="34" charset="0"/>
              </a:endParaRPr>
            </a:p>
          </p:txBody>
        </p:sp>
      </p:grpSp>
      <p:grpSp>
        <p:nvGrpSpPr>
          <p:cNvPr id="44" name="组合 43"/>
          <p:cNvGrpSpPr/>
          <p:nvPr/>
        </p:nvGrpSpPr>
        <p:grpSpPr>
          <a:xfrm>
            <a:off x="4180368" y="3006821"/>
            <a:ext cx="1443800" cy="395306"/>
            <a:chOff x="5936301" y="2688438"/>
            <a:chExt cx="1443800" cy="395306"/>
          </a:xfrm>
        </p:grpSpPr>
        <p:sp>
          <p:nvSpPr>
            <p:cNvPr id="45" name="圆角矩形 44"/>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46" name="矩形 3"/>
            <p:cNvSpPr>
              <a:spLocks noChangeArrowheads="1"/>
            </p:cNvSpPr>
            <p:nvPr/>
          </p:nvSpPr>
          <p:spPr bwMode="auto">
            <a:xfrm>
              <a:off x="5954957" y="2697036"/>
              <a:ext cx="1420888"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rgbClr val="0070C0"/>
                  </a:solidFill>
                  <a:latin typeface="微软雅黑" panose="020B0503020204020204" charset="-122"/>
                  <a:ea typeface="微软雅黑" panose="020B0503020204020204" charset="-122"/>
                  <a:cs typeface="Arial" panose="020B0604020202020204" pitchFamily="34" charset="0"/>
                </a:rPr>
                <a:t>添加关键词</a:t>
              </a:r>
              <a:endParaRPr lang="zh-CN" altLang="en-US" sz="2000" b="1" dirty="0">
                <a:solidFill>
                  <a:srgbClr val="0070C0"/>
                </a:solidFill>
                <a:latin typeface="微软雅黑" panose="020B0503020204020204" charset="-122"/>
                <a:ea typeface="微软雅黑" panose="020B0503020204020204" charset="-122"/>
                <a:cs typeface="Arial" panose="020B0604020202020204" pitchFamily="34" charset="0"/>
              </a:endParaRPr>
            </a:p>
          </p:txBody>
        </p:sp>
      </p:grpSp>
      <p:grpSp>
        <p:nvGrpSpPr>
          <p:cNvPr id="47" name="组合 46"/>
          <p:cNvGrpSpPr/>
          <p:nvPr/>
        </p:nvGrpSpPr>
        <p:grpSpPr>
          <a:xfrm>
            <a:off x="6559745" y="3006821"/>
            <a:ext cx="1443800" cy="395306"/>
            <a:chOff x="5936301" y="2688438"/>
            <a:chExt cx="1443800" cy="395306"/>
          </a:xfrm>
        </p:grpSpPr>
        <p:sp>
          <p:nvSpPr>
            <p:cNvPr id="48" name="圆角矩形 47"/>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49" name="矩形 3"/>
            <p:cNvSpPr>
              <a:spLocks noChangeArrowheads="1"/>
            </p:cNvSpPr>
            <p:nvPr/>
          </p:nvSpPr>
          <p:spPr bwMode="auto">
            <a:xfrm>
              <a:off x="5954957" y="2697036"/>
              <a:ext cx="1420888"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rgbClr val="0070C0"/>
                  </a:solidFill>
                  <a:latin typeface="微软雅黑" panose="020B0503020204020204" charset="-122"/>
                  <a:ea typeface="微软雅黑" panose="020B0503020204020204" charset="-122"/>
                  <a:cs typeface="Arial" panose="020B0604020202020204" pitchFamily="34" charset="0"/>
                </a:rPr>
                <a:t>添加关键词</a:t>
              </a:r>
              <a:endParaRPr lang="zh-CN" altLang="en-US" sz="2000" b="1" dirty="0">
                <a:solidFill>
                  <a:srgbClr val="0070C0"/>
                </a:solidFill>
                <a:latin typeface="微软雅黑" panose="020B0503020204020204" charset="-122"/>
                <a:ea typeface="微软雅黑" panose="020B0503020204020204" charset="-122"/>
                <a:cs typeface="Arial" panose="020B0604020202020204" pitchFamily="34" charset="0"/>
              </a:endParaRPr>
            </a:p>
          </p:txBody>
        </p:sp>
      </p:grpSp>
      <p:grpSp>
        <p:nvGrpSpPr>
          <p:cNvPr id="50" name="组合 49"/>
          <p:cNvGrpSpPr/>
          <p:nvPr/>
        </p:nvGrpSpPr>
        <p:grpSpPr>
          <a:xfrm>
            <a:off x="8939123" y="3006821"/>
            <a:ext cx="1443800" cy="395306"/>
            <a:chOff x="5936301" y="2688438"/>
            <a:chExt cx="1443800" cy="395306"/>
          </a:xfrm>
        </p:grpSpPr>
        <p:sp>
          <p:nvSpPr>
            <p:cNvPr id="51" name="圆角矩形 5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微软雅黑" panose="020B0503020204020204" charset="-122"/>
                <a:ea typeface="微软雅黑" panose="020B0503020204020204" charset="-122"/>
              </a:endParaRPr>
            </a:p>
          </p:txBody>
        </p:sp>
        <p:sp>
          <p:nvSpPr>
            <p:cNvPr id="52" name="矩形 3"/>
            <p:cNvSpPr>
              <a:spLocks noChangeArrowheads="1"/>
            </p:cNvSpPr>
            <p:nvPr/>
          </p:nvSpPr>
          <p:spPr bwMode="auto">
            <a:xfrm>
              <a:off x="5954957" y="2697036"/>
              <a:ext cx="1420888"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dirty="0" smtClean="0">
                  <a:solidFill>
                    <a:srgbClr val="0070C0"/>
                  </a:solidFill>
                  <a:latin typeface="微软雅黑" panose="020B0503020204020204" charset="-122"/>
                  <a:ea typeface="微软雅黑" panose="020B0503020204020204" charset="-122"/>
                  <a:cs typeface="Arial" panose="020B0604020202020204" pitchFamily="34" charset="0"/>
                </a:rPr>
                <a:t>添加关键词</a:t>
              </a:r>
              <a:endParaRPr lang="zh-CN" altLang="en-US" sz="2000" b="1" dirty="0">
                <a:solidFill>
                  <a:srgbClr val="0070C0"/>
                </a:solidFill>
                <a:latin typeface="微软雅黑" panose="020B0503020204020204" charset="-122"/>
                <a:ea typeface="微软雅黑" panose="020B050302020402020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2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40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6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2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40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4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6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1000"/>
                                        <p:tgtEl>
                                          <p:spTgt spid="50"/>
                                        </p:tgtEl>
                                      </p:cBhvr>
                                    </p:animEffect>
                                    <p:anim calcmode="lin" valueType="num">
                                      <p:cBhvr>
                                        <p:cTn id="59" dur="1000" fill="hold"/>
                                        <p:tgtEl>
                                          <p:spTgt spid="50"/>
                                        </p:tgtEl>
                                        <p:attrNameLst>
                                          <p:attrName>ppt_x</p:attrName>
                                        </p:attrNameLst>
                                      </p:cBhvr>
                                      <p:tavLst>
                                        <p:tav tm="0">
                                          <p:val>
                                            <p:strVal val="#ppt_x"/>
                                          </p:val>
                                        </p:tav>
                                        <p:tav tm="100000">
                                          <p:val>
                                            <p:strVal val="#ppt_x"/>
                                          </p:val>
                                        </p:tav>
                                      </p:tavLst>
                                    </p:anim>
                                    <p:anim calcmode="lin" valueType="num">
                                      <p:cBhvr>
                                        <p:cTn id="60" dur="1000" fill="hold"/>
                                        <p:tgtEl>
                                          <p:spTgt spid="5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1000"/>
                                        <p:tgtEl>
                                          <p:spTgt spid="39"/>
                                        </p:tgtEl>
                                      </p:cBhvr>
                                    </p:animEffect>
                                    <p:anim calcmode="lin" valueType="num">
                                      <p:cBhvr>
                                        <p:cTn id="64" dur="1000" fill="hold"/>
                                        <p:tgtEl>
                                          <p:spTgt spid="39"/>
                                        </p:tgtEl>
                                        <p:attrNameLst>
                                          <p:attrName>ppt_x</p:attrName>
                                        </p:attrNameLst>
                                      </p:cBhvr>
                                      <p:tavLst>
                                        <p:tav tm="0">
                                          <p:val>
                                            <p:strVal val="#ppt_x"/>
                                          </p:val>
                                        </p:tav>
                                        <p:tav tm="100000">
                                          <p:val>
                                            <p:strVal val="#ppt_x"/>
                                          </p:val>
                                        </p:tav>
                                      </p:tavLst>
                                    </p:anim>
                                    <p:anim calcmode="lin" valueType="num">
                                      <p:cBhvr>
                                        <p:cTn id="65" dur="1000" fill="hold"/>
                                        <p:tgtEl>
                                          <p:spTgt spid="39"/>
                                        </p:tgtEl>
                                        <p:attrNameLst>
                                          <p:attrName>ppt_y</p:attrName>
                                        </p:attrNameLst>
                                      </p:cBhvr>
                                      <p:tavLst>
                                        <p:tav tm="0">
                                          <p:val>
                                            <p:strVal val="#ppt_y+.1"/>
                                          </p:val>
                                        </p:tav>
                                        <p:tav tm="100000">
                                          <p:val>
                                            <p:strVal val="#ppt_y"/>
                                          </p:val>
                                        </p:tav>
                                      </p:tavLst>
                                    </p:anim>
                                  </p:childTnLst>
                                </p:cTn>
                              </p:par>
                            </p:childTnLst>
                          </p:cTn>
                        </p:par>
                        <p:par>
                          <p:cTn id="66" fill="hold">
                            <p:stCondLst>
                              <p:cond delay="1500"/>
                            </p:stCondLst>
                            <p:childTnLst>
                              <p:par>
                                <p:cTn id="67" presetID="16" presetClass="entr" presetSubtype="21" fill="hold"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6"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不足之处改进</a:t>
            </a:r>
            <a:endParaRPr lang="zh-CN" altLang="en-US" sz="2000" dirty="0">
              <a:solidFill>
                <a:schemeClr val="bg1"/>
              </a:solidFill>
              <a:latin typeface="微软雅黑" panose="020B0503020204020204" charset="-122"/>
              <a:ea typeface="微软雅黑" panose="020B0503020204020204" charset="-122"/>
            </a:endParaRPr>
          </a:p>
        </p:txBody>
      </p:sp>
      <p:grpSp>
        <p:nvGrpSpPr>
          <p:cNvPr id="34" name="组合 33"/>
          <p:cNvGrpSpPr/>
          <p:nvPr/>
        </p:nvGrpSpPr>
        <p:grpSpPr>
          <a:xfrm>
            <a:off x="1730767" y="1227482"/>
            <a:ext cx="2763946" cy="3446339"/>
            <a:chOff x="3295850" y="1908877"/>
            <a:chExt cx="3738030" cy="4660916"/>
          </a:xfrm>
        </p:grpSpPr>
        <p:sp>
          <p:nvSpPr>
            <p:cNvPr id="35" name="圆角矩形 34"/>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7" name="圆角矩形 36"/>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39" name="矩形 38"/>
          <p:cNvSpPr/>
          <p:nvPr/>
        </p:nvSpPr>
        <p:spPr>
          <a:xfrm>
            <a:off x="2287768" y="1940268"/>
            <a:ext cx="800219" cy="830997"/>
          </a:xfrm>
          <a:prstGeom prst="rect">
            <a:avLst/>
          </a:prstGeom>
        </p:spPr>
        <p:txBody>
          <a:bodyPr wrap="none">
            <a:spAutoFit/>
          </a:bodyPr>
          <a:lstStyle/>
          <a:p>
            <a:r>
              <a:rPr lang="zh-CN" altLang="en-US" sz="2400" b="1" dirty="0" smtClean="0">
                <a:solidFill>
                  <a:schemeClr val="bg1"/>
                </a:solidFill>
                <a:latin typeface="微软雅黑" panose="020B0503020204020204" charset="-122"/>
                <a:ea typeface="微软雅黑" panose="020B0503020204020204" charset="-122"/>
              </a:rPr>
              <a:t>不足</a:t>
            </a:r>
            <a:endParaRPr lang="en-US" altLang="zh-CN" sz="2400" b="1" dirty="0" smtClean="0">
              <a:solidFill>
                <a:schemeClr val="bg1"/>
              </a:solidFill>
              <a:latin typeface="微软雅黑" panose="020B0503020204020204" charset="-122"/>
              <a:ea typeface="微软雅黑" panose="020B0503020204020204" charset="-122"/>
            </a:endParaRPr>
          </a:p>
          <a:p>
            <a:r>
              <a:rPr lang="zh-CN" altLang="en-US" sz="2400" b="1" dirty="0" smtClean="0">
                <a:solidFill>
                  <a:schemeClr val="bg1"/>
                </a:solidFill>
                <a:latin typeface="微软雅黑" panose="020B0503020204020204" charset="-122"/>
                <a:ea typeface="微软雅黑" panose="020B0503020204020204" charset="-122"/>
              </a:rPr>
              <a:t>之一</a:t>
            </a:r>
            <a:endParaRPr lang="zh-CN" altLang="en-US" sz="2400" b="1" dirty="0">
              <a:solidFill>
                <a:schemeClr val="bg1"/>
              </a:solidFill>
              <a:latin typeface="微软雅黑" panose="020B0503020204020204" charset="-122"/>
              <a:ea typeface="微软雅黑" panose="020B0503020204020204" charset="-122"/>
            </a:endParaRPr>
          </a:p>
        </p:txBody>
      </p:sp>
      <p:sp>
        <p:nvSpPr>
          <p:cNvPr id="40" name="矩形 3"/>
          <p:cNvSpPr/>
          <p:nvPr/>
        </p:nvSpPr>
        <p:spPr>
          <a:xfrm>
            <a:off x="3458634" y="1127428"/>
            <a:ext cx="6025861" cy="115874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31750">
            <a:solidFill>
              <a:schemeClr val="bg1"/>
            </a:solidFill>
          </a:ln>
          <a:effectLst>
            <a:outerShdw blurRad="50800" dist="889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20"/>
          <p:cNvSpPr txBox="1"/>
          <p:nvPr/>
        </p:nvSpPr>
        <p:spPr>
          <a:xfrm>
            <a:off x="4119667" y="1527264"/>
            <a:ext cx="4350186" cy="359073"/>
          </a:xfrm>
          <a:prstGeom prst="rect">
            <a:avLst/>
          </a:prstGeom>
          <a:noFill/>
        </p:spPr>
        <p:txBody>
          <a:bodyPr wrap="square" lIns="0" tIns="0" rIns="0" bIns="0" rtlCol="0">
            <a:spAutoFit/>
          </a:bodyPr>
          <a:lstStyle/>
          <a:p>
            <a:pPr algn="just">
              <a:lnSpc>
                <a:spcPts val="1400"/>
              </a:lnSpc>
            </a:pPr>
            <a:r>
              <a:rPr lang="zh-CN" altLang="en-US" sz="1200" dirty="0">
                <a:solidFill>
                  <a:schemeClr val="tx1">
                    <a:lumMod val="65000"/>
                    <a:lumOff val="35000"/>
                  </a:schemeClr>
                </a:solidFill>
                <a:latin typeface="微软雅黑" panose="020B0503020204020204" charset="-122"/>
                <a:ea typeface="微软雅黑" panose="020B0503020204020204" charset="-122"/>
              </a:rPr>
              <a:t>详写内容</a:t>
            </a:r>
            <a:r>
              <a:rPr lang="en-US" altLang="zh-CN" sz="1200" dirty="0">
                <a:solidFill>
                  <a:schemeClr val="tx1">
                    <a:lumMod val="65000"/>
                    <a:lumOff val="35000"/>
                  </a:schemeClr>
                </a:solidFill>
                <a:latin typeface="微软雅黑" panose="020B0503020204020204" charset="-122"/>
                <a:ea typeface="微软雅黑" panose="020B0503020204020204" charset="-122"/>
              </a:rPr>
              <a:t>……</a:t>
            </a:r>
            <a:r>
              <a:rPr lang="zh-CN" altLang="en-US" sz="1200" dirty="0">
                <a:solidFill>
                  <a:schemeClr val="tx1">
                    <a:lumMod val="65000"/>
                    <a:lumOff val="35000"/>
                  </a:schemeClr>
                </a:solidFill>
                <a:latin typeface="微软雅黑" panose="020B0503020204020204" charset="-122"/>
                <a:ea typeface="微软雅黑" panose="020B0503020204020204" charset="-122"/>
              </a:rPr>
              <a:t>点击输入本栏的具体文字，简明扼要的说明分项内容，此为概念图解，请根据您的具体内容酌情</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修改</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p:txBody>
      </p:sp>
      <p:grpSp>
        <p:nvGrpSpPr>
          <p:cNvPr id="42" name="组合 41"/>
          <p:cNvGrpSpPr/>
          <p:nvPr/>
        </p:nvGrpSpPr>
        <p:grpSpPr>
          <a:xfrm>
            <a:off x="3172078" y="2239226"/>
            <a:ext cx="2763946" cy="3446339"/>
            <a:chOff x="3295850" y="1908877"/>
            <a:chExt cx="3738030" cy="4660916"/>
          </a:xfrm>
        </p:grpSpPr>
        <p:sp>
          <p:nvSpPr>
            <p:cNvPr id="43" name="圆角矩形 4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5" name="圆角矩形 4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1">
                <a:lumMod val="75000"/>
                <a:lumOff val="25000"/>
              </a:schemeClr>
            </a:solidFill>
            <a:ln w="25400">
              <a:no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47" name="矩形 3"/>
          <p:cNvSpPr/>
          <p:nvPr/>
        </p:nvSpPr>
        <p:spPr>
          <a:xfrm>
            <a:off x="5251002" y="2784366"/>
            <a:ext cx="6025861" cy="115874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31750">
            <a:solidFill>
              <a:schemeClr val="bg1"/>
            </a:solidFill>
          </a:ln>
          <a:effectLst>
            <a:outerShdw blurRad="50800" dist="889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20"/>
          <p:cNvSpPr txBox="1"/>
          <p:nvPr/>
        </p:nvSpPr>
        <p:spPr>
          <a:xfrm>
            <a:off x="5912035" y="3184202"/>
            <a:ext cx="4350186" cy="359073"/>
          </a:xfrm>
          <a:prstGeom prst="rect">
            <a:avLst/>
          </a:prstGeom>
          <a:noFill/>
        </p:spPr>
        <p:txBody>
          <a:bodyPr wrap="square" lIns="0" tIns="0" rIns="0" bIns="0" rtlCol="0">
            <a:spAutoFit/>
          </a:bodyPr>
          <a:lstStyle/>
          <a:p>
            <a:pPr algn="just">
              <a:lnSpc>
                <a:spcPts val="1400"/>
              </a:lnSpc>
            </a:pPr>
            <a:r>
              <a:rPr lang="zh-CN" altLang="en-US" sz="1200" dirty="0">
                <a:solidFill>
                  <a:schemeClr val="tx1">
                    <a:lumMod val="65000"/>
                    <a:lumOff val="35000"/>
                  </a:schemeClr>
                </a:solidFill>
                <a:latin typeface="微软雅黑" panose="020B0503020204020204" charset="-122"/>
                <a:ea typeface="微软雅黑" panose="020B0503020204020204" charset="-122"/>
              </a:rPr>
              <a:t>详写内容</a:t>
            </a:r>
            <a:r>
              <a:rPr lang="en-US" altLang="zh-CN" sz="1200" dirty="0">
                <a:solidFill>
                  <a:schemeClr val="tx1">
                    <a:lumMod val="65000"/>
                    <a:lumOff val="35000"/>
                  </a:schemeClr>
                </a:solidFill>
                <a:latin typeface="微软雅黑" panose="020B0503020204020204" charset="-122"/>
                <a:ea typeface="微软雅黑" panose="020B0503020204020204" charset="-122"/>
              </a:rPr>
              <a:t>……</a:t>
            </a:r>
            <a:r>
              <a:rPr lang="zh-CN" altLang="en-US" sz="1200" dirty="0">
                <a:solidFill>
                  <a:schemeClr val="tx1">
                    <a:lumMod val="65000"/>
                    <a:lumOff val="35000"/>
                  </a:schemeClr>
                </a:solidFill>
                <a:latin typeface="微软雅黑" panose="020B0503020204020204" charset="-122"/>
                <a:ea typeface="微软雅黑" panose="020B0503020204020204" charset="-122"/>
              </a:rPr>
              <a:t>点击输入本栏的具体文字，简明扼要的说明分项内容，此为概念图解，请根据您的具体内容酌情</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修改</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p:txBody>
      </p:sp>
      <p:grpSp>
        <p:nvGrpSpPr>
          <p:cNvPr id="49" name="组合 48"/>
          <p:cNvGrpSpPr/>
          <p:nvPr/>
        </p:nvGrpSpPr>
        <p:grpSpPr>
          <a:xfrm>
            <a:off x="1617674" y="3265870"/>
            <a:ext cx="2763946" cy="3446339"/>
            <a:chOff x="3295850" y="1908877"/>
            <a:chExt cx="3738030" cy="4660916"/>
          </a:xfrm>
        </p:grpSpPr>
        <p:sp>
          <p:nvSpPr>
            <p:cNvPr id="50" name="圆角矩形 49"/>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52" name="圆角矩形 51"/>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1">
                <a:lumMod val="50000"/>
                <a:lumOff val="50000"/>
              </a:schemeClr>
            </a:solidFill>
            <a:ln w="25400">
              <a:no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54" name="矩形 3"/>
          <p:cNvSpPr/>
          <p:nvPr/>
        </p:nvSpPr>
        <p:spPr>
          <a:xfrm>
            <a:off x="3372016" y="4531163"/>
            <a:ext cx="6025861" cy="115874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31750">
            <a:solidFill>
              <a:schemeClr val="bg1"/>
            </a:solidFill>
          </a:ln>
          <a:effectLst>
            <a:outerShdw blurRad="50800" dist="889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20"/>
          <p:cNvSpPr txBox="1"/>
          <p:nvPr/>
        </p:nvSpPr>
        <p:spPr>
          <a:xfrm>
            <a:off x="4033049" y="4930999"/>
            <a:ext cx="4350186" cy="359073"/>
          </a:xfrm>
          <a:prstGeom prst="rect">
            <a:avLst/>
          </a:prstGeom>
          <a:noFill/>
        </p:spPr>
        <p:txBody>
          <a:bodyPr wrap="square" lIns="0" tIns="0" rIns="0" bIns="0" rtlCol="0">
            <a:spAutoFit/>
          </a:bodyPr>
          <a:lstStyle/>
          <a:p>
            <a:pPr algn="just">
              <a:lnSpc>
                <a:spcPts val="1400"/>
              </a:lnSpc>
            </a:pPr>
            <a:r>
              <a:rPr lang="zh-CN" altLang="en-US" sz="1200" dirty="0">
                <a:solidFill>
                  <a:schemeClr val="tx1">
                    <a:lumMod val="65000"/>
                    <a:lumOff val="35000"/>
                  </a:schemeClr>
                </a:solidFill>
                <a:latin typeface="微软雅黑" panose="020B0503020204020204" charset="-122"/>
                <a:ea typeface="微软雅黑" panose="020B0503020204020204" charset="-122"/>
              </a:rPr>
              <a:t>详写内容</a:t>
            </a:r>
            <a:r>
              <a:rPr lang="en-US" altLang="zh-CN" sz="1200" dirty="0">
                <a:solidFill>
                  <a:schemeClr val="tx1">
                    <a:lumMod val="65000"/>
                    <a:lumOff val="35000"/>
                  </a:schemeClr>
                </a:solidFill>
                <a:latin typeface="微软雅黑" panose="020B0503020204020204" charset="-122"/>
                <a:ea typeface="微软雅黑" panose="020B0503020204020204" charset="-122"/>
              </a:rPr>
              <a:t>……</a:t>
            </a:r>
            <a:r>
              <a:rPr lang="zh-CN" altLang="en-US" sz="1200" dirty="0">
                <a:solidFill>
                  <a:schemeClr val="tx1">
                    <a:lumMod val="65000"/>
                    <a:lumOff val="35000"/>
                  </a:schemeClr>
                </a:solidFill>
                <a:latin typeface="微软雅黑" panose="020B0503020204020204" charset="-122"/>
                <a:ea typeface="微软雅黑" panose="020B0503020204020204" charset="-122"/>
              </a:rPr>
              <a:t>点击输入本栏的具体文字，简明扼要的说明分项内容，此为概念图解，请根据您的具体内容酌情</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修改</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p:txBody>
      </p:sp>
      <p:sp>
        <p:nvSpPr>
          <p:cNvPr id="56" name="矩形 55"/>
          <p:cNvSpPr/>
          <p:nvPr/>
        </p:nvSpPr>
        <p:spPr>
          <a:xfrm>
            <a:off x="3742043" y="2948239"/>
            <a:ext cx="800219" cy="830997"/>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不足</a:t>
            </a:r>
            <a:endParaRPr lang="en-US" altLang="zh-CN" sz="2400" b="1" dirty="0">
              <a:solidFill>
                <a:schemeClr val="bg1"/>
              </a:solidFill>
              <a:latin typeface="微软雅黑" panose="020B0503020204020204" charset="-122"/>
              <a:ea typeface="微软雅黑" panose="020B0503020204020204" charset="-122"/>
            </a:endParaRPr>
          </a:p>
          <a:p>
            <a:r>
              <a:rPr lang="zh-CN" altLang="en-US" sz="2400" b="1" dirty="0" smtClean="0">
                <a:solidFill>
                  <a:schemeClr val="bg1"/>
                </a:solidFill>
                <a:latin typeface="微软雅黑" panose="020B0503020204020204" charset="-122"/>
                <a:ea typeface="微软雅黑" panose="020B0503020204020204" charset="-122"/>
              </a:rPr>
              <a:t>之二</a:t>
            </a:r>
            <a:endParaRPr lang="zh-CN" altLang="en-US" sz="2400" b="1" dirty="0">
              <a:solidFill>
                <a:schemeClr val="bg1"/>
              </a:solidFill>
              <a:latin typeface="微软雅黑" panose="020B0503020204020204" charset="-122"/>
              <a:ea typeface="微软雅黑" panose="020B0503020204020204" charset="-122"/>
            </a:endParaRPr>
          </a:p>
        </p:txBody>
      </p:sp>
      <p:sp>
        <p:nvSpPr>
          <p:cNvPr id="57" name="矩形 56"/>
          <p:cNvSpPr/>
          <p:nvPr/>
        </p:nvSpPr>
        <p:spPr>
          <a:xfrm>
            <a:off x="2186136" y="3986904"/>
            <a:ext cx="800219" cy="830997"/>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不足</a:t>
            </a:r>
            <a:endParaRPr lang="en-US" altLang="zh-CN" sz="2400" b="1" dirty="0">
              <a:solidFill>
                <a:schemeClr val="bg1"/>
              </a:solidFill>
              <a:latin typeface="微软雅黑" panose="020B0503020204020204" charset="-122"/>
              <a:ea typeface="微软雅黑" panose="020B0503020204020204" charset="-122"/>
            </a:endParaRPr>
          </a:p>
          <a:p>
            <a:r>
              <a:rPr lang="zh-CN" altLang="en-US" sz="2400" b="1" dirty="0" smtClean="0">
                <a:solidFill>
                  <a:schemeClr val="bg1"/>
                </a:solidFill>
                <a:latin typeface="微软雅黑" panose="020B0503020204020204" charset="-122"/>
                <a:ea typeface="微软雅黑" panose="020B0503020204020204" charset="-122"/>
              </a:rPr>
              <a:t>之三</a:t>
            </a:r>
            <a:endParaRPr lang="zh-CN" altLang="en-US" sz="2400" b="1"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200" fill="hold"/>
                                        <p:tgtEl>
                                          <p:spTgt spid="34"/>
                                        </p:tgtEl>
                                        <p:attrNameLst>
                                          <p:attrName>ppt_w</p:attrName>
                                        </p:attrNameLst>
                                      </p:cBhvr>
                                      <p:tavLst>
                                        <p:tav tm="0">
                                          <p:val>
                                            <p:fltVal val="0"/>
                                          </p:val>
                                        </p:tav>
                                        <p:tav tm="100000">
                                          <p:val>
                                            <p:strVal val="#ppt_w"/>
                                          </p:val>
                                        </p:tav>
                                      </p:tavLst>
                                    </p:anim>
                                    <p:anim calcmode="lin" valueType="num">
                                      <p:cBhvr>
                                        <p:cTn id="8" dur="200" fill="hold"/>
                                        <p:tgtEl>
                                          <p:spTgt spid="34"/>
                                        </p:tgtEl>
                                        <p:attrNameLst>
                                          <p:attrName>ppt_h</p:attrName>
                                        </p:attrNameLst>
                                      </p:cBhvr>
                                      <p:tavLst>
                                        <p:tav tm="0">
                                          <p:val>
                                            <p:fltVal val="0"/>
                                          </p:val>
                                        </p:tav>
                                        <p:tav tm="100000">
                                          <p:val>
                                            <p:strVal val="#ppt_h"/>
                                          </p:val>
                                        </p:tav>
                                      </p:tavLst>
                                    </p:anim>
                                    <p:animEffect transition="in" filter="fade">
                                      <p:cBhvr>
                                        <p:cTn id="9" dur="200"/>
                                        <p:tgtEl>
                                          <p:spTgt spid="3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34"/>
                                        </p:tgtEl>
                                        <p:attrNameLst>
                                          <p:attrName>r</p:attrName>
                                        </p:attrNameLst>
                                      </p:cBhvr>
                                    </p:animRot>
                                    <p:animRot by="-240000">
                                      <p:cBhvr>
                                        <p:cTn id="13" dur="100" fill="hold">
                                          <p:stCondLst>
                                            <p:cond delay="100"/>
                                          </p:stCondLst>
                                        </p:cTn>
                                        <p:tgtEl>
                                          <p:spTgt spid="34"/>
                                        </p:tgtEl>
                                        <p:attrNameLst>
                                          <p:attrName>r</p:attrName>
                                        </p:attrNameLst>
                                      </p:cBhvr>
                                    </p:animRot>
                                    <p:animRot by="240000">
                                      <p:cBhvr>
                                        <p:cTn id="14" dur="100" fill="hold">
                                          <p:stCondLst>
                                            <p:cond delay="200"/>
                                          </p:stCondLst>
                                        </p:cTn>
                                        <p:tgtEl>
                                          <p:spTgt spid="34"/>
                                        </p:tgtEl>
                                        <p:attrNameLst>
                                          <p:attrName>r</p:attrName>
                                        </p:attrNameLst>
                                      </p:cBhvr>
                                    </p:animRot>
                                    <p:animRot by="-240000">
                                      <p:cBhvr>
                                        <p:cTn id="15" dur="100" fill="hold">
                                          <p:stCondLst>
                                            <p:cond delay="300"/>
                                          </p:stCondLst>
                                        </p:cTn>
                                        <p:tgtEl>
                                          <p:spTgt spid="34"/>
                                        </p:tgtEl>
                                        <p:attrNameLst>
                                          <p:attrName>r</p:attrName>
                                        </p:attrNameLst>
                                      </p:cBhvr>
                                    </p:animRot>
                                    <p:animRot by="120000">
                                      <p:cBhvr>
                                        <p:cTn id="16" dur="100" fill="hold">
                                          <p:stCondLst>
                                            <p:cond delay="400"/>
                                          </p:stCondLst>
                                        </p:cTn>
                                        <p:tgtEl>
                                          <p:spTgt spid="34"/>
                                        </p:tgtEl>
                                        <p:attrNameLst>
                                          <p:attrName>r</p:attrName>
                                        </p:attrNameLst>
                                      </p:cBhvr>
                                    </p:animRot>
                                  </p:childTnLst>
                                </p:cTn>
                              </p:par>
                            </p:childTnLst>
                          </p:cTn>
                        </p:par>
                        <p:par>
                          <p:cTn id="17" fill="hold">
                            <p:stCondLst>
                              <p:cond delay="10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1350"/>
                            </p:stCondLst>
                            <p:childTnLst>
                              <p:par>
                                <p:cTn id="22" presetID="55"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0.70"/>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strVal val="#ppt_w*0.70"/>
                                          </p:val>
                                        </p:tav>
                                        <p:tav tm="100000">
                                          <p:val>
                                            <p:strVal val="#ppt_w"/>
                                          </p:val>
                                        </p:tav>
                                      </p:tavLst>
                                    </p:anim>
                                    <p:anim calcmode="lin" valueType="num">
                                      <p:cBhvr>
                                        <p:cTn id="30" dur="1000" fill="hold"/>
                                        <p:tgtEl>
                                          <p:spTgt spid="40"/>
                                        </p:tgtEl>
                                        <p:attrNameLst>
                                          <p:attrName>ppt_h</p:attrName>
                                        </p:attrNameLst>
                                      </p:cBhvr>
                                      <p:tavLst>
                                        <p:tav tm="0">
                                          <p:val>
                                            <p:strVal val="#ppt_h"/>
                                          </p:val>
                                        </p:tav>
                                        <p:tav tm="100000">
                                          <p:val>
                                            <p:strVal val="#ppt_h"/>
                                          </p:val>
                                        </p:tav>
                                      </p:tavLst>
                                    </p:anim>
                                    <p:animEffect transition="in" filter="fade">
                                      <p:cBhvr>
                                        <p:cTn id="31" dur="1000"/>
                                        <p:tgtEl>
                                          <p:spTgt spid="40"/>
                                        </p:tgtEl>
                                      </p:cBhvr>
                                    </p:animEffect>
                                  </p:childTnLst>
                                </p:cTn>
                              </p:par>
                            </p:childTnLst>
                          </p:cTn>
                        </p:par>
                        <p:par>
                          <p:cTn id="32" fill="hold">
                            <p:stCondLst>
                              <p:cond delay="2350"/>
                            </p:stCondLst>
                            <p:childTnLst>
                              <p:par>
                                <p:cTn id="33" presetID="53" presetClass="entr" presetSubtype="16"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200" fill="hold"/>
                                        <p:tgtEl>
                                          <p:spTgt spid="42"/>
                                        </p:tgtEl>
                                        <p:attrNameLst>
                                          <p:attrName>ppt_w</p:attrName>
                                        </p:attrNameLst>
                                      </p:cBhvr>
                                      <p:tavLst>
                                        <p:tav tm="0">
                                          <p:val>
                                            <p:fltVal val="0"/>
                                          </p:val>
                                        </p:tav>
                                        <p:tav tm="100000">
                                          <p:val>
                                            <p:strVal val="#ppt_w"/>
                                          </p:val>
                                        </p:tav>
                                      </p:tavLst>
                                    </p:anim>
                                    <p:anim calcmode="lin" valueType="num">
                                      <p:cBhvr>
                                        <p:cTn id="36" dur="200" fill="hold"/>
                                        <p:tgtEl>
                                          <p:spTgt spid="42"/>
                                        </p:tgtEl>
                                        <p:attrNameLst>
                                          <p:attrName>ppt_h</p:attrName>
                                        </p:attrNameLst>
                                      </p:cBhvr>
                                      <p:tavLst>
                                        <p:tav tm="0">
                                          <p:val>
                                            <p:fltVal val="0"/>
                                          </p:val>
                                        </p:tav>
                                        <p:tav tm="100000">
                                          <p:val>
                                            <p:strVal val="#ppt_h"/>
                                          </p:val>
                                        </p:tav>
                                      </p:tavLst>
                                    </p:anim>
                                    <p:animEffect transition="in" filter="fade">
                                      <p:cBhvr>
                                        <p:cTn id="37" dur="200"/>
                                        <p:tgtEl>
                                          <p:spTgt spid="42"/>
                                        </p:tgtEl>
                                      </p:cBhvr>
                                    </p:animEffect>
                                  </p:childTnLst>
                                </p:cTn>
                              </p:par>
                            </p:childTnLst>
                          </p:cTn>
                        </p:par>
                        <p:par>
                          <p:cTn id="38" fill="hold">
                            <p:stCondLst>
                              <p:cond delay="2850"/>
                            </p:stCondLst>
                            <p:childTnLst>
                              <p:par>
                                <p:cTn id="39" presetID="32" presetClass="emph" presetSubtype="0" fill="hold" nodeType="afterEffect">
                                  <p:stCondLst>
                                    <p:cond delay="0"/>
                                  </p:stCondLst>
                                  <p:childTnLst>
                                    <p:animRot by="120000">
                                      <p:cBhvr>
                                        <p:cTn id="40" dur="50" fill="hold">
                                          <p:stCondLst>
                                            <p:cond delay="0"/>
                                          </p:stCondLst>
                                        </p:cTn>
                                        <p:tgtEl>
                                          <p:spTgt spid="42"/>
                                        </p:tgtEl>
                                        <p:attrNameLst>
                                          <p:attrName>r</p:attrName>
                                        </p:attrNameLst>
                                      </p:cBhvr>
                                    </p:animRot>
                                    <p:animRot by="-240000">
                                      <p:cBhvr>
                                        <p:cTn id="41" dur="100" fill="hold">
                                          <p:stCondLst>
                                            <p:cond delay="100"/>
                                          </p:stCondLst>
                                        </p:cTn>
                                        <p:tgtEl>
                                          <p:spTgt spid="42"/>
                                        </p:tgtEl>
                                        <p:attrNameLst>
                                          <p:attrName>r</p:attrName>
                                        </p:attrNameLst>
                                      </p:cBhvr>
                                    </p:animRot>
                                    <p:animRot by="240000">
                                      <p:cBhvr>
                                        <p:cTn id="42" dur="100" fill="hold">
                                          <p:stCondLst>
                                            <p:cond delay="200"/>
                                          </p:stCondLst>
                                        </p:cTn>
                                        <p:tgtEl>
                                          <p:spTgt spid="42"/>
                                        </p:tgtEl>
                                        <p:attrNameLst>
                                          <p:attrName>r</p:attrName>
                                        </p:attrNameLst>
                                      </p:cBhvr>
                                    </p:animRot>
                                    <p:animRot by="-240000">
                                      <p:cBhvr>
                                        <p:cTn id="43" dur="100" fill="hold">
                                          <p:stCondLst>
                                            <p:cond delay="300"/>
                                          </p:stCondLst>
                                        </p:cTn>
                                        <p:tgtEl>
                                          <p:spTgt spid="42"/>
                                        </p:tgtEl>
                                        <p:attrNameLst>
                                          <p:attrName>r</p:attrName>
                                        </p:attrNameLst>
                                      </p:cBhvr>
                                    </p:animRot>
                                    <p:animRot by="120000">
                                      <p:cBhvr>
                                        <p:cTn id="44" dur="100" fill="hold">
                                          <p:stCondLst>
                                            <p:cond delay="400"/>
                                          </p:stCondLst>
                                        </p:cTn>
                                        <p:tgtEl>
                                          <p:spTgt spid="42"/>
                                        </p:tgtEl>
                                        <p:attrNameLst>
                                          <p:attrName>r</p:attrName>
                                        </p:attrNameLst>
                                      </p:cBhvr>
                                    </p:animRot>
                                  </p:childTnLst>
                                </p:cTn>
                              </p:par>
                            </p:childTnLst>
                          </p:cTn>
                        </p:par>
                        <p:par>
                          <p:cTn id="45" fill="hold">
                            <p:stCondLst>
                              <p:cond delay="3350"/>
                            </p:stCondLst>
                            <p:childTnLst>
                              <p:par>
                                <p:cTn id="46" presetID="10" presetClass="entr" presetSubtype="0" fill="hold" grpId="0" nodeType="afterEffect">
                                  <p:stCondLst>
                                    <p:cond delay="0"/>
                                  </p:stCondLst>
                                  <p:iterate type="lt">
                                    <p:tmPct val="10000"/>
                                  </p:iterate>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par>
                          <p:cTn id="49" fill="hold">
                            <p:stCondLst>
                              <p:cond delay="3700"/>
                            </p:stCondLst>
                            <p:childTnLst>
                              <p:par>
                                <p:cTn id="50" presetID="55"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1000" fill="hold"/>
                                        <p:tgtEl>
                                          <p:spTgt spid="48"/>
                                        </p:tgtEl>
                                        <p:attrNameLst>
                                          <p:attrName>ppt_w</p:attrName>
                                        </p:attrNameLst>
                                      </p:cBhvr>
                                      <p:tavLst>
                                        <p:tav tm="0">
                                          <p:val>
                                            <p:strVal val="#ppt_w*0.70"/>
                                          </p:val>
                                        </p:tav>
                                        <p:tav tm="100000">
                                          <p:val>
                                            <p:strVal val="#ppt_w"/>
                                          </p:val>
                                        </p:tav>
                                      </p:tavLst>
                                    </p:anim>
                                    <p:anim calcmode="lin" valueType="num">
                                      <p:cBhvr>
                                        <p:cTn id="53" dur="1000" fill="hold"/>
                                        <p:tgtEl>
                                          <p:spTgt spid="48"/>
                                        </p:tgtEl>
                                        <p:attrNameLst>
                                          <p:attrName>ppt_h</p:attrName>
                                        </p:attrNameLst>
                                      </p:cBhvr>
                                      <p:tavLst>
                                        <p:tav tm="0">
                                          <p:val>
                                            <p:strVal val="#ppt_h"/>
                                          </p:val>
                                        </p:tav>
                                        <p:tav tm="100000">
                                          <p:val>
                                            <p:strVal val="#ppt_h"/>
                                          </p:val>
                                        </p:tav>
                                      </p:tavLst>
                                    </p:anim>
                                    <p:animEffect transition="in" filter="fade">
                                      <p:cBhvr>
                                        <p:cTn id="54" dur="1000"/>
                                        <p:tgtEl>
                                          <p:spTgt spid="48"/>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strVal val="#ppt_w*0.70"/>
                                          </p:val>
                                        </p:tav>
                                        <p:tav tm="100000">
                                          <p:val>
                                            <p:strVal val="#ppt_w"/>
                                          </p:val>
                                        </p:tav>
                                      </p:tavLst>
                                    </p:anim>
                                    <p:anim calcmode="lin" valueType="num">
                                      <p:cBhvr>
                                        <p:cTn id="58" dur="1000" fill="hold"/>
                                        <p:tgtEl>
                                          <p:spTgt spid="47"/>
                                        </p:tgtEl>
                                        <p:attrNameLst>
                                          <p:attrName>ppt_h</p:attrName>
                                        </p:attrNameLst>
                                      </p:cBhvr>
                                      <p:tavLst>
                                        <p:tav tm="0">
                                          <p:val>
                                            <p:strVal val="#ppt_h"/>
                                          </p:val>
                                        </p:tav>
                                        <p:tav tm="100000">
                                          <p:val>
                                            <p:strVal val="#ppt_h"/>
                                          </p:val>
                                        </p:tav>
                                      </p:tavLst>
                                    </p:anim>
                                    <p:animEffect transition="in" filter="fade">
                                      <p:cBhvr>
                                        <p:cTn id="59" dur="1000"/>
                                        <p:tgtEl>
                                          <p:spTgt spid="47"/>
                                        </p:tgtEl>
                                      </p:cBhvr>
                                    </p:animEffect>
                                  </p:childTnLst>
                                </p:cTn>
                              </p:par>
                            </p:childTnLst>
                          </p:cTn>
                        </p:par>
                        <p:par>
                          <p:cTn id="60" fill="hold">
                            <p:stCondLst>
                              <p:cond delay="4700"/>
                            </p:stCondLst>
                            <p:childTnLst>
                              <p:par>
                                <p:cTn id="61" presetID="53" presetClass="entr" presetSubtype="16"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200" fill="hold"/>
                                        <p:tgtEl>
                                          <p:spTgt spid="49"/>
                                        </p:tgtEl>
                                        <p:attrNameLst>
                                          <p:attrName>ppt_w</p:attrName>
                                        </p:attrNameLst>
                                      </p:cBhvr>
                                      <p:tavLst>
                                        <p:tav tm="0">
                                          <p:val>
                                            <p:fltVal val="0"/>
                                          </p:val>
                                        </p:tav>
                                        <p:tav tm="100000">
                                          <p:val>
                                            <p:strVal val="#ppt_w"/>
                                          </p:val>
                                        </p:tav>
                                      </p:tavLst>
                                    </p:anim>
                                    <p:anim calcmode="lin" valueType="num">
                                      <p:cBhvr>
                                        <p:cTn id="64" dur="200" fill="hold"/>
                                        <p:tgtEl>
                                          <p:spTgt spid="49"/>
                                        </p:tgtEl>
                                        <p:attrNameLst>
                                          <p:attrName>ppt_h</p:attrName>
                                        </p:attrNameLst>
                                      </p:cBhvr>
                                      <p:tavLst>
                                        <p:tav tm="0">
                                          <p:val>
                                            <p:fltVal val="0"/>
                                          </p:val>
                                        </p:tav>
                                        <p:tav tm="100000">
                                          <p:val>
                                            <p:strVal val="#ppt_h"/>
                                          </p:val>
                                        </p:tav>
                                      </p:tavLst>
                                    </p:anim>
                                    <p:animEffect transition="in" filter="fade">
                                      <p:cBhvr>
                                        <p:cTn id="65" dur="200"/>
                                        <p:tgtEl>
                                          <p:spTgt spid="49"/>
                                        </p:tgtEl>
                                      </p:cBhvr>
                                    </p:animEffect>
                                  </p:childTnLst>
                                </p:cTn>
                              </p:par>
                            </p:childTnLst>
                          </p:cTn>
                        </p:par>
                        <p:par>
                          <p:cTn id="66" fill="hold">
                            <p:stCondLst>
                              <p:cond delay="5200"/>
                            </p:stCondLst>
                            <p:childTnLst>
                              <p:par>
                                <p:cTn id="67" presetID="32" presetClass="emph" presetSubtype="0" fill="hold" nodeType="afterEffect">
                                  <p:stCondLst>
                                    <p:cond delay="0"/>
                                  </p:stCondLst>
                                  <p:childTnLst>
                                    <p:animRot by="120000">
                                      <p:cBhvr>
                                        <p:cTn id="68" dur="50" fill="hold">
                                          <p:stCondLst>
                                            <p:cond delay="0"/>
                                          </p:stCondLst>
                                        </p:cTn>
                                        <p:tgtEl>
                                          <p:spTgt spid="49"/>
                                        </p:tgtEl>
                                        <p:attrNameLst>
                                          <p:attrName>r</p:attrName>
                                        </p:attrNameLst>
                                      </p:cBhvr>
                                    </p:animRot>
                                    <p:animRot by="-240000">
                                      <p:cBhvr>
                                        <p:cTn id="69" dur="100" fill="hold">
                                          <p:stCondLst>
                                            <p:cond delay="100"/>
                                          </p:stCondLst>
                                        </p:cTn>
                                        <p:tgtEl>
                                          <p:spTgt spid="49"/>
                                        </p:tgtEl>
                                        <p:attrNameLst>
                                          <p:attrName>r</p:attrName>
                                        </p:attrNameLst>
                                      </p:cBhvr>
                                    </p:animRot>
                                    <p:animRot by="240000">
                                      <p:cBhvr>
                                        <p:cTn id="70" dur="100" fill="hold">
                                          <p:stCondLst>
                                            <p:cond delay="200"/>
                                          </p:stCondLst>
                                        </p:cTn>
                                        <p:tgtEl>
                                          <p:spTgt spid="49"/>
                                        </p:tgtEl>
                                        <p:attrNameLst>
                                          <p:attrName>r</p:attrName>
                                        </p:attrNameLst>
                                      </p:cBhvr>
                                    </p:animRot>
                                    <p:animRot by="-240000">
                                      <p:cBhvr>
                                        <p:cTn id="71" dur="100" fill="hold">
                                          <p:stCondLst>
                                            <p:cond delay="300"/>
                                          </p:stCondLst>
                                        </p:cTn>
                                        <p:tgtEl>
                                          <p:spTgt spid="49"/>
                                        </p:tgtEl>
                                        <p:attrNameLst>
                                          <p:attrName>r</p:attrName>
                                        </p:attrNameLst>
                                      </p:cBhvr>
                                    </p:animRot>
                                    <p:animRot by="120000">
                                      <p:cBhvr>
                                        <p:cTn id="72" dur="100" fill="hold">
                                          <p:stCondLst>
                                            <p:cond delay="400"/>
                                          </p:stCondLst>
                                        </p:cTn>
                                        <p:tgtEl>
                                          <p:spTgt spid="49"/>
                                        </p:tgtEl>
                                        <p:attrNameLst>
                                          <p:attrName>r</p:attrName>
                                        </p:attrNameLst>
                                      </p:cBhvr>
                                    </p:animRot>
                                  </p:childTnLst>
                                </p:cTn>
                              </p:par>
                            </p:childTnLst>
                          </p:cTn>
                        </p:par>
                        <p:par>
                          <p:cTn id="73" fill="hold">
                            <p:stCondLst>
                              <p:cond delay="5700"/>
                            </p:stCondLst>
                            <p:childTnLst>
                              <p:par>
                                <p:cTn id="74" presetID="10" presetClass="entr" presetSubtype="0" fill="hold" grpId="0" nodeType="afterEffect">
                                  <p:stCondLst>
                                    <p:cond delay="0"/>
                                  </p:stCondLst>
                                  <p:iterate type="lt">
                                    <p:tmPct val="10000"/>
                                  </p:iterate>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par>
                          <p:cTn id="77" fill="hold">
                            <p:stCondLst>
                              <p:cond delay="6049"/>
                            </p:stCondLst>
                            <p:childTnLst>
                              <p:par>
                                <p:cTn id="78" presetID="55" presetClass="entr" presetSubtype="0" fill="hold" grpId="0" nodeType="after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p:cTn id="80" dur="1000" fill="hold"/>
                                        <p:tgtEl>
                                          <p:spTgt spid="55"/>
                                        </p:tgtEl>
                                        <p:attrNameLst>
                                          <p:attrName>ppt_w</p:attrName>
                                        </p:attrNameLst>
                                      </p:cBhvr>
                                      <p:tavLst>
                                        <p:tav tm="0">
                                          <p:val>
                                            <p:strVal val="#ppt_w*0.70"/>
                                          </p:val>
                                        </p:tav>
                                        <p:tav tm="100000">
                                          <p:val>
                                            <p:strVal val="#ppt_w"/>
                                          </p:val>
                                        </p:tav>
                                      </p:tavLst>
                                    </p:anim>
                                    <p:anim calcmode="lin" valueType="num">
                                      <p:cBhvr>
                                        <p:cTn id="81" dur="1000" fill="hold"/>
                                        <p:tgtEl>
                                          <p:spTgt spid="55"/>
                                        </p:tgtEl>
                                        <p:attrNameLst>
                                          <p:attrName>ppt_h</p:attrName>
                                        </p:attrNameLst>
                                      </p:cBhvr>
                                      <p:tavLst>
                                        <p:tav tm="0">
                                          <p:val>
                                            <p:strVal val="#ppt_h"/>
                                          </p:val>
                                        </p:tav>
                                        <p:tav tm="100000">
                                          <p:val>
                                            <p:strVal val="#ppt_h"/>
                                          </p:val>
                                        </p:tav>
                                      </p:tavLst>
                                    </p:anim>
                                    <p:animEffect transition="in" filter="fade">
                                      <p:cBhvr>
                                        <p:cTn id="82" dur="1000"/>
                                        <p:tgtEl>
                                          <p:spTgt spid="55"/>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p:cTn id="85" dur="1000" fill="hold"/>
                                        <p:tgtEl>
                                          <p:spTgt spid="54"/>
                                        </p:tgtEl>
                                        <p:attrNameLst>
                                          <p:attrName>ppt_w</p:attrName>
                                        </p:attrNameLst>
                                      </p:cBhvr>
                                      <p:tavLst>
                                        <p:tav tm="0">
                                          <p:val>
                                            <p:strVal val="#ppt_w*0.70"/>
                                          </p:val>
                                        </p:tav>
                                        <p:tav tm="100000">
                                          <p:val>
                                            <p:strVal val="#ppt_w"/>
                                          </p:val>
                                        </p:tav>
                                      </p:tavLst>
                                    </p:anim>
                                    <p:anim calcmode="lin" valueType="num">
                                      <p:cBhvr>
                                        <p:cTn id="86" dur="1000" fill="hold"/>
                                        <p:tgtEl>
                                          <p:spTgt spid="54"/>
                                        </p:tgtEl>
                                        <p:attrNameLst>
                                          <p:attrName>ppt_h</p:attrName>
                                        </p:attrNameLst>
                                      </p:cBhvr>
                                      <p:tavLst>
                                        <p:tav tm="0">
                                          <p:val>
                                            <p:strVal val="#ppt_h"/>
                                          </p:val>
                                        </p:tav>
                                        <p:tav tm="100000">
                                          <p:val>
                                            <p:strVal val="#ppt_h"/>
                                          </p:val>
                                        </p:tav>
                                      </p:tavLst>
                                    </p:anim>
                                    <p:animEffect transition="in" filter="fade">
                                      <p:cBhvr>
                                        <p:cTn id="8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p:bldP spid="47" grpId="0" animBg="1"/>
      <p:bldP spid="48" grpId="0"/>
      <p:bldP spid="54" grpId="0" animBg="1"/>
      <p:bldP spid="55" grpId="0"/>
      <p:bldP spid="56"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56"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不足之处改进</a:t>
            </a:r>
            <a:endParaRPr lang="zh-CN" altLang="en-US" sz="2000" dirty="0">
              <a:solidFill>
                <a:schemeClr val="bg1"/>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8124" y="1666025"/>
            <a:ext cx="2006197" cy="1506607"/>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6" name="图片 15"/>
          <p:cNvPicPr/>
          <p:nvPr/>
        </p:nvPicPr>
        <p:blipFill>
          <a:blip r:embed="rId2" cstate="print">
            <a:extLst>
              <a:ext uri="{28A0092B-C50C-407E-A947-70E740481C1C}">
                <a14:useLocalDpi xmlns:a14="http://schemas.microsoft.com/office/drawing/2010/main" val="0"/>
              </a:ext>
            </a:extLst>
          </a:blip>
          <a:stretch>
            <a:fillRect/>
          </a:stretch>
        </p:blipFill>
        <p:spPr>
          <a:xfrm>
            <a:off x="3160871" y="1666025"/>
            <a:ext cx="2006197" cy="1508400"/>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7" name="图片 16"/>
          <p:cNvPicPr/>
          <p:nvPr/>
        </p:nvPicPr>
        <p:blipFill>
          <a:blip r:embed="rId3" cstate="print">
            <a:extLst>
              <a:ext uri="{28A0092B-C50C-407E-A947-70E740481C1C}">
                <a14:useLocalDpi xmlns:a14="http://schemas.microsoft.com/office/drawing/2010/main" val="0"/>
              </a:ext>
            </a:extLst>
          </a:blip>
          <a:stretch>
            <a:fillRect/>
          </a:stretch>
        </p:blipFill>
        <p:spPr>
          <a:xfrm>
            <a:off x="5463618" y="1666025"/>
            <a:ext cx="2006197" cy="1508400"/>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8" name="图片 17"/>
          <p:cNvPicPr/>
          <p:nvPr/>
        </p:nvPicPr>
        <p:blipFill>
          <a:blip r:embed="rId4" cstate="print">
            <a:extLst>
              <a:ext uri="{28A0092B-C50C-407E-A947-70E740481C1C}">
                <a14:useLocalDpi xmlns:a14="http://schemas.microsoft.com/office/drawing/2010/main" val="0"/>
              </a:ext>
            </a:extLst>
          </a:blip>
          <a:stretch>
            <a:fillRect/>
          </a:stretch>
        </p:blipFill>
        <p:spPr>
          <a:xfrm>
            <a:off x="858124" y="3743446"/>
            <a:ext cx="2006197" cy="1508400"/>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9" name="图片 18"/>
          <p:cNvPicPr/>
          <p:nvPr/>
        </p:nvPicPr>
        <p:blipFill>
          <a:blip r:embed="rId5" cstate="print">
            <a:extLst>
              <a:ext uri="{28A0092B-C50C-407E-A947-70E740481C1C}">
                <a14:useLocalDpi xmlns:a14="http://schemas.microsoft.com/office/drawing/2010/main" val="0"/>
              </a:ext>
            </a:extLst>
          </a:blip>
          <a:stretch>
            <a:fillRect/>
          </a:stretch>
        </p:blipFill>
        <p:spPr>
          <a:xfrm>
            <a:off x="3167240" y="3743446"/>
            <a:ext cx="2006197" cy="1508400"/>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grpSp>
        <p:nvGrpSpPr>
          <p:cNvPr id="20" name="组合 19"/>
          <p:cNvGrpSpPr/>
          <p:nvPr/>
        </p:nvGrpSpPr>
        <p:grpSpPr>
          <a:xfrm>
            <a:off x="5300965" y="3684782"/>
            <a:ext cx="2331504" cy="1720531"/>
            <a:chOff x="6677003" y="4729286"/>
            <a:chExt cx="3595281" cy="724540"/>
          </a:xfrm>
        </p:grpSpPr>
        <p:sp>
          <p:nvSpPr>
            <p:cNvPr id="21" name="圆角矩形 20"/>
            <p:cNvSpPr/>
            <p:nvPr/>
          </p:nvSpPr>
          <p:spPr>
            <a:xfrm>
              <a:off x="6874359" y="4730172"/>
              <a:ext cx="3397925" cy="723654"/>
            </a:xfrm>
            <a:prstGeom prst="roundRect">
              <a:avLst/>
            </a:prstGeom>
            <a:solidFill>
              <a:srgbClr val="0070C0"/>
            </a:solidFill>
            <a:ln w="25400">
              <a:noFill/>
            </a:ln>
            <a:effectLst>
              <a:outerShdw blurRad="254000" dist="1143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文本框 21"/>
            <p:cNvSpPr txBox="1"/>
            <p:nvPr/>
          </p:nvSpPr>
          <p:spPr>
            <a:xfrm>
              <a:off x="6677003" y="4729286"/>
              <a:ext cx="1201277" cy="324023"/>
            </a:xfrm>
            <a:prstGeom prst="rect">
              <a:avLst/>
            </a:prstGeom>
            <a:noFill/>
          </p:spPr>
          <p:txBody>
            <a:bodyPr wrap="square" rtlCol="0">
              <a:spAutoFit/>
            </a:bodyPr>
            <a:lstStyle/>
            <a:p>
              <a:pPr algn="ctr"/>
              <a:endParaRPr lang="zh-CN" altLang="en-US" sz="4400" dirty="0">
                <a:solidFill>
                  <a:schemeClr val="bg1"/>
                </a:solidFill>
                <a:latin typeface="微软雅黑" panose="020B0503020204020204" charset="-122"/>
                <a:ea typeface="微软雅黑" panose="020B0503020204020204" charset="-122"/>
              </a:endParaRPr>
            </a:p>
          </p:txBody>
        </p:sp>
        <p:sp>
          <p:nvSpPr>
            <p:cNvPr id="23" name="文本框 22"/>
            <p:cNvSpPr txBox="1"/>
            <p:nvPr/>
          </p:nvSpPr>
          <p:spPr>
            <a:xfrm>
              <a:off x="7705562" y="4845524"/>
              <a:ext cx="2115897" cy="505476"/>
            </a:xfrm>
            <a:prstGeom prst="rect">
              <a:avLst/>
            </a:prstGeom>
            <a:noFill/>
          </p:spPr>
          <p:txBody>
            <a:bodyPr wrap="square" rtlCol="0">
              <a:spAutoFit/>
            </a:bodyPr>
            <a:lstStyle/>
            <a:p>
              <a:r>
                <a:rPr lang="zh-CN" altLang="en-US" sz="3600" dirty="0" smtClean="0">
                  <a:solidFill>
                    <a:schemeClr val="bg1"/>
                  </a:solidFill>
                  <a:latin typeface="微软雅黑" panose="020B0503020204020204" charset="-122"/>
                  <a:ea typeface="微软雅黑" panose="020B0503020204020204" charset="-122"/>
                </a:rPr>
                <a:t>效果案例</a:t>
              </a:r>
              <a:endParaRPr lang="zh-CN" altLang="en-US" sz="3600" dirty="0">
                <a:solidFill>
                  <a:schemeClr val="bg1"/>
                </a:solidFill>
                <a:latin typeface="微软雅黑" panose="020B0503020204020204" charset="-122"/>
                <a:ea typeface="微软雅黑" panose="020B0503020204020204" charset="-122"/>
              </a:endParaRPr>
            </a:p>
          </p:txBody>
        </p:sp>
      </p:grpSp>
      <p:cxnSp>
        <p:nvCxnSpPr>
          <p:cNvPr id="24" name="肘形连接符 23"/>
          <p:cNvCxnSpPr/>
          <p:nvPr/>
        </p:nvCxnSpPr>
        <p:spPr>
          <a:xfrm rot="16200000" flipH="1">
            <a:off x="7960552" y="1940014"/>
            <a:ext cx="3522774" cy="3100887"/>
          </a:xfrm>
          <a:prstGeom prst="bentConnector3">
            <a:avLst/>
          </a:prstGeom>
          <a:ln w="88900">
            <a:solidFill>
              <a:schemeClr val="bg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19"/>
          <p:cNvSpPr txBox="1"/>
          <p:nvPr/>
        </p:nvSpPr>
        <p:spPr bwMode="auto">
          <a:xfrm>
            <a:off x="8447749" y="2467735"/>
            <a:ext cx="2824633" cy="923330"/>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sp>
        <p:nvSpPr>
          <p:cNvPr id="26" name="TextBox 21"/>
          <p:cNvSpPr txBox="1"/>
          <p:nvPr/>
        </p:nvSpPr>
        <p:spPr bwMode="auto">
          <a:xfrm>
            <a:off x="8311664" y="4392500"/>
            <a:ext cx="2824633" cy="923330"/>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nvGrpSpPr>
          <p:cNvPr id="27" name="组合 26"/>
          <p:cNvGrpSpPr/>
          <p:nvPr/>
        </p:nvGrpSpPr>
        <p:grpSpPr>
          <a:xfrm>
            <a:off x="8574013" y="1717507"/>
            <a:ext cx="1783249" cy="557433"/>
            <a:chOff x="8531059" y="1901024"/>
            <a:chExt cx="1783249" cy="557433"/>
          </a:xfrm>
          <a:solidFill>
            <a:srgbClr val="0070C0"/>
          </a:solidFill>
        </p:grpSpPr>
        <p:sp>
          <p:nvSpPr>
            <p:cNvPr id="28" name="圆角矩形 27"/>
            <p:cNvSpPr/>
            <p:nvPr/>
          </p:nvSpPr>
          <p:spPr>
            <a:xfrm>
              <a:off x="8531059" y="1901024"/>
              <a:ext cx="1783249" cy="557433"/>
            </a:xfrm>
            <a:prstGeom prst="roundRect">
              <a:avLst/>
            </a:prstGeom>
            <a:grpFill/>
            <a:ln w="25400">
              <a:noFill/>
            </a:ln>
            <a:effectLst>
              <a:outerShdw blurRad="254000" dist="114300" dir="27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29" name="矩形 28"/>
            <p:cNvSpPr/>
            <p:nvPr/>
          </p:nvSpPr>
          <p:spPr bwMode="auto">
            <a:xfrm>
              <a:off x="8632717" y="2000855"/>
              <a:ext cx="1681591" cy="369333"/>
            </a:xfrm>
            <a:prstGeom prst="rect">
              <a:avLst/>
            </a:prstGeom>
            <a:grpFill/>
            <a:ln>
              <a:noFill/>
            </a:ln>
          </p:spPr>
          <p:txBody>
            <a:bodyPr wrap="square">
              <a:spAutoFit/>
            </a:bodyPr>
            <a:lstStyle/>
            <a:p>
              <a:pPr fontAlgn="auto">
                <a:spcBef>
                  <a:spcPts val="0"/>
                </a:spcBef>
                <a:spcAft>
                  <a:spcPts val="0"/>
                </a:spcAft>
                <a:defRPr/>
              </a:pPr>
              <a:r>
                <a:rPr lang="zh-CN" altLang="en-US" b="1" dirty="0" smtClean="0">
                  <a:solidFill>
                    <a:schemeClr val="bg1"/>
                  </a:solidFill>
                  <a:latin typeface="微软雅黑" panose="020B0503020204020204" charset="-122"/>
                  <a:ea typeface="微软雅黑" panose="020B0503020204020204" charset="-122"/>
                </a:rPr>
                <a:t>输入相关标题</a:t>
              </a:r>
              <a:endParaRPr lang="zh-CN" altLang="en-US" b="1" dirty="0">
                <a:solidFill>
                  <a:schemeClr val="bg1"/>
                </a:solidFill>
                <a:latin typeface="微软雅黑" panose="020B0503020204020204" charset="-122"/>
                <a:ea typeface="微软雅黑" panose="020B0503020204020204" charset="-122"/>
              </a:endParaRPr>
            </a:p>
          </p:txBody>
        </p:sp>
      </p:grpSp>
      <p:grpSp>
        <p:nvGrpSpPr>
          <p:cNvPr id="30" name="组合 29"/>
          <p:cNvGrpSpPr/>
          <p:nvPr/>
        </p:nvGrpSpPr>
        <p:grpSpPr>
          <a:xfrm>
            <a:off x="8575262" y="3737286"/>
            <a:ext cx="1782000" cy="558000"/>
            <a:chOff x="8317813" y="4102589"/>
            <a:chExt cx="1782000" cy="558000"/>
          </a:xfrm>
          <a:solidFill>
            <a:schemeClr val="tx1">
              <a:lumMod val="75000"/>
              <a:lumOff val="25000"/>
            </a:schemeClr>
          </a:solidFill>
        </p:grpSpPr>
        <p:sp>
          <p:nvSpPr>
            <p:cNvPr id="31" name="圆角矩形 30"/>
            <p:cNvSpPr/>
            <p:nvPr/>
          </p:nvSpPr>
          <p:spPr>
            <a:xfrm flipH="1">
              <a:off x="8317813" y="4102589"/>
              <a:ext cx="1782000" cy="558000"/>
            </a:xfrm>
            <a:prstGeom prst="roundRect">
              <a:avLst/>
            </a:prstGeom>
            <a:grpFill/>
            <a:ln w="25400">
              <a:noFill/>
            </a:ln>
            <a:effectLst>
              <a:outerShdw blurRad="254000" dist="114300" dir="27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2" name="矩形 31"/>
            <p:cNvSpPr/>
            <p:nvPr/>
          </p:nvSpPr>
          <p:spPr bwMode="auto">
            <a:xfrm>
              <a:off x="8404796" y="4199803"/>
              <a:ext cx="1573218" cy="369333"/>
            </a:xfrm>
            <a:prstGeom prst="rect">
              <a:avLst/>
            </a:prstGeom>
            <a:grpFill/>
            <a:ln>
              <a:noFill/>
            </a:ln>
          </p:spPr>
          <p:txBody>
            <a:bodyPr wrap="square">
              <a:spAutoFit/>
            </a:bodyPr>
            <a:lstStyle/>
            <a:p>
              <a:pPr fontAlgn="auto">
                <a:spcBef>
                  <a:spcPts val="0"/>
                </a:spcBef>
                <a:spcAft>
                  <a:spcPts val="0"/>
                </a:spcAft>
                <a:defRPr/>
              </a:pPr>
              <a:r>
                <a:rPr lang="zh-CN" altLang="en-US" b="1" dirty="0" smtClean="0">
                  <a:solidFill>
                    <a:schemeClr val="bg1"/>
                  </a:solidFill>
                  <a:latin typeface="微软雅黑" panose="020B0503020204020204" charset="-122"/>
                  <a:ea typeface="微软雅黑" panose="020B0503020204020204" charset="-122"/>
                </a:rPr>
                <a:t>输入相关标题</a:t>
              </a:r>
              <a:endParaRPr lang="zh-CN" altLang="en-US" b="1"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4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6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800" decel="100000"/>
                                            <p:tgtEl>
                                              <p:spTgt spid="18"/>
                                            </p:tgtEl>
                                          </p:cBhvr>
                                        </p:animEffect>
                                        <p:anim calcmode="lin" valueType="num">
                                          <p:cBhvr>
                                            <p:cTn id="32" dur="800" decel="100000" fill="hold"/>
                                            <p:tgtEl>
                                              <p:spTgt spid="18"/>
                                            </p:tgtEl>
                                            <p:attrNameLst>
                                              <p:attrName>style.rotation</p:attrName>
                                            </p:attrNameLst>
                                          </p:cBhvr>
                                          <p:tavLst>
                                            <p:tav tm="0">
                                              <p:val>
                                                <p:fltVal val="-90"/>
                                              </p:val>
                                            </p:tav>
                                            <p:tav tm="100000">
                                              <p:val>
                                                <p:fltVal val="0"/>
                                              </p:val>
                                            </p:tav>
                                          </p:tavLst>
                                        </p:anim>
                                        <p:anim calcmode="lin" valueType="num">
                                          <p:cBhvr>
                                            <p:cTn id="33" dur="800" decel="100000" fill="hold"/>
                                            <p:tgtEl>
                                              <p:spTgt spid="18"/>
                                            </p:tgtEl>
                                            <p:attrNameLst>
                                              <p:attrName>ppt_x</p:attrName>
                                            </p:attrNameLst>
                                          </p:cBhvr>
                                          <p:tavLst>
                                            <p:tav tm="0">
                                              <p:val>
                                                <p:strVal val="#ppt_x+0.4"/>
                                              </p:val>
                                            </p:tav>
                                            <p:tav tm="100000">
                                              <p:val>
                                                <p:strVal val="#ppt_x-0.05"/>
                                              </p:val>
                                            </p:tav>
                                          </p:tavLst>
                                        </p:anim>
                                        <p:anim calcmode="lin" valueType="num">
                                          <p:cBhvr>
                                            <p:cTn id="34" dur="800" decel="100000" fill="hold"/>
                                            <p:tgtEl>
                                              <p:spTgt spid="1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8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5" fill="hold">
                                <p:stCondLst>
                                  <p:cond delay="1000"/>
                                </p:stCondLst>
                                <p:childTnLst>
                                  <p:par>
                                    <p:cTn id="46" presetID="2" presetClass="entr" presetSubtype="4" fill="hold" nodeType="afterEffect" p14:presetBounceEnd="60000">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14:bounceEnd="60000">
                                          <p:cBhvr additive="base">
                                            <p:cTn id="48" dur="8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49" dur="800" fill="hold"/>
                                            <p:tgtEl>
                                              <p:spTgt spid="20"/>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par>
                              <p:cTn id="54" fill="hold">
                                <p:stCondLst>
                                  <p:cond delay="2500"/>
                                </p:stCondLst>
                                <p:childTnLst>
                                  <p:par>
                                    <p:cTn id="55" presetID="49" presetClass="entr" presetSubtype="0" decel="10000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 calcmode="lin" valueType="num">
                                          <p:cBhvr>
                                            <p:cTn id="59" dur="500" fill="hold"/>
                                            <p:tgtEl>
                                              <p:spTgt spid="27"/>
                                            </p:tgtEl>
                                            <p:attrNameLst>
                                              <p:attrName>style.rotation</p:attrName>
                                            </p:attrNameLst>
                                          </p:cBhvr>
                                          <p:tavLst>
                                            <p:tav tm="0">
                                              <p:val>
                                                <p:fltVal val="360"/>
                                              </p:val>
                                            </p:tav>
                                            <p:tav tm="100000">
                                              <p:val>
                                                <p:fltVal val="0"/>
                                              </p:val>
                                            </p:tav>
                                          </p:tavLst>
                                        </p:anim>
                                        <p:animEffect transition="in" filter="fade">
                                          <p:cBhvr>
                                            <p:cTn id="60" dur="500"/>
                                            <p:tgtEl>
                                              <p:spTgt spid="27"/>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4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6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800" decel="100000"/>
                                            <p:tgtEl>
                                              <p:spTgt spid="18"/>
                                            </p:tgtEl>
                                          </p:cBhvr>
                                        </p:animEffect>
                                        <p:anim calcmode="lin" valueType="num">
                                          <p:cBhvr>
                                            <p:cTn id="32" dur="800" decel="100000" fill="hold"/>
                                            <p:tgtEl>
                                              <p:spTgt spid="18"/>
                                            </p:tgtEl>
                                            <p:attrNameLst>
                                              <p:attrName>style.rotation</p:attrName>
                                            </p:attrNameLst>
                                          </p:cBhvr>
                                          <p:tavLst>
                                            <p:tav tm="0">
                                              <p:val>
                                                <p:fltVal val="-90"/>
                                              </p:val>
                                            </p:tav>
                                            <p:tav tm="100000">
                                              <p:val>
                                                <p:fltVal val="0"/>
                                              </p:val>
                                            </p:tav>
                                          </p:tavLst>
                                        </p:anim>
                                        <p:anim calcmode="lin" valueType="num">
                                          <p:cBhvr>
                                            <p:cTn id="33" dur="800" decel="100000" fill="hold"/>
                                            <p:tgtEl>
                                              <p:spTgt spid="18"/>
                                            </p:tgtEl>
                                            <p:attrNameLst>
                                              <p:attrName>ppt_x</p:attrName>
                                            </p:attrNameLst>
                                          </p:cBhvr>
                                          <p:tavLst>
                                            <p:tav tm="0">
                                              <p:val>
                                                <p:strVal val="#ppt_x+0.4"/>
                                              </p:val>
                                            </p:tav>
                                            <p:tav tm="100000">
                                              <p:val>
                                                <p:strVal val="#ppt_x-0.05"/>
                                              </p:val>
                                            </p:tav>
                                          </p:tavLst>
                                        </p:anim>
                                        <p:anim calcmode="lin" valueType="num">
                                          <p:cBhvr>
                                            <p:cTn id="34" dur="800" decel="100000" fill="hold"/>
                                            <p:tgtEl>
                                              <p:spTgt spid="1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8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800" fill="hold"/>
                                            <p:tgtEl>
                                              <p:spTgt spid="20"/>
                                            </p:tgtEl>
                                            <p:attrNameLst>
                                              <p:attrName>ppt_x</p:attrName>
                                            </p:attrNameLst>
                                          </p:cBhvr>
                                          <p:tavLst>
                                            <p:tav tm="0">
                                              <p:val>
                                                <p:strVal val="#ppt_x"/>
                                              </p:val>
                                            </p:tav>
                                            <p:tav tm="100000">
                                              <p:val>
                                                <p:strVal val="#ppt_x"/>
                                              </p:val>
                                            </p:tav>
                                          </p:tavLst>
                                        </p:anim>
                                        <p:anim calcmode="lin" valueType="num">
                                          <p:cBhvr additive="base">
                                            <p:cTn id="49" dur="800" fill="hold"/>
                                            <p:tgtEl>
                                              <p:spTgt spid="20"/>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par>
                              <p:cTn id="54" fill="hold">
                                <p:stCondLst>
                                  <p:cond delay="2500"/>
                                </p:stCondLst>
                                <p:childTnLst>
                                  <p:par>
                                    <p:cTn id="55" presetID="49" presetClass="entr" presetSubtype="0" decel="10000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 calcmode="lin" valueType="num">
                                          <p:cBhvr>
                                            <p:cTn id="59" dur="500" fill="hold"/>
                                            <p:tgtEl>
                                              <p:spTgt spid="27"/>
                                            </p:tgtEl>
                                            <p:attrNameLst>
                                              <p:attrName>style.rotation</p:attrName>
                                            </p:attrNameLst>
                                          </p:cBhvr>
                                          <p:tavLst>
                                            <p:tav tm="0">
                                              <p:val>
                                                <p:fltVal val="360"/>
                                              </p:val>
                                            </p:tav>
                                            <p:tav tm="100000">
                                              <p:val>
                                                <p:fltVal val="0"/>
                                              </p:val>
                                            </p:tav>
                                          </p:tavLst>
                                        </p:anim>
                                        <p:animEffect transition="in" filter="fade">
                                          <p:cBhvr>
                                            <p:cTn id="60" dur="500"/>
                                            <p:tgtEl>
                                              <p:spTgt spid="27"/>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5240943" y="3522429"/>
            <a:ext cx="165232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PART  </a:t>
            </a:r>
            <a:r>
              <a:rPr lang="en-US" altLang="zh-CN" sz="2800" dirty="0" smtClean="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04</a:t>
            </a:r>
            <a:endParaRPr lang="zh-CN" altLang="en-US" sz="28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4555532" y="4165723"/>
            <a:ext cx="3023150"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3600" b="1" dirty="0" smtClean="0">
                <a:solidFill>
                  <a:srgbClr val="0070C0"/>
                </a:solidFill>
                <a:latin typeface="微软雅黑" panose="020B0503020204020204" charset="-122"/>
                <a:ea typeface="微软雅黑" panose="020B0503020204020204" charset="-122"/>
                <a:sym typeface="方正兰亭黑_GBK" pitchFamily="2" charset="-122"/>
              </a:rPr>
              <a:t>未来工作计划</a:t>
            </a:r>
            <a:endParaRPr lang="zh-CN" altLang="en-US" sz="3600" b="1" dirty="0">
              <a:solidFill>
                <a:srgbClr val="0070C0"/>
              </a:solidFill>
              <a:latin typeface="微软雅黑" panose="020B0503020204020204" charset="-122"/>
              <a:ea typeface="微软雅黑" panose="020B0503020204020204" charset="-122"/>
              <a:sym typeface="方正兰亭黑_GBK" pitchFamily="2" charset="-122"/>
            </a:endParaRPr>
          </a:p>
        </p:txBody>
      </p:sp>
      <p:sp>
        <p:nvSpPr>
          <p:cNvPr id="9" name="矩形 51"/>
          <p:cNvSpPr>
            <a:spLocks noChangeArrowheads="1"/>
          </p:cNvSpPr>
          <p:nvPr/>
        </p:nvSpPr>
        <p:spPr bwMode="auto">
          <a:xfrm>
            <a:off x="4583707" y="5081650"/>
            <a:ext cx="3024581" cy="369328"/>
          </a:xfrm>
          <a:prstGeom prst="rect">
            <a:avLst/>
          </a:prstGeom>
          <a:solidFill>
            <a:srgbClr val="0070C0"/>
          </a:solidFill>
          <a:ln>
            <a:solidFill>
              <a:srgbClr val="0070C0"/>
            </a:solidFill>
          </a:ln>
        </p:spPr>
        <p:txBody>
          <a:bodyPr wrap="square" lIns="91434" tIns="45718" rIns="91434" bIns="45718">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algn="ctr">
              <a:lnSpc>
                <a:spcPct val="100000"/>
              </a:lnSpc>
              <a:spcBef>
                <a:spcPct val="20000"/>
              </a:spcBef>
              <a:buNone/>
            </a:pPr>
            <a:r>
              <a:rPr lang="en-US" altLang="zh-CN" sz="1800" dirty="0">
                <a:solidFill>
                  <a:schemeClr val="bg1"/>
                </a:solidFill>
                <a:latin typeface="Impact" panose="020B0806030902050204" pitchFamily="34" charset="0"/>
                <a:ea typeface="时尚中黑简体" panose="01010104010101010101" pitchFamily="2" charset="-122"/>
                <a:sym typeface="Arial" panose="020B0604020202020204" pitchFamily="34" charset="0"/>
              </a:rPr>
              <a:t>The future work plan</a:t>
            </a:r>
            <a:endParaRPr lang="zh-CN" altLang="en-US" sz="180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4785517" y="4932129"/>
            <a:ext cx="2620962" cy="0"/>
          </a:xfrm>
          <a:prstGeom prst="line">
            <a:avLst/>
          </a:prstGeom>
          <a:noFill/>
          <a:ln w="19050">
            <a:solidFill>
              <a:srgbClr val="0070C0"/>
            </a:solidFill>
            <a:prstDash val="sysDash"/>
            <a:bevel/>
          </a:ln>
          <a:extLst>
            <a:ext uri="{909E8E84-426E-40DD-AFC4-6F175D3DCCD1}">
              <a14:hiddenFill xmlns:a14="http://schemas.microsoft.com/office/drawing/2010/main">
                <a:noFill/>
              </a14:hiddenFill>
            </a:ext>
          </a:extLst>
        </p:spPr>
        <p:txBody>
          <a:bodyPr/>
          <a:lstStyle/>
          <a:p>
            <a:endParaRPr lang="zh-CN" altLang="en-US">
              <a:latin typeface="时尚中黑简体" panose="01010104010101010101" pitchFamily="2" charset="-122"/>
              <a:ea typeface="时尚中黑简体" panose="01010104010101010101" pitchFamily="2" charset="-122"/>
            </a:endParaRPr>
          </a:p>
        </p:txBody>
      </p:sp>
      <p:grpSp>
        <p:nvGrpSpPr>
          <p:cNvPr id="13" name="组合 12"/>
          <p:cNvGrpSpPr/>
          <p:nvPr/>
        </p:nvGrpSpPr>
        <p:grpSpPr>
          <a:xfrm>
            <a:off x="4889395" y="829094"/>
            <a:ext cx="2413204" cy="2413204"/>
            <a:chOff x="9007693" y="2539765"/>
            <a:chExt cx="1812165" cy="1812165"/>
          </a:xfrm>
        </p:grpSpPr>
        <p:grpSp>
          <p:nvGrpSpPr>
            <p:cNvPr id="14" name="组合 13"/>
            <p:cNvGrpSpPr/>
            <p:nvPr/>
          </p:nvGrpSpPr>
          <p:grpSpPr>
            <a:xfrm>
              <a:off x="9007693" y="2539765"/>
              <a:ext cx="1812165" cy="1812165"/>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C00000"/>
                  </a:solidFill>
                  <a:effectLst/>
                  <a:uLnTx/>
                  <a:uFillTx/>
                  <a:latin typeface="Calibri" panose="020F0502020204030204"/>
                  <a:ea typeface="宋体" panose="02010600030101010101" pitchFamily="2" charset="-122"/>
                  <a:cs typeface="+mn-cs"/>
                </a:endParaRPr>
              </a:p>
            </p:txBody>
          </p:sp>
        </p:grpSp>
        <p:sp>
          <p:nvSpPr>
            <p:cNvPr id="15" name="Freeform 14"/>
            <p:cNvSpPr>
              <a:spLocks noEditPoints="1"/>
            </p:cNvSpPr>
            <p:nvPr/>
          </p:nvSpPr>
          <p:spPr bwMode="black">
            <a:xfrm rot="900000">
              <a:off x="9472775" y="2990447"/>
              <a:ext cx="882000" cy="910800"/>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0070C0"/>
            </a:solidFill>
            <a:ln>
              <a:noFill/>
            </a:ln>
          </p:spPr>
          <p:txBody>
            <a:bodyPr vert="horz" wrap="square" lIns="109700" tIns="54851" rIns="109700" bIns="5485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35" dirty="0">
                <a:solidFill>
                  <a:srgbClr val="FFFFFF"/>
                </a:solidFill>
                <a:latin typeface="Segoe UI" panose="020B0502040204020203"/>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 fill="hold"/>
                                        <p:tgtEl>
                                          <p:spTgt spid="13"/>
                                        </p:tgtEl>
                                        <p:attrNameLst>
                                          <p:attrName>ppt_w</p:attrName>
                                        </p:attrNameLst>
                                      </p:cBhvr>
                                      <p:tavLst>
                                        <p:tav tm="0">
                                          <p:val>
                                            <p:fltVal val="0"/>
                                          </p:val>
                                        </p:tav>
                                        <p:tav tm="100000">
                                          <p:val>
                                            <p:strVal val="#ppt_w"/>
                                          </p:val>
                                        </p:tav>
                                      </p:tavLst>
                                    </p:anim>
                                    <p:anim calcmode="lin" valueType="num">
                                      <p:cBhvr>
                                        <p:cTn id="8" dur="200" fill="hold"/>
                                        <p:tgtEl>
                                          <p:spTgt spid="13"/>
                                        </p:tgtEl>
                                        <p:attrNameLst>
                                          <p:attrName>ppt_h</p:attrName>
                                        </p:attrNameLst>
                                      </p:cBhvr>
                                      <p:tavLst>
                                        <p:tav tm="0">
                                          <p:val>
                                            <p:fltVal val="0"/>
                                          </p:val>
                                        </p:tav>
                                        <p:tav tm="100000">
                                          <p:val>
                                            <p:strVal val="#ppt_h"/>
                                          </p:val>
                                        </p:tav>
                                      </p:tavLst>
                                    </p:anim>
                                    <p:animEffect transition="in" filter="fade">
                                      <p:cBhvr>
                                        <p:cTn id="9" dur="200"/>
                                        <p:tgtEl>
                                          <p:spTgt spid="13"/>
                                        </p:tgtEl>
                                      </p:cBhvr>
                                    </p:animEffect>
                                  </p:childTnLst>
                                </p:cTn>
                              </p:par>
                              <p:par>
                                <p:cTn id="10" presetID="6" presetClass="emph" presetSubtype="0" autoRev="1" fill="hold" nodeType="withEffect">
                                  <p:stCondLst>
                                    <p:cond delay="200"/>
                                  </p:stCondLst>
                                  <p:childTnLst>
                                    <p:animScale>
                                      <p:cBhvr>
                                        <p:cTn id="11" dur="200" fill="hold"/>
                                        <p:tgtEl>
                                          <p:spTgt spid="13"/>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63"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未来工作计划</a:t>
            </a:r>
            <a:endParaRPr lang="zh-CN" altLang="en-US" sz="2000"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3306967" y="3728949"/>
            <a:ext cx="3059785" cy="1518551"/>
            <a:chOff x="1591195" y="3531392"/>
            <a:chExt cx="1721136" cy="774463"/>
          </a:xfrm>
          <a:effectLst>
            <a:outerShdw blurRad="444500" dist="254000" dir="8100000" algn="tr" rotWithShape="0">
              <a:prstClr val="black">
                <a:alpha val="50000"/>
              </a:prstClr>
            </a:outerShdw>
          </a:effectLst>
        </p:grpSpPr>
        <p:sp>
          <p:nvSpPr>
            <p:cNvPr id="1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2166519" y="1836005"/>
            <a:ext cx="3059785" cy="1518551"/>
            <a:chOff x="1591195" y="3531392"/>
            <a:chExt cx="1721136" cy="774463"/>
          </a:xfrm>
          <a:effectLst>
            <a:outerShdw blurRad="444500" dist="254000" dir="8100000" algn="tr" rotWithShape="0">
              <a:prstClr val="black">
                <a:alpha val="50000"/>
              </a:prstClr>
            </a:outerShdw>
          </a:effectLst>
        </p:grpSpPr>
        <p:sp>
          <p:nvSpPr>
            <p:cNvPr id="19"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Freeform 9"/>
          <p:cNvSpPr>
            <a:spLocks noEditPoints="1"/>
          </p:cNvSpPr>
          <p:nvPr/>
        </p:nvSpPr>
        <p:spPr bwMode="auto">
          <a:xfrm>
            <a:off x="2525617" y="2357530"/>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8"/>
          <p:cNvSpPr>
            <a:spLocks noEditPoints="1"/>
          </p:cNvSpPr>
          <p:nvPr/>
        </p:nvSpPr>
        <p:spPr bwMode="auto">
          <a:xfrm>
            <a:off x="3523578" y="4210334"/>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TextBox 18"/>
          <p:cNvSpPr txBox="1"/>
          <p:nvPr/>
        </p:nvSpPr>
        <p:spPr>
          <a:xfrm>
            <a:off x="3240169" y="2476631"/>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sp>
        <p:nvSpPr>
          <p:cNvPr id="24" name="TextBox 19"/>
          <p:cNvSpPr txBox="1"/>
          <p:nvPr/>
        </p:nvSpPr>
        <p:spPr>
          <a:xfrm>
            <a:off x="3243511" y="2130275"/>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rPr>
              <a:t>第一步</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endParaRPr>
          </a:p>
        </p:txBody>
      </p:sp>
      <p:grpSp>
        <p:nvGrpSpPr>
          <p:cNvPr id="25" name="组合 24"/>
          <p:cNvGrpSpPr/>
          <p:nvPr/>
        </p:nvGrpSpPr>
        <p:grpSpPr>
          <a:xfrm>
            <a:off x="5515026" y="1836005"/>
            <a:ext cx="3059785" cy="1518551"/>
            <a:chOff x="1591195" y="3531392"/>
            <a:chExt cx="1721136" cy="774463"/>
          </a:xfrm>
          <a:effectLst>
            <a:outerShdw blurRad="444500" dist="254000" dir="8100000" algn="tr" rotWithShape="0">
              <a:prstClr val="black">
                <a:alpha val="50000"/>
              </a:prstClr>
            </a:outerShdw>
          </a:effectLst>
        </p:grpSpPr>
        <p:sp>
          <p:nvSpPr>
            <p:cNvPr id="2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Freeform 6"/>
          <p:cNvSpPr>
            <a:spLocks noEditPoints="1"/>
          </p:cNvSpPr>
          <p:nvPr/>
        </p:nvSpPr>
        <p:spPr bwMode="auto">
          <a:xfrm>
            <a:off x="5702343" y="2417632"/>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TextBox 24"/>
          <p:cNvSpPr txBox="1"/>
          <p:nvPr/>
        </p:nvSpPr>
        <p:spPr>
          <a:xfrm>
            <a:off x="6440569" y="2476631"/>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sp>
        <p:nvSpPr>
          <p:cNvPr id="30" name="TextBox 25"/>
          <p:cNvSpPr txBox="1"/>
          <p:nvPr/>
        </p:nvSpPr>
        <p:spPr>
          <a:xfrm>
            <a:off x="6443911" y="2130275"/>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rPr>
              <a:t>第二步</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endParaRPr>
          </a:p>
        </p:txBody>
      </p:sp>
      <p:sp>
        <p:nvSpPr>
          <p:cNvPr id="31" name="TextBox 26"/>
          <p:cNvSpPr txBox="1"/>
          <p:nvPr/>
        </p:nvSpPr>
        <p:spPr>
          <a:xfrm>
            <a:off x="4310311" y="4375951"/>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sp>
        <p:nvSpPr>
          <p:cNvPr id="32" name="TextBox 27"/>
          <p:cNvSpPr txBox="1"/>
          <p:nvPr/>
        </p:nvSpPr>
        <p:spPr>
          <a:xfrm>
            <a:off x="4313653" y="4029595"/>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rPr>
              <a:t>第三步</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endParaRPr>
          </a:p>
        </p:txBody>
      </p:sp>
      <p:grpSp>
        <p:nvGrpSpPr>
          <p:cNvPr id="33" name="组合 32"/>
          <p:cNvGrpSpPr/>
          <p:nvPr/>
        </p:nvGrpSpPr>
        <p:grpSpPr>
          <a:xfrm>
            <a:off x="6596311" y="3728949"/>
            <a:ext cx="3059785" cy="1518551"/>
            <a:chOff x="1591195" y="3531392"/>
            <a:chExt cx="1721136" cy="774463"/>
          </a:xfrm>
          <a:effectLst>
            <a:outerShdw blurRad="444500" dist="254000" dir="8100000" algn="tr" rotWithShape="0">
              <a:prstClr val="black">
                <a:alpha val="50000"/>
              </a:prstClr>
            </a:outerShdw>
          </a:effectLst>
        </p:grpSpPr>
        <p:sp>
          <p:nvSpPr>
            <p:cNvPr id="3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Freeform 7"/>
          <p:cNvSpPr>
            <a:spLocks noEditPoints="1"/>
          </p:cNvSpPr>
          <p:nvPr/>
        </p:nvSpPr>
        <p:spPr bwMode="auto">
          <a:xfrm>
            <a:off x="6788756" y="4246432"/>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TextBox 32"/>
          <p:cNvSpPr txBox="1"/>
          <p:nvPr/>
        </p:nvSpPr>
        <p:spPr>
          <a:xfrm>
            <a:off x="7583569" y="4375951"/>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sp>
        <p:nvSpPr>
          <p:cNvPr id="38" name="TextBox 33"/>
          <p:cNvSpPr txBox="1"/>
          <p:nvPr/>
        </p:nvSpPr>
        <p:spPr>
          <a:xfrm>
            <a:off x="7586911" y="4029595"/>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rPr>
              <a:t>第四步</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cs typeface="华文黑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par>
                          <p:cTn id="38" fill="hold">
                            <p:stCondLst>
                              <p:cond delay="3000"/>
                            </p:stCondLst>
                            <p:childTnLst>
                              <p:par>
                                <p:cTn id="39" presetID="16" presetClass="entr" presetSubtype="2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childTnLst>
                          </p:cTn>
                        </p:par>
                        <p:par>
                          <p:cTn id="55" fill="hold">
                            <p:stCondLst>
                              <p:cond delay="4500"/>
                            </p:stCondLst>
                            <p:childTnLst>
                              <p:par>
                                <p:cTn id="56" presetID="16" presetClass="entr" presetSubtype="21"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par>
                          <p:cTn id="59" fill="hold">
                            <p:stCondLst>
                              <p:cond delay="5000"/>
                            </p:stCondLst>
                            <p:childTnLst>
                              <p:par>
                                <p:cTn id="60" presetID="53" presetClass="entr" presetSubtype="16"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left)">
                                      <p:cBhvr>
                                        <p:cTn id="68" dur="500"/>
                                        <p:tgtEl>
                                          <p:spTgt spid="3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P spid="28" grpId="0" animBg="1"/>
      <p:bldP spid="29" grpId="0"/>
      <p:bldP spid="30" grpId="0"/>
      <p:bldP spid="31" grpId="0"/>
      <p:bldP spid="32" grpId="0"/>
      <p:bldP spid="36" grpId="0" animBg="1"/>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6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未来工作计划</a:t>
            </a:r>
            <a:endParaRPr lang="zh-CN" altLang="en-US" sz="2000" dirty="0">
              <a:solidFill>
                <a:schemeClr val="bg1"/>
              </a:solidFill>
              <a:latin typeface="微软雅黑" panose="020B0503020204020204" charset="-122"/>
              <a:ea typeface="微软雅黑" panose="020B0503020204020204" charset="-122"/>
            </a:endParaRPr>
          </a:p>
        </p:txBody>
      </p:sp>
      <p:grpSp>
        <p:nvGrpSpPr>
          <p:cNvPr id="72" name="组合 71"/>
          <p:cNvGrpSpPr/>
          <p:nvPr/>
        </p:nvGrpSpPr>
        <p:grpSpPr>
          <a:xfrm>
            <a:off x="1875414" y="2039834"/>
            <a:ext cx="1506792" cy="1506792"/>
            <a:chOff x="3481448" y="2338049"/>
            <a:chExt cx="2181104" cy="2181104"/>
          </a:xfrm>
        </p:grpSpPr>
        <p:grpSp>
          <p:nvGrpSpPr>
            <p:cNvPr id="73" name="组合 7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76" name="椭圆 7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grpSp>
        <p:sp>
          <p:nvSpPr>
            <p:cNvPr id="74" name="TextBox 55"/>
            <p:cNvSpPr txBox="1"/>
            <p:nvPr/>
          </p:nvSpPr>
          <p:spPr>
            <a:xfrm>
              <a:off x="3859414"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方案</a:t>
              </a:r>
              <a:r>
                <a:rPr kumimoji="0" lang="en-US" altLang="zh-CN"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01</a:t>
              </a:r>
              <a:endParaRPr kumimoji="0" lang="zh-CN" altLang="en-US" sz="20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
        <p:nvSpPr>
          <p:cNvPr id="77" name="矩形 76"/>
          <p:cNvSpPr/>
          <p:nvPr/>
        </p:nvSpPr>
        <p:spPr>
          <a:xfrm>
            <a:off x="1845206" y="378237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grpSp>
        <p:nvGrpSpPr>
          <p:cNvPr id="78" name="组合 77"/>
          <p:cNvGrpSpPr/>
          <p:nvPr/>
        </p:nvGrpSpPr>
        <p:grpSpPr>
          <a:xfrm>
            <a:off x="3479132" y="3864385"/>
            <a:ext cx="473766" cy="477588"/>
            <a:chOff x="3041651" y="3326606"/>
            <a:chExt cx="631825" cy="636588"/>
          </a:xfrm>
        </p:grpSpPr>
        <p:sp>
          <p:nvSpPr>
            <p:cNvPr id="79"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82" name="组合 81"/>
          <p:cNvGrpSpPr/>
          <p:nvPr/>
        </p:nvGrpSpPr>
        <p:grpSpPr>
          <a:xfrm>
            <a:off x="4113542" y="2039834"/>
            <a:ext cx="1506792" cy="1506792"/>
            <a:chOff x="3481448" y="2338049"/>
            <a:chExt cx="2181104" cy="2181104"/>
          </a:xfrm>
        </p:grpSpPr>
        <p:grpSp>
          <p:nvGrpSpPr>
            <p:cNvPr id="83" name="组合 8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86" name="椭圆 8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grpSp>
        <p:sp>
          <p:nvSpPr>
            <p:cNvPr id="84" name="TextBox 65"/>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方案</a:t>
              </a:r>
              <a:r>
                <a:rPr kumimoji="0" lang="en-US" altLang="zh-CN"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02</a:t>
              </a:r>
              <a:endParaRPr kumimoji="0" lang="zh-CN" altLang="en-US" sz="20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
        <p:nvSpPr>
          <p:cNvPr id="87" name="矩形 86"/>
          <p:cNvSpPr/>
          <p:nvPr/>
        </p:nvSpPr>
        <p:spPr>
          <a:xfrm>
            <a:off x="4053125" y="378237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grpSp>
        <p:nvGrpSpPr>
          <p:cNvPr id="88" name="组合 87"/>
          <p:cNvGrpSpPr/>
          <p:nvPr/>
        </p:nvGrpSpPr>
        <p:grpSpPr>
          <a:xfrm>
            <a:off x="5714332" y="3864385"/>
            <a:ext cx="473766" cy="477588"/>
            <a:chOff x="3041651" y="3326606"/>
            <a:chExt cx="631825" cy="636588"/>
          </a:xfrm>
        </p:grpSpPr>
        <p:sp>
          <p:nvSpPr>
            <p:cNvPr id="89"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93" name="组合 92"/>
          <p:cNvGrpSpPr/>
          <p:nvPr/>
        </p:nvGrpSpPr>
        <p:grpSpPr>
          <a:xfrm>
            <a:off x="6306134" y="2039834"/>
            <a:ext cx="1506792" cy="1506792"/>
            <a:chOff x="3481448" y="2338049"/>
            <a:chExt cx="2181104" cy="2181104"/>
          </a:xfrm>
        </p:grpSpPr>
        <p:grpSp>
          <p:nvGrpSpPr>
            <p:cNvPr id="94" name="组合 93"/>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97" name="椭圆 9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grpSp>
        <p:sp>
          <p:nvSpPr>
            <p:cNvPr id="95" name="TextBox 75"/>
            <p:cNvSpPr txBox="1"/>
            <p:nvPr/>
          </p:nvSpPr>
          <p:spPr>
            <a:xfrm>
              <a:off x="3836211"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方案</a:t>
              </a:r>
              <a:r>
                <a:rPr kumimoji="0" lang="en-US" altLang="zh-CN"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03</a:t>
              </a:r>
              <a:endParaRPr kumimoji="0" lang="zh-CN" altLang="en-US" sz="20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
        <p:nvSpPr>
          <p:cNvPr id="98" name="矩形 97"/>
          <p:cNvSpPr/>
          <p:nvPr/>
        </p:nvSpPr>
        <p:spPr>
          <a:xfrm>
            <a:off x="6229934" y="378237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grpSp>
        <p:nvGrpSpPr>
          <p:cNvPr id="99" name="组合 98"/>
          <p:cNvGrpSpPr/>
          <p:nvPr/>
        </p:nvGrpSpPr>
        <p:grpSpPr>
          <a:xfrm>
            <a:off x="7877983" y="3864385"/>
            <a:ext cx="473766" cy="477588"/>
            <a:chOff x="3041651" y="3326606"/>
            <a:chExt cx="631825" cy="636588"/>
          </a:xfrm>
        </p:grpSpPr>
        <p:sp>
          <p:nvSpPr>
            <p:cNvPr id="100"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1"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3" name="组合 102"/>
          <p:cNvGrpSpPr/>
          <p:nvPr/>
        </p:nvGrpSpPr>
        <p:grpSpPr>
          <a:xfrm>
            <a:off x="8379632" y="2039834"/>
            <a:ext cx="1506792" cy="1506792"/>
            <a:chOff x="3481448" y="2338049"/>
            <a:chExt cx="2181104" cy="2181104"/>
          </a:xfrm>
        </p:grpSpPr>
        <p:grpSp>
          <p:nvGrpSpPr>
            <p:cNvPr id="104" name="组合 103"/>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sp>
            <p:nvSpPr>
              <p:cNvPr id="107" name="椭圆 10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70C0"/>
                  </a:solidFill>
                  <a:effectLst/>
                  <a:uLnTx/>
                  <a:uFillTx/>
                  <a:latin typeface="微软雅黑" panose="020B0503020204020204" charset="-122"/>
                  <a:ea typeface="微软雅黑" panose="020B0503020204020204" charset="-122"/>
                </a:endParaRPr>
              </a:p>
            </p:txBody>
          </p:sp>
        </p:grpSp>
        <p:sp>
          <p:nvSpPr>
            <p:cNvPr id="105" name="TextBox 85"/>
            <p:cNvSpPr txBox="1"/>
            <p:nvPr/>
          </p:nvSpPr>
          <p:spPr>
            <a:xfrm>
              <a:off x="3835051"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方案</a:t>
              </a:r>
              <a:r>
                <a:rPr kumimoji="0" lang="en-US" altLang="zh-CN" sz="20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04</a:t>
              </a:r>
              <a:endParaRPr kumimoji="0" lang="zh-CN" altLang="en-US" sz="20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
        <p:nvSpPr>
          <p:cNvPr id="108" name="矩形 107"/>
          <p:cNvSpPr/>
          <p:nvPr/>
        </p:nvSpPr>
        <p:spPr>
          <a:xfrm>
            <a:off x="8419343" y="378237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anose="020B0503020204020204" charset="-122"/>
                <a:ea typeface="微软雅黑" panose="020B050302020402020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40000">
                                          <p:cBhvr additive="base">
                                            <p:cTn id="7" dur="500" fill="hold"/>
                                            <p:tgtEl>
                                              <p:spTgt spid="7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par>
                              <p:cTn id="13" fill="hold">
                                <p:stCondLst>
                                  <p:cond delay="1000"/>
                                </p:stCondLst>
                                <p:childTnLst>
                                  <p:par>
                                    <p:cTn id="14" presetID="2" presetClass="entr" presetSubtype="8" fill="hold" nodeType="afterEffect" p14:presetBounceEnd="40000">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14:bounceEnd="40000">
                                          <p:cBhvr additive="base">
                                            <p:cTn id="16" dur="500" fill="hold"/>
                                            <p:tgtEl>
                                              <p:spTgt spid="78"/>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7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14:presetBounceEnd="40000">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14:bounceEnd="40000">
                                          <p:cBhvr additive="base">
                                            <p:cTn id="21" dur="500" fill="hold"/>
                                            <p:tgtEl>
                                              <p:spTgt spid="8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8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up)">
                                          <p:cBhvr>
                                            <p:cTn id="26" dur="500"/>
                                            <p:tgtEl>
                                              <p:spTgt spid="87"/>
                                            </p:tgtEl>
                                          </p:cBhvr>
                                        </p:animEffect>
                                      </p:childTnLst>
                                    </p:cTn>
                                  </p:par>
                                </p:childTnLst>
                              </p:cTn>
                            </p:par>
                            <p:par>
                              <p:cTn id="27" fill="hold">
                                <p:stCondLst>
                                  <p:cond delay="2500"/>
                                </p:stCondLst>
                                <p:childTnLst>
                                  <p:par>
                                    <p:cTn id="28" presetID="2" presetClass="entr" presetSubtype="8" fill="hold" nodeType="afterEffect" p14:presetBounceEnd="40000">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14:bounceEnd="40000">
                                          <p:cBhvr additive="base">
                                            <p:cTn id="30" dur="500" fill="hold"/>
                                            <p:tgtEl>
                                              <p:spTgt spid="88"/>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8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14:presetBounceEnd="40000">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14:bounceEnd="40000">
                                          <p:cBhvr additive="base">
                                            <p:cTn id="35" dur="500" fill="hold"/>
                                            <p:tgtEl>
                                              <p:spTgt spid="93"/>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93"/>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wipe(up)">
                                          <p:cBhvr>
                                            <p:cTn id="40" dur="500"/>
                                            <p:tgtEl>
                                              <p:spTgt spid="98"/>
                                            </p:tgtEl>
                                          </p:cBhvr>
                                        </p:animEffect>
                                      </p:childTnLst>
                                    </p:cTn>
                                  </p:par>
                                </p:childTnLst>
                              </p:cTn>
                            </p:par>
                            <p:par>
                              <p:cTn id="41" fill="hold">
                                <p:stCondLst>
                                  <p:cond delay="4000"/>
                                </p:stCondLst>
                                <p:childTnLst>
                                  <p:par>
                                    <p:cTn id="42" presetID="2" presetClass="entr" presetSubtype="8" fill="hold" nodeType="afterEffect" p14:presetBounceEnd="40000">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14:bounceEnd="40000">
                                          <p:cBhvr additive="base">
                                            <p:cTn id="44" dur="500" fill="hold"/>
                                            <p:tgtEl>
                                              <p:spTgt spid="99"/>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99"/>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14:presetBounceEnd="40000">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14:bounceEnd="40000">
                                          <p:cBhvr additive="base">
                                            <p:cTn id="49" dur="500" fill="hold"/>
                                            <p:tgtEl>
                                              <p:spTgt spid="103"/>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10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up)">
                                          <p:cBhvr>
                                            <p:cTn id="5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7" grpId="0"/>
          <p:bldP spid="98" grpId="0"/>
          <p:bldP spid="10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additive="base">
                                            <p:cTn id="16" dur="500" fill="hold"/>
                                            <p:tgtEl>
                                              <p:spTgt spid="78"/>
                                            </p:tgtEl>
                                            <p:attrNameLst>
                                              <p:attrName>ppt_x</p:attrName>
                                            </p:attrNameLst>
                                          </p:cBhvr>
                                          <p:tavLst>
                                            <p:tav tm="0">
                                              <p:val>
                                                <p:strVal val="0-#ppt_w/2"/>
                                              </p:val>
                                            </p:tav>
                                            <p:tav tm="100000">
                                              <p:val>
                                                <p:strVal val="#ppt_x"/>
                                              </p:val>
                                            </p:tav>
                                          </p:tavLst>
                                        </p:anim>
                                        <p:anim calcmode="lin" valueType="num">
                                          <p:cBhvr additive="base">
                                            <p:cTn id="17" dur="500" fill="hold"/>
                                            <p:tgtEl>
                                              <p:spTgt spid="7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additive="base">
                                            <p:cTn id="21" dur="500" fill="hold"/>
                                            <p:tgtEl>
                                              <p:spTgt spid="82"/>
                                            </p:tgtEl>
                                            <p:attrNameLst>
                                              <p:attrName>ppt_x</p:attrName>
                                            </p:attrNameLst>
                                          </p:cBhvr>
                                          <p:tavLst>
                                            <p:tav tm="0">
                                              <p:val>
                                                <p:strVal val="#ppt_x"/>
                                              </p:val>
                                            </p:tav>
                                            <p:tav tm="100000">
                                              <p:val>
                                                <p:strVal val="#ppt_x"/>
                                              </p:val>
                                            </p:tav>
                                          </p:tavLst>
                                        </p:anim>
                                        <p:anim calcmode="lin" valueType="num">
                                          <p:cBhvr additive="base">
                                            <p:cTn id="22" dur="500" fill="hold"/>
                                            <p:tgtEl>
                                              <p:spTgt spid="8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up)">
                                          <p:cBhvr>
                                            <p:cTn id="26" dur="500"/>
                                            <p:tgtEl>
                                              <p:spTgt spid="87"/>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500" fill="hold"/>
                                            <p:tgtEl>
                                              <p:spTgt spid="88"/>
                                            </p:tgtEl>
                                            <p:attrNameLst>
                                              <p:attrName>ppt_x</p:attrName>
                                            </p:attrNameLst>
                                          </p:cBhvr>
                                          <p:tavLst>
                                            <p:tav tm="0">
                                              <p:val>
                                                <p:strVal val="0-#ppt_w/2"/>
                                              </p:val>
                                            </p:tav>
                                            <p:tav tm="100000">
                                              <p:val>
                                                <p:strVal val="#ppt_x"/>
                                              </p:val>
                                            </p:tav>
                                          </p:tavLst>
                                        </p:anim>
                                        <p:anim calcmode="lin" valueType="num">
                                          <p:cBhvr additive="base">
                                            <p:cTn id="31" dur="500" fill="hold"/>
                                            <p:tgtEl>
                                              <p:spTgt spid="8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ppt_x"/>
                                              </p:val>
                                            </p:tav>
                                            <p:tav tm="100000">
                                              <p:val>
                                                <p:strVal val="#ppt_x"/>
                                              </p:val>
                                            </p:tav>
                                          </p:tavLst>
                                        </p:anim>
                                        <p:anim calcmode="lin" valueType="num">
                                          <p:cBhvr additive="base">
                                            <p:cTn id="36" dur="500" fill="hold"/>
                                            <p:tgtEl>
                                              <p:spTgt spid="93"/>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wipe(up)">
                                          <p:cBhvr>
                                            <p:cTn id="40" dur="500"/>
                                            <p:tgtEl>
                                              <p:spTgt spid="98"/>
                                            </p:tgtEl>
                                          </p:cBhvr>
                                        </p:animEffect>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cBhvr additive="base">
                                            <p:cTn id="44" dur="500" fill="hold"/>
                                            <p:tgtEl>
                                              <p:spTgt spid="99"/>
                                            </p:tgtEl>
                                            <p:attrNameLst>
                                              <p:attrName>ppt_x</p:attrName>
                                            </p:attrNameLst>
                                          </p:cBhvr>
                                          <p:tavLst>
                                            <p:tav tm="0">
                                              <p:val>
                                                <p:strVal val="0-#ppt_w/2"/>
                                              </p:val>
                                            </p:tav>
                                            <p:tav tm="100000">
                                              <p:val>
                                                <p:strVal val="#ppt_x"/>
                                              </p:val>
                                            </p:tav>
                                          </p:tavLst>
                                        </p:anim>
                                        <p:anim calcmode="lin" valueType="num">
                                          <p:cBhvr additive="base">
                                            <p:cTn id="45" dur="500" fill="hold"/>
                                            <p:tgtEl>
                                              <p:spTgt spid="99"/>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up)">
                                          <p:cBhvr>
                                            <p:cTn id="5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7" grpId="0"/>
          <p:bldP spid="98" grpId="0"/>
          <p:bldP spid="108"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60" y="215758"/>
            <a:ext cx="1723549" cy="400110"/>
          </a:xfrm>
          <a:prstGeom prst="rect">
            <a:avLst/>
          </a:prstGeom>
          <a:noFill/>
        </p:spPr>
        <p:txBody>
          <a:bodyPr wrap="none" rtlCol="0">
            <a:spAutoFit/>
          </a:bodyPr>
          <a:lstStyle/>
          <a:p>
            <a:pPr algn="ctr"/>
            <a:r>
              <a:rPr lang="zh-CN" altLang="en-US" sz="2000" dirty="0" smtClean="0">
                <a:solidFill>
                  <a:schemeClr val="bg1"/>
                </a:solidFill>
                <a:latin typeface="微软雅黑" panose="020B0503020204020204" charset="-122"/>
                <a:ea typeface="微软雅黑" panose="020B0503020204020204" charset="-122"/>
              </a:rPr>
              <a:t>未来工作计划</a:t>
            </a:r>
            <a:endParaRPr lang="zh-CN" altLang="en-US" sz="2000"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3136343" y="2160740"/>
            <a:ext cx="2851220" cy="2851213"/>
            <a:chOff x="304800" y="673100"/>
            <a:chExt cx="4000500" cy="4000500"/>
          </a:xfrm>
          <a:effectLst>
            <a:outerShdw blurRad="444500" dist="254000" dir="8100000" algn="tr" rotWithShape="0">
              <a:prstClr val="black">
                <a:alpha val="50000"/>
              </a:prstClr>
            </a:outerShdw>
          </a:effectLst>
        </p:grpSpPr>
        <p:sp>
          <p:nvSpPr>
            <p:cNvPr id="16" name="同心圆 5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椭圆 5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8" name="组合 17"/>
          <p:cNvGrpSpPr/>
          <p:nvPr/>
        </p:nvGrpSpPr>
        <p:grpSpPr>
          <a:xfrm>
            <a:off x="5375634" y="4055714"/>
            <a:ext cx="656312" cy="656311"/>
            <a:chOff x="304800" y="673100"/>
            <a:chExt cx="4000500" cy="4000500"/>
          </a:xfrm>
          <a:solidFill>
            <a:schemeClr val="tx1">
              <a:lumMod val="75000"/>
              <a:lumOff val="25000"/>
            </a:schemeClr>
          </a:solidFill>
          <a:effectLst>
            <a:outerShdw blurRad="444500" dist="254000" dir="8100000" algn="tr" rotWithShape="0">
              <a:prstClr val="black">
                <a:alpha val="50000"/>
              </a:prstClr>
            </a:outerShdw>
          </a:effectLst>
        </p:grpSpPr>
        <p:sp>
          <p:nvSpPr>
            <p:cNvPr id="19" name="同心圆 70"/>
            <p:cNvSpPr/>
            <p:nvPr/>
          </p:nvSpPr>
          <p:spPr>
            <a:xfrm>
              <a:off x="304800" y="673100"/>
              <a:ext cx="4000500" cy="4000500"/>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椭圆 71"/>
            <p:cNvSpPr/>
            <p:nvPr/>
          </p:nvSpPr>
          <p:spPr>
            <a:xfrm>
              <a:off x="392112" y="760412"/>
              <a:ext cx="3825874" cy="3825874"/>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3581351" y="2623600"/>
            <a:ext cx="282390" cy="282389"/>
            <a:chOff x="304800" y="673100"/>
            <a:chExt cx="4000500" cy="4000500"/>
          </a:xfrm>
          <a:solidFill>
            <a:srgbClr val="0070C0"/>
          </a:solidFill>
          <a:effectLst>
            <a:outerShdw blurRad="444500" dist="254000" dir="8100000" algn="tr" rotWithShape="0">
              <a:prstClr val="black">
                <a:alpha val="50000"/>
              </a:prstClr>
            </a:outerShdw>
          </a:effectLst>
        </p:grpSpPr>
        <p:sp>
          <p:nvSpPr>
            <p:cNvPr id="22" name="同心圆 73"/>
            <p:cNvSpPr/>
            <p:nvPr/>
          </p:nvSpPr>
          <p:spPr>
            <a:xfrm>
              <a:off x="304800" y="673100"/>
              <a:ext cx="4000500" cy="4000500"/>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椭圆 74"/>
            <p:cNvSpPr/>
            <p:nvPr/>
          </p:nvSpPr>
          <p:spPr>
            <a:xfrm>
              <a:off x="392112" y="760412"/>
              <a:ext cx="3825874" cy="3825874"/>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4" name="组合 23"/>
          <p:cNvGrpSpPr/>
          <p:nvPr/>
        </p:nvGrpSpPr>
        <p:grpSpPr>
          <a:xfrm>
            <a:off x="5068482" y="4994891"/>
            <a:ext cx="328649" cy="328648"/>
            <a:chOff x="304800" y="673100"/>
            <a:chExt cx="4000500" cy="4000500"/>
          </a:xfrm>
          <a:solidFill>
            <a:srgbClr val="0070C0"/>
          </a:solidFill>
          <a:effectLst>
            <a:outerShdw blurRad="444500" dist="254000" dir="8100000" algn="tr" rotWithShape="0">
              <a:prstClr val="black">
                <a:alpha val="50000"/>
              </a:prstClr>
            </a:outerShdw>
          </a:effectLst>
        </p:grpSpPr>
        <p:sp>
          <p:nvSpPr>
            <p:cNvPr id="25" name="同心圆 78"/>
            <p:cNvSpPr/>
            <p:nvPr/>
          </p:nvSpPr>
          <p:spPr>
            <a:xfrm>
              <a:off x="304800" y="673100"/>
              <a:ext cx="4000500" cy="4000500"/>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椭圆 79"/>
            <p:cNvSpPr/>
            <p:nvPr/>
          </p:nvSpPr>
          <p:spPr>
            <a:xfrm>
              <a:off x="392112" y="760412"/>
              <a:ext cx="3825874" cy="3825874"/>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7" name="组合 26"/>
          <p:cNvGrpSpPr/>
          <p:nvPr/>
        </p:nvGrpSpPr>
        <p:grpSpPr>
          <a:xfrm>
            <a:off x="4724756" y="2053380"/>
            <a:ext cx="343725" cy="343724"/>
            <a:chOff x="304800" y="673100"/>
            <a:chExt cx="4000500" cy="4000500"/>
          </a:xfrm>
          <a:solidFill>
            <a:srgbClr val="0070C0"/>
          </a:solidFill>
          <a:effectLst>
            <a:outerShdw blurRad="444500" dist="254000" dir="8100000" algn="tr" rotWithShape="0">
              <a:prstClr val="black">
                <a:alpha val="50000"/>
              </a:prstClr>
            </a:outerShdw>
          </a:effectLst>
        </p:grpSpPr>
        <p:sp>
          <p:nvSpPr>
            <p:cNvPr id="28" name="同心圆 83"/>
            <p:cNvSpPr/>
            <p:nvPr/>
          </p:nvSpPr>
          <p:spPr>
            <a:xfrm>
              <a:off x="304800" y="673100"/>
              <a:ext cx="4000500" cy="4000500"/>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椭圆 84"/>
            <p:cNvSpPr/>
            <p:nvPr/>
          </p:nvSpPr>
          <p:spPr>
            <a:xfrm>
              <a:off x="392112" y="760412"/>
              <a:ext cx="3825874" cy="3825874"/>
            </a:xfrm>
            <a:prstGeom prst="hexagon">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0" name="组合 29"/>
          <p:cNvGrpSpPr/>
          <p:nvPr/>
        </p:nvGrpSpPr>
        <p:grpSpPr>
          <a:xfrm>
            <a:off x="3033415" y="4771800"/>
            <a:ext cx="218415" cy="218414"/>
            <a:chOff x="304800" y="673100"/>
            <a:chExt cx="4000500" cy="4000500"/>
          </a:xfrm>
          <a:solidFill>
            <a:schemeClr val="tx1">
              <a:lumMod val="75000"/>
              <a:lumOff val="25000"/>
            </a:schemeClr>
          </a:solidFill>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椭圆 3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3" name="Group 30"/>
          <p:cNvGrpSpPr/>
          <p:nvPr/>
        </p:nvGrpSpPr>
        <p:grpSpPr>
          <a:xfrm>
            <a:off x="4355543" y="2811975"/>
            <a:ext cx="576066" cy="491765"/>
            <a:chOff x="3440113" y="1050925"/>
            <a:chExt cx="390525" cy="333376"/>
          </a:xfrm>
          <a:solidFill>
            <a:srgbClr val="0070C0"/>
          </a:solidFill>
        </p:grpSpPr>
        <p:sp>
          <p:nvSpPr>
            <p:cNvPr id="34"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6"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40" name="矩形 1"/>
          <p:cNvSpPr>
            <a:spLocks noChangeArrowheads="1"/>
          </p:cNvSpPr>
          <p:nvPr/>
        </p:nvSpPr>
        <p:spPr bwMode="auto">
          <a:xfrm>
            <a:off x="3853404" y="3378182"/>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charset="-122"/>
                <a:ea typeface="微软雅黑" panose="020B0503020204020204" charset="-122"/>
              </a:rPr>
              <a:t>此处添加标题</a:t>
            </a:r>
            <a:r>
              <a:rPr lang="zh-CN" altLang="en-US" sz="900" b="0" dirty="0" smtClean="0">
                <a:solidFill>
                  <a:srgbClr val="595959"/>
                </a:solidFill>
                <a:latin typeface="微软雅黑" panose="020B0503020204020204" charset="-122"/>
                <a:ea typeface="微软雅黑" panose="020B0503020204020204" charset="-122"/>
              </a:rPr>
              <a:t>内容点击</a:t>
            </a:r>
            <a:r>
              <a:rPr lang="zh-CN" altLang="en-US" sz="900" b="0" dirty="0">
                <a:solidFill>
                  <a:srgbClr val="595959"/>
                </a:solidFill>
                <a:latin typeface="微软雅黑" panose="020B0503020204020204" charset="-122"/>
                <a:ea typeface="微软雅黑" panose="020B0503020204020204" charset="-122"/>
              </a:rPr>
              <a:t>此处添加</a:t>
            </a:r>
            <a:r>
              <a:rPr lang="zh-CN" altLang="en-US" sz="900" b="0" dirty="0" smtClean="0">
                <a:solidFill>
                  <a:srgbClr val="595959"/>
                </a:solidFill>
                <a:latin typeface="微软雅黑" panose="020B0503020204020204" charset="-122"/>
                <a:ea typeface="微软雅黑" panose="020B0503020204020204" charset="-122"/>
              </a:rPr>
              <a:t>内容点击</a:t>
            </a:r>
            <a:r>
              <a:rPr lang="zh-CN" altLang="en-US" sz="900" b="0" dirty="0">
                <a:solidFill>
                  <a:srgbClr val="595959"/>
                </a:solidFill>
                <a:latin typeface="微软雅黑" panose="020B0503020204020204" charset="-122"/>
                <a:ea typeface="微软雅黑" panose="020B0503020204020204" charset="-122"/>
              </a:rPr>
              <a:t>此处添加内容此处添加标题内容点击此处添加内容点击此处添加</a:t>
            </a:r>
            <a:r>
              <a:rPr lang="zh-CN" altLang="en-US" sz="900" b="0" dirty="0" smtClean="0">
                <a:solidFill>
                  <a:srgbClr val="595959"/>
                </a:solidFill>
                <a:latin typeface="微软雅黑" panose="020B0503020204020204" charset="-122"/>
                <a:ea typeface="微软雅黑" panose="020B0503020204020204" charset="-122"/>
              </a:rPr>
              <a:t>内容</a:t>
            </a:r>
            <a:endParaRPr lang="zh-CN" altLang="zh-CN" sz="900" b="0" dirty="0">
              <a:solidFill>
                <a:srgbClr val="595959"/>
              </a:solidFill>
              <a:latin typeface="微软雅黑" panose="020B0503020204020204" charset="-122"/>
              <a:ea typeface="微软雅黑" panose="020B0503020204020204" charset="-122"/>
            </a:endParaRPr>
          </a:p>
        </p:txBody>
      </p:sp>
      <p:sp>
        <p:nvSpPr>
          <p:cNvPr id="41" name="TextBox 98"/>
          <p:cNvSpPr txBox="1"/>
          <p:nvPr/>
        </p:nvSpPr>
        <p:spPr>
          <a:xfrm>
            <a:off x="7555149" y="3379940"/>
            <a:ext cx="2743994" cy="400110"/>
          </a:xfrm>
          <a:prstGeom prst="rect">
            <a:avLst/>
          </a:prstGeom>
          <a:noFill/>
        </p:spPr>
        <p:txBody>
          <a:bodyPr wrap="square" rtlCol="0">
            <a:spAutoFit/>
          </a:bodyPr>
          <a:lstStyle/>
          <a:p>
            <a:pPr algn="ctr"/>
            <a:r>
              <a:rPr lang="zh-CN" altLang="en-US" sz="2000" dirty="0" smtClean="0">
                <a:solidFill>
                  <a:srgbClr val="0070C0"/>
                </a:solidFill>
                <a:latin typeface="微软雅黑" panose="020B0503020204020204" charset="-122"/>
                <a:ea typeface="微软雅黑" panose="020B0503020204020204" charset="-122"/>
              </a:rPr>
              <a:t>市场拓展方向</a:t>
            </a:r>
            <a:endParaRPr lang="zh-CN" altLang="en-US" sz="2000" b="0" dirty="0">
              <a:solidFill>
                <a:srgbClr val="0070C0"/>
              </a:solidFill>
              <a:latin typeface="微软雅黑" panose="020B0503020204020204" charset="-122"/>
              <a:ea typeface="微软雅黑" panose="020B0503020204020204" charset="-122"/>
            </a:endParaRPr>
          </a:p>
        </p:txBody>
      </p:sp>
      <p:sp>
        <p:nvSpPr>
          <p:cNvPr id="42" name="TextBox 22"/>
          <p:cNvSpPr txBox="1"/>
          <p:nvPr/>
        </p:nvSpPr>
        <p:spPr>
          <a:xfrm>
            <a:off x="7343421" y="3851520"/>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algn="l" fontAlgn="auto">
              <a:spcBef>
                <a:spcPts val="0"/>
              </a:spcBef>
              <a:defRPr/>
            </a:pPr>
            <a:r>
              <a:rPr kumimoji="0" lang="zh-CN" altLang="en-US" sz="1150" b="0" i="0" u="none" strike="noStrike" kern="0" cap="none" spc="0" normalizeH="0" baseline="0" noProof="1">
                <a:ln>
                  <a:noFill/>
                </a:ln>
                <a:solidFill>
                  <a:schemeClr val="tx1">
                    <a:lumMod val="65000"/>
                    <a:lumOff val="35000"/>
                  </a:schemeClr>
                </a:solidFill>
                <a:effectLst/>
                <a:uLnTx/>
                <a:uFillTx/>
              </a:rPr>
              <a:t>您的内容打在这里，或者通过复制您的文本后，在此框中选择粘贴，并选择只保留</a:t>
            </a:r>
            <a:r>
              <a:rPr lang="zh-CN" altLang="en-US" sz="1150" b="0" kern="0" noProof="1">
                <a:solidFill>
                  <a:schemeClr val="tx1">
                    <a:lumMod val="65000"/>
                    <a:lumOff val="35000"/>
                  </a:schemeClr>
                </a:solidFill>
              </a:rPr>
              <a:t>文字您的内容打在这里，或者通过复制您的文本后，在此框中选择粘贴，并选择只保留文字</a:t>
            </a:r>
            <a:r>
              <a:rPr lang="zh-CN" altLang="en-US" sz="1150" b="0" kern="0" noProof="1" smtClean="0">
                <a:solidFill>
                  <a:schemeClr val="tx1">
                    <a:lumMod val="65000"/>
                    <a:lumOff val="35000"/>
                  </a:schemeClr>
                </a:solidFill>
              </a:rPr>
              <a:t>。</a:t>
            </a:r>
            <a:r>
              <a:rPr lang="zh-CN" altLang="en-US" sz="1150" b="0" kern="0" noProof="1">
                <a:solidFill>
                  <a:schemeClr val="tx1">
                    <a:lumMod val="65000"/>
                    <a:lumOff val="35000"/>
                  </a:schemeClr>
                </a:solidFill>
              </a:rPr>
              <a:t>您的内容打在这里，或者通过复制您的文本后，在此框中选择</a:t>
            </a:r>
            <a:r>
              <a:rPr lang="zh-CN" altLang="en-US" sz="1150" b="0" kern="0" noProof="1" smtClean="0">
                <a:solidFill>
                  <a:schemeClr val="tx1">
                    <a:lumMod val="65000"/>
                    <a:lumOff val="35000"/>
                  </a:schemeClr>
                </a:solidFill>
              </a:rPr>
              <a:t>粘贴</a:t>
            </a:r>
            <a:endParaRPr lang="en-US" altLang="zh-CN" sz="1150" b="0" kern="0" noProof="1">
              <a:solidFill>
                <a:schemeClr val="tx1">
                  <a:lumMod val="65000"/>
                  <a:lumOff val="35000"/>
                </a:schemeClr>
              </a:solidFill>
            </a:endParaRPr>
          </a:p>
        </p:txBody>
      </p:sp>
      <p:grpSp>
        <p:nvGrpSpPr>
          <p:cNvPr id="43" name="组合 42"/>
          <p:cNvGrpSpPr/>
          <p:nvPr/>
        </p:nvGrpSpPr>
        <p:grpSpPr>
          <a:xfrm>
            <a:off x="6446271" y="2204244"/>
            <a:ext cx="998801" cy="998801"/>
            <a:chOff x="5252030" y="2008764"/>
            <a:chExt cx="809336" cy="809336"/>
          </a:xfrm>
          <a:solidFill>
            <a:srgbClr val="0070C0"/>
          </a:solidFill>
        </p:grpSpPr>
        <p:sp>
          <p:nvSpPr>
            <p:cNvPr id="44" name="椭圆 10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5" name="椭圆 10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2334498" y="2606304"/>
            <a:ext cx="1146259" cy="1146259"/>
            <a:chOff x="5252030" y="2008764"/>
            <a:chExt cx="809336" cy="809336"/>
          </a:xfrm>
          <a:solidFill>
            <a:schemeClr val="tx1">
              <a:lumMod val="75000"/>
              <a:lumOff val="25000"/>
            </a:schemeClr>
          </a:solidFill>
        </p:grpSpPr>
        <p:sp>
          <p:nvSpPr>
            <p:cNvPr id="47" name="椭圆 107"/>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8" name="椭圆 108"/>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2381119" y="4253221"/>
            <a:ext cx="444479" cy="444479"/>
            <a:chOff x="5252030" y="2008764"/>
            <a:chExt cx="809336" cy="809336"/>
          </a:xfrm>
          <a:solidFill>
            <a:srgbClr val="0070C0"/>
          </a:solidFill>
        </p:grpSpPr>
        <p:sp>
          <p:nvSpPr>
            <p:cNvPr id="50" name="椭圆 110"/>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1" name="椭圆 111"/>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3337952" y="3872804"/>
            <a:ext cx="221831" cy="221831"/>
            <a:chOff x="5252030" y="2008764"/>
            <a:chExt cx="809336" cy="809336"/>
          </a:xfrm>
          <a:solidFill>
            <a:srgbClr val="0070C0"/>
          </a:solidFill>
        </p:grpSpPr>
        <p:sp>
          <p:nvSpPr>
            <p:cNvPr id="53" name="椭圆 113"/>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4" name="椭圆 114"/>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3157195" y="2286188"/>
            <a:ext cx="221831" cy="221831"/>
            <a:chOff x="5252030" y="2008764"/>
            <a:chExt cx="809336" cy="809336"/>
          </a:xfrm>
          <a:solidFill>
            <a:schemeClr val="tx1">
              <a:lumMod val="75000"/>
              <a:lumOff val="25000"/>
            </a:schemeClr>
          </a:solidFill>
        </p:grpSpPr>
        <p:sp>
          <p:nvSpPr>
            <p:cNvPr id="56" name="椭圆 116"/>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7" name="椭圆 117"/>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3968941" y="4740063"/>
            <a:ext cx="221831" cy="221831"/>
            <a:chOff x="5252030" y="2008764"/>
            <a:chExt cx="809336" cy="809336"/>
          </a:xfrm>
          <a:solidFill>
            <a:srgbClr val="0070C0"/>
          </a:solidFill>
        </p:grpSpPr>
        <p:sp>
          <p:nvSpPr>
            <p:cNvPr id="59" name="椭圆 119"/>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0" name="椭圆 120"/>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4397027" y="4465361"/>
            <a:ext cx="164925" cy="164925"/>
            <a:chOff x="5252030" y="2008764"/>
            <a:chExt cx="809336" cy="809336"/>
          </a:xfrm>
          <a:solidFill>
            <a:schemeClr val="tx1">
              <a:lumMod val="75000"/>
              <a:lumOff val="25000"/>
            </a:schemeClr>
          </a:solidFill>
        </p:grpSpPr>
        <p:sp>
          <p:nvSpPr>
            <p:cNvPr id="62" name="椭圆 122"/>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3" name="椭圆 123"/>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5587467" y="2850614"/>
            <a:ext cx="444479" cy="444479"/>
            <a:chOff x="5252030" y="2008764"/>
            <a:chExt cx="809336" cy="809336"/>
          </a:xfrm>
          <a:solidFill>
            <a:schemeClr val="tx1">
              <a:lumMod val="75000"/>
              <a:lumOff val="25000"/>
            </a:schemeClr>
          </a:solidFill>
        </p:grpSpPr>
        <p:sp>
          <p:nvSpPr>
            <p:cNvPr id="65" name="椭圆 125"/>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6" name="椭圆 126"/>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6124550" y="3707502"/>
            <a:ext cx="321721" cy="321721"/>
            <a:chOff x="5252030" y="2008764"/>
            <a:chExt cx="809336" cy="809336"/>
          </a:xfrm>
          <a:solidFill>
            <a:srgbClr val="0070C0"/>
          </a:solidFill>
        </p:grpSpPr>
        <p:sp>
          <p:nvSpPr>
            <p:cNvPr id="68" name="椭圆 128"/>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椭圆 129"/>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6284362" y="3374379"/>
            <a:ext cx="160860" cy="160860"/>
            <a:chOff x="5252030" y="2008764"/>
            <a:chExt cx="809336" cy="809336"/>
          </a:xfrm>
          <a:solidFill>
            <a:schemeClr val="tx1">
              <a:lumMod val="75000"/>
              <a:lumOff val="25000"/>
            </a:schemeClr>
          </a:solidFill>
        </p:grpSpPr>
        <p:sp>
          <p:nvSpPr>
            <p:cNvPr id="71" name="椭圆 13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2" name="椭圆 13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3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
                                        </p:tgtEl>
                                        <p:attrNameLst>
                                          <p:attrName>ppt_x</p:attrName>
                                        </p:attrNameLst>
                                      </p:cBhvr>
                                      <p:tavLst>
                                        <p:tav tm="0">
                                          <p:val>
                                            <p:fltVal val="0.5"/>
                                          </p:val>
                                        </p:tav>
                                        <p:tav tm="100000">
                                          <p:val>
                                            <p:strVal val="#ppt_x"/>
                                          </p:val>
                                        </p:tav>
                                      </p:tavLst>
                                    </p:anim>
                                    <p:anim calcmode="lin" valueType="num">
                                      <p:cBhvr>
                                        <p:cTn id="10" dur="500" fill="hold"/>
                                        <p:tgtEl>
                                          <p:spTgt spid="15"/>
                                        </p:tgtEl>
                                        <p:attrNameLst>
                                          <p:attrName>ppt_y</p:attrName>
                                        </p:attrNameLst>
                                      </p:cBhvr>
                                      <p:tavLst>
                                        <p:tav tm="0">
                                          <p:val>
                                            <p:strVal val="1+(6*min(max(#ppt_w*#ppt_h,.3),1)-7.4)/-.7*#ppt_h/2"/>
                                          </p:val>
                                        </p:tav>
                                        <p:tav tm="100000">
                                          <p:val>
                                            <p:strVal val="#ppt_y"/>
                                          </p:val>
                                        </p:tav>
                                      </p:tavLst>
                                    </p:anim>
                                  </p:childTnLst>
                                </p:cTn>
                              </p:par>
                              <p:par>
                                <p:cTn id="11" presetID="53" presetClass="entr" presetSubtype="16" fill="hold" nodeType="withEffect">
                                  <p:stCondLst>
                                    <p:cond delay="30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53" presetClass="entr" presetSubtype="16" fill="hold" nodeType="withEffect">
                                  <p:stCondLst>
                                    <p:cond delay="10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fltVal val="0"/>
                                          </p:val>
                                        </p:tav>
                                        <p:tav tm="100000">
                                          <p:val>
                                            <p:strVal val="#ppt_h"/>
                                          </p:val>
                                        </p:tav>
                                      </p:tavLst>
                                    </p:anim>
                                    <p:animEffect transition="in" filter="fade">
                                      <p:cBhvr>
                                        <p:cTn id="20" dur="500"/>
                                        <p:tgtEl>
                                          <p:spTgt spid="46"/>
                                        </p:tgtEl>
                                      </p:cBhvr>
                                    </p:animEffect>
                                  </p:childTnLst>
                                </p:cTn>
                              </p:par>
                              <p:par>
                                <p:cTn id="21" presetID="53" presetClass="entr" presetSubtype="16" fill="hold" nodeType="withEffect">
                                  <p:stCondLst>
                                    <p:cond delay="40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par>
                                <p:cTn id="26" presetID="53" presetClass="entr" presetSubtype="16" fill="hold" nodeType="withEffect">
                                  <p:stCondLst>
                                    <p:cond delay="300"/>
                                  </p:stCondLst>
                                  <p:childTnLst>
                                    <p:set>
                                      <p:cBhvr>
                                        <p:cTn id="27" dur="1" fill="hold">
                                          <p:stCondLst>
                                            <p:cond delay="0"/>
                                          </p:stCondLst>
                                        </p:cTn>
                                        <p:tgtEl>
                                          <p:spTgt spid="64"/>
                                        </p:tgtEl>
                                        <p:attrNameLst>
                                          <p:attrName>style.visibility</p:attrName>
                                        </p:attrNameLst>
                                      </p:cBhvr>
                                      <p:to>
                                        <p:strVal val="visible"/>
                                      </p:to>
                                    </p:set>
                                    <p:anim calcmode="lin" valueType="num">
                                      <p:cBhvr>
                                        <p:cTn id="28" dur="500" fill="hold"/>
                                        <p:tgtEl>
                                          <p:spTgt spid="64"/>
                                        </p:tgtEl>
                                        <p:attrNameLst>
                                          <p:attrName>ppt_w</p:attrName>
                                        </p:attrNameLst>
                                      </p:cBhvr>
                                      <p:tavLst>
                                        <p:tav tm="0">
                                          <p:val>
                                            <p:fltVal val="0"/>
                                          </p:val>
                                        </p:tav>
                                        <p:tav tm="100000">
                                          <p:val>
                                            <p:strVal val="#ppt_w"/>
                                          </p:val>
                                        </p:tav>
                                      </p:tavLst>
                                    </p:anim>
                                    <p:anim calcmode="lin" valueType="num">
                                      <p:cBhvr>
                                        <p:cTn id="29" dur="500" fill="hold"/>
                                        <p:tgtEl>
                                          <p:spTgt spid="64"/>
                                        </p:tgtEl>
                                        <p:attrNameLst>
                                          <p:attrName>ppt_h</p:attrName>
                                        </p:attrNameLst>
                                      </p:cBhvr>
                                      <p:tavLst>
                                        <p:tav tm="0">
                                          <p:val>
                                            <p:fltVal val="0"/>
                                          </p:val>
                                        </p:tav>
                                        <p:tav tm="100000">
                                          <p:val>
                                            <p:strVal val="#ppt_h"/>
                                          </p:val>
                                        </p:tav>
                                      </p:tavLst>
                                    </p:anim>
                                    <p:animEffect transition="in" filter="fade">
                                      <p:cBhvr>
                                        <p:cTn id="30" dur="500"/>
                                        <p:tgtEl>
                                          <p:spTgt spid="64"/>
                                        </p:tgtEl>
                                      </p:cBhvr>
                                    </p:animEffect>
                                  </p:childTnLst>
                                </p:cTn>
                              </p:par>
                              <p:par>
                                <p:cTn id="31" presetID="23" presetClass="entr" presetSubtype="52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ppt_x</p:attrName>
                                        </p:attrNameLst>
                                      </p:cBhvr>
                                      <p:tavLst>
                                        <p:tav tm="0">
                                          <p:val>
                                            <p:fltVal val="0.5"/>
                                          </p:val>
                                        </p:tav>
                                        <p:tav tm="100000">
                                          <p:val>
                                            <p:strVal val="#ppt_x"/>
                                          </p:val>
                                        </p:tav>
                                      </p:tavLst>
                                    </p:anim>
                                    <p:anim calcmode="lin" valueType="num">
                                      <p:cBhvr>
                                        <p:cTn id="36" dur="1000" fill="hold"/>
                                        <p:tgtEl>
                                          <p:spTgt spid="18"/>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ppt_x</p:attrName>
                                        </p:attrNameLst>
                                      </p:cBhvr>
                                      <p:tavLst>
                                        <p:tav tm="0">
                                          <p:val>
                                            <p:fltVal val="0.5"/>
                                          </p:val>
                                        </p:tav>
                                        <p:tav tm="100000">
                                          <p:val>
                                            <p:strVal val="#ppt_x"/>
                                          </p:val>
                                        </p:tav>
                                      </p:tavLst>
                                    </p:anim>
                                    <p:anim calcmode="lin" valueType="num">
                                      <p:cBhvr>
                                        <p:cTn id="42" dur="1000" fill="hold"/>
                                        <p:tgtEl>
                                          <p:spTgt spid="21"/>
                                        </p:tgtEl>
                                        <p:attrNameLst>
                                          <p:attrName>ppt_y</p:attrName>
                                        </p:attrNameLst>
                                      </p:cBhvr>
                                      <p:tavLst>
                                        <p:tav tm="0">
                                          <p:val>
                                            <p:fltVal val="0.5"/>
                                          </p:val>
                                        </p:tav>
                                        <p:tav tm="100000">
                                          <p:val>
                                            <p:strVal val="#ppt_y"/>
                                          </p:val>
                                        </p:tav>
                                      </p:tavLst>
                                    </p:anim>
                                  </p:childTnLst>
                                </p:cTn>
                              </p:par>
                              <p:par>
                                <p:cTn id="43" presetID="53" presetClass="entr" presetSubtype="16" fill="hold" nodeType="withEffect">
                                  <p:stCondLst>
                                    <p:cond delay="100"/>
                                  </p:stCondLst>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ppt_w</p:attrName>
                                        </p:attrNameLst>
                                      </p:cBhvr>
                                      <p:tavLst>
                                        <p:tav tm="0">
                                          <p:val>
                                            <p:fltVal val="0"/>
                                          </p:val>
                                        </p:tav>
                                        <p:tav tm="100000">
                                          <p:val>
                                            <p:strVal val="#ppt_w"/>
                                          </p:val>
                                        </p:tav>
                                      </p:tavLst>
                                    </p:anim>
                                    <p:anim calcmode="lin" valueType="num">
                                      <p:cBhvr>
                                        <p:cTn id="46" dur="500" fill="hold"/>
                                        <p:tgtEl>
                                          <p:spTgt spid="61"/>
                                        </p:tgtEl>
                                        <p:attrNameLst>
                                          <p:attrName>ppt_h</p:attrName>
                                        </p:attrNameLst>
                                      </p:cBhvr>
                                      <p:tavLst>
                                        <p:tav tm="0">
                                          <p:val>
                                            <p:fltVal val="0"/>
                                          </p:val>
                                        </p:tav>
                                        <p:tav tm="100000">
                                          <p:val>
                                            <p:strVal val="#ppt_h"/>
                                          </p:val>
                                        </p:tav>
                                      </p:tavLst>
                                    </p:anim>
                                    <p:animEffect transition="in" filter="fade">
                                      <p:cBhvr>
                                        <p:cTn id="47" dur="500"/>
                                        <p:tgtEl>
                                          <p:spTgt spid="61"/>
                                        </p:tgtEl>
                                      </p:cBhvr>
                                    </p:animEffect>
                                  </p:childTnLst>
                                </p:cTn>
                              </p:par>
                              <p:par>
                                <p:cTn id="48" presetID="53" presetClass="entr" presetSubtype="16" fill="hold" nodeType="withEffect">
                                  <p:stCondLst>
                                    <p:cond delay="500"/>
                                  </p:stCondLst>
                                  <p:childTnLst>
                                    <p:set>
                                      <p:cBhvr>
                                        <p:cTn id="49" dur="1" fill="hold">
                                          <p:stCondLst>
                                            <p:cond delay="0"/>
                                          </p:stCondLst>
                                        </p:cTn>
                                        <p:tgtEl>
                                          <p:spTgt spid="58"/>
                                        </p:tgtEl>
                                        <p:attrNameLst>
                                          <p:attrName>style.visibility</p:attrName>
                                        </p:attrNameLst>
                                      </p:cBhvr>
                                      <p:to>
                                        <p:strVal val="visible"/>
                                      </p:to>
                                    </p:set>
                                    <p:anim calcmode="lin" valueType="num">
                                      <p:cBhvr>
                                        <p:cTn id="50" dur="500" fill="hold"/>
                                        <p:tgtEl>
                                          <p:spTgt spid="58"/>
                                        </p:tgtEl>
                                        <p:attrNameLst>
                                          <p:attrName>ppt_w</p:attrName>
                                        </p:attrNameLst>
                                      </p:cBhvr>
                                      <p:tavLst>
                                        <p:tav tm="0">
                                          <p:val>
                                            <p:fltVal val="0"/>
                                          </p:val>
                                        </p:tav>
                                        <p:tav tm="100000">
                                          <p:val>
                                            <p:strVal val="#ppt_w"/>
                                          </p:val>
                                        </p:tav>
                                      </p:tavLst>
                                    </p:anim>
                                    <p:anim calcmode="lin" valueType="num">
                                      <p:cBhvr>
                                        <p:cTn id="51" dur="500" fill="hold"/>
                                        <p:tgtEl>
                                          <p:spTgt spid="58"/>
                                        </p:tgtEl>
                                        <p:attrNameLst>
                                          <p:attrName>ppt_h</p:attrName>
                                        </p:attrNameLst>
                                      </p:cBhvr>
                                      <p:tavLst>
                                        <p:tav tm="0">
                                          <p:val>
                                            <p:fltVal val="0"/>
                                          </p:val>
                                        </p:tav>
                                        <p:tav tm="100000">
                                          <p:val>
                                            <p:strVal val="#ppt_h"/>
                                          </p:val>
                                        </p:tav>
                                      </p:tavLst>
                                    </p:anim>
                                    <p:animEffect transition="in" filter="fade">
                                      <p:cBhvr>
                                        <p:cTn id="52" dur="500"/>
                                        <p:tgtEl>
                                          <p:spTgt spid="58"/>
                                        </p:tgtEl>
                                      </p:cBhvr>
                                    </p:animEffect>
                                  </p:childTnLst>
                                </p:cTn>
                              </p:par>
                              <p:par>
                                <p:cTn id="53" presetID="23" presetClass="entr" presetSubtype="52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fltVal val="0"/>
                                          </p:val>
                                        </p:tav>
                                        <p:tav tm="100000">
                                          <p:val>
                                            <p:strVal val="#ppt_w"/>
                                          </p:val>
                                        </p:tav>
                                      </p:tavLst>
                                    </p:anim>
                                    <p:anim calcmode="lin" valueType="num">
                                      <p:cBhvr>
                                        <p:cTn id="56" dur="1000" fill="hold"/>
                                        <p:tgtEl>
                                          <p:spTgt spid="24"/>
                                        </p:tgtEl>
                                        <p:attrNameLst>
                                          <p:attrName>ppt_h</p:attrName>
                                        </p:attrNameLst>
                                      </p:cBhvr>
                                      <p:tavLst>
                                        <p:tav tm="0">
                                          <p:val>
                                            <p:fltVal val="0"/>
                                          </p:val>
                                        </p:tav>
                                        <p:tav tm="100000">
                                          <p:val>
                                            <p:strVal val="#ppt_h"/>
                                          </p:val>
                                        </p:tav>
                                      </p:tavLst>
                                    </p:anim>
                                    <p:anim calcmode="lin" valueType="num">
                                      <p:cBhvr>
                                        <p:cTn id="57" dur="1000" fill="hold"/>
                                        <p:tgtEl>
                                          <p:spTgt spid="24"/>
                                        </p:tgtEl>
                                        <p:attrNameLst>
                                          <p:attrName>ppt_x</p:attrName>
                                        </p:attrNameLst>
                                      </p:cBhvr>
                                      <p:tavLst>
                                        <p:tav tm="0">
                                          <p:val>
                                            <p:fltVal val="0.5"/>
                                          </p:val>
                                        </p:tav>
                                        <p:tav tm="100000">
                                          <p:val>
                                            <p:strVal val="#ppt_x"/>
                                          </p:val>
                                        </p:tav>
                                      </p:tavLst>
                                    </p:anim>
                                    <p:anim calcmode="lin" valueType="num">
                                      <p:cBhvr>
                                        <p:cTn id="58" dur="1000" fill="hold"/>
                                        <p:tgtEl>
                                          <p:spTgt spid="24"/>
                                        </p:tgtEl>
                                        <p:attrNameLst>
                                          <p:attrName>ppt_y</p:attrName>
                                        </p:attrNameLst>
                                      </p:cBhvr>
                                      <p:tavLst>
                                        <p:tav tm="0">
                                          <p:val>
                                            <p:fltVal val="0.5"/>
                                          </p:val>
                                        </p:tav>
                                        <p:tav tm="100000">
                                          <p:val>
                                            <p:strVal val="#ppt_y"/>
                                          </p:val>
                                        </p:tav>
                                      </p:tavLst>
                                    </p:anim>
                                  </p:childTnLst>
                                </p:cTn>
                              </p:par>
                              <p:par>
                                <p:cTn id="59" presetID="53" presetClass="entr" presetSubtype="16" fill="hold" nodeType="withEffect">
                                  <p:stCondLst>
                                    <p:cond delay="300"/>
                                  </p:stCondLst>
                                  <p:childTnLst>
                                    <p:set>
                                      <p:cBhvr>
                                        <p:cTn id="60" dur="1" fill="hold">
                                          <p:stCondLst>
                                            <p:cond delay="0"/>
                                          </p:stCondLst>
                                        </p:cTn>
                                        <p:tgtEl>
                                          <p:spTgt spid="70"/>
                                        </p:tgtEl>
                                        <p:attrNameLst>
                                          <p:attrName>style.visibility</p:attrName>
                                        </p:attrNameLst>
                                      </p:cBhvr>
                                      <p:to>
                                        <p:strVal val="visible"/>
                                      </p:to>
                                    </p:set>
                                    <p:anim calcmode="lin" valueType="num">
                                      <p:cBhvr>
                                        <p:cTn id="61" dur="500" fill="hold"/>
                                        <p:tgtEl>
                                          <p:spTgt spid="70"/>
                                        </p:tgtEl>
                                        <p:attrNameLst>
                                          <p:attrName>ppt_w</p:attrName>
                                        </p:attrNameLst>
                                      </p:cBhvr>
                                      <p:tavLst>
                                        <p:tav tm="0">
                                          <p:val>
                                            <p:fltVal val="0"/>
                                          </p:val>
                                        </p:tav>
                                        <p:tav tm="100000">
                                          <p:val>
                                            <p:strVal val="#ppt_w"/>
                                          </p:val>
                                        </p:tav>
                                      </p:tavLst>
                                    </p:anim>
                                    <p:anim calcmode="lin" valueType="num">
                                      <p:cBhvr>
                                        <p:cTn id="62" dur="500" fill="hold"/>
                                        <p:tgtEl>
                                          <p:spTgt spid="70"/>
                                        </p:tgtEl>
                                        <p:attrNameLst>
                                          <p:attrName>ppt_h</p:attrName>
                                        </p:attrNameLst>
                                      </p:cBhvr>
                                      <p:tavLst>
                                        <p:tav tm="0">
                                          <p:val>
                                            <p:fltVal val="0"/>
                                          </p:val>
                                        </p:tav>
                                        <p:tav tm="100000">
                                          <p:val>
                                            <p:strVal val="#ppt_h"/>
                                          </p:val>
                                        </p:tav>
                                      </p:tavLst>
                                    </p:anim>
                                    <p:animEffect transition="in" filter="fade">
                                      <p:cBhvr>
                                        <p:cTn id="63" dur="500"/>
                                        <p:tgtEl>
                                          <p:spTgt spid="70"/>
                                        </p:tgtEl>
                                      </p:cBhvr>
                                    </p:animEffect>
                                  </p:childTnLst>
                                </p:cTn>
                              </p:par>
                              <p:par>
                                <p:cTn id="64" presetID="53" presetClass="entr" presetSubtype="16" fill="hold" nodeType="withEffect">
                                  <p:stCondLst>
                                    <p:cond delay="400"/>
                                  </p:stCondLst>
                                  <p:childTnLst>
                                    <p:set>
                                      <p:cBhvr>
                                        <p:cTn id="65" dur="1" fill="hold">
                                          <p:stCondLst>
                                            <p:cond delay="0"/>
                                          </p:stCondLst>
                                        </p:cTn>
                                        <p:tgtEl>
                                          <p:spTgt spid="67"/>
                                        </p:tgtEl>
                                        <p:attrNameLst>
                                          <p:attrName>style.visibility</p:attrName>
                                        </p:attrNameLst>
                                      </p:cBhvr>
                                      <p:to>
                                        <p:strVal val="visible"/>
                                      </p:to>
                                    </p:set>
                                    <p:anim calcmode="lin" valueType="num">
                                      <p:cBhvr>
                                        <p:cTn id="66" dur="500" fill="hold"/>
                                        <p:tgtEl>
                                          <p:spTgt spid="67"/>
                                        </p:tgtEl>
                                        <p:attrNameLst>
                                          <p:attrName>ppt_w</p:attrName>
                                        </p:attrNameLst>
                                      </p:cBhvr>
                                      <p:tavLst>
                                        <p:tav tm="0">
                                          <p:val>
                                            <p:fltVal val="0"/>
                                          </p:val>
                                        </p:tav>
                                        <p:tav tm="100000">
                                          <p:val>
                                            <p:strVal val="#ppt_w"/>
                                          </p:val>
                                        </p:tav>
                                      </p:tavLst>
                                    </p:anim>
                                    <p:anim calcmode="lin" valueType="num">
                                      <p:cBhvr>
                                        <p:cTn id="67" dur="500" fill="hold"/>
                                        <p:tgtEl>
                                          <p:spTgt spid="67"/>
                                        </p:tgtEl>
                                        <p:attrNameLst>
                                          <p:attrName>ppt_h</p:attrName>
                                        </p:attrNameLst>
                                      </p:cBhvr>
                                      <p:tavLst>
                                        <p:tav tm="0">
                                          <p:val>
                                            <p:fltVal val="0"/>
                                          </p:val>
                                        </p:tav>
                                        <p:tav tm="100000">
                                          <p:val>
                                            <p:strVal val="#ppt_h"/>
                                          </p:val>
                                        </p:tav>
                                      </p:tavLst>
                                    </p:anim>
                                    <p:animEffect transition="in" filter="fade">
                                      <p:cBhvr>
                                        <p:cTn id="68" dur="500"/>
                                        <p:tgtEl>
                                          <p:spTgt spid="67"/>
                                        </p:tgtEl>
                                      </p:cBhvr>
                                    </p:animEffect>
                                  </p:childTnLst>
                                </p:cTn>
                              </p:par>
                              <p:par>
                                <p:cTn id="69" presetID="23" presetClass="entr" presetSubtype="528" fill="hold" nodeType="withEffect">
                                  <p:stCondLst>
                                    <p:cond delay="200"/>
                                  </p:stCondLst>
                                  <p:childTnLst>
                                    <p:set>
                                      <p:cBhvr>
                                        <p:cTn id="70" dur="1" fill="hold">
                                          <p:stCondLst>
                                            <p:cond delay="0"/>
                                          </p:stCondLst>
                                        </p:cTn>
                                        <p:tgtEl>
                                          <p:spTgt spid="27"/>
                                        </p:tgtEl>
                                        <p:attrNameLst>
                                          <p:attrName>style.visibility</p:attrName>
                                        </p:attrNameLst>
                                      </p:cBhvr>
                                      <p:to>
                                        <p:strVal val="visible"/>
                                      </p:to>
                                    </p:set>
                                    <p:anim calcmode="lin" valueType="num">
                                      <p:cBhvr>
                                        <p:cTn id="71" dur="600" fill="hold"/>
                                        <p:tgtEl>
                                          <p:spTgt spid="27"/>
                                        </p:tgtEl>
                                        <p:attrNameLst>
                                          <p:attrName>ppt_w</p:attrName>
                                        </p:attrNameLst>
                                      </p:cBhvr>
                                      <p:tavLst>
                                        <p:tav tm="0">
                                          <p:val>
                                            <p:fltVal val="0"/>
                                          </p:val>
                                        </p:tav>
                                        <p:tav tm="100000">
                                          <p:val>
                                            <p:strVal val="#ppt_w"/>
                                          </p:val>
                                        </p:tav>
                                      </p:tavLst>
                                    </p:anim>
                                    <p:anim calcmode="lin" valueType="num">
                                      <p:cBhvr>
                                        <p:cTn id="72" dur="600" fill="hold"/>
                                        <p:tgtEl>
                                          <p:spTgt spid="27"/>
                                        </p:tgtEl>
                                        <p:attrNameLst>
                                          <p:attrName>ppt_h</p:attrName>
                                        </p:attrNameLst>
                                      </p:cBhvr>
                                      <p:tavLst>
                                        <p:tav tm="0">
                                          <p:val>
                                            <p:fltVal val="0"/>
                                          </p:val>
                                        </p:tav>
                                        <p:tav tm="100000">
                                          <p:val>
                                            <p:strVal val="#ppt_h"/>
                                          </p:val>
                                        </p:tav>
                                      </p:tavLst>
                                    </p:anim>
                                    <p:anim calcmode="lin" valueType="num">
                                      <p:cBhvr>
                                        <p:cTn id="73" dur="600" fill="hold"/>
                                        <p:tgtEl>
                                          <p:spTgt spid="27"/>
                                        </p:tgtEl>
                                        <p:attrNameLst>
                                          <p:attrName>ppt_x</p:attrName>
                                        </p:attrNameLst>
                                      </p:cBhvr>
                                      <p:tavLst>
                                        <p:tav tm="0">
                                          <p:val>
                                            <p:fltVal val="0.5"/>
                                          </p:val>
                                        </p:tav>
                                        <p:tav tm="100000">
                                          <p:val>
                                            <p:strVal val="#ppt_x"/>
                                          </p:val>
                                        </p:tav>
                                      </p:tavLst>
                                    </p:anim>
                                    <p:anim calcmode="lin" valueType="num">
                                      <p:cBhvr>
                                        <p:cTn id="74" dur="600" fill="hold"/>
                                        <p:tgtEl>
                                          <p:spTgt spid="27"/>
                                        </p:tgtEl>
                                        <p:attrNameLst>
                                          <p:attrName>ppt_y</p:attrName>
                                        </p:attrNameLst>
                                      </p:cBhvr>
                                      <p:tavLst>
                                        <p:tav tm="0">
                                          <p:val>
                                            <p:fltVal val="0.5"/>
                                          </p:val>
                                        </p:tav>
                                        <p:tav tm="100000">
                                          <p:val>
                                            <p:strVal val="#ppt_y"/>
                                          </p:val>
                                        </p:tav>
                                      </p:tavLst>
                                    </p:anim>
                                  </p:childTnLst>
                                </p:cTn>
                              </p:par>
                              <p:par>
                                <p:cTn id="75" presetID="53" presetClass="entr" presetSubtype="16" fill="hold" nodeType="withEffect">
                                  <p:stCondLst>
                                    <p:cond delay="60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fltVal val="0"/>
                                          </p:val>
                                        </p:tav>
                                        <p:tav tm="100000">
                                          <p:val>
                                            <p:strVal val="#ppt_w"/>
                                          </p:val>
                                        </p:tav>
                                      </p:tavLst>
                                    </p:anim>
                                    <p:anim calcmode="lin" valueType="num">
                                      <p:cBhvr>
                                        <p:cTn id="78" dur="500" fill="hold"/>
                                        <p:tgtEl>
                                          <p:spTgt spid="55"/>
                                        </p:tgtEl>
                                        <p:attrNameLst>
                                          <p:attrName>ppt_h</p:attrName>
                                        </p:attrNameLst>
                                      </p:cBhvr>
                                      <p:tavLst>
                                        <p:tav tm="0">
                                          <p:val>
                                            <p:fltVal val="0"/>
                                          </p:val>
                                        </p:tav>
                                        <p:tav tm="100000">
                                          <p:val>
                                            <p:strVal val="#ppt_h"/>
                                          </p:val>
                                        </p:tav>
                                      </p:tavLst>
                                    </p:anim>
                                    <p:animEffect transition="in" filter="fade">
                                      <p:cBhvr>
                                        <p:cTn id="79" dur="500"/>
                                        <p:tgtEl>
                                          <p:spTgt spid="55"/>
                                        </p:tgtEl>
                                      </p:cBhvr>
                                    </p:animEffect>
                                  </p:childTnLst>
                                </p:cTn>
                              </p:par>
                              <p:par>
                                <p:cTn id="80" presetID="23" presetClass="entr" presetSubtype="528"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700" fill="hold"/>
                                        <p:tgtEl>
                                          <p:spTgt spid="30"/>
                                        </p:tgtEl>
                                        <p:attrNameLst>
                                          <p:attrName>ppt_w</p:attrName>
                                        </p:attrNameLst>
                                      </p:cBhvr>
                                      <p:tavLst>
                                        <p:tav tm="0">
                                          <p:val>
                                            <p:fltVal val="0"/>
                                          </p:val>
                                        </p:tav>
                                        <p:tav tm="100000">
                                          <p:val>
                                            <p:strVal val="#ppt_w"/>
                                          </p:val>
                                        </p:tav>
                                      </p:tavLst>
                                    </p:anim>
                                    <p:anim calcmode="lin" valueType="num">
                                      <p:cBhvr>
                                        <p:cTn id="83" dur="700" fill="hold"/>
                                        <p:tgtEl>
                                          <p:spTgt spid="30"/>
                                        </p:tgtEl>
                                        <p:attrNameLst>
                                          <p:attrName>ppt_h</p:attrName>
                                        </p:attrNameLst>
                                      </p:cBhvr>
                                      <p:tavLst>
                                        <p:tav tm="0">
                                          <p:val>
                                            <p:fltVal val="0"/>
                                          </p:val>
                                        </p:tav>
                                        <p:tav tm="100000">
                                          <p:val>
                                            <p:strVal val="#ppt_h"/>
                                          </p:val>
                                        </p:tav>
                                      </p:tavLst>
                                    </p:anim>
                                    <p:anim calcmode="lin" valueType="num">
                                      <p:cBhvr>
                                        <p:cTn id="84" dur="700" fill="hold"/>
                                        <p:tgtEl>
                                          <p:spTgt spid="30"/>
                                        </p:tgtEl>
                                        <p:attrNameLst>
                                          <p:attrName>ppt_x</p:attrName>
                                        </p:attrNameLst>
                                      </p:cBhvr>
                                      <p:tavLst>
                                        <p:tav tm="0">
                                          <p:val>
                                            <p:fltVal val="0.5"/>
                                          </p:val>
                                        </p:tav>
                                        <p:tav tm="100000">
                                          <p:val>
                                            <p:strVal val="#ppt_x"/>
                                          </p:val>
                                        </p:tav>
                                      </p:tavLst>
                                    </p:anim>
                                    <p:anim calcmode="lin" valueType="num">
                                      <p:cBhvr>
                                        <p:cTn id="85" dur="700" fill="hold"/>
                                        <p:tgtEl>
                                          <p:spTgt spid="30"/>
                                        </p:tgtEl>
                                        <p:attrNameLst>
                                          <p:attrName>ppt_y</p:attrName>
                                        </p:attrNameLst>
                                      </p:cBhvr>
                                      <p:tavLst>
                                        <p:tav tm="0">
                                          <p:val>
                                            <p:fltVal val="0.5"/>
                                          </p:val>
                                        </p:tav>
                                        <p:tav tm="100000">
                                          <p:val>
                                            <p:strVal val="#ppt_y"/>
                                          </p:val>
                                        </p:tav>
                                      </p:tavLst>
                                    </p:anim>
                                  </p:childTnLst>
                                </p:cTn>
                              </p:par>
                              <p:par>
                                <p:cTn id="86" presetID="53" presetClass="entr" presetSubtype="16" fill="hold" nodeType="withEffect">
                                  <p:stCondLst>
                                    <p:cond delay="4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childTnLst>
                          </p:cTn>
                        </p:par>
                        <p:par>
                          <p:cTn id="91" fill="hold">
                            <p:stCondLst>
                              <p:cond delay="800"/>
                            </p:stCondLst>
                            <p:childTnLst>
                              <p:par>
                                <p:cTn id="92" presetID="42" presetClass="entr" presetSubtype="0" fill="hold"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1000"/>
                                        <p:tgtEl>
                                          <p:spTgt spid="40"/>
                                        </p:tgtEl>
                                      </p:cBhvr>
                                    </p:animEffect>
                                    <p:anim calcmode="lin" valueType="num">
                                      <p:cBhvr>
                                        <p:cTn id="100" dur="1000" fill="hold"/>
                                        <p:tgtEl>
                                          <p:spTgt spid="40"/>
                                        </p:tgtEl>
                                        <p:attrNameLst>
                                          <p:attrName>ppt_x</p:attrName>
                                        </p:attrNameLst>
                                      </p:cBhvr>
                                      <p:tavLst>
                                        <p:tav tm="0">
                                          <p:val>
                                            <p:strVal val="#ppt_x"/>
                                          </p:val>
                                        </p:tav>
                                        <p:tav tm="100000">
                                          <p:val>
                                            <p:strVal val="#ppt_x"/>
                                          </p:val>
                                        </p:tav>
                                      </p:tavLst>
                                    </p:anim>
                                    <p:anim calcmode="lin" valueType="num">
                                      <p:cBhvr>
                                        <p:cTn id="101" dur="1000" fill="hold"/>
                                        <p:tgtEl>
                                          <p:spTgt spid="40"/>
                                        </p:tgtEl>
                                        <p:attrNameLst>
                                          <p:attrName>ppt_y</p:attrName>
                                        </p:attrNameLst>
                                      </p:cBhvr>
                                      <p:tavLst>
                                        <p:tav tm="0">
                                          <p:val>
                                            <p:strVal val="#ppt_y-.1"/>
                                          </p:val>
                                        </p:tav>
                                        <p:tav tm="100000">
                                          <p:val>
                                            <p:strVal val="#ppt_y"/>
                                          </p:val>
                                        </p:tav>
                                      </p:tavLst>
                                    </p:anim>
                                  </p:childTnLst>
                                </p:cTn>
                              </p:par>
                            </p:childTnLst>
                          </p:cTn>
                        </p:par>
                        <p:par>
                          <p:cTn id="102" fill="hold">
                            <p:stCondLst>
                              <p:cond delay="1800"/>
                            </p:stCondLst>
                            <p:childTnLst>
                              <p:par>
                                <p:cTn id="103" presetID="52" presetClass="entr" presetSubtype="0" fill="hold" grpId="0" nodeType="afterEffect">
                                  <p:stCondLst>
                                    <p:cond delay="0"/>
                                  </p:stCondLst>
                                  <p:childTnLst>
                                    <p:set>
                                      <p:cBhvr>
                                        <p:cTn id="104" dur="1" fill="hold">
                                          <p:stCondLst>
                                            <p:cond delay="0"/>
                                          </p:stCondLst>
                                        </p:cTn>
                                        <p:tgtEl>
                                          <p:spTgt spid="41"/>
                                        </p:tgtEl>
                                        <p:attrNameLst>
                                          <p:attrName>style.visibility</p:attrName>
                                        </p:attrNameLst>
                                      </p:cBhvr>
                                      <p:to>
                                        <p:strVal val="visible"/>
                                      </p:to>
                                    </p:set>
                                    <p:animScale>
                                      <p:cBhvr>
                                        <p:cTn id="105" dur="5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6" dur="500" decel="50000" fill="hold">
                                          <p:stCondLst>
                                            <p:cond delay="0"/>
                                          </p:stCondLst>
                                        </p:cTn>
                                        <p:tgtEl>
                                          <p:spTgt spid="41"/>
                                        </p:tgtEl>
                                        <p:attrNameLst>
                                          <p:attrName>ppt_x</p:attrName>
                                          <p:attrName>ppt_y</p:attrName>
                                        </p:attrNameLst>
                                      </p:cBhvr>
                                    </p:animMotion>
                                    <p:animEffect transition="in" filter="fade">
                                      <p:cBhvr>
                                        <p:cTn id="107" dur="500"/>
                                        <p:tgtEl>
                                          <p:spTgt spid="41"/>
                                        </p:tgtEl>
                                      </p:cBhvr>
                                    </p:animEffect>
                                  </p:childTnLst>
                                </p:cTn>
                              </p:par>
                            </p:childTnLst>
                          </p:cTn>
                        </p:par>
                        <p:par>
                          <p:cTn id="108" fill="hold">
                            <p:stCondLst>
                              <p:cond delay="2300"/>
                            </p:stCondLst>
                            <p:childTnLst>
                              <p:par>
                                <p:cTn id="109" presetID="16" presetClass="entr" presetSubtype="21"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barn(inVertical)">
                                      <p:cBhvr>
                                        <p:cTn id="1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43000"/>
            <a:ext cx="14608478" cy="9144000"/>
          </a:xfrm>
          <a:prstGeom prst="rect">
            <a:avLst/>
          </a:prstGeom>
        </p:spPr>
      </p:pic>
      <p:sp>
        <p:nvSpPr>
          <p:cNvPr id="4" name="文本框 3"/>
          <p:cNvSpPr txBox="1"/>
          <p:nvPr/>
        </p:nvSpPr>
        <p:spPr>
          <a:xfrm>
            <a:off x="2522807" y="2567226"/>
            <a:ext cx="7146388" cy="1692771"/>
          </a:xfrm>
          <a:prstGeom prst="rect">
            <a:avLst/>
          </a:prstGeom>
          <a:noFill/>
        </p:spPr>
        <p:txBody>
          <a:bodyPr wrap="square" rtlCol="0">
            <a:spAutoFit/>
          </a:bodyPr>
          <a:lstStyle/>
          <a:p>
            <a:pPr algn="ctr"/>
            <a:r>
              <a:rPr lang="zh-CN" altLang="en-US" sz="7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rPr>
              <a:t>众志成城</a:t>
            </a:r>
            <a:endParaRPr lang="en-US" altLang="zh-CN" sz="7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endParaRPr>
          </a:p>
          <a:p>
            <a:pPr algn="ctr"/>
            <a:r>
              <a:rPr lang="zh-CN" altLang="en-US" sz="3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rPr>
              <a:t>我们携手奔向无限可能</a:t>
            </a:r>
            <a:endParaRPr lang="zh-CN" altLang="en-US" sz="3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1500"/>
    </mc:Choice>
    <mc:Fallback>
      <p:transition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1.45833E-6 0 L -0.22201 0 " pathEditMode="relative" rAng="0" ptsTypes="AA">
                                      <p:cBhvr>
                                        <p:cTn id="6" dur="1500" fill="hold"/>
                                        <p:tgtEl>
                                          <p:spTgt spid="5"/>
                                        </p:tgtEl>
                                        <p:attrNameLst>
                                          <p:attrName>ppt_x</p:attrName>
                                          <p:attrName>ppt_y</p:attrName>
                                        </p:attrNameLst>
                                      </p:cBhvr>
                                      <p:rCtr x="-11107" y="0"/>
                                    </p:animMotion>
                                  </p:childTnLst>
                                </p:cTn>
                              </p:par>
                              <p:par>
                                <p:cTn id="7" presetID="6" presetClass="emph" presetSubtype="0" fill="hold" nodeType="withEffect">
                                  <p:stCondLst>
                                    <p:cond delay="0"/>
                                  </p:stCondLst>
                                  <p:childTnLst>
                                    <p:animScale>
                                      <p:cBhvr>
                                        <p:cTn id="8" dur="1500" fill="hold"/>
                                        <p:tgtEl>
                                          <p:spTgt spid="5"/>
                                        </p:tgtEl>
                                      </p:cBhvr>
                                      <p:by x="130000" y="130000"/>
                                    </p:animScale>
                                  </p:childTnLst>
                                </p:cTn>
                              </p:par>
                              <p:par>
                                <p:cTn id="9" presetID="9"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23" presetClass="entr" presetSubtype="32" fill="hold" grpId="1"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4*#ppt_w"/>
                                          </p:val>
                                        </p:tav>
                                        <p:tav tm="100000">
                                          <p:val>
                                            <p:strVal val="#ppt_w"/>
                                          </p:val>
                                        </p:tav>
                                      </p:tavLst>
                                    </p:anim>
                                    <p:anim calcmode="lin" valueType="num">
                                      <p:cBhvr>
                                        <p:cTn id="15"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31097"/>
            <a:ext cx="2386584" cy="569433"/>
            <a:chOff x="0" y="194743"/>
            <a:chExt cx="3126179" cy="569433"/>
          </a:xfrm>
        </p:grpSpPr>
        <p:sp>
          <p:nvSpPr>
            <p:cNvPr id="3" name="圆角矩形 2"/>
            <p:cNvSpPr/>
            <p:nvPr/>
          </p:nvSpPr>
          <p:spPr>
            <a:xfrm>
              <a:off x="173209" y="194743"/>
              <a:ext cx="2952970" cy="569433"/>
            </a:xfrm>
            <a:prstGeom prst="roundRect">
              <a:avLst>
                <a:gd name="adj" fmla="val 9976"/>
              </a:avLst>
            </a:prstGeom>
            <a:solidFill>
              <a:srgbClr val="0070C0"/>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290669"/>
              <a:ext cx="424561" cy="355906"/>
              <a:chOff x="469900" y="728859"/>
              <a:chExt cx="424561" cy="355906"/>
            </a:xfrm>
          </p:grpSpPr>
          <p:sp>
            <p:nvSpPr>
              <p:cNvPr id="5" name="椭圆 4"/>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 9"/>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 name="TextBox 25"/>
          <p:cNvSpPr txBox="1"/>
          <p:nvPr/>
        </p:nvSpPr>
        <p:spPr>
          <a:xfrm>
            <a:off x="438161" y="215758"/>
            <a:ext cx="1723549" cy="400110"/>
          </a:xfrm>
          <a:prstGeom prst="rect">
            <a:avLst/>
          </a:prstGeom>
          <a:noFill/>
        </p:spPr>
        <p:txBody>
          <a:bodyPr wrap="none" rtlCol="0">
            <a:spAutoFit/>
          </a:bodyPr>
          <a:lstStyle/>
          <a:p>
            <a:pPr algn="ctr"/>
            <a:r>
              <a:rPr lang="zh-CN" altLang="en-US" sz="2000" b="1" dirty="0" smtClean="0">
                <a:solidFill>
                  <a:schemeClr val="bg1"/>
                </a:solidFill>
                <a:latin typeface="微软雅黑" panose="020B0503020204020204" charset="-122"/>
                <a:ea typeface="微软雅黑" panose="020B0503020204020204" charset="-122"/>
              </a:rPr>
              <a:t>未来工作计划</a:t>
            </a:r>
            <a:endParaRPr lang="zh-CN" altLang="en-US" sz="2000" dirty="0">
              <a:solidFill>
                <a:schemeClr val="bg1"/>
              </a:solidFill>
              <a:latin typeface="微软雅黑" panose="020B0503020204020204" charset="-122"/>
              <a:ea typeface="微软雅黑" panose="020B0503020204020204" charset="-122"/>
            </a:endParaRPr>
          </a:p>
        </p:txBody>
      </p:sp>
      <p:pic>
        <p:nvPicPr>
          <p:cNvPr id="50" name="图片 4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37928" y="1805769"/>
            <a:ext cx="2875016" cy="2746136"/>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effectLst>
            <a:outerShdw blurRad="127000" dist="101600" dir="2700000" algn="tl" rotWithShape="0">
              <a:prstClr val="black">
                <a:alpha val="50000"/>
              </a:prstClr>
            </a:outerShdw>
          </a:effectLst>
          <a:scene3d>
            <a:camera prst="orthographicFront"/>
            <a:lightRig rig="threePt" dir="t"/>
          </a:scene3d>
          <a:sp3d>
            <a:bevelT w="19050" h="19050" prst="angle"/>
          </a:sp3d>
        </p:spPr>
      </p:pic>
      <p:grpSp>
        <p:nvGrpSpPr>
          <p:cNvPr id="51" name="组合 50"/>
          <p:cNvGrpSpPr/>
          <p:nvPr/>
        </p:nvGrpSpPr>
        <p:grpSpPr>
          <a:xfrm>
            <a:off x="5655433" y="1952404"/>
            <a:ext cx="4480127" cy="517828"/>
            <a:chOff x="7029360" y="4573493"/>
            <a:chExt cx="3099874" cy="517828"/>
          </a:xfrm>
        </p:grpSpPr>
        <p:grpSp>
          <p:nvGrpSpPr>
            <p:cNvPr id="52" name="组合 51"/>
            <p:cNvGrpSpPr/>
            <p:nvPr/>
          </p:nvGrpSpPr>
          <p:grpSpPr>
            <a:xfrm>
              <a:off x="7029360" y="4573493"/>
              <a:ext cx="3099874" cy="517828"/>
              <a:chOff x="5718131" y="5650928"/>
              <a:chExt cx="4596458" cy="767829"/>
            </a:xfrm>
          </p:grpSpPr>
          <p:sp>
            <p:nvSpPr>
              <p:cNvPr id="54" name="圆角矩形 53"/>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5" name="圆角矩形 54"/>
              <p:cNvSpPr/>
              <p:nvPr/>
            </p:nvSpPr>
            <p:spPr>
              <a:xfrm>
                <a:off x="5829672" y="5747159"/>
                <a:ext cx="4373372" cy="575365"/>
              </a:xfrm>
              <a:prstGeom prst="roundRect">
                <a:avLst>
                  <a:gd name="adj" fmla="val 50000"/>
                </a:avLst>
              </a:prstGeom>
              <a:solidFill>
                <a:srgbClr val="0070C0"/>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53" name="TextBox 19"/>
            <p:cNvSpPr txBox="1"/>
            <p:nvPr/>
          </p:nvSpPr>
          <p:spPr>
            <a:xfrm>
              <a:off x="8080625" y="4701575"/>
              <a:ext cx="997342" cy="307777"/>
            </a:xfrm>
            <a:prstGeom prst="rect">
              <a:avLst/>
            </a:prstGeom>
            <a:noFill/>
          </p:spPr>
          <p:txBody>
            <a:bodyPr wrap="none" rtlCol="0">
              <a:spAutoFit/>
            </a:bodyPr>
            <a:lstStyle/>
            <a:p>
              <a:r>
                <a:rPr lang="zh-CN" altLang="en-US" sz="1400" dirty="0">
                  <a:solidFill>
                    <a:schemeClr val="bg1"/>
                  </a:solidFill>
                  <a:latin typeface="微软雅黑" panose="020B0503020204020204" charset="-122"/>
                  <a:ea typeface="微软雅黑" panose="020B0503020204020204" charset="-122"/>
                </a:rPr>
                <a:t>第一</a:t>
              </a:r>
              <a:r>
                <a:rPr lang="zh-CN" altLang="en-US" sz="1400" dirty="0" smtClean="0">
                  <a:solidFill>
                    <a:schemeClr val="bg1"/>
                  </a:solidFill>
                  <a:latin typeface="微软雅黑" panose="020B0503020204020204" charset="-122"/>
                  <a:ea typeface="微软雅黑" panose="020B0503020204020204" charset="-122"/>
                </a:rPr>
                <a:t>步工作计划</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56" name="组合 55"/>
          <p:cNvGrpSpPr/>
          <p:nvPr/>
        </p:nvGrpSpPr>
        <p:grpSpPr>
          <a:xfrm>
            <a:off x="5655433" y="2662400"/>
            <a:ext cx="4480127" cy="517828"/>
            <a:chOff x="7038412" y="5298115"/>
            <a:chExt cx="3099874" cy="517828"/>
          </a:xfrm>
        </p:grpSpPr>
        <p:grpSp>
          <p:nvGrpSpPr>
            <p:cNvPr id="57" name="组合 56"/>
            <p:cNvGrpSpPr/>
            <p:nvPr/>
          </p:nvGrpSpPr>
          <p:grpSpPr>
            <a:xfrm>
              <a:off x="7038412" y="5298115"/>
              <a:ext cx="3099874" cy="517828"/>
              <a:chOff x="5718131" y="5650928"/>
              <a:chExt cx="4596458" cy="767829"/>
            </a:xfrm>
          </p:grpSpPr>
          <p:sp>
            <p:nvSpPr>
              <p:cNvPr id="59" name="圆角矩形 58"/>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0" name="圆角矩形 59"/>
              <p:cNvSpPr/>
              <p:nvPr/>
            </p:nvSpPr>
            <p:spPr>
              <a:xfrm>
                <a:off x="5829672" y="5747159"/>
                <a:ext cx="4373372" cy="575365"/>
              </a:xfrm>
              <a:prstGeom prst="roundRect">
                <a:avLst>
                  <a:gd name="adj" fmla="val 50000"/>
                </a:avLst>
              </a:prstGeom>
              <a:solidFill>
                <a:schemeClr val="tx1">
                  <a:lumMod val="65000"/>
                  <a:lumOff val="35000"/>
                </a:schemeClr>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58" name="TextBox 19"/>
            <p:cNvSpPr txBox="1"/>
            <p:nvPr/>
          </p:nvSpPr>
          <p:spPr>
            <a:xfrm>
              <a:off x="8092449" y="5433395"/>
              <a:ext cx="991797" cy="307777"/>
            </a:xfrm>
            <a:prstGeom prst="rect">
              <a:avLst/>
            </a:prstGeom>
            <a:noFill/>
          </p:spPr>
          <p:txBody>
            <a:bodyPr wrap="none" rtlCol="0">
              <a:spAutoFit/>
            </a:bodyPr>
            <a:lstStyle/>
            <a:p>
              <a:r>
                <a:rPr lang="zh-CN" altLang="en-US" sz="1400" dirty="0" smtClean="0">
                  <a:solidFill>
                    <a:schemeClr val="bg1"/>
                  </a:solidFill>
                  <a:latin typeface="微软雅黑" panose="020B0503020204020204" charset="-122"/>
                  <a:ea typeface="微软雅黑" panose="020B0503020204020204" charset="-122"/>
                </a:rPr>
                <a:t>第二步</a:t>
              </a:r>
              <a:r>
                <a:rPr lang="zh-CN" altLang="en-US" sz="1400" dirty="0">
                  <a:solidFill>
                    <a:schemeClr val="bg1"/>
                  </a:solidFill>
                  <a:latin typeface="微软雅黑" panose="020B0503020204020204" charset="-122"/>
                  <a:ea typeface="微软雅黑" panose="020B0503020204020204" charset="-122"/>
                </a:rPr>
                <a:t>工作计划</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61" name="组合 60"/>
          <p:cNvGrpSpPr/>
          <p:nvPr/>
        </p:nvGrpSpPr>
        <p:grpSpPr>
          <a:xfrm>
            <a:off x="5655433" y="3372396"/>
            <a:ext cx="4480127" cy="517828"/>
            <a:chOff x="7023883" y="6011232"/>
            <a:chExt cx="3099874" cy="517828"/>
          </a:xfrm>
        </p:grpSpPr>
        <p:grpSp>
          <p:nvGrpSpPr>
            <p:cNvPr id="62" name="组合 61"/>
            <p:cNvGrpSpPr/>
            <p:nvPr/>
          </p:nvGrpSpPr>
          <p:grpSpPr>
            <a:xfrm>
              <a:off x="7023883" y="6011232"/>
              <a:ext cx="3099874" cy="517828"/>
              <a:chOff x="5718131" y="5650928"/>
              <a:chExt cx="4596458" cy="767829"/>
            </a:xfrm>
          </p:grpSpPr>
          <p:sp>
            <p:nvSpPr>
              <p:cNvPr id="64" name="圆角矩形 63"/>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5" name="圆角矩形 64"/>
              <p:cNvSpPr/>
              <p:nvPr/>
            </p:nvSpPr>
            <p:spPr>
              <a:xfrm>
                <a:off x="5829672" y="5747159"/>
                <a:ext cx="4373372" cy="575365"/>
              </a:xfrm>
              <a:prstGeom prst="roundRect">
                <a:avLst>
                  <a:gd name="adj" fmla="val 50000"/>
                </a:avLst>
              </a:prstGeom>
              <a:solidFill>
                <a:srgbClr val="0070C0"/>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63" name="TextBox 19"/>
            <p:cNvSpPr txBox="1"/>
            <p:nvPr/>
          </p:nvSpPr>
          <p:spPr>
            <a:xfrm>
              <a:off x="8075148" y="6142253"/>
              <a:ext cx="997342" cy="307777"/>
            </a:xfrm>
            <a:prstGeom prst="rect">
              <a:avLst/>
            </a:prstGeom>
            <a:noFill/>
          </p:spPr>
          <p:txBody>
            <a:bodyPr wrap="none" rtlCol="0">
              <a:spAutoFit/>
            </a:bodyPr>
            <a:lstStyle/>
            <a:p>
              <a:r>
                <a:rPr lang="zh-CN" altLang="en-US" sz="1400" dirty="0" smtClean="0">
                  <a:solidFill>
                    <a:schemeClr val="bg1"/>
                  </a:solidFill>
                  <a:latin typeface="微软雅黑" panose="020B0503020204020204" charset="-122"/>
                  <a:ea typeface="微软雅黑" panose="020B0503020204020204" charset="-122"/>
                </a:rPr>
                <a:t>第三步</a:t>
              </a:r>
              <a:r>
                <a:rPr lang="zh-CN" altLang="en-US" sz="1400" dirty="0">
                  <a:solidFill>
                    <a:schemeClr val="bg1"/>
                  </a:solidFill>
                  <a:latin typeface="微软雅黑" panose="020B0503020204020204" charset="-122"/>
                  <a:ea typeface="微软雅黑" panose="020B0503020204020204" charset="-122"/>
                </a:rPr>
                <a:t>工作计划</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66" name="组合 65"/>
          <p:cNvGrpSpPr/>
          <p:nvPr/>
        </p:nvGrpSpPr>
        <p:grpSpPr>
          <a:xfrm>
            <a:off x="5655433" y="4082392"/>
            <a:ext cx="4480127" cy="517828"/>
            <a:chOff x="7038412" y="5298115"/>
            <a:chExt cx="3099874" cy="517828"/>
          </a:xfrm>
        </p:grpSpPr>
        <p:grpSp>
          <p:nvGrpSpPr>
            <p:cNvPr id="67" name="组合 66"/>
            <p:cNvGrpSpPr/>
            <p:nvPr/>
          </p:nvGrpSpPr>
          <p:grpSpPr>
            <a:xfrm>
              <a:off x="7038412" y="5298115"/>
              <a:ext cx="3099874" cy="517828"/>
              <a:chOff x="5718131" y="5650928"/>
              <a:chExt cx="4596458" cy="767829"/>
            </a:xfrm>
          </p:grpSpPr>
          <p:sp>
            <p:nvSpPr>
              <p:cNvPr id="69" name="圆角矩形 68"/>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0" name="圆角矩形 69"/>
              <p:cNvSpPr/>
              <p:nvPr/>
            </p:nvSpPr>
            <p:spPr>
              <a:xfrm>
                <a:off x="5829672" y="5747159"/>
                <a:ext cx="4373372" cy="575365"/>
              </a:xfrm>
              <a:prstGeom prst="roundRect">
                <a:avLst>
                  <a:gd name="adj" fmla="val 50000"/>
                </a:avLst>
              </a:prstGeom>
              <a:solidFill>
                <a:schemeClr val="tx1">
                  <a:lumMod val="65000"/>
                  <a:lumOff val="35000"/>
                </a:schemeClr>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68" name="TextBox 19"/>
            <p:cNvSpPr txBox="1"/>
            <p:nvPr/>
          </p:nvSpPr>
          <p:spPr>
            <a:xfrm>
              <a:off x="8089677" y="5420777"/>
              <a:ext cx="997342" cy="307777"/>
            </a:xfrm>
            <a:prstGeom prst="rect">
              <a:avLst/>
            </a:prstGeom>
            <a:noFill/>
          </p:spPr>
          <p:txBody>
            <a:bodyPr wrap="none" rtlCol="0">
              <a:spAutoFit/>
            </a:bodyPr>
            <a:lstStyle/>
            <a:p>
              <a:r>
                <a:rPr lang="zh-CN" altLang="en-US" sz="1400" dirty="0" smtClean="0">
                  <a:solidFill>
                    <a:schemeClr val="bg1"/>
                  </a:solidFill>
                  <a:latin typeface="微软雅黑" panose="020B0503020204020204" charset="-122"/>
                  <a:ea typeface="微软雅黑" panose="020B0503020204020204" charset="-122"/>
                </a:rPr>
                <a:t>第四步</a:t>
              </a:r>
              <a:r>
                <a:rPr lang="zh-CN" altLang="en-US" sz="1400" dirty="0">
                  <a:solidFill>
                    <a:schemeClr val="bg1"/>
                  </a:solidFill>
                  <a:latin typeface="微软雅黑" panose="020B0503020204020204" charset="-122"/>
                  <a:ea typeface="微软雅黑" panose="020B0503020204020204" charset="-122"/>
                </a:rPr>
                <a:t>工作计划</a:t>
              </a:r>
              <a:endParaRPr lang="zh-CN" altLang="en-US" sz="1400" dirty="0">
                <a:solidFill>
                  <a:schemeClr val="bg1"/>
                </a:solidFill>
                <a:latin typeface="微软雅黑" panose="020B0503020204020204" charset="-122"/>
                <a:ea typeface="微软雅黑" panose="020B0503020204020204" charset="-122"/>
              </a:endParaRPr>
            </a:p>
          </p:txBody>
        </p:sp>
      </p:grpSp>
      <p:sp>
        <p:nvSpPr>
          <p:cNvPr id="71" name="矩形 47"/>
          <p:cNvSpPr>
            <a:spLocks noChangeArrowheads="1"/>
          </p:cNvSpPr>
          <p:nvPr/>
        </p:nvSpPr>
        <p:spPr bwMode="auto">
          <a:xfrm>
            <a:off x="1883632" y="5039947"/>
            <a:ext cx="8251928"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400" dirty="0" smtClean="0">
                <a:solidFill>
                  <a:schemeClr val="tx1">
                    <a:lumMod val="50000"/>
                    <a:lumOff val="50000"/>
                  </a:schemeClr>
                </a:solidFill>
                <a:sym typeface="微软雅黑" panose="020B0503020204020204" charset="-122"/>
              </a:rPr>
              <a:t>在此</a:t>
            </a:r>
            <a:r>
              <a:rPr lang="zh-CN" altLang="en-US" sz="1400" dirty="0">
                <a:solidFill>
                  <a:schemeClr val="tx1">
                    <a:lumMod val="50000"/>
                    <a:lumOff val="50000"/>
                  </a:schemeClr>
                </a:solidFill>
                <a:sym typeface="微软雅黑" panose="020B0503020204020204" charset="-122"/>
              </a:rPr>
              <a:t>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charset="-122"/>
            </a:endParaRPr>
          </a:p>
        </p:txBody>
      </p:sp>
      <p:cxnSp>
        <p:nvCxnSpPr>
          <p:cNvPr id="92" name="直接连接符 91"/>
          <p:cNvCxnSpPr/>
          <p:nvPr/>
        </p:nvCxnSpPr>
        <p:spPr>
          <a:xfrm>
            <a:off x="1883632" y="4832786"/>
            <a:ext cx="8432559" cy="17399"/>
          </a:xfrm>
          <a:prstGeom prst="line">
            <a:avLst/>
          </a:prstGeom>
          <a:ln w="31750">
            <a:solidFill>
              <a:schemeClr val="bg1"/>
            </a:solidFill>
            <a:prstDash val="dash"/>
          </a:ln>
          <a:effectLst>
            <a:outerShdw blurRad="50800" dist="38100" dir="2700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450" decel="100000" fill="hold"/>
                                        <p:tgtEl>
                                          <p:spTgt spid="5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500"/>
                                        <p:tgtEl>
                                          <p:spTgt spid="51"/>
                                        </p:tgtEl>
                                      </p:cBhvr>
                                    </p:animEffect>
                                  </p:childTnLst>
                                </p:cTn>
                              </p:par>
                              <p:par>
                                <p:cTn id="15" presetID="22" presetClass="entr" presetSubtype="8" fill="hold" nodeType="withEffect">
                                  <p:stCondLst>
                                    <p:cond delay="20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par>
                                <p:cTn id="18" presetID="22" presetClass="entr" presetSubtype="8" fill="hold" nodeType="withEffect">
                                  <p:stCondLst>
                                    <p:cond delay="40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22" presetClass="entr" presetSubtype="8" fill="hold" nodeType="withEffect">
                                  <p:stCondLst>
                                    <p:cond delay="60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500"/>
                                        <p:tgtEl>
                                          <p:spTgt spid="66"/>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left)">
                                      <p:cBhvr>
                                        <p:cTn id="27" dur="500"/>
                                        <p:tgtEl>
                                          <p:spTgt spid="92"/>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500" fill="hold"/>
                                        <p:tgtEl>
                                          <p:spTgt spid="71"/>
                                        </p:tgtEl>
                                        <p:attrNameLst>
                                          <p:attrName>ppt_w</p:attrName>
                                        </p:attrNameLst>
                                      </p:cBhvr>
                                      <p:tavLst>
                                        <p:tav tm="0">
                                          <p:val>
                                            <p:fltVal val="0"/>
                                          </p:val>
                                        </p:tav>
                                        <p:tav tm="100000">
                                          <p:val>
                                            <p:strVal val="#ppt_w"/>
                                          </p:val>
                                        </p:tav>
                                      </p:tavLst>
                                    </p:anim>
                                    <p:anim calcmode="lin" valueType="num">
                                      <p:cBhvr>
                                        <p:cTn id="32" dur="500" fill="hold"/>
                                        <p:tgtEl>
                                          <p:spTgt spid="71"/>
                                        </p:tgtEl>
                                        <p:attrNameLst>
                                          <p:attrName>ppt_h</p:attrName>
                                        </p:attrNameLst>
                                      </p:cBhvr>
                                      <p:tavLst>
                                        <p:tav tm="0">
                                          <p:val>
                                            <p:fltVal val="0"/>
                                          </p:val>
                                        </p:tav>
                                        <p:tav tm="100000">
                                          <p:val>
                                            <p:strVal val="#ppt_h"/>
                                          </p:val>
                                        </p:tav>
                                      </p:tavLst>
                                    </p:anim>
                                    <p:animEffect transition="in" filter="fade">
                                      <p:cBhvr>
                                        <p:cTn id="3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0" y="914400"/>
            <a:ext cx="12192000" cy="4036723"/>
          </a:xfrm>
          <a:prstGeom prst="rect">
            <a:avLst/>
          </a:prstGeom>
          <a:solidFill>
            <a:srgbClr val="0070C0">
              <a:alpha val="90000"/>
            </a:srgbClr>
          </a:solidFill>
          <a:ln w="25400" cap="flat" cmpd="sng" algn="ctr">
            <a:noFill/>
            <a:prstDash val="solid"/>
          </a:ln>
          <a:effectLst/>
        </p:spPr>
        <p:txBody>
          <a:bodyPr lIns="68589" tIns="34295" rIns="68589" bIns="34295" anchor="ctr"/>
          <a:lstStyle/>
          <a:p>
            <a:pPr algn="ctr" eaLnBrk="0" fontAlgn="base" hangingPunct="0">
              <a:spcBef>
                <a:spcPct val="0"/>
              </a:spcBef>
              <a:spcAft>
                <a:spcPct val="0"/>
              </a:spcAft>
              <a:defRPr/>
            </a:pPr>
            <a:endParaRPr lang="zh-CN" altLang="en-US" kern="0">
              <a:solidFill>
                <a:prstClr val="white"/>
              </a:solidFill>
              <a:ea typeface="微软雅黑" panose="020B0503020204020204" charset="-122"/>
            </a:endParaRPr>
          </a:p>
        </p:txBody>
      </p:sp>
      <p:sp>
        <p:nvSpPr>
          <p:cNvPr id="3" name="圆角矩形 2"/>
          <p:cNvSpPr/>
          <p:nvPr/>
        </p:nvSpPr>
        <p:spPr>
          <a:xfrm>
            <a:off x="3434895" y="3909674"/>
            <a:ext cx="5439775" cy="50405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801815" y="1254867"/>
            <a:ext cx="1812165" cy="1812165"/>
            <a:chOff x="3481448" y="2338049"/>
            <a:chExt cx="2181104" cy="2181104"/>
          </a:xfrm>
        </p:grpSpPr>
        <p:grpSp>
          <p:nvGrpSpPr>
            <p:cNvPr id="5" name="组合 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8" name="椭圆 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6"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6600" b="1" kern="0" dirty="0">
                  <a:solidFill>
                    <a:srgbClr val="0070C0"/>
                  </a:solidFill>
                  <a:latin typeface="微软雅黑" panose="020B0503020204020204" charset="-122"/>
                  <a:ea typeface="微软雅黑" panose="020B0503020204020204" charset="-122"/>
                </a:rPr>
                <a:t>谢</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9" name="组合 8"/>
          <p:cNvGrpSpPr/>
          <p:nvPr/>
        </p:nvGrpSpPr>
        <p:grpSpPr>
          <a:xfrm>
            <a:off x="4393883" y="1254867"/>
            <a:ext cx="1812165" cy="1812165"/>
            <a:chOff x="3481448" y="2338049"/>
            <a:chExt cx="2181104" cy="2181104"/>
          </a:xfrm>
        </p:grpSpPr>
        <p:grpSp>
          <p:nvGrpSpPr>
            <p:cNvPr id="10" name="组合 9"/>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11"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6600" b="1" kern="0" dirty="0" smtClean="0">
                  <a:solidFill>
                    <a:srgbClr val="0070C0"/>
                  </a:solidFill>
                  <a:latin typeface="微软雅黑" panose="020B0503020204020204" charset="-122"/>
                  <a:ea typeface="微软雅黑" panose="020B0503020204020204" charset="-122"/>
                </a:rPr>
                <a:t>谢</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14" name="组合 13"/>
          <p:cNvGrpSpPr/>
          <p:nvPr/>
        </p:nvGrpSpPr>
        <p:grpSpPr>
          <a:xfrm>
            <a:off x="5985951" y="1254867"/>
            <a:ext cx="1812165" cy="1812165"/>
            <a:chOff x="3481448" y="2338049"/>
            <a:chExt cx="2181104" cy="2181104"/>
          </a:xfrm>
        </p:grpSpPr>
        <p:grpSp>
          <p:nvGrpSpPr>
            <p:cNvPr id="15" name="组合 1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16"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6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观</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grpSp>
        <p:nvGrpSpPr>
          <p:cNvPr id="19" name="组合 18"/>
          <p:cNvGrpSpPr/>
          <p:nvPr/>
        </p:nvGrpSpPr>
        <p:grpSpPr>
          <a:xfrm>
            <a:off x="7578021" y="1254867"/>
            <a:ext cx="1812165" cy="1812165"/>
            <a:chOff x="3481448" y="2338049"/>
            <a:chExt cx="2181104" cy="2181104"/>
          </a:xfrm>
        </p:grpSpPr>
        <p:grpSp>
          <p:nvGrpSpPr>
            <p:cNvPr id="20" name="组合 19"/>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grpSp>
        <p:sp>
          <p:nvSpPr>
            <p:cNvPr id="21" name="TextBox 32"/>
            <p:cNvSpPr txBox="1"/>
            <p:nvPr/>
          </p:nvSpPr>
          <p:spPr>
            <a:xfrm>
              <a:off x="3997822" y="2817379"/>
              <a:ext cx="1240963" cy="13335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600" b="1" i="0" u="none" strike="noStrike" kern="0" cap="none" spc="0" normalizeH="0" baseline="0" noProof="0" dirty="0" smtClean="0">
                  <a:ln>
                    <a:noFill/>
                  </a:ln>
                  <a:solidFill>
                    <a:srgbClr val="0070C0"/>
                  </a:solidFill>
                  <a:effectLst/>
                  <a:uLnTx/>
                  <a:uFillTx/>
                  <a:latin typeface="微软雅黑" panose="020B0503020204020204" charset="-122"/>
                  <a:ea typeface="微软雅黑" panose="020B0503020204020204" charset="-122"/>
                </a:rPr>
                <a:t>看</a:t>
              </a:r>
              <a:endParaRPr kumimoji="0" lang="zh-CN" altLang="en-US" sz="6600" b="1"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endParaRPr>
            </a:p>
          </p:txBody>
        </p:sp>
      </p:grpSp>
      <p:sp>
        <p:nvSpPr>
          <p:cNvPr id="24" name="TextBox 25"/>
          <p:cNvSpPr txBox="1"/>
          <p:nvPr/>
        </p:nvSpPr>
        <p:spPr>
          <a:xfrm>
            <a:off x="3537316" y="3894816"/>
            <a:ext cx="5216236" cy="523220"/>
          </a:xfrm>
          <a:prstGeom prst="rect">
            <a:avLst/>
          </a:prstGeom>
          <a:noFill/>
        </p:spPr>
        <p:txBody>
          <a:bodyPr wrap="none" rtlCol="0">
            <a:spAutoFit/>
          </a:bodyPr>
          <a:lstStyle/>
          <a:p>
            <a:pPr algn="ctr"/>
            <a:r>
              <a:rPr lang="en-US" altLang="zh-CN" sz="2800" b="1" dirty="0" smtClean="0">
                <a:solidFill>
                  <a:schemeClr val="tx1">
                    <a:lumMod val="65000"/>
                    <a:lumOff val="35000"/>
                  </a:schemeClr>
                </a:solidFill>
                <a:latin typeface="微软雅黑" panose="020B0503020204020204" charset="-122"/>
                <a:ea typeface="微软雅黑" panose="020B0503020204020204" charset="-122"/>
              </a:rPr>
              <a:t>THANKS FOR YOUR WATCH</a:t>
            </a:r>
            <a:endParaRPr lang="zh-CN" altLang="en-US" sz="2800" dirty="0">
              <a:solidFill>
                <a:schemeClr val="tx1">
                  <a:lumMod val="65000"/>
                  <a:lumOff val="35000"/>
                </a:schemeClr>
              </a:solidFill>
              <a:latin typeface="微软雅黑" panose="020B0503020204020204" charset="-122"/>
              <a:ea typeface="微软雅黑" panose="020B0503020204020204" charset="-122"/>
            </a:endParaRPr>
          </a:p>
        </p:txBody>
      </p:sp>
      <p:cxnSp>
        <p:nvCxnSpPr>
          <p:cNvPr id="27" name="直接连接符 26"/>
          <p:cNvCxnSpPr/>
          <p:nvPr/>
        </p:nvCxnSpPr>
        <p:spPr>
          <a:xfrm>
            <a:off x="3180545" y="3500875"/>
            <a:ext cx="5869251" cy="0"/>
          </a:xfrm>
          <a:prstGeom prst="line">
            <a:avLst/>
          </a:prstGeom>
          <a:ln w="38100">
            <a:solidFill>
              <a:schemeClr val="bg1"/>
            </a:solidFill>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45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5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45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5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45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45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45000">
                                          <p:cBhvr additive="base">
                                            <p:cTn id="15" dur="1000" fill="hold"/>
                                            <p:tgtEl>
                                              <p:spTgt spid="14"/>
                                            </p:tgtEl>
                                            <p:attrNameLst>
                                              <p:attrName>ppt_x</p:attrName>
                                            </p:attrNameLst>
                                          </p:cBhvr>
                                          <p:tavLst>
                                            <p:tav tm="0">
                                              <p:val>
                                                <p:strVal val="#ppt_x"/>
                                              </p:val>
                                            </p:tav>
                                            <p:tav tm="100000">
                                              <p:val>
                                                <p:strVal val="#ppt_x"/>
                                              </p:val>
                                            </p:tav>
                                          </p:tavLst>
                                        </p:anim>
                                        <p:anim calcmode="lin" valueType="num" p14:bounceEnd="45000">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45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45000">
                                          <p:cBhvr additive="base">
                                            <p:cTn id="19" dur="1000" fill="hold"/>
                                            <p:tgtEl>
                                              <p:spTgt spid="19"/>
                                            </p:tgtEl>
                                            <p:attrNameLst>
                                              <p:attrName>ppt_x</p:attrName>
                                            </p:attrNameLst>
                                          </p:cBhvr>
                                          <p:tavLst>
                                            <p:tav tm="0">
                                              <p:val>
                                                <p:strVal val="1+#ppt_w/2"/>
                                              </p:val>
                                            </p:tav>
                                            <p:tav tm="100000">
                                              <p:val>
                                                <p:strVal val="#ppt_x"/>
                                              </p:val>
                                            </p:tav>
                                          </p:tavLst>
                                        </p:anim>
                                        <p:anim calcmode="lin" valueType="num" p14:bounceEnd="45000">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1000"/>
                                            <p:tgtEl>
                                              <p:spTgt spid="2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1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1000"/>
                                            <p:tgtEl>
                                              <p:spTgt spid="2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1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06286" y="-1104726"/>
            <a:ext cx="15544203" cy="9067451"/>
          </a:xfrm>
          <a:prstGeom prst="rect">
            <a:avLst/>
          </a:prstGeom>
        </p:spPr>
      </p:pic>
      <p:sp>
        <p:nvSpPr>
          <p:cNvPr id="6" name="文本框 5"/>
          <p:cNvSpPr txBox="1"/>
          <p:nvPr/>
        </p:nvSpPr>
        <p:spPr>
          <a:xfrm>
            <a:off x="2522807" y="2567226"/>
            <a:ext cx="7146388" cy="1692771"/>
          </a:xfrm>
          <a:prstGeom prst="rect">
            <a:avLst/>
          </a:prstGeom>
          <a:noFill/>
        </p:spPr>
        <p:txBody>
          <a:bodyPr wrap="square" rtlCol="0">
            <a:spAutoFit/>
          </a:bodyPr>
          <a:lstStyle/>
          <a:p>
            <a:pPr algn="ctr"/>
            <a:r>
              <a:rPr lang="zh-CN" altLang="en-US" sz="7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rPr>
              <a:t>不畏艰险</a:t>
            </a:r>
            <a:endParaRPr lang="en-US" altLang="zh-CN" sz="7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endParaRPr>
          </a:p>
          <a:p>
            <a:pPr algn="ctr"/>
            <a:r>
              <a:rPr lang="zh-CN" altLang="en-US" sz="3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rPr>
              <a:t>我们并肩迎接一切挑战</a:t>
            </a:r>
            <a:endParaRPr lang="zh-CN" altLang="en-US" sz="3200" b="1" spc="800" dirty="0">
              <a:solidFill>
                <a:schemeClr val="bg1"/>
              </a:solidFill>
              <a:effectLst>
                <a:glow rad="635000">
                  <a:schemeClr val="tx1">
                    <a:alpha val="35000"/>
                  </a:schemeClr>
                </a:glow>
              </a:effectLst>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Tm="1500"/>
    </mc:Choice>
    <mc:Fallback>
      <p:transition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1.45833E-6 0 L -0.25 0 " pathEditMode="relative" rAng="0" ptsTypes="AA">
                                      <p:cBhvr>
                                        <p:cTn id="6" dur="1500" fill="hold"/>
                                        <p:tgtEl>
                                          <p:spTgt spid="10"/>
                                        </p:tgtEl>
                                        <p:attrNameLst>
                                          <p:attrName>ppt_x</p:attrName>
                                          <p:attrName>ppt_y</p:attrName>
                                        </p:attrNameLst>
                                      </p:cBhvr>
                                      <p:rCtr x="-12500" y="0"/>
                                    </p:animMotion>
                                  </p:childTnLst>
                                </p:cTn>
                              </p:par>
                              <p:par>
                                <p:cTn id="7" presetID="6" presetClass="emph" presetSubtype="0" fill="hold" nodeType="withEffect">
                                  <p:stCondLst>
                                    <p:cond delay="0"/>
                                  </p:stCondLst>
                                  <p:childTnLst>
                                    <p:animScale>
                                      <p:cBhvr>
                                        <p:cTn id="8" dur="1500" fill="hold"/>
                                        <p:tgtEl>
                                          <p:spTgt spid="10"/>
                                        </p:tgtEl>
                                      </p:cBhvr>
                                      <p:by x="130000" y="130000"/>
                                    </p:animScale>
                                  </p:childTnLst>
                                </p:cTn>
                              </p:par>
                              <p:par>
                                <p:cTn id="9" presetID="9"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23" presetClass="entr" presetSubtype="32" fill="hold" grpId="1"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4*#ppt_w"/>
                                          </p:val>
                                        </p:tav>
                                        <p:tav tm="100000">
                                          <p:val>
                                            <p:strVal val="#ppt_w"/>
                                          </p:val>
                                        </p:tav>
                                      </p:tavLst>
                                    </p:anim>
                                    <p:anim calcmode="lin" valueType="num">
                                      <p:cBhvr>
                                        <p:cTn id="15"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841248" y="-922438"/>
            <a:ext cx="13533120" cy="8631300"/>
          </a:xfrm>
        </p:spPr>
      </p:pic>
    </p:spTree>
  </p:cSld>
  <p:clrMapOvr>
    <a:masterClrMapping/>
  </p:clrMapOvr>
  <mc:AlternateContent xmlns:mc="http://schemas.openxmlformats.org/markup-compatibility/2006">
    <mc:Choice xmlns:p14="http://schemas.microsoft.com/office/powerpoint/2010/main" Requires="p14">
      <p:transition p14:dur="10" advTm="300"/>
    </mc:Choice>
    <mc:Fallback>
      <p:transition advTm="3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6674" y="-595544"/>
            <a:ext cx="12870174" cy="7551855"/>
          </a:xfrm>
        </p:spPr>
      </p:pic>
    </p:spTree>
  </p:cSld>
  <p:clrMapOvr>
    <a:masterClrMapping/>
  </p:clrMapOvr>
  <mc:AlternateContent xmlns:mc="http://schemas.openxmlformats.org/markup-compatibility/2006">
    <mc:Choice xmlns:p14="http://schemas.microsoft.com/office/powerpoint/2010/main" Requires="p14">
      <p:transition p14:dur="10" advTm="300"/>
    </mc:Choice>
    <mc:Fallback>
      <p:transition advTm="3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335741" y="-1017793"/>
            <a:ext cx="13377183" cy="8826783"/>
          </a:xfrm>
        </p:spPr>
      </p:pic>
    </p:spTree>
  </p:cSld>
  <p:clrMapOvr>
    <a:masterClrMapping/>
  </p:clrMapOvr>
  <mc:AlternateContent xmlns:mc="http://schemas.openxmlformats.org/markup-compatibility/2006">
    <mc:Choice xmlns:p14="http://schemas.microsoft.com/office/powerpoint/2010/main" Requires="p14">
      <p:transition p14:dur="10" advTm="300"/>
    </mc:Choice>
    <mc:Fallback>
      <p:transition advTm="3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23899" y="-957506"/>
            <a:ext cx="13754100" cy="8513565"/>
          </a:xfrm>
        </p:spPr>
      </p:pic>
    </p:spTree>
  </p:cSld>
  <p:clrMapOvr>
    <a:masterClrMapping/>
  </p:clrMapOvr>
  <mc:AlternateContent xmlns:mc="http://schemas.openxmlformats.org/markup-compatibility/2006">
    <mc:Choice xmlns:p14="http://schemas.microsoft.com/office/powerpoint/2010/main" Requires="p14">
      <p:transition p14:dur="10" advTm="300"/>
    </mc:Choice>
    <mc:Fallback>
      <p:transition advTm="300"/>
    </mc:Fallback>
  </mc:AlternateContent>
  <p:timing>
    <p:tnLst>
      <p:par>
        <p:cTn id="1" dur="indefinite" restart="never" nodeType="tmRoot"/>
      </p:par>
    </p:tn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4962</Words>
  <Application>WPS 演示</Application>
  <PresentationFormat>宽屏</PresentationFormat>
  <Paragraphs>479</Paragraphs>
  <Slides>41</Slides>
  <Notes>41</Notes>
  <HiddenSlides>0</HiddenSlides>
  <MMClips>4</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41</vt:i4>
      </vt:variant>
    </vt:vector>
  </HeadingPairs>
  <TitlesOfParts>
    <vt:vector size="58" baseType="lpstr">
      <vt:lpstr>Arial</vt:lpstr>
      <vt:lpstr>宋体</vt:lpstr>
      <vt:lpstr>Wingdings</vt:lpstr>
      <vt:lpstr>Impact</vt:lpstr>
      <vt:lpstr>苏新诗古印宋简</vt:lpstr>
      <vt:lpstr>Calibri Light</vt:lpstr>
      <vt:lpstr>微软雅黑</vt:lpstr>
      <vt:lpstr>Arial Unicode MS</vt:lpstr>
      <vt:lpstr>Calibri</vt:lpstr>
      <vt:lpstr>时尚中黑简体</vt:lpstr>
      <vt:lpstr>黑体</vt:lpstr>
      <vt:lpstr>Calibri</vt:lpstr>
      <vt:lpstr>微软雅黑 Light</vt:lpstr>
      <vt:lpstr>Segoe UI</vt:lpstr>
      <vt:lpstr>方正兰亭黑_GBK</vt:lpstr>
      <vt:lpstr>华文黑体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杜炎</dc:creator>
  <cp:lastModifiedBy>一颗苹果</cp:lastModifiedBy>
  <cp:revision>64</cp:revision>
  <dcterms:created xsi:type="dcterms:W3CDTF">2016-02-25T11:26:00Z</dcterms:created>
  <dcterms:modified xsi:type="dcterms:W3CDTF">2021-09-18T02:32:38Z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B28CCB990E7B4E25A95653DC0C53958A</vt:lpwstr>
  </property>
  <property fmtid="{D5CDD505-2E9C-101B-9397-08002B2CF9AE}" pid="3" name="KSOProductBuildVer">
    <vt:lpwstr>2052-11.1.0.10700</vt:lpwstr>
  </property>
</Properties>
</file>