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61" r:id="rId5"/>
    <p:sldId id="257" r:id="rId6"/>
    <p:sldId id="278" r:id="rId7"/>
    <p:sldId id="267" r:id="rId8"/>
    <p:sldId id="263" r:id="rId9"/>
    <p:sldId id="264" r:id="rId10"/>
    <p:sldId id="265" r:id="rId11"/>
    <p:sldId id="283" r:id="rId12"/>
    <p:sldId id="266" r:id="rId13"/>
    <p:sldId id="268" r:id="rId14"/>
    <p:sldId id="273" r:id="rId15"/>
    <p:sldId id="274" r:id="rId16"/>
    <p:sldId id="282" r:id="rId17"/>
    <p:sldId id="269" r:id="rId18"/>
    <p:sldId id="270" r:id="rId19"/>
    <p:sldId id="271" r:id="rId20"/>
    <p:sldId id="272" r:id="rId21"/>
    <p:sldId id="281" r:id="rId22"/>
    <p:sldId id="280" r:id="rId23"/>
    <p:sldId id="279" r:id="rId24"/>
    <p:sldId id="276" r:id="rId25"/>
    <p:sldId id="277" r:id="rId26"/>
    <p:sldId id="262" r:id="rId27"/>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B3C6"/>
    <a:srgbClr val="2FC0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37" autoAdjust="0"/>
    <p:restoredTop sz="94660"/>
  </p:normalViewPr>
  <p:slideViewPr>
    <p:cSldViewPr snapToGrid="0" showGuides="1">
      <p:cViewPr varScale="1">
        <p:scale>
          <a:sx n="81" d="100"/>
          <a:sy n="81" d="100"/>
        </p:scale>
        <p:origin x="235" y="53"/>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p>
      </c:txPr>
    </c:title>
    <c:autoTitleDeleted val="0"/>
    <c:plotArea>
      <c:layout/>
      <c:barChart>
        <c:barDir val="bar"/>
        <c:grouping val="stacked"/>
        <c:varyColors val="0"/>
        <c:ser>
          <c:idx val="0"/>
          <c:order val="0"/>
          <c:tx>
            <c:strRef>
              <c:f>Sheet1!$B$1</c:f>
              <c:strCache>
                <c:ptCount val="1"/>
                <c:pt idx="0">
                  <c:v>系列 1</c:v>
                </c:pt>
              </c:strCache>
            </c:strRef>
          </c:tx>
          <c:spPr>
            <a:solidFill>
              <a:schemeClr val="tx1"/>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28B3C6"/>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chemeClr val="accent3"/>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overlap val="100"/>
        <c:axId val="-53110944"/>
        <c:axId val="-53118560"/>
      </c:barChart>
      <c:catAx>
        <c:axId val="-53110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53118560"/>
        <c:crosses val="autoZero"/>
        <c:auto val="1"/>
        <c:lblAlgn val="ctr"/>
        <c:lblOffset val="100"/>
        <c:noMultiLvlLbl val="0"/>
      </c:catAx>
      <c:valAx>
        <c:axId val="-531185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531109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2964FF-0B9D-483A-A95E-254B6F7658C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83633-26CA-4EE3-A5AF-CD25BCB2EF3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B83633-26CA-4EE3-A5AF-CD25BCB2EF3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B83633-26CA-4EE3-A5AF-CD25BCB2EF3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B83633-26CA-4EE3-A5AF-CD25BCB2EF3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B83633-26CA-4EE3-A5AF-CD25BCB2EF3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B83633-26CA-4EE3-A5AF-CD25BCB2EF3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B83633-26CA-4EE3-A5AF-CD25BCB2EF3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B83633-26CA-4EE3-A5AF-CD25BCB2EF3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B83633-26CA-4EE3-A5AF-CD25BCB2EF3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B83633-26CA-4EE3-A5AF-CD25BCB2EF3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B83633-26CA-4EE3-A5AF-CD25BCB2EF3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B83633-26CA-4EE3-A5AF-CD25BCB2EF3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B83633-26CA-4EE3-A5AF-CD25BCB2EF3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B83633-26CA-4EE3-A5AF-CD25BCB2EF3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B83633-26CA-4EE3-A5AF-CD25BCB2EF3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B83633-26CA-4EE3-A5AF-CD25BCB2EF3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B83633-26CA-4EE3-A5AF-CD25BCB2EF3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B83633-26CA-4EE3-A5AF-CD25BCB2EF3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B83633-26CA-4EE3-A5AF-CD25BCB2EF3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B83633-26CA-4EE3-A5AF-CD25BCB2EF3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B83633-26CA-4EE3-A5AF-CD25BCB2EF3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B83633-26CA-4EE3-A5AF-CD25BCB2EF3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B83633-26CA-4EE3-A5AF-CD25BCB2EF3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B83633-26CA-4EE3-A5AF-CD25BCB2EF3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B83633-26CA-4EE3-A5AF-CD25BCB2EF3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0" y="342900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txBody>
          <a:bodyPr wrap="square">
            <a:noAutofit/>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3375232" y="2074434"/>
            <a:ext cx="5427024" cy="2871296"/>
          </a:xfrm>
          <a:custGeom>
            <a:avLst/>
            <a:gdLst>
              <a:gd name="connsiteX0" fmla="*/ 185601 w 4513943"/>
              <a:gd name="connsiteY0" fmla="*/ 0 h 2871296"/>
              <a:gd name="connsiteX1" fmla="*/ 4328342 w 4513943"/>
              <a:gd name="connsiteY1" fmla="*/ 0 h 2871296"/>
              <a:gd name="connsiteX2" fmla="*/ 4513943 w 4513943"/>
              <a:gd name="connsiteY2" fmla="*/ 185601 h 2871296"/>
              <a:gd name="connsiteX3" fmla="*/ 4513943 w 4513943"/>
              <a:gd name="connsiteY3" fmla="*/ 2685695 h 2871296"/>
              <a:gd name="connsiteX4" fmla="*/ 4328342 w 4513943"/>
              <a:gd name="connsiteY4" fmla="*/ 2871296 h 2871296"/>
              <a:gd name="connsiteX5" fmla="*/ 185601 w 4513943"/>
              <a:gd name="connsiteY5" fmla="*/ 2871296 h 2871296"/>
              <a:gd name="connsiteX6" fmla="*/ 0 w 4513943"/>
              <a:gd name="connsiteY6" fmla="*/ 2685695 h 2871296"/>
              <a:gd name="connsiteX7" fmla="*/ 0 w 4513943"/>
              <a:gd name="connsiteY7" fmla="*/ 185601 h 2871296"/>
              <a:gd name="connsiteX8" fmla="*/ 185601 w 4513943"/>
              <a:gd name="connsiteY8" fmla="*/ 0 h 287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943" h="2871296">
                <a:moveTo>
                  <a:pt x="185601" y="0"/>
                </a:moveTo>
                <a:lnTo>
                  <a:pt x="4328342" y="0"/>
                </a:lnTo>
                <a:cubicBezTo>
                  <a:pt x="4430847" y="0"/>
                  <a:pt x="4513943" y="83096"/>
                  <a:pt x="4513943" y="185601"/>
                </a:cubicBezTo>
                <a:lnTo>
                  <a:pt x="4513943" y="2685695"/>
                </a:lnTo>
                <a:cubicBezTo>
                  <a:pt x="4513943" y="2788200"/>
                  <a:pt x="4430847" y="2871296"/>
                  <a:pt x="4328342" y="2871296"/>
                </a:cubicBezTo>
                <a:lnTo>
                  <a:pt x="185601" y="2871296"/>
                </a:lnTo>
                <a:cubicBezTo>
                  <a:pt x="83096" y="2871296"/>
                  <a:pt x="0" y="2788200"/>
                  <a:pt x="0" y="2685695"/>
                </a:cubicBezTo>
                <a:lnTo>
                  <a:pt x="0" y="185601"/>
                </a:lnTo>
                <a:cubicBezTo>
                  <a:pt x="0" y="83096"/>
                  <a:pt x="83096" y="0"/>
                  <a:pt x="185601" y="0"/>
                </a:cubicBez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554480" y="2530764"/>
            <a:ext cx="3996575" cy="2539999"/>
          </a:xfrm>
          <a:custGeom>
            <a:avLst/>
            <a:gdLst>
              <a:gd name="connsiteX0" fmla="*/ 0 w 4047628"/>
              <a:gd name="connsiteY0" fmla="*/ 0 h 2800323"/>
              <a:gd name="connsiteX1" fmla="*/ 4047628 w 4047628"/>
              <a:gd name="connsiteY1" fmla="*/ 0 h 2800323"/>
              <a:gd name="connsiteX2" fmla="*/ 4047628 w 4047628"/>
              <a:gd name="connsiteY2" fmla="*/ 2800323 h 2800323"/>
              <a:gd name="connsiteX3" fmla="*/ 0 w 4047628"/>
              <a:gd name="connsiteY3" fmla="*/ 2800323 h 2800323"/>
            </a:gdLst>
            <a:ahLst/>
            <a:cxnLst>
              <a:cxn ang="0">
                <a:pos x="connsiteX0" y="connsiteY0"/>
              </a:cxn>
              <a:cxn ang="0">
                <a:pos x="connsiteX1" y="connsiteY1"/>
              </a:cxn>
              <a:cxn ang="0">
                <a:pos x="connsiteX2" y="connsiteY2"/>
              </a:cxn>
              <a:cxn ang="0">
                <a:pos x="connsiteX3" y="connsiteY3"/>
              </a:cxn>
            </a:cxnLst>
            <a:rect l="l" t="t" r="r" b="b"/>
            <a:pathLst>
              <a:path w="4047628" h="2800323">
                <a:moveTo>
                  <a:pt x="0" y="0"/>
                </a:moveTo>
                <a:lnTo>
                  <a:pt x="4047628" y="0"/>
                </a:lnTo>
                <a:lnTo>
                  <a:pt x="4047628" y="2800323"/>
                </a:lnTo>
                <a:lnTo>
                  <a:pt x="0" y="2800323"/>
                </a:ln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739899" y="2133600"/>
            <a:ext cx="2010552" cy="3416300"/>
          </a:xfrm>
          <a:custGeom>
            <a:avLst/>
            <a:gdLst>
              <a:gd name="connsiteX0" fmla="*/ 0 w 2213810"/>
              <a:gd name="connsiteY0" fmla="*/ 0 h 2656115"/>
              <a:gd name="connsiteX1" fmla="*/ 2213810 w 2213810"/>
              <a:gd name="connsiteY1" fmla="*/ 0 h 2656115"/>
              <a:gd name="connsiteX2" fmla="*/ 2213810 w 2213810"/>
              <a:gd name="connsiteY2" fmla="*/ 2656115 h 2656115"/>
              <a:gd name="connsiteX3" fmla="*/ 0 w 2213810"/>
              <a:gd name="connsiteY3" fmla="*/ 2656115 h 2656115"/>
            </a:gdLst>
            <a:ahLst/>
            <a:cxnLst>
              <a:cxn ang="0">
                <a:pos x="connsiteX0" y="connsiteY0"/>
              </a:cxn>
              <a:cxn ang="0">
                <a:pos x="connsiteX1" y="connsiteY1"/>
              </a:cxn>
              <a:cxn ang="0">
                <a:pos x="connsiteX2" y="connsiteY2"/>
              </a:cxn>
              <a:cxn ang="0">
                <a:pos x="connsiteX3" y="connsiteY3"/>
              </a:cxn>
            </a:cxnLst>
            <a:rect l="l" t="t" r="r" b="b"/>
            <a:pathLst>
              <a:path w="2213810" h="2656115">
                <a:moveTo>
                  <a:pt x="0" y="0"/>
                </a:moveTo>
                <a:lnTo>
                  <a:pt x="2213810" y="0"/>
                </a:lnTo>
                <a:lnTo>
                  <a:pt x="2213810" y="2656115"/>
                </a:lnTo>
                <a:lnTo>
                  <a:pt x="0" y="2656115"/>
                </a:ln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5090724" y="2133600"/>
            <a:ext cx="2010552" cy="3416300"/>
          </a:xfrm>
          <a:custGeom>
            <a:avLst/>
            <a:gdLst>
              <a:gd name="connsiteX0" fmla="*/ 0 w 2213810"/>
              <a:gd name="connsiteY0" fmla="*/ 0 h 2656115"/>
              <a:gd name="connsiteX1" fmla="*/ 2213810 w 2213810"/>
              <a:gd name="connsiteY1" fmla="*/ 0 h 2656115"/>
              <a:gd name="connsiteX2" fmla="*/ 2213810 w 2213810"/>
              <a:gd name="connsiteY2" fmla="*/ 2656115 h 2656115"/>
              <a:gd name="connsiteX3" fmla="*/ 0 w 2213810"/>
              <a:gd name="connsiteY3" fmla="*/ 2656115 h 2656115"/>
            </a:gdLst>
            <a:ahLst/>
            <a:cxnLst>
              <a:cxn ang="0">
                <a:pos x="connsiteX0" y="connsiteY0"/>
              </a:cxn>
              <a:cxn ang="0">
                <a:pos x="connsiteX1" y="connsiteY1"/>
              </a:cxn>
              <a:cxn ang="0">
                <a:pos x="connsiteX2" y="connsiteY2"/>
              </a:cxn>
              <a:cxn ang="0">
                <a:pos x="connsiteX3" y="connsiteY3"/>
              </a:cxn>
            </a:cxnLst>
            <a:rect l="l" t="t" r="r" b="b"/>
            <a:pathLst>
              <a:path w="2213810" h="2656115">
                <a:moveTo>
                  <a:pt x="0" y="0"/>
                </a:moveTo>
                <a:lnTo>
                  <a:pt x="2213810" y="0"/>
                </a:lnTo>
                <a:lnTo>
                  <a:pt x="2213810" y="2656115"/>
                </a:lnTo>
                <a:lnTo>
                  <a:pt x="0" y="2656115"/>
                </a:ln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8441548" y="2133600"/>
            <a:ext cx="2010552" cy="3416300"/>
          </a:xfrm>
          <a:custGeom>
            <a:avLst/>
            <a:gdLst>
              <a:gd name="connsiteX0" fmla="*/ 0 w 2213810"/>
              <a:gd name="connsiteY0" fmla="*/ 0 h 2656115"/>
              <a:gd name="connsiteX1" fmla="*/ 2213810 w 2213810"/>
              <a:gd name="connsiteY1" fmla="*/ 0 h 2656115"/>
              <a:gd name="connsiteX2" fmla="*/ 2213810 w 2213810"/>
              <a:gd name="connsiteY2" fmla="*/ 2656115 h 2656115"/>
              <a:gd name="connsiteX3" fmla="*/ 0 w 2213810"/>
              <a:gd name="connsiteY3" fmla="*/ 2656115 h 2656115"/>
            </a:gdLst>
            <a:ahLst/>
            <a:cxnLst>
              <a:cxn ang="0">
                <a:pos x="connsiteX0" y="connsiteY0"/>
              </a:cxn>
              <a:cxn ang="0">
                <a:pos x="connsiteX1" y="connsiteY1"/>
              </a:cxn>
              <a:cxn ang="0">
                <a:pos x="connsiteX2" y="connsiteY2"/>
              </a:cxn>
              <a:cxn ang="0">
                <a:pos x="connsiteX3" y="connsiteY3"/>
              </a:cxn>
            </a:cxnLst>
            <a:rect l="l" t="t" r="r" b="b"/>
            <a:pathLst>
              <a:path w="2213810" h="2656115">
                <a:moveTo>
                  <a:pt x="0" y="0"/>
                </a:moveTo>
                <a:lnTo>
                  <a:pt x="2213810" y="0"/>
                </a:lnTo>
                <a:lnTo>
                  <a:pt x="2213810" y="2656115"/>
                </a:lnTo>
                <a:lnTo>
                  <a:pt x="0" y="2656115"/>
                </a:ln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5" name="任意多边形: 形状 14"/>
          <p:cNvSpPr>
            <a:spLocks noGrp="1"/>
          </p:cNvSpPr>
          <p:nvPr>
            <p:ph type="pic" sz="quarter" idx="10"/>
          </p:nvPr>
        </p:nvSpPr>
        <p:spPr>
          <a:xfrm>
            <a:off x="874712" y="3884398"/>
            <a:ext cx="2610644" cy="2253916"/>
          </a:xfrm>
          <a:custGeom>
            <a:avLst/>
            <a:gdLst>
              <a:gd name="connsiteX0" fmla="*/ 0 w 2610644"/>
              <a:gd name="connsiteY0" fmla="*/ 0 h 2253916"/>
              <a:gd name="connsiteX1" fmla="*/ 2610644 w 2610644"/>
              <a:gd name="connsiteY1" fmla="*/ 0 h 2253916"/>
              <a:gd name="connsiteX2" fmla="*/ 2610644 w 2610644"/>
              <a:gd name="connsiteY2" fmla="*/ 2253916 h 2253916"/>
              <a:gd name="connsiteX3" fmla="*/ 0 w 2610644"/>
              <a:gd name="connsiteY3" fmla="*/ 2253916 h 2253916"/>
            </a:gdLst>
            <a:ahLst/>
            <a:cxnLst>
              <a:cxn ang="0">
                <a:pos x="connsiteX0" y="connsiteY0"/>
              </a:cxn>
              <a:cxn ang="0">
                <a:pos x="connsiteX1" y="connsiteY1"/>
              </a:cxn>
              <a:cxn ang="0">
                <a:pos x="connsiteX2" y="connsiteY2"/>
              </a:cxn>
              <a:cxn ang="0">
                <a:pos x="connsiteX3" y="connsiteY3"/>
              </a:cxn>
            </a:cxnLst>
            <a:rect l="l" t="t" r="r" b="b"/>
            <a:pathLst>
              <a:path w="2610644" h="2253916">
                <a:moveTo>
                  <a:pt x="0" y="0"/>
                </a:moveTo>
                <a:lnTo>
                  <a:pt x="2610644" y="0"/>
                </a:lnTo>
                <a:lnTo>
                  <a:pt x="2610644" y="2253916"/>
                </a:lnTo>
                <a:lnTo>
                  <a:pt x="0" y="2253916"/>
                </a:lnTo>
                <a:close/>
              </a:path>
            </a:pathLst>
          </a:custGeom>
        </p:spPr>
        <p:txBody>
          <a:bodyPr wrap="square">
            <a:noAutofit/>
          </a:bodyPr>
          <a:lstStyle/>
          <a:p>
            <a:endParaRPr lang="zh-CN" altLang="en-US"/>
          </a:p>
        </p:txBody>
      </p:sp>
      <p:sp>
        <p:nvSpPr>
          <p:cNvPr id="16" name="任意多边形: 形状 15"/>
          <p:cNvSpPr>
            <a:spLocks noGrp="1"/>
          </p:cNvSpPr>
          <p:nvPr>
            <p:ph type="pic" sz="quarter" idx="11"/>
          </p:nvPr>
        </p:nvSpPr>
        <p:spPr>
          <a:xfrm>
            <a:off x="3485356" y="1630482"/>
            <a:ext cx="2610644" cy="2253916"/>
          </a:xfrm>
          <a:custGeom>
            <a:avLst/>
            <a:gdLst>
              <a:gd name="connsiteX0" fmla="*/ 0 w 2610644"/>
              <a:gd name="connsiteY0" fmla="*/ 0 h 2253916"/>
              <a:gd name="connsiteX1" fmla="*/ 2610644 w 2610644"/>
              <a:gd name="connsiteY1" fmla="*/ 0 h 2253916"/>
              <a:gd name="connsiteX2" fmla="*/ 2610644 w 2610644"/>
              <a:gd name="connsiteY2" fmla="*/ 2253916 h 2253916"/>
              <a:gd name="connsiteX3" fmla="*/ 0 w 2610644"/>
              <a:gd name="connsiteY3" fmla="*/ 2253916 h 2253916"/>
            </a:gdLst>
            <a:ahLst/>
            <a:cxnLst>
              <a:cxn ang="0">
                <a:pos x="connsiteX0" y="connsiteY0"/>
              </a:cxn>
              <a:cxn ang="0">
                <a:pos x="connsiteX1" y="connsiteY1"/>
              </a:cxn>
              <a:cxn ang="0">
                <a:pos x="connsiteX2" y="connsiteY2"/>
              </a:cxn>
              <a:cxn ang="0">
                <a:pos x="connsiteX3" y="connsiteY3"/>
              </a:cxn>
            </a:cxnLst>
            <a:rect l="l" t="t" r="r" b="b"/>
            <a:pathLst>
              <a:path w="2610644" h="2253916">
                <a:moveTo>
                  <a:pt x="0" y="0"/>
                </a:moveTo>
                <a:lnTo>
                  <a:pt x="2610644" y="0"/>
                </a:lnTo>
                <a:lnTo>
                  <a:pt x="2610644" y="2253916"/>
                </a:lnTo>
                <a:lnTo>
                  <a:pt x="0" y="2253916"/>
                </a:lnTo>
                <a:close/>
              </a:path>
            </a:pathLst>
          </a:custGeom>
        </p:spPr>
        <p:txBody>
          <a:bodyPr wrap="square">
            <a:noAutofit/>
          </a:bodyPr>
          <a:lstStyle/>
          <a:p>
            <a:endParaRPr lang="zh-CN" altLang="en-US"/>
          </a:p>
        </p:txBody>
      </p:sp>
      <p:sp>
        <p:nvSpPr>
          <p:cNvPr id="18" name="任意多边形: 形状 17"/>
          <p:cNvSpPr>
            <a:spLocks noGrp="1"/>
          </p:cNvSpPr>
          <p:nvPr>
            <p:ph type="pic" sz="quarter" idx="12"/>
          </p:nvPr>
        </p:nvSpPr>
        <p:spPr>
          <a:xfrm>
            <a:off x="6096000" y="3884398"/>
            <a:ext cx="2610644" cy="2253916"/>
          </a:xfrm>
          <a:custGeom>
            <a:avLst/>
            <a:gdLst>
              <a:gd name="connsiteX0" fmla="*/ 0 w 2610644"/>
              <a:gd name="connsiteY0" fmla="*/ 0 h 2253916"/>
              <a:gd name="connsiteX1" fmla="*/ 2610644 w 2610644"/>
              <a:gd name="connsiteY1" fmla="*/ 0 h 2253916"/>
              <a:gd name="connsiteX2" fmla="*/ 2610644 w 2610644"/>
              <a:gd name="connsiteY2" fmla="*/ 2253916 h 2253916"/>
              <a:gd name="connsiteX3" fmla="*/ 0 w 2610644"/>
              <a:gd name="connsiteY3" fmla="*/ 2253916 h 2253916"/>
            </a:gdLst>
            <a:ahLst/>
            <a:cxnLst>
              <a:cxn ang="0">
                <a:pos x="connsiteX0" y="connsiteY0"/>
              </a:cxn>
              <a:cxn ang="0">
                <a:pos x="connsiteX1" y="connsiteY1"/>
              </a:cxn>
              <a:cxn ang="0">
                <a:pos x="connsiteX2" y="connsiteY2"/>
              </a:cxn>
              <a:cxn ang="0">
                <a:pos x="connsiteX3" y="connsiteY3"/>
              </a:cxn>
            </a:cxnLst>
            <a:rect l="l" t="t" r="r" b="b"/>
            <a:pathLst>
              <a:path w="2610644" h="2253916">
                <a:moveTo>
                  <a:pt x="0" y="0"/>
                </a:moveTo>
                <a:lnTo>
                  <a:pt x="2610644" y="0"/>
                </a:lnTo>
                <a:lnTo>
                  <a:pt x="2610644" y="2253916"/>
                </a:lnTo>
                <a:lnTo>
                  <a:pt x="0" y="2253916"/>
                </a:lnTo>
                <a:close/>
              </a:path>
            </a:pathLst>
          </a:custGeom>
        </p:spPr>
        <p:txBody>
          <a:bodyPr wrap="square">
            <a:noAutofit/>
          </a:bodyPr>
          <a:lstStyle/>
          <a:p>
            <a:endParaRPr lang="zh-CN" altLang="en-US"/>
          </a:p>
        </p:txBody>
      </p:sp>
      <p:sp>
        <p:nvSpPr>
          <p:cNvPr id="17" name="任意多边形: 形状 16"/>
          <p:cNvSpPr>
            <a:spLocks noGrp="1"/>
          </p:cNvSpPr>
          <p:nvPr>
            <p:ph type="pic" sz="quarter" idx="13"/>
          </p:nvPr>
        </p:nvSpPr>
        <p:spPr>
          <a:xfrm>
            <a:off x="8706643" y="1630482"/>
            <a:ext cx="2610644" cy="2253916"/>
          </a:xfrm>
          <a:custGeom>
            <a:avLst/>
            <a:gdLst>
              <a:gd name="connsiteX0" fmla="*/ 0 w 2610644"/>
              <a:gd name="connsiteY0" fmla="*/ 0 h 2253916"/>
              <a:gd name="connsiteX1" fmla="*/ 2610644 w 2610644"/>
              <a:gd name="connsiteY1" fmla="*/ 0 h 2253916"/>
              <a:gd name="connsiteX2" fmla="*/ 2610644 w 2610644"/>
              <a:gd name="connsiteY2" fmla="*/ 2253916 h 2253916"/>
              <a:gd name="connsiteX3" fmla="*/ 0 w 2610644"/>
              <a:gd name="connsiteY3" fmla="*/ 2253916 h 2253916"/>
            </a:gdLst>
            <a:ahLst/>
            <a:cxnLst>
              <a:cxn ang="0">
                <a:pos x="connsiteX0" y="connsiteY0"/>
              </a:cxn>
              <a:cxn ang="0">
                <a:pos x="connsiteX1" y="connsiteY1"/>
              </a:cxn>
              <a:cxn ang="0">
                <a:pos x="connsiteX2" y="connsiteY2"/>
              </a:cxn>
              <a:cxn ang="0">
                <a:pos x="connsiteX3" y="connsiteY3"/>
              </a:cxn>
            </a:cxnLst>
            <a:rect l="l" t="t" r="r" b="b"/>
            <a:pathLst>
              <a:path w="2610644" h="2253916">
                <a:moveTo>
                  <a:pt x="0" y="0"/>
                </a:moveTo>
                <a:lnTo>
                  <a:pt x="2610644" y="0"/>
                </a:lnTo>
                <a:lnTo>
                  <a:pt x="2610644" y="2253916"/>
                </a:lnTo>
                <a:lnTo>
                  <a:pt x="0" y="2253916"/>
                </a:lnTo>
                <a:close/>
              </a:path>
            </a:pathLst>
          </a:custGeom>
        </p:spPr>
        <p:txBody>
          <a:bodyPr wrap="square">
            <a:noAutofit/>
          </a:bodyPr>
          <a:lstStyle/>
          <a:p>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900990" y="2101517"/>
            <a:ext cx="1925052" cy="1925052"/>
          </a:xfrm>
          <a:custGeom>
            <a:avLst/>
            <a:gdLst>
              <a:gd name="connsiteX0" fmla="*/ 962526 w 1925052"/>
              <a:gd name="connsiteY0" fmla="*/ 0 h 1925052"/>
              <a:gd name="connsiteX1" fmla="*/ 1925052 w 1925052"/>
              <a:gd name="connsiteY1" fmla="*/ 962526 h 1925052"/>
              <a:gd name="connsiteX2" fmla="*/ 962526 w 1925052"/>
              <a:gd name="connsiteY2" fmla="*/ 1925052 h 1925052"/>
              <a:gd name="connsiteX3" fmla="*/ 0 w 1925052"/>
              <a:gd name="connsiteY3" fmla="*/ 962526 h 1925052"/>
              <a:gd name="connsiteX4" fmla="*/ 962526 w 1925052"/>
              <a:gd name="connsiteY4" fmla="*/ 0 h 1925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052" h="1925052">
                <a:moveTo>
                  <a:pt x="962526" y="0"/>
                </a:moveTo>
                <a:cubicBezTo>
                  <a:pt x="1494114" y="0"/>
                  <a:pt x="1925052" y="430938"/>
                  <a:pt x="1925052" y="962526"/>
                </a:cubicBezTo>
                <a:cubicBezTo>
                  <a:pt x="1925052" y="1494114"/>
                  <a:pt x="1494114" y="1925052"/>
                  <a:pt x="962526" y="1925052"/>
                </a:cubicBezTo>
                <a:cubicBezTo>
                  <a:pt x="430938" y="1925052"/>
                  <a:pt x="0" y="1494114"/>
                  <a:pt x="0" y="962526"/>
                </a:cubicBezTo>
                <a:cubicBezTo>
                  <a:pt x="0" y="430938"/>
                  <a:pt x="430938" y="0"/>
                  <a:pt x="962526" y="0"/>
                </a:cubicBez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5133474" y="2101517"/>
            <a:ext cx="1925052" cy="1925052"/>
          </a:xfrm>
          <a:custGeom>
            <a:avLst/>
            <a:gdLst>
              <a:gd name="connsiteX0" fmla="*/ 962526 w 1925052"/>
              <a:gd name="connsiteY0" fmla="*/ 0 h 1925052"/>
              <a:gd name="connsiteX1" fmla="*/ 1925052 w 1925052"/>
              <a:gd name="connsiteY1" fmla="*/ 962526 h 1925052"/>
              <a:gd name="connsiteX2" fmla="*/ 962526 w 1925052"/>
              <a:gd name="connsiteY2" fmla="*/ 1925052 h 1925052"/>
              <a:gd name="connsiteX3" fmla="*/ 0 w 1925052"/>
              <a:gd name="connsiteY3" fmla="*/ 962526 h 1925052"/>
              <a:gd name="connsiteX4" fmla="*/ 962526 w 1925052"/>
              <a:gd name="connsiteY4" fmla="*/ 0 h 1925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052" h="1925052">
                <a:moveTo>
                  <a:pt x="962526" y="0"/>
                </a:moveTo>
                <a:cubicBezTo>
                  <a:pt x="1494114" y="0"/>
                  <a:pt x="1925052" y="430938"/>
                  <a:pt x="1925052" y="962526"/>
                </a:cubicBezTo>
                <a:cubicBezTo>
                  <a:pt x="1925052" y="1494114"/>
                  <a:pt x="1494114" y="1925052"/>
                  <a:pt x="962526" y="1925052"/>
                </a:cubicBezTo>
                <a:cubicBezTo>
                  <a:pt x="430938" y="1925052"/>
                  <a:pt x="0" y="1494114"/>
                  <a:pt x="0" y="962526"/>
                </a:cubicBezTo>
                <a:cubicBezTo>
                  <a:pt x="0" y="430938"/>
                  <a:pt x="430938" y="0"/>
                  <a:pt x="962526" y="0"/>
                </a:cubicBezTo>
                <a:close/>
              </a:path>
            </a:pathLst>
          </a:custGeom>
        </p:spPr>
        <p:txBody>
          <a:bodyPr wrap="square">
            <a:noAutofit/>
          </a:bodyPr>
          <a:lstStyle/>
          <a:p>
            <a:endParaRPr lang="zh-CN" altLang="en-US" dirty="0"/>
          </a:p>
        </p:txBody>
      </p:sp>
      <p:sp>
        <p:nvSpPr>
          <p:cNvPr id="15" name="任意多边形: 形状 14"/>
          <p:cNvSpPr>
            <a:spLocks noGrp="1"/>
          </p:cNvSpPr>
          <p:nvPr>
            <p:ph type="pic" sz="quarter" idx="12"/>
          </p:nvPr>
        </p:nvSpPr>
        <p:spPr>
          <a:xfrm>
            <a:off x="8365958" y="2101517"/>
            <a:ext cx="1925052" cy="1925052"/>
          </a:xfrm>
          <a:custGeom>
            <a:avLst/>
            <a:gdLst>
              <a:gd name="connsiteX0" fmla="*/ 962526 w 1925052"/>
              <a:gd name="connsiteY0" fmla="*/ 0 h 1925052"/>
              <a:gd name="connsiteX1" fmla="*/ 1925052 w 1925052"/>
              <a:gd name="connsiteY1" fmla="*/ 962526 h 1925052"/>
              <a:gd name="connsiteX2" fmla="*/ 962526 w 1925052"/>
              <a:gd name="connsiteY2" fmla="*/ 1925052 h 1925052"/>
              <a:gd name="connsiteX3" fmla="*/ 0 w 1925052"/>
              <a:gd name="connsiteY3" fmla="*/ 962526 h 1925052"/>
              <a:gd name="connsiteX4" fmla="*/ 962526 w 1925052"/>
              <a:gd name="connsiteY4" fmla="*/ 0 h 1925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052" h="1925052">
                <a:moveTo>
                  <a:pt x="962526" y="0"/>
                </a:moveTo>
                <a:cubicBezTo>
                  <a:pt x="1494114" y="0"/>
                  <a:pt x="1925052" y="430938"/>
                  <a:pt x="1925052" y="962526"/>
                </a:cubicBezTo>
                <a:cubicBezTo>
                  <a:pt x="1925052" y="1494114"/>
                  <a:pt x="1494114" y="1925052"/>
                  <a:pt x="962526" y="1925052"/>
                </a:cubicBezTo>
                <a:cubicBezTo>
                  <a:pt x="430938" y="1925052"/>
                  <a:pt x="0" y="1494114"/>
                  <a:pt x="0" y="962526"/>
                </a:cubicBezTo>
                <a:cubicBezTo>
                  <a:pt x="0" y="430938"/>
                  <a:pt x="430938" y="0"/>
                  <a:pt x="962526" y="0"/>
                </a:cubicBez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0" y="1876927"/>
            <a:ext cx="3911426" cy="2662989"/>
          </a:xfrm>
          <a:custGeom>
            <a:avLst/>
            <a:gdLst>
              <a:gd name="connsiteX0" fmla="*/ 0 w 3911426"/>
              <a:gd name="connsiteY0" fmla="*/ 0 h 2662989"/>
              <a:gd name="connsiteX1" fmla="*/ 3911426 w 3911426"/>
              <a:gd name="connsiteY1" fmla="*/ 0 h 2662989"/>
              <a:gd name="connsiteX2" fmla="*/ 3911426 w 3911426"/>
              <a:gd name="connsiteY2" fmla="*/ 2662989 h 2662989"/>
              <a:gd name="connsiteX3" fmla="*/ 0 w 3911426"/>
              <a:gd name="connsiteY3" fmla="*/ 2662989 h 2662989"/>
            </a:gdLst>
            <a:ahLst/>
            <a:cxnLst>
              <a:cxn ang="0">
                <a:pos x="connsiteX0" y="connsiteY0"/>
              </a:cxn>
              <a:cxn ang="0">
                <a:pos x="connsiteX1" y="connsiteY1"/>
              </a:cxn>
              <a:cxn ang="0">
                <a:pos x="connsiteX2" y="connsiteY2"/>
              </a:cxn>
              <a:cxn ang="0">
                <a:pos x="connsiteX3" y="connsiteY3"/>
              </a:cxn>
            </a:cxnLst>
            <a:rect l="l" t="t" r="r" b="b"/>
            <a:pathLst>
              <a:path w="3911426" h="2662989">
                <a:moveTo>
                  <a:pt x="0" y="0"/>
                </a:moveTo>
                <a:lnTo>
                  <a:pt x="3911426" y="0"/>
                </a:lnTo>
                <a:lnTo>
                  <a:pt x="3911426" y="2662989"/>
                </a:lnTo>
                <a:lnTo>
                  <a:pt x="0" y="2662989"/>
                </a:ln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4140286" y="1876927"/>
            <a:ext cx="3911426" cy="2662989"/>
          </a:xfrm>
          <a:custGeom>
            <a:avLst/>
            <a:gdLst>
              <a:gd name="connsiteX0" fmla="*/ 0 w 3911426"/>
              <a:gd name="connsiteY0" fmla="*/ 0 h 2662989"/>
              <a:gd name="connsiteX1" fmla="*/ 3911426 w 3911426"/>
              <a:gd name="connsiteY1" fmla="*/ 0 h 2662989"/>
              <a:gd name="connsiteX2" fmla="*/ 3911426 w 3911426"/>
              <a:gd name="connsiteY2" fmla="*/ 2662989 h 2662989"/>
              <a:gd name="connsiteX3" fmla="*/ 0 w 3911426"/>
              <a:gd name="connsiteY3" fmla="*/ 2662989 h 2662989"/>
            </a:gdLst>
            <a:ahLst/>
            <a:cxnLst>
              <a:cxn ang="0">
                <a:pos x="connsiteX0" y="connsiteY0"/>
              </a:cxn>
              <a:cxn ang="0">
                <a:pos x="connsiteX1" y="connsiteY1"/>
              </a:cxn>
              <a:cxn ang="0">
                <a:pos x="connsiteX2" y="connsiteY2"/>
              </a:cxn>
              <a:cxn ang="0">
                <a:pos x="connsiteX3" y="connsiteY3"/>
              </a:cxn>
            </a:cxnLst>
            <a:rect l="l" t="t" r="r" b="b"/>
            <a:pathLst>
              <a:path w="3911426" h="2662989">
                <a:moveTo>
                  <a:pt x="0" y="0"/>
                </a:moveTo>
                <a:lnTo>
                  <a:pt x="3911426" y="0"/>
                </a:lnTo>
                <a:lnTo>
                  <a:pt x="3911426" y="2662989"/>
                </a:lnTo>
                <a:lnTo>
                  <a:pt x="0" y="2662989"/>
                </a:ln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8280573" y="1876927"/>
            <a:ext cx="3911426" cy="2662989"/>
          </a:xfrm>
          <a:custGeom>
            <a:avLst/>
            <a:gdLst>
              <a:gd name="connsiteX0" fmla="*/ 0 w 3911426"/>
              <a:gd name="connsiteY0" fmla="*/ 0 h 2662989"/>
              <a:gd name="connsiteX1" fmla="*/ 3911426 w 3911426"/>
              <a:gd name="connsiteY1" fmla="*/ 0 h 2662989"/>
              <a:gd name="connsiteX2" fmla="*/ 3911426 w 3911426"/>
              <a:gd name="connsiteY2" fmla="*/ 2662989 h 2662989"/>
              <a:gd name="connsiteX3" fmla="*/ 0 w 3911426"/>
              <a:gd name="connsiteY3" fmla="*/ 2662989 h 2662989"/>
            </a:gdLst>
            <a:ahLst/>
            <a:cxnLst>
              <a:cxn ang="0">
                <a:pos x="connsiteX0" y="connsiteY0"/>
              </a:cxn>
              <a:cxn ang="0">
                <a:pos x="connsiteX1" y="connsiteY1"/>
              </a:cxn>
              <a:cxn ang="0">
                <a:pos x="connsiteX2" y="connsiteY2"/>
              </a:cxn>
              <a:cxn ang="0">
                <a:pos x="connsiteX3" y="connsiteY3"/>
              </a:cxn>
            </a:cxnLst>
            <a:rect l="l" t="t" r="r" b="b"/>
            <a:pathLst>
              <a:path w="3911426" h="2662989">
                <a:moveTo>
                  <a:pt x="0" y="0"/>
                </a:moveTo>
                <a:lnTo>
                  <a:pt x="3911426" y="0"/>
                </a:lnTo>
                <a:lnTo>
                  <a:pt x="3911426" y="2662989"/>
                </a:lnTo>
                <a:lnTo>
                  <a:pt x="0" y="2662989"/>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srcRect l="7599" t="18020" r="9499" b="15304"/>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D5719-EBDA-49D1-A3F0-16E6CC964A2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8BD487-B35B-440F-929D-19971061527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6.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5.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4.xml"/><Relationship Id="rId3" Type="http://schemas.openxmlformats.org/officeDocument/2006/relationships/image" Target="../media/image5.png"/><Relationship Id="rId2" Type="http://schemas.microsoft.com/office/2007/relationships/hdphoto" Target="../media/image16.wdp"/><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chart" Target="../charts/char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8.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矩形 693"/>
          <p:cNvSpPr/>
          <p:nvPr/>
        </p:nvSpPr>
        <p:spPr>
          <a:xfrm>
            <a:off x="1393372" y="1338939"/>
            <a:ext cx="2859314" cy="4033157"/>
          </a:xfrm>
          <a:prstGeom prst="rect">
            <a:avLst/>
          </a:prstGeom>
          <a:noFill/>
          <a:ln w="19050">
            <a:solidFill>
              <a:srgbClr val="28B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5" name="矩形 694"/>
          <p:cNvSpPr/>
          <p:nvPr/>
        </p:nvSpPr>
        <p:spPr>
          <a:xfrm>
            <a:off x="3865185" y="2853335"/>
            <a:ext cx="1248229" cy="208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6" name="文本框 695"/>
          <p:cNvSpPr txBox="1"/>
          <p:nvPr/>
        </p:nvSpPr>
        <p:spPr>
          <a:xfrm>
            <a:off x="1788131" y="1745339"/>
            <a:ext cx="2232660" cy="1106805"/>
          </a:xfrm>
          <a:prstGeom prst="rect">
            <a:avLst/>
          </a:prstGeom>
          <a:noFill/>
        </p:spPr>
        <p:txBody>
          <a:bodyPr wrap="none" rtlCol="0">
            <a:spAutoFit/>
          </a:bodyPr>
          <a:lstStyle/>
          <a:p>
            <a:r>
              <a:rPr lang="en-US" altLang="zh-CN" sz="6600" dirty="0" smtClean="0"/>
              <a:t>20XX</a:t>
            </a:r>
            <a:endParaRPr lang="zh-CN" altLang="en-US" sz="6600" dirty="0"/>
          </a:p>
        </p:txBody>
      </p:sp>
      <p:sp>
        <p:nvSpPr>
          <p:cNvPr id="697" name="文本框 696"/>
          <p:cNvSpPr txBox="1"/>
          <p:nvPr/>
        </p:nvSpPr>
        <p:spPr>
          <a:xfrm>
            <a:off x="1788131" y="3027115"/>
            <a:ext cx="4698722" cy="769441"/>
          </a:xfrm>
          <a:prstGeom prst="rect">
            <a:avLst/>
          </a:prstGeom>
          <a:noFill/>
        </p:spPr>
        <p:txBody>
          <a:bodyPr wrap="none" rtlCol="0">
            <a:spAutoFit/>
          </a:bodyPr>
          <a:lstStyle/>
          <a:p>
            <a:r>
              <a:rPr lang="zh-CN" altLang="en-US" sz="4400" dirty="0">
                <a:solidFill>
                  <a:srgbClr val="28B3C6"/>
                </a:solidFill>
              </a:rPr>
              <a:t>简约工作计划总结</a:t>
            </a:r>
            <a:endParaRPr lang="zh-CN" altLang="en-US" sz="4400" dirty="0">
              <a:solidFill>
                <a:srgbClr val="28B3C6"/>
              </a:solidFill>
            </a:endParaRPr>
          </a:p>
        </p:txBody>
      </p:sp>
      <p:cxnSp>
        <p:nvCxnSpPr>
          <p:cNvPr id="699" name="直接连接符 698"/>
          <p:cNvCxnSpPr/>
          <p:nvPr/>
        </p:nvCxnSpPr>
        <p:spPr>
          <a:xfrm>
            <a:off x="1944915" y="2853335"/>
            <a:ext cx="3962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03" name="图片 702"/>
          <p:cNvPicPr>
            <a:picLocks noChangeAspect="1"/>
          </p:cNvPicPr>
          <p:nvPr/>
        </p:nvPicPr>
        <p:blipFill rotWithShape="1">
          <a:blip r:embed="rId1" cstate="screen"/>
          <a:srcRect t="15073" r="5398"/>
          <a:stretch>
            <a:fillRect/>
          </a:stretch>
        </p:blipFill>
        <p:spPr>
          <a:xfrm>
            <a:off x="8122255" y="-1"/>
            <a:ext cx="4069745" cy="580007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95"/>
                                        </p:tgtEl>
                                        <p:attrNameLst>
                                          <p:attrName>style.visibility</p:attrName>
                                        </p:attrNameLst>
                                      </p:cBhvr>
                                      <p:to>
                                        <p:strVal val="visible"/>
                                      </p:to>
                                    </p:set>
                                  </p:childTnLst>
                                </p:cTn>
                              </p:par>
                              <p:par>
                                <p:cTn id="7" presetID="10" presetClass="entr" presetSubtype="0" fill="hold" grpId="0" nodeType="withEffect">
                                  <p:stCondLst>
                                    <p:cond delay="100"/>
                                  </p:stCondLst>
                                  <p:childTnLst>
                                    <p:set>
                                      <p:cBhvr>
                                        <p:cTn id="8" dur="1" fill="hold">
                                          <p:stCondLst>
                                            <p:cond delay="0"/>
                                          </p:stCondLst>
                                        </p:cTn>
                                        <p:tgtEl>
                                          <p:spTgt spid="694"/>
                                        </p:tgtEl>
                                        <p:attrNameLst>
                                          <p:attrName>style.visibility</p:attrName>
                                        </p:attrNameLst>
                                      </p:cBhvr>
                                      <p:to>
                                        <p:strVal val="visible"/>
                                      </p:to>
                                    </p:set>
                                    <p:animEffect transition="in" filter="fade">
                                      <p:cBhvr>
                                        <p:cTn id="9" dur="500"/>
                                        <p:tgtEl>
                                          <p:spTgt spid="694"/>
                                        </p:tgtEl>
                                      </p:cBhvr>
                                    </p:animEffect>
                                  </p:childTnLst>
                                </p:cTn>
                              </p:par>
                            </p:childTnLst>
                          </p:cTn>
                        </p:par>
                        <p:par>
                          <p:cTn id="10" fill="hold">
                            <p:stCondLst>
                              <p:cond delay="0"/>
                            </p:stCondLst>
                            <p:childTnLst>
                              <p:par>
                                <p:cTn id="11" presetID="42" presetClass="entr" presetSubtype="0" fill="hold" grpId="0" nodeType="afterEffect">
                                  <p:stCondLst>
                                    <p:cond delay="0"/>
                                  </p:stCondLst>
                                  <p:childTnLst>
                                    <p:set>
                                      <p:cBhvr>
                                        <p:cTn id="12" dur="1" fill="hold">
                                          <p:stCondLst>
                                            <p:cond delay="0"/>
                                          </p:stCondLst>
                                        </p:cTn>
                                        <p:tgtEl>
                                          <p:spTgt spid="696"/>
                                        </p:tgtEl>
                                        <p:attrNameLst>
                                          <p:attrName>style.visibility</p:attrName>
                                        </p:attrNameLst>
                                      </p:cBhvr>
                                      <p:to>
                                        <p:strVal val="visible"/>
                                      </p:to>
                                    </p:set>
                                    <p:animEffect transition="in" filter="fade">
                                      <p:cBhvr>
                                        <p:cTn id="13" dur="1000"/>
                                        <p:tgtEl>
                                          <p:spTgt spid="696"/>
                                        </p:tgtEl>
                                      </p:cBhvr>
                                    </p:animEffect>
                                    <p:anim calcmode="lin" valueType="num">
                                      <p:cBhvr>
                                        <p:cTn id="14" dur="1000" fill="hold"/>
                                        <p:tgtEl>
                                          <p:spTgt spid="696"/>
                                        </p:tgtEl>
                                        <p:attrNameLst>
                                          <p:attrName>ppt_x</p:attrName>
                                        </p:attrNameLst>
                                      </p:cBhvr>
                                      <p:tavLst>
                                        <p:tav tm="0">
                                          <p:val>
                                            <p:strVal val="#ppt_x"/>
                                          </p:val>
                                        </p:tav>
                                        <p:tav tm="100000">
                                          <p:val>
                                            <p:strVal val="#ppt_x"/>
                                          </p:val>
                                        </p:tav>
                                      </p:tavLst>
                                    </p:anim>
                                    <p:anim calcmode="lin" valueType="num">
                                      <p:cBhvr>
                                        <p:cTn id="15" dur="1000" fill="hold"/>
                                        <p:tgtEl>
                                          <p:spTgt spid="69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699"/>
                                        </p:tgtEl>
                                        <p:attrNameLst>
                                          <p:attrName>style.visibility</p:attrName>
                                        </p:attrNameLst>
                                      </p:cBhvr>
                                      <p:to>
                                        <p:strVal val="visible"/>
                                      </p:to>
                                    </p:set>
                                    <p:animEffect transition="in" filter="wipe(left)">
                                      <p:cBhvr>
                                        <p:cTn id="19" dur="500"/>
                                        <p:tgtEl>
                                          <p:spTgt spid="699"/>
                                        </p:tgtEl>
                                      </p:cBhvr>
                                    </p:animEffect>
                                  </p:childTnLst>
                                </p:cTn>
                              </p:par>
                            </p:childTnLst>
                          </p:cTn>
                        </p:par>
                        <p:par>
                          <p:cTn id="20" fill="hold">
                            <p:stCondLst>
                              <p:cond delay="15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697"/>
                                        </p:tgtEl>
                                        <p:attrNameLst>
                                          <p:attrName>style.visibility</p:attrName>
                                        </p:attrNameLst>
                                      </p:cBhvr>
                                      <p:to>
                                        <p:strVal val="visible"/>
                                      </p:to>
                                    </p:set>
                                    <p:anim by="(-#ppt_w*2)" calcmode="lin" valueType="num">
                                      <p:cBhvr rctx="PPT">
                                        <p:cTn id="23" dur="500" autoRev="1" fill="hold">
                                          <p:stCondLst>
                                            <p:cond delay="0"/>
                                          </p:stCondLst>
                                        </p:cTn>
                                        <p:tgtEl>
                                          <p:spTgt spid="697"/>
                                        </p:tgtEl>
                                        <p:attrNameLst>
                                          <p:attrName>ppt_w</p:attrName>
                                        </p:attrNameLst>
                                      </p:cBhvr>
                                    </p:anim>
                                    <p:anim by="(#ppt_w*0.50)" calcmode="lin" valueType="num">
                                      <p:cBhvr>
                                        <p:cTn id="24" dur="500" decel="50000" autoRev="1" fill="hold">
                                          <p:stCondLst>
                                            <p:cond delay="0"/>
                                          </p:stCondLst>
                                        </p:cTn>
                                        <p:tgtEl>
                                          <p:spTgt spid="697"/>
                                        </p:tgtEl>
                                        <p:attrNameLst>
                                          <p:attrName>ppt_x</p:attrName>
                                        </p:attrNameLst>
                                      </p:cBhvr>
                                    </p:anim>
                                    <p:anim from="(-#ppt_h/2)" to="(#ppt_y)" calcmode="lin" valueType="num">
                                      <p:cBhvr>
                                        <p:cTn id="25" dur="1000" fill="hold">
                                          <p:stCondLst>
                                            <p:cond delay="0"/>
                                          </p:stCondLst>
                                        </p:cTn>
                                        <p:tgtEl>
                                          <p:spTgt spid="697"/>
                                        </p:tgtEl>
                                        <p:attrNameLst>
                                          <p:attrName>ppt_y</p:attrName>
                                        </p:attrNameLst>
                                      </p:cBhvr>
                                    </p:anim>
                                    <p:animRot by="21600000">
                                      <p:cBhvr>
                                        <p:cTn id="26" dur="1000" fill="hold">
                                          <p:stCondLst>
                                            <p:cond delay="0"/>
                                          </p:stCondLst>
                                        </p:cTn>
                                        <p:tgtEl>
                                          <p:spTgt spid="69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 grpId="0" animBg="1"/>
      <p:bldP spid="695" grpId="0" animBg="1"/>
      <p:bldP spid="696" grpId="0"/>
      <p:bldP spid="69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20581" y="407520"/>
            <a:ext cx="5603270" cy="786658"/>
            <a:chOff x="3320581" y="694122"/>
            <a:chExt cx="5603270" cy="786658"/>
          </a:xfrm>
        </p:grpSpPr>
        <p:sp>
          <p:nvSpPr>
            <p:cNvPr id="2" name="文本框 1"/>
            <p:cNvSpPr txBox="1"/>
            <p:nvPr/>
          </p:nvSpPr>
          <p:spPr>
            <a:xfrm>
              <a:off x="4388410" y="694122"/>
              <a:ext cx="3467616" cy="584775"/>
            </a:xfrm>
            <a:prstGeom prst="rect">
              <a:avLst/>
            </a:prstGeom>
            <a:noFill/>
          </p:spPr>
          <p:txBody>
            <a:bodyPr wrap="none" rtlCol="0">
              <a:spAutoFit/>
            </a:bodyPr>
            <a:lstStyle/>
            <a:p>
              <a:pPr algn="ctr"/>
              <a:r>
                <a:rPr lang="zh-CN" altLang="en-US" sz="3200" dirty="0"/>
                <a:t>标题文字添加此处</a:t>
              </a:r>
              <a:endParaRPr lang="zh-CN" altLang="en-US" sz="3200" dirty="0"/>
            </a:p>
          </p:txBody>
        </p:sp>
        <p:sp>
          <p:nvSpPr>
            <p:cNvPr id="3" name="文本框 2"/>
            <p:cNvSpPr txBox="1"/>
            <p:nvPr/>
          </p:nvSpPr>
          <p:spPr>
            <a:xfrm>
              <a:off x="3320581" y="1203973"/>
              <a:ext cx="5603270" cy="276807"/>
            </a:xfrm>
            <a:prstGeom prst="rect">
              <a:avLst/>
            </a:prstGeom>
            <a:noFill/>
          </p:spPr>
          <p:txBody>
            <a:bodyPr wrap="square" rtlCol="0">
              <a:spAutoFit/>
            </a:bodyPr>
            <a:lstStyle/>
            <a:p>
              <a:pPr algn="ctr">
                <a:lnSpc>
                  <a:spcPct val="120000"/>
                </a:lnSpc>
              </a:pPr>
              <a:r>
                <a:rPr lang="en-US" altLang="zh-CN" sz="1100" dirty="0">
                  <a:solidFill>
                    <a:schemeClr val="tx1">
                      <a:lumMod val="50000"/>
                      <a:lumOff val="50000"/>
                    </a:schemeClr>
                  </a:solidFill>
                </a:rPr>
                <a:t>This template is applicable to work summary, work plan, work report,</a:t>
              </a:r>
              <a:endParaRPr lang="zh-CN" altLang="en-US" sz="1100" dirty="0">
                <a:solidFill>
                  <a:schemeClr val="tx1">
                    <a:lumMod val="50000"/>
                    <a:lumOff val="50000"/>
                  </a:schemeClr>
                </a:solidFill>
              </a:endParaRPr>
            </a:p>
          </p:txBody>
        </p:sp>
      </p:grpSp>
      <p:grpSp>
        <p:nvGrpSpPr>
          <p:cNvPr id="62" name="组合 61"/>
          <p:cNvGrpSpPr/>
          <p:nvPr/>
        </p:nvGrpSpPr>
        <p:grpSpPr>
          <a:xfrm>
            <a:off x="1982427" y="2205906"/>
            <a:ext cx="1553630" cy="2004880"/>
            <a:chOff x="1841766" y="2498940"/>
            <a:chExt cx="1553630" cy="2004880"/>
          </a:xfrm>
        </p:grpSpPr>
        <p:sp>
          <p:nvSpPr>
            <p:cNvPr id="63" name="android-with-two-arms-up_79421"/>
            <p:cNvSpPr>
              <a:spLocks noChangeAspect="1"/>
            </p:cNvSpPr>
            <p:nvPr/>
          </p:nvSpPr>
          <p:spPr bwMode="auto">
            <a:xfrm>
              <a:off x="2124951" y="2498940"/>
              <a:ext cx="987261" cy="985677"/>
            </a:xfrm>
            <a:custGeom>
              <a:avLst/>
              <a:gdLst>
                <a:gd name="connsiteX0" fmla="*/ 199017 w 337091"/>
                <a:gd name="connsiteY0" fmla="*/ 34925 h 336550"/>
                <a:gd name="connsiteX1" fmla="*/ 206916 w 337091"/>
                <a:gd name="connsiteY1" fmla="*/ 42844 h 336550"/>
                <a:gd name="connsiteX2" fmla="*/ 199017 w 337091"/>
                <a:gd name="connsiteY2" fmla="*/ 50762 h 336550"/>
                <a:gd name="connsiteX3" fmla="*/ 114764 w 337091"/>
                <a:gd name="connsiteY3" fmla="*/ 136545 h 336550"/>
                <a:gd name="connsiteX4" fmla="*/ 106865 w 337091"/>
                <a:gd name="connsiteY4" fmla="*/ 144463 h 336550"/>
                <a:gd name="connsiteX5" fmla="*/ 98966 w 337091"/>
                <a:gd name="connsiteY5" fmla="*/ 136545 h 336550"/>
                <a:gd name="connsiteX6" fmla="*/ 199017 w 337091"/>
                <a:gd name="connsiteY6" fmla="*/ 34925 h 336550"/>
                <a:gd name="connsiteX7" fmla="*/ 199907 w 337091"/>
                <a:gd name="connsiteY7" fmla="*/ 15875 h 336550"/>
                <a:gd name="connsiteX8" fmla="*/ 114199 w 337091"/>
                <a:gd name="connsiteY8" fmla="*/ 51477 h 336550"/>
                <a:gd name="connsiteX9" fmla="*/ 79916 w 337091"/>
                <a:gd name="connsiteY9" fmla="*/ 137185 h 336550"/>
                <a:gd name="connsiteX10" fmla="*/ 114199 w 337091"/>
                <a:gd name="connsiteY10" fmla="*/ 222892 h 336550"/>
                <a:gd name="connsiteX11" fmla="*/ 199907 w 337091"/>
                <a:gd name="connsiteY11" fmla="*/ 257175 h 336550"/>
                <a:gd name="connsiteX12" fmla="*/ 285614 w 337091"/>
                <a:gd name="connsiteY12" fmla="*/ 222892 h 336550"/>
                <a:gd name="connsiteX13" fmla="*/ 321216 w 337091"/>
                <a:gd name="connsiteY13" fmla="*/ 137185 h 336550"/>
                <a:gd name="connsiteX14" fmla="*/ 285614 w 337091"/>
                <a:gd name="connsiteY14" fmla="*/ 51477 h 336550"/>
                <a:gd name="connsiteX15" fmla="*/ 199907 w 337091"/>
                <a:gd name="connsiteY15" fmla="*/ 15875 h 336550"/>
                <a:gd name="connsiteX16" fmla="*/ 200148 w 337091"/>
                <a:gd name="connsiteY16" fmla="*/ 0 h 336550"/>
                <a:gd name="connsiteX17" fmla="*/ 297588 w 337091"/>
                <a:gd name="connsiteY17" fmla="*/ 39440 h 336550"/>
                <a:gd name="connsiteX18" fmla="*/ 337091 w 337091"/>
                <a:gd name="connsiteY18" fmla="*/ 136724 h 336550"/>
                <a:gd name="connsiteX19" fmla="*/ 297588 w 337091"/>
                <a:gd name="connsiteY19" fmla="*/ 232693 h 336550"/>
                <a:gd name="connsiteX20" fmla="*/ 200148 w 337091"/>
                <a:gd name="connsiteY20" fmla="*/ 272132 h 336550"/>
                <a:gd name="connsiteX21" fmla="*/ 123775 w 337091"/>
                <a:gd name="connsiteY21" fmla="*/ 248469 h 336550"/>
                <a:gd name="connsiteX22" fmla="*/ 43453 w 337091"/>
                <a:gd name="connsiteY22" fmla="*/ 328662 h 336550"/>
                <a:gd name="connsiteX23" fmla="*/ 25018 w 337091"/>
                <a:gd name="connsiteY23" fmla="*/ 336550 h 336550"/>
                <a:gd name="connsiteX24" fmla="*/ 7900 w 337091"/>
                <a:gd name="connsiteY24" fmla="*/ 328662 h 336550"/>
                <a:gd name="connsiteX25" fmla="*/ 7900 w 337091"/>
                <a:gd name="connsiteY25" fmla="*/ 293167 h 336550"/>
                <a:gd name="connsiteX26" fmla="*/ 88223 w 337091"/>
                <a:gd name="connsiteY26" fmla="*/ 212973 h 336550"/>
                <a:gd name="connsiteX27" fmla="*/ 64521 w 337091"/>
                <a:gd name="connsiteY27" fmla="*/ 136724 h 336550"/>
                <a:gd name="connsiteX28" fmla="*/ 104024 w 337091"/>
                <a:gd name="connsiteY28" fmla="*/ 39440 h 336550"/>
                <a:gd name="connsiteX29" fmla="*/ 200148 w 337091"/>
                <a:gd name="connsiteY2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7091" h="336550">
                  <a:moveTo>
                    <a:pt x="199017" y="34925"/>
                  </a:moveTo>
                  <a:cubicBezTo>
                    <a:pt x="204283" y="34925"/>
                    <a:pt x="206916" y="38884"/>
                    <a:pt x="206916" y="42844"/>
                  </a:cubicBezTo>
                  <a:cubicBezTo>
                    <a:pt x="206916" y="46803"/>
                    <a:pt x="204283" y="50762"/>
                    <a:pt x="199017" y="50762"/>
                  </a:cubicBezTo>
                  <a:cubicBezTo>
                    <a:pt x="152941" y="50762"/>
                    <a:pt x="114764" y="89034"/>
                    <a:pt x="114764" y="136545"/>
                  </a:cubicBezTo>
                  <a:cubicBezTo>
                    <a:pt x="114764" y="140504"/>
                    <a:pt x="110814" y="144463"/>
                    <a:pt x="106865" y="144463"/>
                  </a:cubicBezTo>
                  <a:cubicBezTo>
                    <a:pt x="102916" y="144463"/>
                    <a:pt x="98966" y="140504"/>
                    <a:pt x="98966" y="136545"/>
                  </a:cubicBezTo>
                  <a:cubicBezTo>
                    <a:pt x="98966" y="79796"/>
                    <a:pt x="143726" y="34925"/>
                    <a:pt x="199017" y="34925"/>
                  </a:cubicBezTo>
                  <a:close/>
                  <a:moveTo>
                    <a:pt x="199907" y="15875"/>
                  </a:moveTo>
                  <a:cubicBezTo>
                    <a:pt x="168261" y="15875"/>
                    <a:pt x="137934" y="27742"/>
                    <a:pt x="114199" y="51477"/>
                  </a:cubicBezTo>
                  <a:cubicBezTo>
                    <a:pt x="91783" y="73893"/>
                    <a:pt x="79916" y="104220"/>
                    <a:pt x="79916" y="137185"/>
                  </a:cubicBezTo>
                  <a:cubicBezTo>
                    <a:pt x="79916" y="168830"/>
                    <a:pt x="91783" y="199158"/>
                    <a:pt x="114199" y="222892"/>
                  </a:cubicBezTo>
                  <a:cubicBezTo>
                    <a:pt x="137934" y="245308"/>
                    <a:pt x="168261" y="257175"/>
                    <a:pt x="199907" y="257175"/>
                  </a:cubicBezTo>
                  <a:cubicBezTo>
                    <a:pt x="232871" y="257175"/>
                    <a:pt x="263199" y="245308"/>
                    <a:pt x="285614" y="222892"/>
                  </a:cubicBezTo>
                  <a:cubicBezTo>
                    <a:pt x="309349" y="199158"/>
                    <a:pt x="321216" y="168830"/>
                    <a:pt x="321216" y="137185"/>
                  </a:cubicBezTo>
                  <a:cubicBezTo>
                    <a:pt x="321216" y="104220"/>
                    <a:pt x="309349" y="73893"/>
                    <a:pt x="285614" y="51477"/>
                  </a:cubicBezTo>
                  <a:cubicBezTo>
                    <a:pt x="263199" y="27742"/>
                    <a:pt x="232871" y="15875"/>
                    <a:pt x="199907" y="15875"/>
                  </a:cubicBezTo>
                  <a:close/>
                  <a:moveTo>
                    <a:pt x="200148" y="0"/>
                  </a:moveTo>
                  <a:cubicBezTo>
                    <a:pt x="237017" y="0"/>
                    <a:pt x="271253" y="14461"/>
                    <a:pt x="297588" y="39440"/>
                  </a:cubicBezTo>
                  <a:cubicBezTo>
                    <a:pt x="322607" y="65733"/>
                    <a:pt x="337091" y="99914"/>
                    <a:pt x="337091" y="136724"/>
                  </a:cubicBezTo>
                  <a:cubicBezTo>
                    <a:pt x="337091" y="172219"/>
                    <a:pt x="322607" y="206400"/>
                    <a:pt x="297588" y="232693"/>
                  </a:cubicBezTo>
                  <a:cubicBezTo>
                    <a:pt x="271253" y="258986"/>
                    <a:pt x="237017" y="272132"/>
                    <a:pt x="200148" y="272132"/>
                  </a:cubicBezTo>
                  <a:cubicBezTo>
                    <a:pt x="172496" y="272132"/>
                    <a:pt x="146160" y="264245"/>
                    <a:pt x="123775" y="248469"/>
                  </a:cubicBezTo>
                  <a:cubicBezTo>
                    <a:pt x="123775" y="248469"/>
                    <a:pt x="123775" y="248469"/>
                    <a:pt x="43453" y="328662"/>
                  </a:cubicBezTo>
                  <a:cubicBezTo>
                    <a:pt x="39502" y="333921"/>
                    <a:pt x="32918" y="336550"/>
                    <a:pt x="25018" y="336550"/>
                  </a:cubicBezTo>
                  <a:cubicBezTo>
                    <a:pt x="18434" y="336550"/>
                    <a:pt x="11850" y="333921"/>
                    <a:pt x="7900" y="328662"/>
                  </a:cubicBezTo>
                  <a:cubicBezTo>
                    <a:pt x="-2634" y="319460"/>
                    <a:pt x="-2634" y="302369"/>
                    <a:pt x="7900" y="293167"/>
                  </a:cubicBezTo>
                  <a:cubicBezTo>
                    <a:pt x="7900" y="293167"/>
                    <a:pt x="7900" y="293167"/>
                    <a:pt x="88223" y="212973"/>
                  </a:cubicBezTo>
                  <a:cubicBezTo>
                    <a:pt x="72421" y="190624"/>
                    <a:pt x="64521" y="164331"/>
                    <a:pt x="64521" y="136724"/>
                  </a:cubicBezTo>
                  <a:cubicBezTo>
                    <a:pt x="64521" y="99914"/>
                    <a:pt x="77688" y="65733"/>
                    <a:pt x="104024" y="39440"/>
                  </a:cubicBezTo>
                  <a:cubicBezTo>
                    <a:pt x="130359" y="14461"/>
                    <a:pt x="164595" y="0"/>
                    <a:pt x="200148" y="0"/>
                  </a:cubicBezTo>
                  <a:close/>
                </a:path>
              </a:pathLst>
            </a:custGeom>
            <a:solidFill>
              <a:schemeClr val="tx1"/>
            </a:solidFill>
            <a:ln>
              <a:noFill/>
            </a:ln>
          </p:spPr>
          <p:txBody>
            <a:bodyPr/>
            <a:lstStyle/>
            <a:p>
              <a:endParaRPr lang="zh-CN" altLang="en-US"/>
            </a:p>
          </p:txBody>
        </p:sp>
        <p:cxnSp>
          <p:nvCxnSpPr>
            <p:cNvPr id="64" name="直接连接符 63"/>
            <p:cNvCxnSpPr/>
            <p:nvPr/>
          </p:nvCxnSpPr>
          <p:spPr>
            <a:xfrm flipH="1">
              <a:off x="1916581" y="4503820"/>
              <a:ext cx="1404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65" name="文本框 6"/>
            <p:cNvSpPr txBox="1"/>
            <p:nvPr/>
          </p:nvSpPr>
          <p:spPr>
            <a:xfrm>
              <a:off x="1841766" y="3612467"/>
              <a:ext cx="1553630" cy="70788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000" dirty="0"/>
                <a:t>￥</a:t>
              </a:r>
              <a:r>
                <a:rPr lang="en-US" altLang="zh-CN" sz="4000" dirty="0"/>
                <a:t>583</a:t>
              </a:r>
              <a:endParaRPr lang="zh-CN" altLang="en-US" sz="4000" dirty="0"/>
            </a:p>
          </p:txBody>
        </p:sp>
      </p:grpSp>
      <p:grpSp>
        <p:nvGrpSpPr>
          <p:cNvPr id="58" name="组合 57"/>
          <p:cNvGrpSpPr/>
          <p:nvPr/>
        </p:nvGrpSpPr>
        <p:grpSpPr>
          <a:xfrm>
            <a:off x="4206932" y="2205510"/>
            <a:ext cx="1553630" cy="2005672"/>
            <a:chOff x="1841766" y="2498148"/>
            <a:chExt cx="1553630" cy="2005672"/>
          </a:xfrm>
        </p:grpSpPr>
        <p:sp>
          <p:nvSpPr>
            <p:cNvPr id="59" name="android-with-two-arms-up_79421"/>
            <p:cNvSpPr>
              <a:spLocks noChangeAspect="1"/>
            </p:cNvSpPr>
            <p:nvPr/>
          </p:nvSpPr>
          <p:spPr bwMode="auto">
            <a:xfrm flipH="1">
              <a:off x="2299584" y="2498148"/>
              <a:ext cx="637994" cy="987261"/>
            </a:xfrm>
            <a:custGeom>
              <a:avLst/>
              <a:gdLst>
                <a:gd name="connsiteX0" fmla="*/ 108744 w 217488"/>
                <a:gd name="connsiteY0" fmla="*/ 74613 h 336550"/>
                <a:gd name="connsiteX1" fmla="*/ 144463 w 217488"/>
                <a:gd name="connsiteY1" fmla="*/ 108745 h 336550"/>
                <a:gd name="connsiteX2" fmla="*/ 108744 w 217488"/>
                <a:gd name="connsiteY2" fmla="*/ 142877 h 336550"/>
                <a:gd name="connsiteX3" fmla="*/ 73025 w 217488"/>
                <a:gd name="connsiteY3" fmla="*/ 108745 h 336550"/>
                <a:gd name="connsiteX4" fmla="*/ 108744 w 217488"/>
                <a:gd name="connsiteY4" fmla="*/ 74613 h 336550"/>
                <a:gd name="connsiteX5" fmla="*/ 108745 w 217488"/>
                <a:gd name="connsiteY5" fmla="*/ 20638 h 336550"/>
                <a:gd name="connsiteX6" fmla="*/ 20638 w 217488"/>
                <a:gd name="connsiteY6" fmla="*/ 109181 h 336550"/>
                <a:gd name="connsiteX7" fmla="*/ 108745 w 217488"/>
                <a:gd name="connsiteY7" fmla="*/ 273051 h 336550"/>
                <a:gd name="connsiteX8" fmla="*/ 196851 w 217488"/>
                <a:gd name="connsiteY8" fmla="*/ 109181 h 336550"/>
                <a:gd name="connsiteX9" fmla="*/ 108745 w 217488"/>
                <a:gd name="connsiteY9" fmla="*/ 20638 h 336550"/>
                <a:gd name="connsiteX10" fmla="*/ 108744 w 217488"/>
                <a:gd name="connsiteY10" fmla="*/ 0 h 336550"/>
                <a:gd name="connsiteX11" fmla="*/ 217488 w 217488"/>
                <a:gd name="connsiteY11" fmla="*/ 109116 h 336550"/>
                <a:gd name="connsiteX12" fmla="*/ 121846 w 217488"/>
                <a:gd name="connsiteY12" fmla="*/ 289223 h 336550"/>
                <a:gd name="connsiteX13" fmla="*/ 110054 w 217488"/>
                <a:gd name="connsiteY13" fmla="*/ 304999 h 336550"/>
                <a:gd name="connsiteX14" fmla="*/ 200456 w 217488"/>
                <a:gd name="connsiteY14" fmla="*/ 320774 h 336550"/>
                <a:gd name="connsiteX15" fmla="*/ 108744 w 217488"/>
                <a:gd name="connsiteY15" fmla="*/ 336550 h 336550"/>
                <a:gd name="connsiteX16" fmla="*/ 17032 w 217488"/>
                <a:gd name="connsiteY16" fmla="*/ 320774 h 336550"/>
                <a:gd name="connsiteX17" fmla="*/ 107434 w 217488"/>
                <a:gd name="connsiteY17" fmla="*/ 304999 h 336550"/>
                <a:gd name="connsiteX18" fmla="*/ 95642 w 217488"/>
                <a:gd name="connsiteY18" fmla="*/ 289223 h 336550"/>
                <a:gd name="connsiteX19" fmla="*/ 0 w 217488"/>
                <a:gd name="connsiteY19" fmla="*/ 109116 h 336550"/>
                <a:gd name="connsiteX20" fmla="*/ 108744 w 217488"/>
                <a:gd name="connsiteY2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7488" h="336550">
                  <a:moveTo>
                    <a:pt x="108744" y="74613"/>
                  </a:moveTo>
                  <a:cubicBezTo>
                    <a:pt x="128471" y="74613"/>
                    <a:pt x="144463" y="89894"/>
                    <a:pt x="144463" y="108745"/>
                  </a:cubicBezTo>
                  <a:cubicBezTo>
                    <a:pt x="144463" y="127596"/>
                    <a:pt x="128471" y="142877"/>
                    <a:pt x="108744" y="142877"/>
                  </a:cubicBezTo>
                  <a:cubicBezTo>
                    <a:pt x="89017" y="142877"/>
                    <a:pt x="73025" y="127596"/>
                    <a:pt x="73025" y="108745"/>
                  </a:cubicBezTo>
                  <a:cubicBezTo>
                    <a:pt x="73025" y="89894"/>
                    <a:pt x="89017" y="74613"/>
                    <a:pt x="108744" y="74613"/>
                  </a:cubicBezTo>
                  <a:close/>
                  <a:moveTo>
                    <a:pt x="108745" y="20638"/>
                  </a:moveTo>
                  <a:cubicBezTo>
                    <a:pt x="54829" y="20638"/>
                    <a:pt x="20638" y="54998"/>
                    <a:pt x="20638" y="109181"/>
                  </a:cubicBezTo>
                  <a:cubicBezTo>
                    <a:pt x="20638" y="146184"/>
                    <a:pt x="71924" y="225476"/>
                    <a:pt x="108745" y="273051"/>
                  </a:cubicBezTo>
                  <a:cubicBezTo>
                    <a:pt x="153455" y="214904"/>
                    <a:pt x="196851" y="142219"/>
                    <a:pt x="196851" y="109181"/>
                  </a:cubicBezTo>
                  <a:cubicBezTo>
                    <a:pt x="196851" y="54998"/>
                    <a:pt x="162660" y="20638"/>
                    <a:pt x="108745" y="20638"/>
                  </a:cubicBezTo>
                  <a:close/>
                  <a:moveTo>
                    <a:pt x="108744" y="0"/>
                  </a:moveTo>
                  <a:cubicBezTo>
                    <a:pt x="174252" y="0"/>
                    <a:pt x="217488" y="43383"/>
                    <a:pt x="217488" y="109116"/>
                  </a:cubicBezTo>
                  <a:cubicBezTo>
                    <a:pt x="217488" y="165646"/>
                    <a:pt x="132327" y="276076"/>
                    <a:pt x="121846" y="289223"/>
                  </a:cubicBezTo>
                  <a:cubicBezTo>
                    <a:pt x="121846" y="289223"/>
                    <a:pt x="121846" y="289223"/>
                    <a:pt x="110054" y="304999"/>
                  </a:cubicBezTo>
                  <a:cubicBezTo>
                    <a:pt x="159841" y="304999"/>
                    <a:pt x="200456" y="311572"/>
                    <a:pt x="200456" y="320774"/>
                  </a:cubicBezTo>
                  <a:cubicBezTo>
                    <a:pt x="200456" y="329977"/>
                    <a:pt x="159841" y="336550"/>
                    <a:pt x="108744" y="336550"/>
                  </a:cubicBezTo>
                  <a:cubicBezTo>
                    <a:pt x="57647" y="336550"/>
                    <a:pt x="17032" y="329977"/>
                    <a:pt x="17032" y="320774"/>
                  </a:cubicBezTo>
                  <a:cubicBezTo>
                    <a:pt x="17032" y="311572"/>
                    <a:pt x="57647" y="304999"/>
                    <a:pt x="107434" y="304999"/>
                  </a:cubicBezTo>
                  <a:cubicBezTo>
                    <a:pt x="107434" y="304999"/>
                    <a:pt x="107434" y="304999"/>
                    <a:pt x="95642" y="289223"/>
                  </a:cubicBezTo>
                  <a:cubicBezTo>
                    <a:pt x="85161" y="276076"/>
                    <a:pt x="0" y="165646"/>
                    <a:pt x="0" y="109116"/>
                  </a:cubicBezTo>
                  <a:cubicBezTo>
                    <a:pt x="0" y="43383"/>
                    <a:pt x="43236" y="0"/>
                    <a:pt x="108744" y="0"/>
                  </a:cubicBezTo>
                  <a:close/>
                </a:path>
              </a:pathLst>
            </a:custGeom>
            <a:solidFill>
              <a:srgbClr val="28B3C6"/>
            </a:solidFill>
            <a:ln>
              <a:noFill/>
            </a:ln>
          </p:spPr>
          <p:txBody>
            <a:bodyPr/>
            <a:lstStyle/>
            <a:p>
              <a:endParaRPr lang="zh-CN" altLang="en-US"/>
            </a:p>
          </p:txBody>
        </p:sp>
        <p:cxnSp>
          <p:nvCxnSpPr>
            <p:cNvPr id="60" name="直接连接符 59"/>
            <p:cNvCxnSpPr/>
            <p:nvPr/>
          </p:nvCxnSpPr>
          <p:spPr>
            <a:xfrm flipH="1">
              <a:off x="1916581" y="4503820"/>
              <a:ext cx="1404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61" name="文本框 34"/>
            <p:cNvSpPr txBox="1"/>
            <p:nvPr/>
          </p:nvSpPr>
          <p:spPr>
            <a:xfrm>
              <a:off x="1841766" y="3612467"/>
              <a:ext cx="1553630" cy="70788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000" dirty="0">
                  <a:solidFill>
                    <a:srgbClr val="28B3C6"/>
                  </a:solidFill>
                </a:rPr>
                <a:t>￥</a:t>
              </a:r>
              <a:r>
                <a:rPr lang="en-US" altLang="zh-CN" sz="4000" dirty="0">
                  <a:solidFill>
                    <a:srgbClr val="28B3C6"/>
                  </a:solidFill>
                </a:rPr>
                <a:t>583</a:t>
              </a:r>
              <a:endParaRPr lang="zh-CN" altLang="en-US" sz="4000" dirty="0">
                <a:solidFill>
                  <a:srgbClr val="28B3C6"/>
                </a:solidFill>
              </a:endParaRPr>
            </a:p>
          </p:txBody>
        </p:sp>
      </p:grpSp>
      <p:grpSp>
        <p:nvGrpSpPr>
          <p:cNvPr id="50" name="组合 49"/>
          <p:cNvGrpSpPr/>
          <p:nvPr/>
        </p:nvGrpSpPr>
        <p:grpSpPr>
          <a:xfrm>
            <a:off x="6431437" y="2223225"/>
            <a:ext cx="1553630" cy="1970243"/>
            <a:chOff x="1841766" y="2533577"/>
            <a:chExt cx="1553630" cy="1970243"/>
          </a:xfrm>
        </p:grpSpPr>
        <p:sp>
          <p:nvSpPr>
            <p:cNvPr id="51" name="android-with-two-arms-up_79421"/>
            <p:cNvSpPr>
              <a:spLocks noChangeAspect="1"/>
            </p:cNvSpPr>
            <p:nvPr/>
          </p:nvSpPr>
          <p:spPr bwMode="auto">
            <a:xfrm>
              <a:off x="2124951" y="2533577"/>
              <a:ext cx="987261" cy="916403"/>
            </a:xfrm>
            <a:custGeom>
              <a:avLst/>
              <a:gdLst>
                <a:gd name="connsiteX0" fmla="*/ 163513 w 331788"/>
                <a:gd name="connsiteY0" fmla="*/ 111125 h 307975"/>
                <a:gd name="connsiteX1" fmla="*/ 217488 w 331788"/>
                <a:gd name="connsiteY1" fmla="*/ 166688 h 307975"/>
                <a:gd name="connsiteX2" fmla="*/ 163513 w 331788"/>
                <a:gd name="connsiteY2" fmla="*/ 166688 h 307975"/>
                <a:gd name="connsiteX3" fmla="*/ 163513 w 331788"/>
                <a:gd name="connsiteY3" fmla="*/ 111125 h 307975"/>
                <a:gd name="connsiteX4" fmla="*/ 160140 w 331788"/>
                <a:gd name="connsiteY4" fmla="*/ 93662 h 307975"/>
                <a:gd name="connsiteX5" fmla="*/ 127893 w 331788"/>
                <a:gd name="connsiteY5" fmla="*/ 102790 h 307975"/>
                <a:gd name="connsiteX6" fmla="*/ 131763 w 331788"/>
                <a:gd name="connsiteY6" fmla="*/ 109310 h 307975"/>
                <a:gd name="connsiteX7" fmla="*/ 127893 w 331788"/>
                <a:gd name="connsiteY7" fmla="*/ 110614 h 307975"/>
                <a:gd name="connsiteX8" fmla="*/ 125314 w 331788"/>
                <a:gd name="connsiteY8" fmla="*/ 104094 h 307975"/>
                <a:gd name="connsiteX9" fmla="*/ 100807 w 331788"/>
                <a:gd name="connsiteY9" fmla="*/ 128871 h 307975"/>
                <a:gd name="connsiteX10" fmla="*/ 107256 w 331788"/>
                <a:gd name="connsiteY10" fmla="*/ 131479 h 307975"/>
                <a:gd name="connsiteX11" fmla="*/ 105966 w 331788"/>
                <a:gd name="connsiteY11" fmla="*/ 135391 h 307975"/>
                <a:gd name="connsiteX12" fmla="*/ 99517 w 331788"/>
                <a:gd name="connsiteY12" fmla="*/ 131479 h 307975"/>
                <a:gd name="connsiteX13" fmla="*/ 90488 w 331788"/>
                <a:gd name="connsiteY13" fmla="*/ 164079 h 307975"/>
                <a:gd name="connsiteX14" fmla="*/ 96937 w 331788"/>
                <a:gd name="connsiteY14" fmla="*/ 164079 h 307975"/>
                <a:gd name="connsiteX15" fmla="*/ 96937 w 331788"/>
                <a:gd name="connsiteY15" fmla="*/ 167991 h 307975"/>
                <a:gd name="connsiteX16" fmla="*/ 90488 w 331788"/>
                <a:gd name="connsiteY16" fmla="*/ 167991 h 307975"/>
                <a:gd name="connsiteX17" fmla="*/ 99517 w 331788"/>
                <a:gd name="connsiteY17" fmla="*/ 200591 h 307975"/>
                <a:gd name="connsiteX18" fmla="*/ 105966 w 331788"/>
                <a:gd name="connsiteY18" fmla="*/ 197983 h 307975"/>
                <a:gd name="connsiteX19" fmla="*/ 107256 w 331788"/>
                <a:gd name="connsiteY19" fmla="*/ 200591 h 307975"/>
                <a:gd name="connsiteX20" fmla="*/ 100807 w 331788"/>
                <a:gd name="connsiteY20" fmla="*/ 203200 h 307975"/>
                <a:gd name="connsiteX21" fmla="*/ 125314 w 331788"/>
                <a:gd name="connsiteY21" fmla="*/ 227976 h 307975"/>
                <a:gd name="connsiteX22" fmla="*/ 127893 w 331788"/>
                <a:gd name="connsiteY22" fmla="*/ 221456 h 307975"/>
                <a:gd name="connsiteX23" fmla="*/ 131763 w 331788"/>
                <a:gd name="connsiteY23" fmla="*/ 224064 h 307975"/>
                <a:gd name="connsiteX24" fmla="*/ 127893 w 331788"/>
                <a:gd name="connsiteY24" fmla="*/ 229280 h 307975"/>
                <a:gd name="connsiteX25" fmla="*/ 160140 w 331788"/>
                <a:gd name="connsiteY25" fmla="*/ 239712 h 307975"/>
                <a:gd name="connsiteX26" fmla="*/ 160140 w 331788"/>
                <a:gd name="connsiteY26" fmla="*/ 231888 h 307975"/>
                <a:gd name="connsiteX27" fmla="*/ 164010 w 331788"/>
                <a:gd name="connsiteY27" fmla="*/ 231888 h 307975"/>
                <a:gd name="connsiteX28" fmla="*/ 164010 w 331788"/>
                <a:gd name="connsiteY28" fmla="*/ 239712 h 307975"/>
                <a:gd name="connsiteX29" fmla="*/ 196256 w 331788"/>
                <a:gd name="connsiteY29" fmla="*/ 229280 h 307975"/>
                <a:gd name="connsiteX30" fmla="*/ 193676 w 331788"/>
                <a:gd name="connsiteY30" fmla="*/ 224064 h 307975"/>
                <a:gd name="connsiteX31" fmla="*/ 196256 w 331788"/>
                <a:gd name="connsiteY31" fmla="*/ 221456 h 307975"/>
                <a:gd name="connsiteX32" fmla="*/ 198835 w 331788"/>
                <a:gd name="connsiteY32" fmla="*/ 227976 h 307975"/>
                <a:gd name="connsiteX33" fmla="*/ 223343 w 331788"/>
                <a:gd name="connsiteY33" fmla="*/ 203200 h 307975"/>
                <a:gd name="connsiteX34" fmla="*/ 216893 w 331788"/>
                <a:gd name="connsiteY34" fmla="*/ 200591 h 307975"/>
                <a:gd name="connsiteX35" fmla="*/ 219473 w 331788"/>
                <a:gd name="connsiteY35" fmla="*/ 197983 h 307975"/>
                <a:gd name="connsiteX36" fmla="*/ 224632 w 331788"/>
                <a:gd name="connsiteY36" fmla="*/ 200591 h 307975"/>
                <a:gd name="connsiteX37" fmla="*/ 234951 w 331788"/>
                <a:gd name="connsiteY37" fmla="*/ 167991 h 307975"/>
                <a:gd name="connsiteX38" fmla="*/ 227212 w 331788"/>
                <a:gd name="connsiteY38" fmla="*/ 167991 h 307975"/>
                <a:gd name="connsiteX39" fmla="*/ 227212 w 331788"/>
                <a:gd name="connsiteY39" fmla="*/ 164079 h 307975"/>
                <a:gd name="connsiteX40" fmla="*/ 234951 w 331788"/>
                <a:gd name="connsiteY40" fmla="*/ 164079 h 307975"/>
                <a:gd name="connsiteX41" fmla="*/ 224632 w 331788"/>
                <a:gd name="connsiteY41" fmla="*/ 131479 h 307975"/>
                <a:gd name="connsiteX42" fmla="*/ 219473 w 331788"/>
                <a:gd name="connsiteY42" fmla="*/ 135391 h 307975"/>
                <a:gd name="connsiteX43" fmla="*/ 216893 w 331788"/>
                <a:gd name="connsiteY43" fmla="*/ 131479 h 307975"/>
                <a:gd name="connsiteX44" fmla="*/ 223343 w 331788"/>
                <a:gd name="connsiteY44" fmla="*/ 128871 h 307975"/>
                <a:gd name="connsiteX45" fmla="*/ 198835 w 331788"/>
                <a:gd name="connsiteY45" fmla="*/ 104094 h 307975"/>
                <a:gd name="connsiteX46" fmla="*/ 196256 w 331788"/>
                <a:gd name="connsiteY46" fmla="*/ 110614 h 307975"/>
                <a:gd name="connsiteX47" fmla="*/ 193676 w 331788"/>
                <a:gd name="connsiteY47" fmla="*/ 109310 h 307975"/>
                <a:gd name="connsiteX48" fmla="*/ 196256 w 331788"/>
                <a:gd name="connsiteY48" fmla="*/ 102790 h 307975"/>
                <a:gd name="connsiteX49" fmla="*/ 164010 w 331788"/>
                <a:gd name="connsiteY49" fmla="*/ 93662 h 307975"/>
                <a:gd name="connsiteX50" fmla="*/ 164010 w 331788"/>
                <a:gd name="connsiteY50" fmla="*/ 100182 h 307975"/>
                <a:gd name="connsiteX51" fmla="*/ 160140 w 331788"/>
                <a:gd name="connsiteY51" fmla="*/ 100182 h 307975"/>
                <a:gd name="connsiteX52" fmla="*/ 160140 w 331788"/>
                <a:gd name="connsiteY52" fmla="*/ 93662 h 307975"/>
                <a:gd name="connsiteX53" fmla="*/ 162720 w 331788"/>
                <a:gd name="connsiteY53" fmla="*/ 79375 h 307975"/>
                <a:gd name="connsiteX54" fmla="*/ 250827 w 331788"/>
                <a:gd name="connsiteY54" fmla="*/ 166688 h 307975"/>
                <a:gd name="connsiteX55" fmla="*/ 162720 w 331788"/>
                <a:gd name="connsiteY55" fmla="*/ 254001 h 307975"/>
                <a:gd name="connsiteX56" fmla="*/ 74613 w 331788"/>
                <a:gd name="connsiteY56" fmla="*/ 166688 h 307975"/>
                <a:gd name="connsiteX57" fmla="*/ 162720 w 331788"/>
                <a:gd name="connsiteY57" fmla="*/ 79375 h 307975"/>
                <a:gd name="connsiteX58" fmla="*/ 220663 w 331788"/>
                <a:gd name="connsiteY58" fmla="*/ 17462 h 307975"/>
                <a:gd name="connsiteX59" fmla="*/ 225426 w 331788"/>
                <a:gd name="connsiteY59" fmla="*/ 17462 h 307975"/>
                <a:gd name="connsiteX60" fmla="*/ 225426 w 331788"/>
                <a:gd name="connsiteY60" fmla="*/ 38100 h 307975"/>
                <a:gd name="connsiteX61" fmla="*/ 220663 w 331788"/>
                <a:gd name="connsiteY61" fmla="*/ 38100 h 307975"/>
                <a:gd name="connsiteX62" fmla="*/ 163513 w 331788"/>
                <a:gd name="connsiteY62" fmla="*/ 17462 h 307975"/>
                <a:gd name="connsiteX63" fmla="*/ 168276 w 331788"/>
                <a:gd name="connsiteY63" fmla="*/ 17462 h 307975"/>
                <a:gd name="connsiteX64" fmla="*/ 168276 w 331788"/>
                <a:gd name="connsiteY64" fmla="*/ 38100 h 307975"/>
                <a:gd name="connsiteX65" fmla="*/ 163513 w 331788"/>
                <a:gd name="connsiteY65" fmla="*/ 38100 h 307975"/>
                <a:gd name="connsiteX66" fmla="*/ 106363 w 331788"/>
                <a:gd name="connsiteY66" fmla="*/ 17462 h 307975"/>
                <a:gd name="connsiteX67" fmla="*/ 109538 w 331788"/>
                <a:gd name="connsiteY67" fmla="*/ 17462 h 307975"/>
                <a:gd name="connsiteX68" fmla="*/ 109538 w 331788"/>
                <a:gd name="connsiteY68" fmla="*/ 38100 h 307975"/>
                <a:gd name="connsiteX69" fmla="*/ 106363 w 331788"/>
                <a:gd name="connsiteY69" fmla="*/ 38100 h 307975"/>
                <a:gd name="connsiteX70" fmla="*/ 31105 w 331788"/>
                <a:gd name="connsiteY70" fmla="*/ 17462 h 307975"/>
                <a:gd name="connsiteX71" fmla="*/ 51842 w 331788"/>
                <a:gd name="connsiteY71" fmla="*/ 17462 h 307975"/>
                <a:gd name="connsiteX72" fmla="*/ 51842 w 331788"/>
                <a:gd name="connsiteY72" fmla="*/ 38213 h 307975"/>
                <a:gd name="connsiteX73" fmla="*/ 31105 w 331788"/>
                <a:gd name="connsiteY73" fmla="*/ 38213 h 307975"/>
                <a:gd name="connsiteX74" fmla="*/ 20737 w 331788"/>
                <a:gd name="connsiteY74" fmla="*/ 48588 h 307975"/>
                <a:gd name="connsiteX75" fmla="*/ 20737 w 331788"/>
                <a:gd name="connsiteY75" fmla="*/ 276849 h 307975"/>
                <a:gd name="connsiteX76" fmla="*/ 31105 w 331788"/>
                <a:gd name="connsiteY76" fmla="*/ 287224 h 307975"/>
                <a:gd name="connsiteX77" fmla="*/ 300683 w 331788"/>
                <a:gd name="connsiteY77" fmla="*/ 287224 h 307975"/>
                <a:gd name="connsiteX78" fmla="*/ 311051 w 331788"/>
                <a:gd name="connsiteY78" fmla="*/ 276849 h 307975"/>
                <a:gd name="connsiteX79" fmla="*/ 311051 w 331788"/>
                <a:gd name="connsiteY79" fmla="*/ 48588 h 307975"/>
                <a:gd name="connsiteX80" fmla="*/ 300683 w 331788"/>
                <a:gd name="connsiteY80" fmla="*/ 38213 h 307975"/>
                <a:gd name="connsiteX81" fmla="*/ 281242 w 331788"/>
                <a:gd name="connsiteY81" fmla="*/ 38213 h 307975"/>
                <a:gd name="connsiteX82" fmla="*/ 281242 w 331788"/>
                <a:gd name="connsiteY82" fmla="*/ 17462 h 307975"/>
                <a:gd name="connsiteX83" fmla="*/ 300683 w 331788"/>
                <a:gd name="connsiteY83" fmla="*/ 17462 h 307975"/>
                <a:gd name="connsiteX84" fmla="*/ 331788 w 331788"/>
                <a:gd name="connsiteY84" fmla="*/ 48588 h 307975"/>
                <a:gd name="connsiteX85" fmla="*/ 331788 w 331788"/>
                <a:gd name="connsiteY85" fmla="*/ 276849 h 307975"/>
                <a:gd name="connsiteX86" fmla="*/ 300683 w 331788"/>
                <a:gd name="connsiteY86" fmla="*/ 307975 h 307975"/>
                <a:gd name="connsiteX87" fmla="*/ 31105 w 331788"/>
                <a:gd name="connsiteY87" fmla="*/ 307975 h 307975"/>
                <a:gd name="connsiteX88" fmla="*/ 0 w 331788"/>
                <a:gd name="connsiteY88" fmla="*/ 276849 h 307975"/>
                <a:gd name="connsiteX89" fmla="*/ 0 w 331788"/>
                <a:gd name="connsiteY89" fmla="*/ 48588 h 307975"/>
                <a:gd name="connsiteX90" fmla="*/ 31105 w 331788"/>
                <a:gd name="connsiteY90" fmla="*/ 17462 h 307975"/>
                <a:gd name="connsiteX91" fmla="*/ 252413 w 331788"/>
                <a:gd name="connsiteY91" fmla="*/ 0 h 307975"/>
                <a:gd name="connsiteX92" fmla="*/ 269875 w 331788"/>
                <a:gd name="connsiteY92" fmla="*/ 16510 h 307975"/>
                <a:gd name="connsiteX93" fmla="*/ 269875 w 331788"/>
                <a:gd name="connsiteY93" fmla="*/ 41910 h 307975"/>
                <a:gd name="connsiteX94" fmla="*/ 252413 w 331788"/>
                <a:gd name="connsiteY94" fmla="*/ 57150 h 307975"/>
                <a:gd name="connsiteX95" fmla="*/ 234950 w 331788"/>
                <a:gd name="connsiteY95" fmla="*/ 41910 h 307975"/>
                <a:gd name="connsiteX96" fmla="*/ 234950 w 331788"/>
                <a:gd name="connsiteY96" fmla="*/ 16510 h 307975"/>
                <a:gd name="connsiteX97" fmla="*/ 252413 w 331788"/>
                <a:gd name="connsiteY97" fmla="*/ 0 h 307975"/>
                <a:gd name="connsiteX98" fmla="*/ 193802 w 331788"/>
                <a:gd name="connsiteY98" fmla="*/ 0 h 307975"/>
                <a:gd name="connsiteX99" fmla="*/ 211138 w 331788"/>
                <a:gd name="connsiteY99" fmla="*/ 16510 h 307975"/>
                <a:gd name="connsiteX100" fmla="*/ 211138 w 331788"/>
                <a:gd name="connsiteY100" fmla="*/ 41910 h 307975"/>
                <a:gd name="connsiteX101" fmla="*/ 193802 w 331788"/>
                <a:gd name="connsiteY101" fmla="*/ 57150 h 307975"/>
                <a:gd name="connsiteX102" fmla="*/ 177800 w 331788"/>
                <a:gd name="connsiteY102" fmla="*/ 41910 h 307975"/>
                <a:gd name="connsiteX103" fmla="*/ 177800 w 331788"/>
                <a:gd name="connsiteY103" fmla="*/ 16510 h 307975"/>
                <a:gd name="connsiteX104" fmla="*/ 193802 w 331788"/>
                <a:gd name="connsiteY104" fmla="*/ 0 h 307975"/>
                <a:gd name="connsiteX105" fmla="*/ 137160 w 331788"/>
                <a:gd name="connsiteY105" fmla="*/ 0 h 307975"/>
                <a:gd name="connsiteX106" fmla="*/ 152400 w 331788"/>
                <a:gd name="connsiteY106" fmla="*/ 16510 h 307975"/>
                <a:gd name="connsiteX107" fmla="*/ 152400 w 331788"/>
                <a:gd name="connsiteY107" fmla="*/ 41910 h 307975"/>
                <a:gd name="connsiteX108" fmla="*/ 137160 w 331788"/>
                <a:gd name="connsiteY108" fmla="*/ 57150 h 307975"/>
                <a:gd name="connsiteX109" fmla="*/ 120650 w 331788"/>
                <a:gd name="connsiteY109" fmla="*/ 41910 h 307975"/>
                <a:gd name="connsiteX110" fmla="*/ 120650 w 331788"/>
                <a:gd name="connsiteY110" fmla="*/ 16510 h 307975"/>
                <a:gd name="connsiteX111" fmla="*/ 137160 w 331788"/>
                <a:gd name="connsiteY111" fmla="*/ 0 h 307975"/>
                <a:gd name="connsiteX112" fmla="*/ 78582 w 331788"/>
                <a:gd name="connsiteY112" fmla="*/ 0 h 307975"/>
                <a:gd name="connsiteX113" fmla="*/ 95251 w 331788"/>
                <a:gd name="connsiteY113" fmla="*/ 16510 h 307975"/>
                <a:gd name="connsiteX114" fmla="*/ 95251 w 331788"/>
                <a:gd name="connsiteY114" fmla="*/ 41910 h 307975"/>
                <a:gd name="connsiteX115" fmla="*/ 78582 w 331788"/>
                <a:gd name="connsiteY115" fmla="*/ 57150 h 307975"/>
                <a:gd name="connsiteX116" fmla="*/ 61913 w 331788"/>
                <a:gd name="connsiteY116" fmla="*/ 41910 h 307975"/>
                <a:gd name="connsiteX117" fmla="*/ 61913 w 331788"/>
                <a:gd name="connsiteY117" fmla="*/ 16510 h 307975"/>
                <a:gd name="connsiteX118" fmla="*/ 78582 w 331788"/>
                <a:gd name="connsiteY118" fmla="*/ 0 h 30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31788" h="307975">
                  <a:moveTo>
                    <a:pt x="163513" y="111125"/>
                  </a:moveTo>
                  <a:cubicBezTo>
                    <a:pt x="193071" y="111125"/>
                    <a:pt x="217488" y="135676"/>
                    <a:pt x="217488" y="166688"/>
                  </a:cubicBezTo>
                  <a:cubicBezTo>
                    <a:pt x="217488" y="166688"/>
                    <a:pt x="217488" y="166688"/>
                    <a:pt x="163513" y="166688"/>
                  </a:cubicBezTo>
                  <a:cubicBezTo>
                    <a:pt x="163513" y="166688"/>
                    <a:pt x="163513" y="166688"/>
                    <a:pt x="163513" y="111125"/>
                  </a:cubicBezTo>
                  <a:close/>
                  <a:moveTo>
                    <a:pt x="160140" y="93662"/>
                  </a:moveTo>
                  <a:cubicBezTo>
                    <a:pt x="148531" y="93662"/>
                    <a:pt x="136922" y="97574"/>
                    <a:pt x="127893" y="102790"/>
                  </a:cubicBezTo>
                  <a:cubicBezTo>
                    <a:pt x="127893" y="102790"/>
                    <a:pt x="127893" y="102790"/>
                    <a:pt x="131763" y="109310"/>
                  </a:cubicBezTo>
                  <a:cubicBezTo>
                    <a:pt x="131763" y="109310"/>
                    <a:pt x="131763" y="109310"/>
                    <a:pt x="127893" y="110614"/>
                  </a:cubicBezTo>
                  <a:cubicBezTo>
                    <a:pt x="127893" y="110614"/>
                    <a:pt x="127893" y="110614"/>
                    <a:pt x="125314" y="104094"/>
                  </a:cubicBezTo>
                  <a:cubicBezTo>
                    <a:pt x="114995" y="110614"/>
                    <a:pt x="107256" y="119742"/>
                    <a:pt x="100807" y="128871"/>
                  </a:cubicBezTo>
                  <a:cubicBezTo>
                    <a:pt x="100807" y="128871"/>
                    <a:pt x="100807" y="128871"/>
                    <a:pt x="107256" y="131479"/>
                  </a:cubicBezTo>
                  <a:cubicBezTo>
                    <a:pt x="107256" y="131479"/>
                    <a:pt x="107256" y="131479"/>
                    <a:pt x="105966" y="135391"/>
                  </a:cubicBezTo>
                  <a:cubicBezTo>
                    <a:pt x="105966" y="135391"/>
                    <a:pt x="105966" y="135391"/>
                    <a:pt x="99517" y="131479"/>
                  </a:cubicBezTo>
                  <a:cubicBezTo>
                    <a:pt x="94357" y="140607"/>
                    <a:pt x="90488" y="152343"/>
                    <a:pt x="90488" y="164079"/>
                  </a:cubicBezTo>
                  <a:cubicBezTo>
                    <a:pt x="90488" y="164079"/>
                    <a:pt x="90488" y="164079"/>
                    <a:pt x="96937" y="164079"/>
                  </a:cubicBezTo>
                  <a:cubicBezTo>
                    <a:pt x="96937" y="164079"/>
                    <a:pt x="96937" y="164079"/>
                    <a:pt x="96937" y="167991"/>
                  </a:cubicBezTo>
                  <a:cubicBezTo>
                    <a:pt x="96937" y="167991"/>
                    <a:pt x="96937" y="167991"/>
                    <a:pt x="90488" y="167991"/>
                  </a:cubicBezTo>
                  <a:cubicBezTo>
                    <a:pt x="90488" y="179727"/>
                    <a:pt x="94357" y="191463"/>
                    <a:pt x="99517" y="200591"/>
                  </a:cubicBezTo>
                  <a:cubicBezTo>
                    <a:pt x="99517" y="200591"/>
                    <a:pt x="99517" y="200591"/>
                    <a:pt x="105966" y="197983"/>
                  </a:cubicBezTo>
                  <a:cubicBezTo>
                    <a:pt x="105966" y="197983"/>
                    <a:pt x="105966" y="197983"/>
                    <a:pt x="107256" y="200591"/>
                  </a:cubicBezTo>
                  <a:cubicBezTo>
                    <a:pt x="107256" y="200591"/>
                    <a:pt x="107256" y="200591"/>
                    <a:pt x="100807" y="203200"/>
                  </a:cubicBezTo>
                  <a:cubicBezTo>
                    <a:pt x="107256" y="213632"/>
                    <a:pt x="116285" y="221456"/>
                    <a:pt x="125314" y="227976"/>
                  </a:cubicBezTo>
                  <a:cubicBezTo>
                    <a:pt x="125314" y="227976"/>
                    <a:pt x="125314" y="227976"/>
                    <a:pt x="127893" y="221456"/>
                  </a:cubicBezTo>
                  <a:cubicBezTo>
                    <a:pt x="127893" y="221456"/>
                    <a:pt x="127893" y="221456"/>
                    <a:pt x="131763" y="224064"/>
                  </a:cubicBezTo>
                  <a:cubicBezTo>
                    <a:pt x="131763" y="224064"/>
                    <a:pt x="131763" y="224064"/>
                    <a:pt x="127893" y="229280"/>
                  </a:cubicBezTo>
                  <a:cubicBezTo>
                    <a:pt x="136922" y="235800"/>
                    <a:pt x="148531" y="239712"/>
                    <a:pt x="160140" y="239712"/>
                  </a:cubicBezTo>
                  <a:cubicBezTo>
                    <a:pt x="160140" y="239712"/>
                    <a:pt x="160140" y="239712"/>
                    <a:pt x="160140" y="231888"/>
                  </a:cubicBezTo>
                  <a:cubicBezTo>
                    <a:pt x="160140" y="231888"/>
                    <a:pt x="160140" y="231888"/>
                    <a:pt x="164010" y="231888"/>
                  </a:cubicBezTo>
                  <a:cubicBezTo>
                    <a:pt x="164010" y="231888"/>
                    <a:pt x="164010" y="231888"/>
                    <a:pt x="164010" y="239712"/>
                  </a:cubicBezTo>
                  <a:cubicBezTo>
                    <a:pt x="175618" y="238408"/>
                    <a:pt x="187227" y="234496"/>
                    <a:pt x="196256" y="229280"/>
                  </a:cubicBezTo>
                  <a:cubicBezTo>
                    <a:pt x="196256" y="229280"/>
                    <a:pt x="196256" y="229280"/>
                    <a:pt x="193676" y="224064"/>
                  </a:cubicBezTo>
                  <a:cubicBezTo>
                    <a:pt x="193676" y="224064"/>
                    <a:pt x="193676" y="224064"/>
                    <a:pt x="196256" y="221456"/>
                  </a:cubicBezTo>
                  <a:cubicBezTo>
                    <a:pt x="196256" y="221456"/>
                    <a:pt x="196256" y="221456"/>
                    <a:pt x="198835" y="227976"/>
                  </a:cubicBezTo>
                  <a:cubicBezTo>
                    <a:pt x="209154" y="221456"/>
                    <a:pt x="216893" y="213632"/>
                    <a:pt x="223343" y="203200"/>
                  </a:cubicBezTo>
                  <a:cubicBezTo>
                    <a:pt x="223343" y="203200"/>
                    <a:pt x="223343" y="203200"/>
                    <a:pt x="216893" y="200591"/>
                  </a:cubicBezTo>
                  <a:cubicBezTo>
                    <a:pt x="216893" y="200591"/>
                    <a:pt x="216893" y="200591"/>
                    <a:pt x="219473" y="197983"/>
                  </a:cubicBezTo>
                  <a:cubicBezTo>
                    <a:pt x="219473" y="197983"/>
                    <a:pt x="219473" y="197983"/>
                    <a:pt x="224632" y="200591"/>
                  </a:cubicBezTo>
                  <a:cubicBezTo>
                    <a:pt x="231082" y="191463"/>
                    <a:pt x="234951" y="179727"/>
                    <a:pt x="234951" y="167991"/>
                  </a:cubicBezTo>
                  <a:cubicBezTo>
                    <a:pt x="234951" y="167991"/>
                    <a:pt x="234951" y="167991"/>
                    <a:pt x="227212" y="167991"/>
                  </a:cubicBezTo>
                  <a:cubicBezTo>
                    <a:pt x="227212" y="167991"/>
                    <a:pt x="227212" y="167991"/>
                    <a:pt x="227212" y="164079"/>
                  </a:cubicBezTo>
                  <a:cubicBezTo>
                    <a:pt x="227212" y="164079"/>
                    <a:pt x="227212" y="164079"/>
                    <a:pt x="234951" y="164079"/>
                  </a:cubicBezTo>
                  <a:cubicBezTo>
                    <a:pt x="233661" y="152343"/>
                    <a:pt x="229792" y="140607"/>
                    <a:pt x="224632" y="131479"/>
                  </a:cubicBezTo>
                  <a:cubicBezTo>
                    <a:pt x="224632" y="131479"/>
                    <a:pt x="224632" y="131479"/>
                    <a:pt x="219473" y="135391"/>
                  </a:cubicBezTo>
                  <a:cubicBezTo>
                    <a:pt x="219473" y="135391"/>
                    <a:pt x="219473" y="135391"/>
                    <a:pt x="216893" y="131479"/>
                  </a:cubicBezTo>
                  <a:cubicBezTo>
                    <a:pt x="216893" y="131479"/>
                    <a:pt x="216893" y="131479"/>
                    <a:pt x="223343" y="128871"/>
                  </a:cubicBezTo>
                  <a:cubicBezTo>
                    <a:pt x="216893" y="119742"/>
                    <a:pt x="209154" y="110614"/>
                    <a:pt x="198835" y="104094"/>
                  </a:cubicBezTo>
                  <a:cubicBezTo>
                    <a:pt x="198835" y="104094"/>
                    <a:pt x="198835" y="104094"/>
                    <a:pt x="196256" y="110614"/>
                  </a:cubicBezTo>
                  <a:cubicBezTo>
                    <a:pt x="196256" y="110614"/>
                    <a:pt x="196256" y="110614"/>
                    <a:pt x="193676" y="109310"/>
                  </a:cubicBezTo>
                  <a:cubicBezTo>
                    <a:pt x="193676" y="109310"/>
                    <a:pt x="193676" y="109310"/>
                    <a:pt x="196256" y="102790"/>
                  </a:cubicBezTo>
                  <a:cubicBezTo>
                    <a:pt x="187227" y="96270"/>
                    <a:pt x="175618" y="93662"/>
                    <a:pt x="164010" y="93662"/>
                  </a:cubicBezTo>
                  <a:cubicBezTo>
                    <a:pt x="164010" y="93662"/>
                    <a:pt x="164010" y="93662"/>
                    <a:pt x="164010" y="100182"/>
                  </a:cubicBezTo>
                  <a:cubicBezTo>
                    <a:pt x="164010" y="100182"/>
                    <a:pt x="164010" y="100182"/>
                    <a:pt x="160140" y="100182"/>
                  </a:cubicBezTo>
                  <a:cubicBezTo>
                    <a:pt x="160140" y="100182"/>
                    <a:pt x="160140" y="100182"/>
                    <a:pt x="160140" y="93662"/>
                  </a:cubicBezTo>
                  <a:close/>
                  <a:moveTo>
                    <a:pt x="162720" y="79375"/>
                  </a:moveTo>
                  <a:cubicBezTo>
                    <a:pt x="211380" y="79375"/>
                    <a:pt x="250827" y="118466"/>
                    <a:pt x="250827" y="166688"/>
                  </a:cubicBezTo>
                  <a:cubicBezTo>
                    <a:pt x="250827" y="214910"/>
                    <a:pt x="211380" y="254001"/>
                    <a:pt x="162720" y="254001"/>
                  </a:cubicBezTo>
                  <a:cubicBezTo>
                    <a:pt x="114060" y="254001"/>
                    <a:pt x="74613" y="214910"/>
                    <a:pt x="74613" y="166688"/>
                  </a:cubicBezTo>
                  <a:cubicBezTo>
                    <a:pt x="74613" y="118466"/>
                    <a:pt x="114060" y="79375"/>
                    <a:pt x="162720" y="79375"/>
                  </a:cubicBezTo>
                  <a:close/>
                  <a:moveTo>
                    <a:pt x="220663" y="17462"/>
                  </a:moveTo>
                  <a:lnTo>
                    <a:pt x="225426" y="17462"/>
                  </a:lnTo>
                  <a:lnTo>
                    <a:pt x="225426" y="38100"/>
                  </a:lnTo>
                  <a:lnTo>
                    <a:pt x="220663" y="38100"/>
                  </a:lnTo>
                  <a:close/>
                  <a:moveTo>
                    <a:pt x="163513" y="17462"/>
                  </a:moveTo>
                  <a:lnTo>
                    <a:pt x="168276" y="17462"/>
                  </a:lnTo>
                  <a:lnTo>
                    <a:pt x="168276" y="38100"/>
                  </a:lnTo>
                  <a:lnTo>
                    <a:pt x="163513" y="38100"/>
                  </a:lnTo>
                  <a:close/>
                  <a:moveTo>
                    <a:pt x="106363" y="17462"/>
                  </a:moveTo>
                  <a:lnTo>
                    <a:pt x="109538" y="17462"/>
                  </a:lnTo>
                  <a:lnTo>
                    <a:pt x="109538" y="38100"/>
                  </a:lnTo>
                  <a:lnTo>
                    <a:pt x="106363" y="38100"/>
                  </a:lnTo>
                  <a:close/>
                  <a:moveTo>
                    <a:pt x="31105" y="17462"/>
                  </a:moveTo>
                  <a:cubicBezTo>
                    <a:pt x="31105" y="17462"/>
                    <a:pt x="31105" y="17462"/>
                    <a:pt x="51842" y="17462"/>
                  </a:cubicBezTo>
                  <a:cubicBezTo>
                    <a:pt x="51842" y="17462"/>
                    <a:pt x="51842" y="17462"/>
                    <a:pt x="51842" y="38213"/>
                  </a:cubicBezTo>
                  <a:cubicBezTo>
                    <a:pt x="51842" y="38213"/>
                    <a:pt x="51842" y="38213"/>
                    <a:pt x="31105" y="38213"/>
                  </a:cubicBezTo>
                  <a:cubicBezTo>
                    <a:pt x="24625" y="38213"/>
                    <a:pt x="20737" y="42104"/>
                    <a:pt x="20737" y="48588"/>
                  </a:cubicBezTo>
                  <a:cubicBezTo>
                    <a:pt x="20737" y="48588"/>
                    <a:pt x="20737" y="48588"/>
                    <a:pt x="20737" y="276849"/>
                  </a:cubicBezTo>
                  <a:cubicBezTo>
                    <a:pt x="20737" y="283333"/>
                    <a:pt x="24625" y="287224"/>
                    <a:pt x="31105" y="287224"/>
                  </a:cubicBezTo>
                  <a:cubicBezTo>
                    <a:pt x="31105" y="287224"/>
                    <a:pt x="31105" y="287224"/>
                    <a:pt x="300683" y="287224"/>
                  </a:cubicBezTo>
                  <a:cubicBezTo>
                    <a:pt x="307163" y="287224"/>
                    <a:pt x="311051" y="283333"/>
                    <a:pt x="311051" y="276849"/>
                  </a:cubicBezTo>
                  <a:cubicBezTo>
                    <a:pt x="311051" y="276849"/>
                    <a:pt x="311051" y="276849"/>
                    <a:pt x="311051" y="48588"/>
                  </a:cubicBezTo>
                  <a:cubicBezTo>
                    <a:pt x="311051" y="42104"/>
                    <a:pt x="307163" y="38213"/>
                    <a:pt x="300683" y="38213"/>
                  </a:cubicBezTo>
                  <a:cubicBezTo>
                    <a:pt x="300683" y="38213"/>
                    <a:pt x="300683" y="38213"/>
                    <a:pt x="281242" y="38213"/>
                  </a:cubicBezTo>
                  <a:cubicBezTo>
                    <a:pt x="281242" y="38213"/>
                    <a:pt x="281242" y="38213"/>
                    <a:pt x="281242" y="17462"/>
                  </a:cubicBezTo>
                  <a:cubicBezTo>
                    <a:pt x="281242" y="17462"/>
                    <a:pt x="281242" y="17462"/>
                    <a:pt x="300683" y="17462"/>
                  </a:cubicBezTo>
                  <a:cubicBezTo>
                    <a:pt x="317532" y="17462"/>
                    <a:pt x="331788" y="31728"/>
                    <a:pt x="331788" y="48588"/>
                  </a:cubicBezTo>
                  <a:cubicBezTo>
                    <a:pt x="331788" y="48588"/>
                    <a:pt x="331788" y="48588"/>
                    <a:pt x="331788" y="276849"/>
                  </a:cubicBezTo>
                  <a:cubicBezTo>
                    <a:pt x="331788" y="295006"/>
                    <a:pt x="318828" y="307975"/>
                    <a:pt x="300683" y="307975"/>
                  </a:cubicBezTo>
                  <a:cubicBezTo>
                    <a:pt x="300683" y="307975"/>
                    <a:pt x="300683" y="307975"/>
                    <a:pt x="31105" y="307975"/>
                  </a:cubicBezTo>
                  <a:cubicBezTo>
                    <a:pt x="12960" y="307975"/>
                    <a:pt x="0" y="295006"/>
                    <a:pt x="0" y="276849"/>
                  </a:cubicBezTo>
                  <a:cubicBezTo>
                    <a:pt x="0" y="276849"/>
                    <a:pt x="0" y="276849"/>
                    <a:pt x="0" y="48588"/>
                  </a:cubicBezTo>
                  <a:cubicBezTo>
                    <a:pt x="0" y="31728"/>
                    <a:pt x="12960" y="17462"/>
                    <a:pt x="31105" y="17462"/>
                  </a:cubicBezTo>
                  <a:close/>
                  <a:moveTo>
                    <a:pt x="252413" y="0"/>
                  </a:moveTo>
                  <a:cubicBezTo>
                    <a:pt x="261816" y="0"/>
                    <a:pt x="269875" y="6350"/>
                    <a:pt x="269875" y="16510"/>
                  </a:cubicBezTo>
                  <a:cubicBezTo>
                    <a:pt x="269875" y="16510"/>
                    <a:pt x="269875" y="16510"/>
                    <a:pt x="269875" y="41910"/>
                  </a:cubicBezTo>
                  <a:cubicBezTo>
                    <a:pt x="269875" y="50800"/>
                    <a:pt x="261816" y="57150"/>
                    <a:pt x="252413" y="57150"/>
                  </a:cubicBezTo>
                  <a:cubicBezTo>
                    <a:pt x="243010" y="57150"/>
                    <a:pt x="234950" y="49530"/>
                    <a:pt x="234950" y="41910"/>
                  </a:cubicBezTo>
                  <a:cubicBezTo>
                    <a:pt x="234950" y="41910"/>
                    <a:pt x="234950" y="41910"/>
                    <a:pt x="234950" y="16510"/>
                  </a:cubicBezTo>
                  <a:cubicBezTo>
                    <a:pt x="234950" y="6350"/>
                    <a:pt x="243010" y="0"/>
                    <a:pt x="252413" y="0"/>
                  </a:cubicBezTo>
                  <a:close/>
                  <a:moveTo>
                    <a:pt x="193802" y="0"/>
                  </a:moveTo>
                  <a:cubicBezTo>
                    <a:pt x="204471" y="0"/>
                    <a:pt x="211138" y="6350"/>
                    <a:pt x="211138" y="16510"/>
                  </a:cubicBezTo>
                  <a:cubicBezTo>
                    <a:pt x="211138" y="16510"/>
                    <a:pt x="211138" y="16510"/>
                    <a:pt x="211138" y="41910"/>
                  </a:cubicBezTo>
                  <a:cubicBezTo>
                    <a:pt x="211138" y="50800"/>
                    <a:pt x="204471" y="57150"/>
                    <a:pt x="193802" y="57150"/>
                  </a:cubicBezTo>
                  <a:cubicBezTo>
                    <a:pt x="184468" y="57150"/>
                    <a:pt x="177800" y="49530"/>
                    <a:pt x="177800" y="41910"/>
                  </a:cubicBezTo>
                  <a:cubicBezTo>
                    <a:pt x="177800" y="41910"/>
                    <a:pt x="177800" y="41910"/>
                    <a:pt x="177800" y="16510"/>
                  </a:cubicBezTo>
                  <a:cubicBezTo>
                    <a:pt x="177800" y="6350"/>
                    <a:pt x="184468" y="0"/>
                    <a:pt x="193802" y="0"/>
                  </a:cubicBezTo>
                  <a:close/>
                  <a:moveTo>
                    <a:pt x="137160" y="0"/>
                  </a:moveTo>
                  <a:cubicBezTo>
                    <a:pt x="146050" y="0"/>
                    <a:pt x="152400" y="6350"/>
                    <a:pt x="152400" y="16510"/>
                  </a:cubicBezTo>
                  <a:cubicBezTo>
                    <a:pt x="152400" y="16510"/>
                    <a:pt x="152400" y="16510"/>
                    <a:pt x="152400" y="41910"/>
                  </a:cubicBezTo>
                  <a:cubicBezTo>
                    <a:pt x="152400" y="50800"/>
                    <a:pt x="146050" y="57150"/>
                    <a:pt x="137160" y="57150"/>
                  </a:cubicBezTo>
                  <a:cubicBezTo>
                    <a:pt x="127000" y="57150"/>
                    <a:pt x="120650" y="49530"/>
                    <a:pt x="120650" y="41910"/>
                  </a:cubicBezTo>
                  <a:cubicBezTo>
                    <a:pt x="120650" y="41910"/>
                    <a:pt x="120650" y="41910"/>
                    <a:pt x="120650" y="16510"/>
                  </a:cubicBezTo>
                  <a:cubicBezTo>
                    <a:pt x="120650" y="6350"/>
                    <a:pt x="127000" y="0"/>
                    <a:pt x="137160" y="0"/>
                  </a:cubicBezTo>
                  <a:close/>
                  <a:moveTo>
                    <a:pt x="78582" y="0"/>
                  </a:moveTo>
                  <a:cubicBezTo>
                    <a:pt x="87557" y="0"/>
                    <a:pt x="95251" y="6350"/>
                    <a:pt x="95251" y="16510"/>
                  </a:cubicBezTo>
                  <a:cubicBezTo>
                    <a:pt x="95251" y="16510"/>
                    <a:pt x="95251" y="16510"/>
                    <a:pt x="95251" y="41910"/>
                  </a:cubicBezTo>
                  <a:cubicBezTo>
                    <a:pt x="95251" y="50800"/>
                    <a:pt x="87557" y="57150"/>
                    <a:pt x="78582" y="57150"/>
                  </a:cubicBezTo>
                  <a:cubicBezTo>
                    <a:pt x="69606" y="57150"/>
                    <a:pt x="61913" y="49530"/>
                    <a:pt x="61913" y="41910"/>
                  </a:cubicBezTo>
                  <a:cubicBezTo>
                    <a:pt x="61913" y="41910"/>
                    <a:pt x="61913" y="41910"/>
                    <a:pt x="61913" y="16510"/>
                  </a:cubicBezTo>
                  <a:cubicBezTo>
                    <a:pt x="61913" y="6350"/>
                    <a:pt x="69606" y="0"/>
                    <a:pt x="78582" y="0"/>
                  </a:cubicBezTo>
                  <a:close/>
                </a:path>
              </a:pathLst>
            </a:custGeom>
            <a:solidFill>
              <a:schemeClr val="tx1"/>
            </a:solidFill>
            <a:ln>
              <a:noFill/>
            </a:ln>
          </p:spPr>
          <p:txBody>
            <a:bodyPr/>
            <a:lstStyle/>
            <a:p>
              <a:endParaRPr lang="zh-CN" altLang="en-US"/>
            </a:p>
          </p:txBody>
        </p:sp>
        <p:cxnSp>
          <p:nvCxnSpPr>
            <p:cNvPr id="52" name="直接连接符 51"/>
            <p:cNvCxnSpPr/>
            <p:nvPr/>
          </p:nvCxnSpPr>
          <p:spPr>
            <a:xfrm flipH="1">
              <a:off x="1916581" y="4503820"/>
              <a:ext cx="1404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3" name="文本框 40"/>
            <p:cNvSpPr txBox="1"/>
            <p:nvPr/>
          </p:nvSpPr>
          <p:spPr>
            <a:xfrm>
              <a:off x="1841766" y="3612467"/>
              <a:ext cx="1553630" cy="70788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000" dirty="0"/>
                <a:t>￥</a:t>
              </a:r>
              <a:r>
                <a:rPr lang="en-US" altLang="zh-CN" sz="4000" dirty="0"/>
                <a:t>583</a:t>
              </a:r>
              <a:endParaRPr lang="zh-CN" altLang="en-US" sz="4000" dirty="0"/>
            </a:p>
          </p:txBody>
        </p:sp>
      </p:grpSp>
      <p:grpSp>
        <p:nvGrpSpPr>
          <p:cNvPr id="54" name="组合 53"/>
          <p:cNvGrpSpPr/>
          <p:nvPr/>
        </p:nvGrpSpPr>
        <p:grpSpPr>
          <a:xfrm>
            <a:off x="8655943" y="2259913"/>
            <a:ext cx="1553630" cy="1896866"/>
            <a:chOff x="1841766" y="2606954"/>
            <a:chExt cx="1553630" cy="1896866"/>
          </a:xfrm>
        </p:grpSpPr>
        <p:sp>
          <p:nvSpPr>
            <p:cNvPr id="55" name="android-with-two-arms-up_79421"/>
            <p:cNvSpPr>
              <a:spLocks noChangeAspect="1"/>
            </p:cNvSpPr>
            <p:nvPr/>
          </p:nvSpPr>
          <p:spPr bwMode="auto">
            <a:xfrm>
              <a:off x="2124951" y="2606954"/>
              <a:ext cx="987261" cy="769648"/>
            </a:xfrm>
            <a:custGeom>
              <a:avLst/>
              <a:gdLst>
                <a:gd name="connsiteX0" fmla="*/ 257365 w 327025"/>
                <a:gd name="connsiteY0" fmla="*/ 42273 h 254942"/>
                <a:gd name="connsiteX1" fmla="*/ 263821 w 327025"/>
                <a:gd name="connsiteY1" fmla="*/ 43566 h 254942"/>
                <a:gd name="connsiteX2" fmla="*/ 262530 w 327025"/>
                <a:gd name="connsiteY2" fmla="*/ 50030 h 254942"/>
                <a:gd name="connsiteX3" fmla="*/ 81766 w 327025"/>
                <a:gd name="connsiteY3" fmla="*/ 171554 h 254942"/>
                <a:gd name="connsiteX4" fmla="*/ 81766 w 327025"/>
                <a:gd name="connsiteY4" fmla="*/ 237488 h 254942"/>
                <a:gd name="connsiteX5" fmla="*/ 98552 w 327025"/>
                <a:gd name="connsiteY5" fmla="*/ 220681 h 254942"/>
                <a:gd name="connsiteX6" fmla="*/ 106299 w 327025"/>
                <a:gd name="connsiteY6" fmla="*/ 220681 h 254942"/>
                <a:gd name="connsiteX7" fmla="*/ 106299 w 327025"/>
                <a:gd name="connsiteY7" fmla="*/ 228438 h 254942"/>
                <a:gd name="connsiteX8" fmla="*/ 80475 w 327025"/>
                <a:gd name="connsiteY8" fmla="*/ 253002 h 254942"/>
                <a:gd name="connsiteX9" fmla="*/ 72728 w 327025"/>
                <a:gd name="connsiteY9" fmla="*/ 253002 h 254942"/>
                <a:gd name="connsiteX10" fmla="*/ 71437 w 327025"/>
                <a:gd name="connsiteY10" fmla="*/ 249123 h 254942"/>
                <a:gd name="connsiteX11" fmla="*/ 71437 w 327025"/>
                <a:gd name="connsiteY11" fmla="*/ 177857 h 254942"/>
                <a:gd name="connsiteX12" fmla="*/ 71437 w 327025"/>
                <a:gd name="connsiteY12" fmla="*/ 170454 h 254942"/>
                <a:gd name="connsiteX13" fmla="*/ 72672 w 327025"/>
                <a:gd name="connsiteY13" fmla="*/ 171683 h 254942"/>
                <a:gd name="connsiteX14" fmla="*/ 80459 w 327025"/>
                <a:gd name="connsiteY14" fmla="*/ 171683 h 254942"/>
                <a:gd name="connsiteX15" fmla="*/ 80459 w 327025"/>
                <a:gd name="connsiteY15" fmla="*/ 165229 h 254942"/>
                <a:gd name="connsiteX16" fmla="*/ 79425 w 327025"/>
                <a:gd name="connsiteY16" fmla="*/ 164200 h 254942"/>
                <a:gd name="connsiteX17" fmla="*/ 77020 w 327025"/>
                <a:gd name="connsiteY17" fmla="*/ 161808 h 254942"/>
                <a:gd name="connsiteX18" fmla="*/ 134538 w 327025"/>
                <a:gd name="connsiteY18" fmla="*/ 123685 h 254942"/>
                <a:gd name="connsiteX19" fmla="*/ 257365 w 327025"/>
                <a:gd name="connsiteY19" fmla="*/ 42273 h 254942"/>
                <a:gd name="connsiteX20" fmla="*/ 321834 w 327025"/>
                <a:gd name="connsiteY20" fmla="*/ 0 h 254942"/>
                <a:gd name="connsiteX21" fmla="*/ 327025 w 327025"/>
                <a:gd name="connsiteY21" fmla="*/ 5164 h 254942"/>
                <a:gd name="connsiteX22" fmla="*/ 327025 w 327025"/>
                <a:gd name="connsiteY22" fmla="*/ 15490 h 254942"/>
                <a:gd name="connsiteX23" fmla="*/ 325727 w 327025"/>
                <a:gd name="connsiteY23" fmla="*/ 18072 h 254942"/>
                <a:gd name="connsiteX24" fmla="*/ 162215 w 327025"/>
                <a:gd name="connsiteY24" fmla="*/ 253006 h 254942"/>
                <a:gd name="connsiteX25" fmla="*/ 154429 w 327025"/>
                <a:gd name="connsiteY25" fmla="*/ 253006 h 254942"/>
                <a:gd name="connsiteX26" fmla="*/ 93436 w 327025"/>
                <a:gd name="connsiteY26" fmla="*/ 192337 h 254942"/>
                <a:gd name="connsiteX27" fmla="*/ 93436 w 327025"/>
                <a:gd name="connsiteY27" fmla="*/ 184591 h 254942"/>
                <a:gd name="connsiteX28" fmla="*/ 101222 w 327025"/>
                <a:gd name="connsiteY28" fmla="*/ 184591 h 254942"/>
                <a:gd name="connsiteX29" fmla="*/ 158322 w 327025"/>
                <a:gd name="connsiteY29" fmla="*/ 241389 h 254942"/>
                <a:gd name="connsiteX30" fmla="*/ 316643 w 327025"/>
                <a:gd name="connsiteY30" fmla="*/ 14199 h 254942"/>
                <a:gd name="connsiteX31" fmla="*/ 316643 w 327025"/>
                <a:gd name="connsiteY31" fmla="*/ 12909 h 254942"/>
                <a:gd name="connsiteX32" fmla="*/ 14275 w 327025"/>
                <a:gd name="connsiteY32" fmla="*/ 99395 h 254942"/>
                <a:gd name="connsiteX33" fmla="*/ 72186 w 327025"/>
                <a:gd name="connsiteY33" fmla="*/ 156999 h 254942"/>
                <a:gd name="connsiteX34" fmla="*/ 77020 w 327025"/>
                <a:gd name="connsiteY34" fmla="*/ 161808 h 254942"/>
                <a:gd name="connsiteX35" fmla="*/ 74019 w 327025"/>
                <a:gd name="connsiteY35" fmla="*/ 163797 h 254942"/>
                <a:gd name="connsiteX36" fmla="*/ 71437 w 327025"/>
                <a:gd name="connsiteY36" fmla="*/ 167676 h 254942"/>
                <a:gd name="connsiteX37" fmla="*/ 71437 w 327025"/>
                <a:gd name="connsiteY37" fmla="*/ 168948 h 254942"/>
                <a:gd name="connsiteX38" fmla="*/ 71437 w 327025"/>
                <a:gd name="connsiteY38" fmla="*/ 170454 h 254942"/>
                <a:gd name="connsiteX39" fmla="*/ 31409 w 327025"/>
                <a:gd name="connsiteY39" fmla="*/ 130638 h 254942"/>
                <a:gd name="connsiteX40" fmla="*/ 1298 w 327025"/>
                <a:gd name="connsiteY40" fmla="*/ 100686 h 254942"/>
                <a:gd name="connsiteX41" fmla="*/ 0 w 327025"/>
                <a:gd name="connsiteY41" fmla="*/ 98105 h 254942"/>
                <a:gd name="connsiteX42" fmla="*/ 3893 w 327025"/>
                <a:gd name="connsiteY42" fmla="*/ 92941 h 254942"/>
                <a:gd name="connsiteX43" fmla="*/ 320537 w 327025"/>
                <a:gd name="connsiteY43" fmla="*/ 1291 h 254942"/>
                <a:gd name="connsiteX44" fmla="*/ 321834 w 327025"/>
                <a:gd name="connsiteY44" fmla="*/ 0 h 25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27025" h="254942">
                  <a:moveTo>
                    <a:pt x="257365" y="42273"/>
                  </a:moveTo>
                  <a:cubicBezTo>
                    <a:pt x="258656" y="39687"/>
                    <a:pt x="262530" y="40980"/>
                    <a:pt x="263821" y="43566"/>
                  </a:cubicBezTo>
                  <a:cubicBezTo>
                    <a:pt x="265112" y="44858"/>
                    <a:pt x="265112" y="48737"/>
                    <a:pt x="262530" y="50030"/>
                  </a:cubicBezTo>
                  <a:cubicBezTo>
                    <a:pt x="81766" y="171554"/>
                    <a:pt x="81766" y="171554"/>
                    <a:pt x="81766" y="171554"/>
                  </a:cubicBezTo>
                  <a:cubicBezTo>
                    <a:pt x="81766" y="237488"/>
                    <a:pt x="81766" y="237488"/>
                    <a:pt x="81766" y="237488"/>
                  </a:cubicBezTo>
                  <a:lnTo>
                    <a:pt x="98552" y="220681"/>
                  </a:lnTo>
                  <a:cubicBezTo>
                    <a:pt x="99843" y="218096"/>
                    <a:pt x="103716" y="218096"/>
                    <a:pt x="106299" y="220681"/>
                  </a:cubicBezTo>
                  <a:cubicBezTo>
                    <a:pt x="107590" y="221974"/>
                    <a:pt x="107590" y="225852"/>
                    <a:pt x="106299" y="228438"/>
                  </a:cubicBezTo>
                  <a:cubicBezTo>
                    <a:pt x="80475" y="253002"/>
                    <a:pt x="80475" y="253002"/>
                    <a:pt x="80475" y="253002"/>
                  </a:cubicBezTo>
                  <a:cubicBezTo>
                    <a:pt x="77893" y="255587"/>
                    <a:pt x="75311" y="255587"/>
                    <a:pt x="72728" y="253002"/>
                  </a:cubicBezTo>
                  <a:cubicBezTo>
                    <a:pt x="72728" y="251709"/>
                    <a:pt x="71437" y="250416"/>
                    <a:pt x="71437" y="249123"/>
                  </a:cubicBezTo>
                  <a:cubicBezTo>
                    <a:pt x="71437" y="208399"/>
                    <a:pt x="71437" y="188037"/>
                    <a:pt x="71437" y="177857"/>
                  </a:cubicBezTo>
                  <a:lnTo>
                    <a:pt x="71437" y="170454"/>
                  </a:lnTo>
                  <a:lnTo>
                    <a:pt x="72672" y="171683"/>
                  </a:lnTo>
                  <a:cubicBezTo>
                    <a:pt x="75268" y="174265"/>
                    <a:pt x="77863" y="174265"/>
                    <a:pt x="80459" y="171683"/>
                  </a:cubicBezTo>
                  <a:cubicBezTo>
                    <a:pt x="81756" y="170392"/>
                    <a:pt x="81756" y="166520"/>
                    <a:pt x="80459" y="165229"/>
                  </a:cubicBezTo>
                  <a:cubicBezTo>
                    <a:pt x="80459" y="165229"/>
                    <a:pt x="80459" y="165229"/>
                    <a:pt x="79425" y="164200"/>
                  </a:cubicBezTo>
                  <a:lnTo>
                    <a:pt x="77020" y="161808"/>
                  </a:lnTo>
                  <a:lnTo>
                    <a:pt x="134538" y="123685"/>
                  </a:lnTo>
                  <a:cubicBezTo>
                    <a:pt x="257365" y="42273"/>
                    <a:pt x="257365" y="42273"/>
                    <a:pt x="257365" y="42273"/>
                  </a:cubicBezTo>
                  <a:close/>
                  <a:moveTo>
                    <a:pt x="321834" y="0"/>
                  </a:moveTo>
                  <a:cubicBezTo>
                    <a:pt x="324430" y="0"/>
                    <a:pt x="327025" y="2582"/>
                    <a:pt x="327025" y="5164"/>
                  </a:cubicBezTo>
                  <a:cubicBezTo>
                    <a:pt x="327025" y="15490"/>
                    <a:pt x="327025" y="15490"/>
                    <a:pt x="327025" y="15490"/>
                  </a:cubicBezTo>
                  <a:cubicBezTo>
                    <a:pt x="327025" y="16781"/>
                    <a:pt x="327025" y="18072"/>
                    <a:pt x="325727" y="18072"/>
                  </a:cubicBezTo>
                  <a:cubicBezTo>
                    <a:pt x="162215" y="253006"/>
                    <a:pt x="162215" y="253006"/>
                    <a:pt x="162215" y="253006"/>
                  </a:cubicBezTo>
                  <a:cubicBezTo>
                    <a:pt x="159619" y="255588"/>
                    <a:pt x="157024" y="255588"/>
                    <a:pt x="154429" y="253006"/>
                  </a:cubicBezTo>
                  <a:lnTo>
                    <a:pt x="93436" y="192337"/>
                  </a:lnTo>
                  <a:cubicBezTo>
                    <a:pt x="92138" y="189755"/>
                    <a:pt x="92138" y="187173"/>
                    <a:pt x="93436" y="184591"/>
                  </a:cubicBezTo>
                  <a:cubicBezTo>
                    <a:pt x="96031" y="183301"/>
                    <a:pt x="98627" y="183301"/>
                    <a:pt x="101222" y="184591"/>
                  </a:cubicBezTo>
                  <a:cubicBezTo>
                    <a:pt x="158322" y="241389"/>
                    <a:pt x="158322" y="241389"/>
                    <a:pt x="158322" y="241389"/>
                  </a:cubicBezTo>
                  <a:cubicBezTo>
                    <a:pt x="316643" y="14199"/>
                    <a:pt x="316643" y="14199"/>
                    <a:pt x="316643" y="14199"/>
                  </a:cubicBezTo>
                  <a:cubicBezTo>
                    <a:pt x="316643" y="12909"/>
                    <a:pt x="316643" y="12909"/>
                    <a:pt x="316643" y="12909"/>
                  </a:cubicBezTo>
                  <a:cubicBezTo>
                    <a:pt x="14275" y="99395"/>
                    <a:pt x="14275" y="99395"/>
                    <a:pt x="14275" y="99395"/>
                  </a:cubicBezTo>
                  <a:cubicBezTo>
                    <a:pt x="47367" y="132312"/>
                    <a:pt x="63913" y="148770"/>
                    <a:pt x="72186" y="156999"/>
                  </a:cubicBezTo>
                  <a:lnTo>
                    <a:pt x="77020" y="161808"/>
                  </a:lnTo>
                  <a:lnTo>
                    <a:pt x="74019" y="163797"/>
                  </a:lnTo>
                  <a:cubicBezTo>
                    <a:pt x="72728" y="165090"/>
                    <a:pt x="71437" y="166383"/>
                    <a:pt x="71437" y="167676"/>
                  </a:cubicBezTo>
                  <a:cubicBezTo>
                    <a:pt x="71437" y="167676"/>
                    <a:pt x="71437" y="167676"/>
                    <a:pt x="71437" y="168948"/>
                  </a:cubicBezTo>
                  <a:lnTo>
                    <a:pt x="71437" y="170454"/>
                  </a:lnTo>
                  <a:lnTo>
                    <a:pt x="31409" y="130638"/>
                  </a:lnTo>
                  <a:cubicBezTo>
                    <a:pt x="1298" y="100686"/>
                    <a:pt x="1298" y="100686"/>
                    <a:pt x="1298" y="100686"/>
                  </a:cubicBezTo>
                  <a:cubicBezTo>
                    <a:pt x="1298" y="100686"/>
                    <a:pt x="0" y="99395"/>
                    <a:pt x="0" y="98105"/>
                  </a:cubicBezTo>
                  <a:cubicBezTo>
                    <a:pt x="0" y="95523"/>
                    <a:pt x="1298" y="92941"/>
                    <a:pt x="3893" y="92941"/>
                  </a:cubicBezTo>
                  <a:cubicBezTo>
                    <a:pt x="320537" y="1291"/>
                    <a:pt x="320537" y="1291"/>
                    <a:pt x="320537" y="1291"/>
                  </a:cubicBezTo>
                  <a:cubicBezTo>
                    <a:pt x="320537" y="1291"/>
                    <a:pt x="321834" y="0"/>
                    <a:pt x="321834" y="0"/>
                  </a:cubicBezTo>
                  <a:close/>
                </a:path>
              </a:pathLst>
            </a:custGeom>
            <a:solidFill>
              <a:schemeClr val="tx1"/>
            </a:solidFill>
            <a:ln>
              <a:noFill/>
            </a:ln>
          </p:spPr>
          <p:txBody>
            <a:bodyPr/>
            <a:lstStyle/>
            <a:p>
              <a:endParaRPr lang="zh-CN" altLang="en-US"/>
            </a:p>
          </p:txBody>
        </p:sp>
        <p:cxnSp>
          <p:nvCxnSpPr>
            <p:cNvPr id="56" name="直接连接符 55"/>
            <p:cNvCxnSpPr/>
            <p:nvPr/>
          </p:nvCxnSpPr>
          <p:spPr>
            <a:xfrm flipH="1">
              <a:off x="1916581" y="4503820"/>
              <a:ext cx="1404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7" name="文本框 44"/>
            <p:cNvSpPr txBox="1"/>
            <p:nvPr/>
          </p:nvSpPr>
          <p:spPr>
            <a:xfrm>
              <a:off x="1841766" y="3612467"/>
              <a:ext cx="1553630" cy="70788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000" dirty="0"/>
                <a:t>￥</a:t>
              </a:r>
              <a:r>
                <a:rPr lang="en-US" altLang="zh-CN" sz="4000" dirty="0"/>
                <a:t>583</a:t>
              </a:r>
              <a:endParaRPr lang="zh-CN" altLang="en-US" sz="4000" dirty="0"/>
            </a:p>
          </p:txBody>
        </p:sp>
      </p:grpSp>
      <p:sp>
        <p:nvSpPr>
          <p:cNvPr id="46" name="矩形 45"/>
          <p:cNvSpPr/>
          <p:nvPr/>
        </p:nvSpPr>
        <p:spPr>
          <a:xfrm>
            <a:off x="1604799" y="4366446"/>
            <a:ext cx="2308886" cy="867930"/>
          </a:xfrm>
          <a:prstGeom prst="rect">
            <a:avLst/>
          </a:prstGeom>
        </p:spPr>
        <p:txBody>
          <a:bodyPr wrap="square">
            <a:spAutoFit/>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a:t>
            </a:r>
            <a:endParaRPr lang="zh-CN" altLang="en-US" sz="1400" dirty="0">
              <a:solidFill>
                <a:schemeClr val="tx1">
                  <a:lumMod val="50000"/>
                  <a:lumOff val="50000"/>
                </a:schemeClr>
              </a:solidFill>
            </a:endParaRPr>
          </a:p>
        </p:txBody>
      </p:sp>
      <p:sp>
        <p:nvSpPr>
          <p:cNvPr id="47" name="矩形 46"/>
          <p:cNvSpPr/>
          <p:nvPr/>
        </p:nvSpPr>
        <p:spPr>
          <a:xfrm>
            <a:off x="3829304" y="4366446"/>
            <a:ext cx="2308886" cy="867930"/>
          </a:xfrm>
          <a:prstGeom prst="rect">
            <a:avLst/>
          </a:prstGeom>
        </p:spPr>
        <p:txBody>
          <a:bodyPr wrap="square">
            <a:spAutoFit/>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a:t>
            </a:r>
            <a:endParaRPr lang="zh-CN" altLang="en-US" sz="1400" dirty="0">
              <a:solidFill>
                <a:schemeClr val="tx1">
                  <a:lumMod val="50000"/>
                  <a:lumOff val="50000"/>
                </a:schemeClr>
              </a:solidFill>
            </a:endParaRPr>
          </a:p>
        </p:txBody>
      </p:sp>
      <p:sp>
        <p:nvSpPr>
          <p:cNvPr id="48" name="矩形 47"/>
          <p:cNvSpPr/>
          <p:nvPr/>
        </p:nvSpPr>
        <p:spPr>
          <a:xfrm>
            <a:off x="6053809" y="4366446"/>
            <a:ext cx="2308886" cy="867930"/>
          </a:xfrm>
          <a:prstGeom prst="rect">
            <a:avLst/>
          </a:prstGeom>
        </p:spPr>
        <p:txBody>
          <a:bodyPr wrap="square">
            <a:spAutoFit/>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a:t>
            </a:r>
            <a:endParaRPr lang="zh-CN" altLang="en-US" sz="1400" dirty="0">
              <a:solidFill>
                <a:schemeClr val="tx1">
                  <a:lumMod val="50000"/>
                  <a:lumOff val="50000"/>
                </a:schemeClr>
              </a:solidFill>
            </a:endParaRPr>
          </a:p>
        </p:txBody>
      </p:sp>
      <p:sp>
        <p:nvSpPr>
          <p:cNvPr id="49" name="矩形 48"/>
          <p:cNvSpPr/>
          <p:nvPr/>
        </p:nvSpPr>
        <p:spPr>
          <a:xfrm>
            <a:off x="8278315" y="4366446"/>
            <a:ext cx="2308886" cy="867930"/>
          </a:xfrm>
          <a:prstGeom prst="rect">
            <a:avLst/>
          </a:prstGeom>
        </p:spPr>
        <p:txBody>
          <a:bodyPr wrap="square">
            <a:spAutoFit/>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a:t>
            </a:r>
            <a:endParaRPr lang="zh-CN" altLang="en-US" sz="1400" dirty="0">
              <a:solidFill>
                <a:schemeClr val="tx1">
                  <a:lumMod val="50000"/>
                  <a:lumOff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Tm="300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par>
                                <p:cTn id="10" presetID="53" presetClass="entr" presetSubtype="16" fill="hold" nodeType="withEffect">
                                  <p:stCondLst>
                                    <p:cond delay="25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53" presetClass="entr" presetSubtype="16"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53" presetClass="entr" presetSubtype="16" fill="hold" nodeType="withEffect">
                                  <p:stCondLst>
                                    <p:cond delay="75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randombar(horizontal)">
                                      <p:cBhvr>
                                        <p:cTn id="28" dur="500"/>
                                        <p:tgtEl>
                                          <p:spTgt spid="46"/>
                                        </p:tgtEl>
                                      </p:cBhvr>
                                    </p:animEffect>
                                  </p:childTnLst>
                                </p:cTn>
                              </p:par>
                              <p:par>
                                <p:cTn id="29" presetID="14" presetClass="entr" presetSubtype="10" fill="hold" grpId="0" nodeType="withEffect">
                                  <p:stCondLst>
                                    <p:cond delay="250"/>
                                  </p:stCondLst>
                                  <p:childTnLst>
                                    <p:set>
                                      <p:cBhvr>
                                        <p:cTn id="30" dur="1" fill="hold">
                                          <p:stCondLst>
                                            <p:cond delay="0"/>
                                          </p:stCondLst>
                                        </p:cTn>
                                        <p:tgtEl>
                                          <p:spTgt spid="47"/>
                                        </p:tgtEl>
                                        <p:attrNameLst>
                                          <p:attrName>style.visibility</p:attrName>
                                        </p:attrNameLst>
                                      </p:cBhvr>
                                      <p:to>
                                        <p:strVal val="visible"/>
                                      </p:to>
                                    </p:set>
                                    <p:animEffect transition="in" filter="randombar(horizontal)">
                                      <p:cBhvr>
                                        <p:cTn id="31" dur="500"/>
                                        <p:tgtEl>
                                          <p:spTgt spid="47"/>
                                        </p:tgtEl>
                                      </p:cBhvr>
                                    </p:animEffect>
                                  </p:childTnLst>
                                </p:cTn>
                              </p:par>
                              <p:par>
                                <p:cTn id="32" presetID="14" presetClass="entr" presetSubtype="10" fill="hold" grpId="0" nodeType="withEffect">
                                  <p:stCondLst>
                                    <p:cond delay="500"/>
                                  </p:stCondLst>
                                  <p:childTnLst>
                                    <p:set>
                                      <p:cBhvr>
                                        <p:cTn id="33" dur="1" fill="hold">
                                          <p:stCondLst>
                                            <p:cond delay="0"/>
                                          </p:stCondLst>
                                        </p:cTn>
                                        <p:tgtEl>
                                          <p:spTgt spid="48"/>
                                        </p:tgtEl>
                                        <p:attrNameLst>
                                          <p:attrName>style.visibility</p:attrName>
                                        </p:attrNameLst>
                                      </p:cBhvr>
                                      <p:to>
                                        <p:strVal val="visible"/>
                                      </p:to>
                                    </p:set>
                                    <p:animEffect transition="in" filter="randombar(horizontal)">
                                      <p:cBhvr>
                                        <p:cTn id="34" dur="500"/>
                                        <p:tgtEl>
                                          <p:spTgt spid="48"/>
                                        </p:tgtEl>
                                      </p:cBhvr>
                                    </p:animEffect>
                                  </p:childTnLst>
                                </p:cTn>
                              </p:par>
                              <p:par>
                                <p:cTn id="35" presetID="14" presetClass="entr" presetSubtype="10" fill="hold" grpId="0" nodeType="withEffect">
                                  <p:stCondLst>
                                    <p:cond delay="750"/>
                                  </p:stCondLst>
                                  <p:childTnLst>
                                    <p:set>
                                      <p:cBhvr>
                                        <p:cTn id="36" dur="1" fill="hold">
                                          <p:stCondLst>
                                            <p:cond delay="0"/>
                                          </p:stCondLst>
                                        </p:cTn>
                                        <p:tgtEl>
                                          <p:spTgt spid="49"/>
                                        </p:tgtEl>
                                        <p:attrNameLst>
                                          <p:attrName>style.visibility</p:attrName>
                                        </p:attrNameLst>
                                      </p:cBhvr>
                                      <p:to>
                                        <p:strVal val="visible"/>
                                      </p:to>
                                    </p:set>
                                    <p:animEffect transition="in" filter="randombar(horizontal)">
                                      <p:cBhvr>
                                        <p:cTn id="3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20581" y="407520"/>
            <a:ext cx="5603270" cy="786658"/>
            <a:chOff x="3320581" y="694122"/>
            <a:chExt cx="5603270" cy="786658"/>
          </a:xfrm>
        </p:grpSpPr>
        <p:sp>
          <p:nvSpPr>
            <p:cNvPr id="2" name="文本框 1"/>
            <p:cNvSpPr txBox="1"/>
            <p:nvPr/>
          </p:nvSpPr>
          <p:spPr>
            <a:xfrm>
              <a:off x="4388410" y="694122"/>
              <a:ext cx="346761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标题文字添加此处</a:t>
              </a:r>
              <a:endPar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3320581" y="1203973"/>
              <a:ext cx="5603270" cy="27680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This template is applicable to work summary, work plan, work report,</a:t>
              </a:r>
              <a:endParaRPr kumimoji="0" lang="zh-CN" altLang="en-US" sz="11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endParaRPr>
            </a:p>
          </p:txBody>
        </p:sp>
      </p:grpSp>
      <p:grpSp>
        <p:nvGrpSpPr>
          <p:cNvPr id="66" name="组合 65"/>
          <p:cNvGrpSpPr/>
          <p:nvPr/>
        </p:nvGrpSpPr>
        <p:grpSpPr>
          <a:xfrm>
            <a:off x="2144294" y="5024902"/>
            <a:ext cx="1427748" cy="360092"/>
            <a:chOff x="2398294" y="5022138"/>
            <a:chExt cx="1844574" cy="465220"/>
          </a:xfrm>
        </p:grpSpPr>
        <p:grpSp>
          <p:nvGrpSpPr>
            <p:cNvPr id="67" name="组合 66"/>
            <p:cNvGrpSpPr/>
            <p:nvPr/>
          </p:nvGrpSpPr>
          <p:grpSpPr>
            <a:xfrm>
              <a:off x="2398294" y="5022138"/>
              <a:ext cx="465222" cy="465220"/>
              <a:chOff x="874713" y="1845846"/>
              <a:chExt cx="601161" cy="601161"/>
            </a:xfrm>
          </p:grpSpPr>
          <p:sp>
            <p:nvSpPr>
              <p:cNvPr id="74" name="椭圆 73"/>
              <p:cNvSpPr/>
              <p:nvPr/>
            </p:nvSpPr>
            <p:spPr>
              <a:xfrm>
                <a:off x="874713" y="1845846"/>
                <a:ext cx="601161" cy="60116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5" name="android-with-two-arms-up_79421"/>
              <p:cNvSpPr>
                <a:spLocks noChangeAspect="1"/>
              </p:cNvSpPr>
              <p:nvPr/>
            </p:nvSpPr>
            <p:spPr bwMode="auto">
              <a:xfrm>
                <a:off x="978940" y="1943369"/>
                <a:ext cx="392706" cy="406115"/>
              </a:xfrm>
              <a:custGeom>
                <a:avLst/>
                <a:gdLst>
                  <a:gd name="connsiteX0" fmla="*/ 49790 w 325438"/>
                  <a:gd name="connsiteY0" fmla="*/ 209550 h 336550"/>
                  <a:gd name="connsiteX1" fmla="*/ 60181 w 325438"/>
                  <a:gd name="connsiteY1" fmla="*/ 220101 h 336550"/>
                  <a:gd name="connsiteX2" fmla="*/ 113434 w 325438"/>
                  <a:gd name="connsiteY2" fmla="*/ 274174 h 336550"/>
                  <a:gd name="connsiteX3" fmla="*/ 123825 w 325438"/>
                  <a:gd name="connsiteY3" fmla="*/ 284724 h 336550"/>
                  <a:gd name="connsiteX4" fmla="*/ 113434 w 325438"/>
                  <a:gd name="connsiteY4" fmla="*/ 295275 h 336550"/>
                  <a:gd name="connsiteX5" fmla="*/ 38100 w 325438"/>
                  <a:gd name="connsiteY5" fmla="*/ 220101 h 336550"/>
                  <a:gd name="connsiteX6" fmla="*/ 49790 w 325438"/>
                  <a:gd name="connsiteY6" fmla="*/ 209550 h 336550"/>
                  <a:gd name="connsiteX7" fmla="*/ 114435 w 325438"/>
                  <a:gd name="connsiteY7" fmla="*/ 39688 h 336550"/>
                  <a:gd name="connsiteX8" fmla="*/ 22225 w 325438"/>
                  <a:gd name="connsiteY8" fmla="*/ 221900 h 336550"/>
                  <a:gd name="connsiteX9" fmla="*/ 114435 w 325438"/>
                  <a:gd name="connsiteY9" fmla="*/ 314326 h 336550"/>
                  <a:gd name="connsiteX10" fmla="*/ 207963 w 325438"/>
                  <a:gd name="connsiteY10" fmla="*/ 221900 h 336550"/>
                  <a:gd name="connsiteX11" fmla="*/ 114435 w 325438"/>
                  <a:gd name="connsiteY11" fmla="*/ 39688 h 336550"/>
                  <a:gd name="connsiteX12" fmla="*/ 265252 w 325438"/>
                  <a:gd name="connsiteY12" fmla="*/ 30163 h 336550"/>
                  <a:gd name="connsiteX13" fmla="*/ 228600 w 325438"/>
                  <a:gd name="connsiteY13" fmla="*/ 104868 h 336550"/>
                  <a:gd name="connsiteX14" fmla="*/ 265252 w 325438"/>
                  <a:gd name="connsiteY14" fmla="*/ 142876 h 336550"/>
                  <a:gd name="connsiteX15" fmla="*/ 303213 w 325438"/>
                  <a:gd name="connsiteY15" fmla="*/ 104868 h 336550"/>
                  <a:gd name="connsiteX16" fmla="*/ 265252 w 325438"/>
                  <a:gd name="connsiteY16" fmla="*/ 30163 h 336550"/>
                  <a:gd name="connsiteX17" fmla="*/ 114436 w 325438"/>
                  <a:gd name="connsiteY17" fmla="*/ 9525 h 336550"/>
                  <a:gd name="connsiteX18" fmla="*/ 123644 w 325438"/>
                  <a:gd name="connsiteY18" fmla="*/ 14799 h 336550"/>
                  <a:gd name="connsiteX19" fmla="*/ 230188 w 325438"/>
                  <a:gd name="connsiteY19" fmla="*/ 221828 h 336550"/>
                  <a:gd name="connsiteX20" fmla="*/ 114436 w 325438"/>
                  <a:gd name="connsiteY20" fmla="*/ 336550 h 336550"/>
                  <a:gd name="connsiteX21" fmla="*/ 0 w 325438"/>
                  <a:gd name="connsiteY21" fmla="*/ 221828 h 336550"/>
                  <a:gd name="connsiteX22" fmla="*/ 106544 w 325438"/>
                  <a:gd name="connsiteY22" fmla="*/ 14799 h 336550"/>
                  <a:gd name="connsiteX23" fmla="*/ 114436 w 325438"/>
                  <a:gd name="connsiteY23" fmla="*/ 9525 h 336550"/>
                  <a:gd name="connsiteX24" fmla="*/ 265252 w 325438"/>
                  <a:gd name="connsiteY24" fmla="*/ 0 h 336550"/>
                  <a:gd name="connsiteX25" fmla="*/ 274411 w 325438"/>
                  <a:gd name="connsiteY25" fmla="*/ 3924 h 336550"/>
                  <a:gd name="connsiteX26" fmla="*/ 325438 w 325438"/>
                  <a:gd name="connsiteY26" fmla="*/ 104649 h 336550"/>
                  <a:gd name="connsiteX27" fmla="*/ 265252 w 325438"/>
                  <a:gd name="connsiteY27" fmla="*/ 163513 h 336550"/>
                  <a:gd name="connsiteX28" fmla="*/ 206375 w 325438"/>
                  <a:gd name="connsiteY28" fmla="*/ 104649 h 336550"/>
                  <a:gd name="connsiteX29" fmla="*/ 257402 w 325438"/>
                  <a:gd name="connsiteY29" fmla="*/ 3924 h 336550"/>
                  <a:gd name="connsiteX30" fmla="*/ 265252 w 325438"/>
                  <a:gd name="connsiteY3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25438" h="336550">
                    <a:moveTo>
                      <a:pt x="49790" y="209550"/>
                    </a:moveTo>
                    <a:cubicBezTo>
                      <a:pt x="54985" y="209550"/>
                      <a:pt x="60181" y="213507"/>
                      <a:pt x="60181" y="220101"/>
                    </a:cubicBezTo>
                    <a:cubicBezTo>
                      <a:pt x="60181" y="249116"/>
                      <a:pt x="83560" y="274174"/>
                      <a:pt x="113434" y="274174"/>
                    </a:cubicBezTo>
                    <a:cubicBezTo>
                      <a:pt x="118630" y="274174"/>
                      <a:pt x="123825" y="278130"/>
                      <a:pt x="123825" y="284724"/>
                    </a:cubicBezTo>
                    <a:cubicBezTo>
                      <a:pt x="123825" y="291319"/>
                      <a:pt x="118630" y="295275"/>
                      <a:pt x="113434" y="295275"/>
                    </a:cubicBezTo>
                    <a:cubicBezTo>
                      <a:pt x="71870" y="295275"/>
                      <a:pt x="38100" y="262304"/>
                      <a:pt x="38100" y="220101"/>
                    </a:cubicBezTo>
                    <a:cubicBezTo>
                      <a:pt x="38100" y="213507"/>
                      <a:pt x="43295" y="209550"/>
                      <a:pt x="49790" y="209550"/>
                    </a:cubicBezTo>
                    <a:close/>
                    <a:moveTo>
                      <a:pt x="114435" y="39688"/>
                    </a:moveTo>
                    <a:cubicBezTo>
                      <a:pt x="82820" y="85901"/>
                      <a:pt x="22225" y="180968"/>
                      <a:pt x="22225" y="221900"/>
                    </a:cubicBezTo>
                    <a:cubicBezTo>
                      <a:pt x="22225" y="273395"/>
                      <a:pt x="63061" y="314326"/>
                      <a:pt x="114435" y="314326"/>
                    </a:cubicBezTo>
                    <a:cubicBezTo>
                      <a:pt x="165810" y="314326"/>
                      <a:pt x="207963" y="273395"/>
                      <a:pt x="207963" y="221900"/>
                    </a:cubicBezTo>
                    <a:cubicBezTo>
                      <a:pt x="207963" y="180968"/>
                      <a:pt x="147368" y="85901"/>
                      <a:pt x="114435" y="39688"/>
                    </a:cubicBezTo>
                    <a:close/>
                    <a:moveTo>
                      <a:pt x="265252" y="30163"/>
                    </a:moveTo>
                    <a:cubicBezTo>
                      <a:pt x="248235" y="55065"/>
                      <a:pt x="228600" y="90452"/>
                      <a:pt x="228600" y="104868"/>
                    </a:cubicBezTo>
                    <a:cubicBezTo>
                      <a:pt x="228600" y="125838"/>
                      <a:pt x="244308" y="142876"/>
                      <a:pt x="265252" y="142876"/>
                    </a:cubicBezTo>
                    <a:cubicBezTo>
                      <a:pt x="286196" y="142876"/>
                      <a:pt x="303213" y="125838"/>
                      <a:pt x="303213" y="104868"/>
                    </a:cubicBezTo>
                    <a:cubicBezTo>
                      <a:pt x="303213" y="90452"/>
                      <a:pt x="283578" y="55065"/>
                      <a:pt x="265252" y="30163"/>
                    </a:cubicBezTo>
                    <a:close/>
                    <a:moveTo>
                      <a:pt x="114436" y="9525"/>
                    </a:moveTo>
                    <a:cubicBezTo>
                      <a:pt x="118382" y="9525"/>
                      <a:pt x="121013" y="12162"/>
                      <a:pt x="123644" y="14799"/>
                    </a:cubicBezTo>
                    <a:cubicBezTo>
                      <a:pt x="127590" y="20074"/>
                      <a:pt x="230188" y="161170"/>
                      <a:pt x="230188" y="221828"/>
                    </a:cubicBezTo>
                    <a:cubicBezTo>
                      <a:pt x="230188" y="285123"/>
                      <a:pt x="177574" y="336550"/>
                      <a:pt x="114436" y="336550"/>
                    </a:cubicBezTo>
                    <a:cubicBezTo>
                      <a:pt x="51299" y="336550"/>
                      <a:pt x="0" y="285123"/>
                      <a:pt x="0" y="221828"/>
                    </a:cubicBezTo>
                    <a:cubicBezTo>
                      <a:pt x="0" y="161170"/>
                      <a:pt x="101283" y="20074"/>
                      <a:pt x="106544" y="14799"/>
                    </a:cubicBezTo>
                    <a:cubicBezTo>
                      <a:pt x="107859" y="12162"/>
                      <a:pt x="111806" y="9525"/>
                      <a:pt x="114436" y="9525"/>
                    </a:cubicBezTo>
                    <a:close/>
                    <a:moveTo>
                      <a:pt x="265252" y="0"/>
                    </a:moveTo>
                    <a:cubicBezTo>
                      <a:pt x="269177" y="0"/>
                      <a:pt x="273103" y="1308"/>
                      <a:pt x="274411" y="3924"/>
                    </a:cubicBezTo>
                    <a:cubicBezTo>
                      <a:pt x="283570" y="15697"/>
                      <a:pt x="325438" y="75870"/>
                      <a:pt x="325438" y="104649"/>
                    </a:cubicBezTo>
                    <a:cubicBezTo>
                      <a:pt x="325438" y="137351"/>
                      <a:pt x="299270" y="163513"/>
                      <a:pt x="265252" y="163513"/>
                    </a:cubicBezTo>
                    <a:cubicBezTo>
                      <a:pt x="232543" y="163513"/>
                      <a:pt x="206375" y="137351"/>
                      <a:pt x="206375" y="104649"/>
                    </a:cubicBezTo>
                    <a:cubicBezTo>
                      <a:pt x="206375" y="75870"/>
                      <a:pt x="248243" y="15697"/>
                      <a:pt x="257402" y="3924"/>
                    </a:cubicBezTo>
                    <a:cubicBezTo>
                      <a:pt x="258710" y="1308"/>
                      <a:pt x="262636" y="0"/>
                      <a:pt x="265252" y="0"/>
                    </a:cubicBezTo>
                    <a:close/>
                  </a:path>
                </a:pathLst>
              </a:custGeom>
              <a:solidFill>
                <a:schemeClr val="tx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68" name="组合 67"/>
            <p:cNvGrpSpPr/>
            <p:nvPr/>
          </p:nvGrpSpPr>
          <p:grpSpPr>
            <a:xfrm>
              <a:off x="3087970" y="5022138"/>
              <a:ext cx="465222" cy="465220"/>
              <a:chOff x="874713" y="1845846"/>
              <a:chExt cx="601161" cy="601161"/>
            </a:xfrm>
          </p:grpSpPr>
          <p:sp>
            <p:nvSpPr>
              <p:cNvPr id="72" name="椭圆 71"/>
              <p:cNvSpPr/>
              <p:nvPr/>
            </p:nvSpPr>
            <p:spPr>
              <a:xfrm>
                <a:off x="874713" y="1845846"/>
                <a:ext cx="601161" cy="60116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3" name="android-with-two-arms-up_79421"/>
              <p:cNvSpPr>
                <a:spLocks noChangeAspect="1"/>
              </p:cNvSpPr>
              <p:nvPr/>
            </p:nvSpPr>
            <p:spPr bwMode="auto">
              <a:xfrm>
                <a:off x="972236" y="1943695"/>
                <a:ext cx="406115" cy="405463"/>
              </a:xfrm>
              <a:custGeom>
                <a:avLst/>
                <a:gdLst>
                  <a:gd name="connsiteX0" fmla="*/ 199017 w 337091"/>
                  <a:gd name="connsiteY0" fmla="*/ 34925 h 336550"/>
                  <a:gd name="connsiteX1" fmla="*/ 206916 w 337091"/>
                  <a:gd name="connsiteY1" fmla="*/ 42844 h 336550"/>
                  <a:gd name="connsiteX2" fmla="*/ 199017 w 337091"/>
                  <a:gd name="connsiteY2" fmla="*/ 50762 h 336550"/>
                  <a:gd name="connsiteX3" fmla="*/ 114764 w 337091"/>
                  <a:gd name="connsiteY3" fmla="*/ 136545 h 336550"/>
                  <a:gd name="connsiteX4" fmla="*/ 106865 w 337091"/>
                  <a:gd name="connsiteY4" fmla="*/ 144463 h 336550"/>
                  <a:gd name="connsiteX5" fmla="*/ 98966 w 337091"/>
                  <a:gd name="connsiteY5" fmla="*/ 136545 h 336550"/>
                  <a:gd name="connsiteX6" fmla="*/ 199017 w 337091"/>
                  <a:gd name="connsiteY6" fmla="*/ 34925 h 336550"/>
                  <a:gd name="connsiteX7" fmla="*/ 199907 w 337091"/>
                  <a:gd name="connsiteY7" fmla="*/ 15875 h 336550"/>
                  <a:gd name="connsiteX8" fmla="*/ 114199 w 337091"/>
                  <a:gd name="connsiteY8" fmla="*/ 51477 h 336550"/>
                  <a:gd name="connsiteX9" fmla="*/ 79916 w 337091"/>
                  <a:gd name="connsiteY9" fmla="*/ 137185 h 336550"/>
                  <a:gd name="connsiteX10" fmla="*/ 114199 w 337091"/>
                  <a:gd name="connsiteY10" fmla="*/ 222892 h 336550"/>
                  <a:gd name="connsiteX11" fmla="*/ 199907 w 337091"/>
                  <a:gd name="connsiteY11" fmla="*/ 257175 h 336550"/>
                  <a:gd name="connsiteX12" fmla="*/ 285614 w 337091"/>
                  <a:gd name="connsiteY12" fmla="*/ 222892 h 336550"/>
                  <a:gd name="connsiteX13" fmla="*/ 321216 w 337091"/>
                  <a:gd name="connsiteY13" fmla="*/ 137185 h 336550"/>
                  <a:gd name="connsiteX14" fmla="*/ 285614 w 337091"/>
                  <a:gd name="connsiteY14" fmla="*/ 51477 h 336550"/>
                  <a:gd name="connsiteX15" fmla="*/ 199907 w 337091"/>
                  <a:gd name="connsiteY15" fmla="*/ 15875 h 336550"/>
                  <a:gd name="connsiteX16" fmla="*/ 200148 w 337091"/>
                  <a:gd name="connsiteY16" fmla="*/ 0 h 336550"/>
                  <a:gd name="connsiteX17" fmla="*/ 297588 w 337091"/>
                  <a:gd name="connsiteY17" fmla="*/ 39440 h 336550"/>
                  <a:gd name="connsiteX18" fmla="*/ 337091 w 337091"/>
                  <a:gd name="connsiteY18" fmla="*/ 136724 h 336550"/>
                  <a:gd name="connsiteX19" fmla="*/ 297588 w 337091"/>
                  <a:gd name="connsiteY19" fmla="*/ 232693 h 336550"/>
                  <a:gd name="connsiteX20" fmla="*/ 200148 w 337091"/>
                  <a:gd name="connsiteY20" fmla="*/ 272132 h 336550"/>
                  <a:gd name="connsiteX21" fmla="*/ 123775 w 337091"/>
                  <a:gd name="connsiteY21" fmla="*/ 248469 h 336550"/>
                  <a:gd name="connsiteX22" fmla="*/ 43453 w 337091"/>
                  <a:gd name="connsiteY22" fmla="*/ 328662 h 336550"/>
                  <a:gd name="connsiteX23" fmla="*/ 25018 w 337091"/>
                  <a:gd name="connsiteY23" fmla="*/ 336550 h 336550"/>
                  <a:gd name="connsiteX24" fmla="*/ 7900 w 337091"/>
                  <a:gd name="connsiteY24" fmla="*/ 328662 h 336550"/>
                  <a:gd name="connsiteX25" fmla="*/ 7900 w 337091"/>
                  <a:gd name="connsiteY25" fmla="*/ 293167 h 336550"/>
                  <a:gd name="connsiteX26" fmla="*/ 88223 w 337091"/>
                  <a:gd name="connsiteY26" fmla="*/ 212973 h 336550"/>
                  <a:gd name="connsiteX27" fmla="*/ 64521 w 337091"/>
                  <a:gd name="connsiteY27" fmla="*/ 136724 h 336550"/>
                  <a:gd name="connsiteX28" fmla="*/ 104024 w 337091"/>
                  <a:gd name="connsiteY28" fmla="*/ 39440 h 336550"/>
                  <a:gd name="connsiteX29" fmla="*/ 200148 w 337091"/>
                  <a:gd name="connsiteY2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7091" h="336550">
                    <a:moveTo>
                      <a:pt x="199017" y="34925"/>
                    </a:moveTo>
                    <a:cubicBezTo>
                      <a:pt x="204283" y="34925"/>
                      <a:pt x="206916" y="38884"/>
                      <a:pt x="206916" y="42844"/>
                    </a:cubicBezTo>
                    <a:cubicBezTo>
                      <a:pt x="206916" y="46803"/>
                      <a:pt x="204283" y="50762"/>
                      <a:pt x="199017" y="50762"/>
                    </a:cubicBezTo>
                    <a:cubicBezTo>
                      <a:pt x="152941" y="50762"/>
                      <a:pt x="114764" y="89034"/>
                      <a:pt x="114764" y="136545"/>
                    </a:cubicBezTo>
                    <a:cubicBezTo>
                      <a:pt x="114764" y="140504"/>
                      <a:pt x="110814" y="144463"/>
                      <a:pt x="106865" y="144463"/>
                    </a:cubicBezTo>
                    <a:cubicBezTo>
                      <a:pt x="102916" y="144463"/>
                      <a:pt x="98966" y="140504"/>
                      <a:pt x="98966" y="136545"/>
                    </a:cubicBezTo>
                    <a:cubicBezTo>
                      <a:pt x="98966" y="79796"/>
                      <a:pt x="143726" y="34925"/>
                      <a:pt x="199017" y="34925"/>
                    </a:cubicBezTo>
                    <a:close/>
                    <a:moveTo>
                      <a:pt x="199907" y="15875"/>
                    </a:moveTo>
                    <a:cubicBezTo>
                      <a:pt x="168261" y="15875"/>
                      <a:pt x="137934" y="27742"/>
                      <a:pt x="114199" y="51477"/>
                    </a:cubicBezTo>
                    <a:cubicBezTo>
                      <a:pt x="91783" y="73893"/>
                      <a:pt x="79916" y="104220"/>
                      <a:pt x="79916" y="137185"/>
                    </a:cubicBezTo>
                    <a:cubicBezTo>
                      <a:pt x="79916" y="168830"/>
                      <a:pt x="91783" y="199158"/>
                      <a:pt x="114199" y="222892"/>
                    </a:cubicBezTo>
                    <a:cubicBezTo>
                      <a:pt x="137934" y="245308"/>
                      <a:pt x="168261" y="257175"/>
                      <a:pt x="199907" y="257175"/>
                    </a:cubicBezTo>
                    <a:cubicBezTo>
                      <a:pt x="232871" y="257175"/>
                      <a:pt x="263199" y="245308"/>
                      <a:pt x="285614" y="222892"/>
                    </a:cubicBezTo>
                    <a:cubicBezTo>
                      <a:pt x="309349" y="199158"/>
                      <a:pt x="321216" y="168830"/>
                      <a:pt x="321216" y="137185"/>
                    </a:cubicBezTo>
                    <a:cubicBezTo>
                      <a:pt x="321216" y="104220"/>
                      <a:pt x="309349" y="73893"/>
                      <a:pt x="285614" y="51477"/>
                    </a:cubicBezTo>
                    <a:cubicBezTo>
                      <a:pt x="263199" y="27742"/>
                      <a:pt x="232871" y="15875"/>
                      <a:pt x="199907" y="15875"/>
                    </a:cubicBezTo>
                    <a:close/>
                    <a:moveTo>
                      <a:pt x="200148" y="0"/>
                    </a:moveTo>
                    <a:cubicBezTo>
                      <a:pt x="237017" y="0"/>
                      <a:pt x="271253" y="14461"/>
                      <a:pt x="297588" y="39440"/>
                    </a:cubicBezTo>
                    <a:cubicBezTo>
                      <a:pt x="322607" y="65733"/>
                      <a:pt x="337091" y="99914"/>
                      <a:pt x="337091" y="136724"/>
                    </a:cubicBezTo>
                    <a:cubicBezTo>
                      <a:pt x="337091" y="172219"/>
                      <a:pt x="322607" y="206400"/>
                      <a:pt x="297588" y="232693"/>
                    </a:cubicBezTo>
                    <a:cubicBezTo>
                      <a:pt x="271253" y="258986"/>
                      <a:pt x="237017" y="272132"/>
                      <a:pt x="200148" y="272132"/>
                    </a:cubicBezTo>
                    <a:cubicBezTo>
                      <a:pt x="172496" y="272132"/>
                      <a:pt x="146160" y="264245"/>
                      <a:pt x="123775" y="248469"/>
                    </a:cubicBezTo>
                    <a:cubicBezTo>
                      <a:pt x="123775" y="248469"/>
                      <a:pt x="123775" y="248469"/>
                      <a:pt x="43453" y="328662"/>
                    </a:cubicBezTo>
                    <a:cubicBezTo>
                      <a:pt x="39502" y="333921"/>
                      <a:pt x="32918" y="336550"/>
                      <a:pt x="25018" y="336550"/>
                    </a:cubicBezTo>
                    <a:cubicBezTo>
                      <a:pt x="18434" y="336550"/>
                      <a:pt x="11850" y="333921"/>
                      <a:pt x="7900" y="328662"/>
                    </a:cubicBezTo>
                    <a:cubicBezTo>
                      <a:pt x="-2634" y="319460"/>
                      <a:pt x="-2634" y="302369"/>
                      <a:pt x="7900" y="293167"/>
                    </a:cubicBezTo>
                    <a:cubicBezTo>
                      <a:pt x="7900" y="293167"/>
                      <a:pt x="7900" y="293167"/>
                      <a:pt x="88223" y="212973"/>
                    </a:cubicBezTo>
                    <a:cubicBezTo>
                      <a:pt x="72421" y="190624"/>
                      <a:pt x="64521" y="164331"/>
                      <a:pt x="64521" y="136724"/>
                    </a:cubicBezTo>
                    <a:cubicBezTo>
                      <a:pt x="64521" y="99914"/>
                      <a:pt x="77688" y="65733"/>
                      <a:pt x="104024" y="39440"/>
                    </a:cubicBezTo>
                    <a:cubicBezTo>
                      <a:pt x="130359" y="14461"/>
                      <a:pt x="164595" y="0"/>
                      <a:pt x="200148" y="0"/>
                    </a:cubicBezTo>
                    <a:close/>
                  </a:path>
                </a:pathLst>
              </a:custGeom>
              <a:solidFill>
                <a:schemeClr val="tx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69" name="组合 68"/>
            <p:cNvGrpSpPr/>
            <p:nvPr/>
          </p:nvGrpSpPr>
          <p:grpSpPr>
            <a:xfrm>
              <a:off x="3777646" y="5022138"/>
              <a:ext cx="465222" cy="465220"/>
              <a:chOff x="874713" y="1845846"/>
              <a:chExt cx="601161" cy="601161"/>
            </a:xfrm>
          </p:grpSpPr>
          <p:sp>
            <p:nvSpPr>
              <p:cNvPr id="70" name="椭圆 69"/>
              <p:cNvSpPr/>
              <p:nvPr/>
            </p:nvSpPr>
            <p:spPr>
              <a:xfrm>
                <a:off x="874713" y="1845846"/>
                <a:ext cx="601161" cy="60116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1" name="android-with-two-arms-up_79421"/>
              <p:cNvSpPr>
                <a:spLocks noChangeAspect="1"/>
              </p:cNvSpPr>
              <p:nvPr/>
            </p:nvSpPr>
            <p:spPr bwMode="auto">
              <a:xfrm>
                <a:off x="987489" y="1943369"/>
                <a:ext cx="375608" cy="406115"/>
              </a:xfrm>
              <a:custGeom>
                <a:avLst/>
                <a:gdLst>
                  <a:gd name="connsiteX0" fmla="*/ 156022 w 312738"/>
                  <a:gd name="connsiteY0" fmla="*/ 168275 h 338138"/>
                  <a:gd name="connsiteX1" fmla="*/ 169168 w 312738"/>
                  <a:gd name="connsiteY1" fmla="*/ 181687 h 338138"/>
                  <a:gd name="connsiteX2" fmla="*/ 167854 w 312738"/>
                  <a:gd name="connsiteY2" fmla="*/ 185710 h 338138"/>
                  <a:gd name="connsiteX3" fmla="*/ 219125 w 312738"/>
                  <a:gd name="connsiteY3" fmla="*/ 231310 h 338138"/>
                  <a:gd name="connsiteX4" fmla="*/ 227013 w 312738"/>
                  <a:gd name="connsiteY4" fmla="*/ 246063 h 338138"/>
                  <a:gd name="connsiteX5" fmla="*/ 212552 w 312738"/>
                  <a:gd name="connsiteY5" fmla="*/ 242040 h 338138"/>
                  <a:gd name="connsiteX6" fmla="*/ 158651 w 312738"/>
                  <a:gd name="connsiteY6" fmla="*/ 195099 h 338138"/>
                  <a:gd name="connsiteX7" fmla="*/ 158651 w 312738"/>
                  <a:gd name="connsiteY7" fmla="*/ 193758 h 338138"/>
                  <a:gd name="connsiteX8" fmla="*/ 156022 w 312738"/>
                  <a:gd name="connsiteY8" fmla="*/ 195099 h 338138"/>
                  <a:gd name="connsiteX9" fmla="*/ 142875 w 312738"/>
                  <a:gd name="connsiteY9" fmla="*/ 181687 h 338138"/>
                  <a:gd name="connsiteX10" fmla="*/ 156022 w 312738"/>
                  <a:gd name="connsiteY10" fmla="*/ 168275 h 338138"/>
                  <a:gd name="connsiteX11" fmla="*/ 149755 w 312738"/>
                  <a:gd name="connsiteY11" fmla="*/ 50800 h 338138"/>
                  <a:gd name="connsiteX12" fmla="*/ 25400 w 312738"/>
                  <a:gd name="connsiteY12" fmla="*/ 174401 h 338138"/>
                  <a:gd name="connsiteX13" fmla="*/ 47890 w 312738"/>
                  <a:gd name="connsiteY13" fmla="*/ 174401 h 338138"/>
                  <a:gd name="connsiteX14" fmla="*/ 54504 w 312738"/>
                  <a:gd name="connsiteY14" fmla="*/ 180975 h 338138"/>
                  <a:gd name="connsiteX15" fmla="*/ 47890 w 312738"/>
                  <a:gd name="connsiteY15" fmla="*/ 187550 h 338138"/>
                  <a:gd name="connsiteX16" fmla="*/ 25400 w 312738"/>
                  <a:gd name="connsiteY16" fmla="*/ 187550 h 338138"/>
                  <a:gd name="connsiteX17" fmla="*/ 149755 w 312738"/>
                  <a:gd name="connsiteY17" fmla="*/ 311150 h 338138"/>
                  <a:gd name="connsiteX18" fmla="*/ 149755 w 312738"/>
                  <a:gd name="connsiteY18" fmla="*/ 287482 h 338138"/>
                  <a:gd name="connsiteX19" fmla="*/ 156369 w 312738"/>
                  <a:gd name="connsiteY19" fmla="*/ 280908 h 338138"/>
                  <a:gd name="connsiteX20" fmla="*/ 162984 w 312738"/>
                  <a:gd name="connsiteY20" fmla="*/ 287482 h 338138"/>
                  <a:gd name="connsiteX21" fmla="*/ 162984 w 312738"/>
                  <a:gd name="connsiteY21" fmla="*/ 311150 h 338138"/>
                  <a:gd name="connsiteX22" fmla="*/ 287338 w 312738"/>
                  <a:gd name="connsiteY22" fmla="*/ 187550 h 338138"/>
                  <a:gd name="connsiteX23" fmla="*/ 264849 w 312738"/>
                  <a:gd name="connsiteY23" fmla="*/ 187550 h 338138"/>
                  <a:gd name="connsiteX24" fmla="*/ 258234 w 312738"/>
                  <a:gd name="connsiteY24" fmla="*/ 180975 h 338138"/>
                  <a:gd name="connsiteX25" fmla="*/ 264849 w 312738"/>
                  <a:gd name="connsiteY25" fmla="*/ 174401 h 338138"/>
                  <a:gd name="connsiteX26" fmla="*/ 287338 w 312738"/>
                  <a:gd name="connsiteY26" fmla="*/ 174401 h 338138"/>
                  <a:gd name="connsiteX27" fmla="*/ 162984 w 312738"/>
                  <a:gd name="connsiteY27" fmla="*/ 50800 h 338138"/>
                  <a:gd name="connsiteX28" fmla="*/ 162984 w 312738"/>
                  <a:gd name="connsiteY28" fmla="*/ 75783 h 338138"/>
                  <a:gd name="connsiteX29" fmla="*/ 156369 w 312738"/>
                  <a:gd name="connsiteY29" fmla="*/ 82357 h 338138"/>
                  <a:gd name="connsiteX30" fmla="*/ 149755 w 312738"/>
                  <a:gd name="connsiteY30" fmla="*/ 75783 h 338138"/>
                  <a:gd name="connsiteX31" fmla="*/ 149755 w 312738"/>
                  <a:gd name="connsiteY31" fmla="*/ 50800 h 338138"/>
                  <a:gd name="connsiteX32" fmla="*/ 132716 w 312738"/>
                  <a:gd name="connsiteY32" fmla="*/ 0 h 338138"/>
                  <a:gd name="connsiteX33" fmla="*/ 181336 w 312738"/>
                  <a:gd name="connsiteY33" fmla="*/ 0 h 338138"/>
                  <a:gd name="connsiteX34" fmla="*/ 181336 w 312738"/>
                  <a:gd name="connsiteY34" fmla="*/ 18492 h 338138"/>
                  <a:gd name="connsiteX35" fmla="*/ 170823 w 312738"/>
                  <a:gd name="connsiteY35" fmla="*/ 18492 h 338138"/>
                  <a:gd name="connsiteX36" fmla="*/ 170823 w 312738"/>
                  <a:gd name="connsiteY36" fmla="*/ 25096 h 338138"/>
                  <a:gd name="connsiteX37" fmla="*/ 312738 w 312738"/>
                  <a:gd name="connsiteY37" fmla="*/ 180957 h 338138"/>
                  <a:gd name="connsiteX38" fmla="*/ 156369 w 312738"/>
                  <a:gd name="connsiteY38" fmla="*/ 338138 h 338138"/>
                  <a:gd name="connsiteX39" fmla="*/ 0 w 312738"/>
                  <a:gd name="connsiteY39" fmla="*/ 180957 h 338138"/>
                  <a:gd name="connsiteX40" fmla="*/ 38107 w 312738"/>
                  <a:gd name="connsiteY40" fmla="*/ 79251 h 338138"/>
                  <a:gd name="connsiteX41" fmla="*/ 34165 w 312738"/>
                  <a:gd name="connsiteY41" fmla="*/ 73967 h 338138"/>
                  <a:gd name="connsiteX42" fmla="*/ 27594 w 312738"/>
                  <a:gd name="connsiteY42" fmla="*/ 80572 h 338138"/>
                  <a:gd name="connsiteX43" fmla="*/ 21024 w 312738"/>
                  <a:gd name="connsiteY43" fmla="*/ 73967 h 338138"/>
                  <a:gd name="connsiteX44" fmla="*/ 42049 w 312738"/>
                  <a:gd name="connsiteY44" fmla="*/ 52834 h 338138"/>
                  <a:gd name="connsiteX45" fmla="*/ 48619 w 312738"/>
                  <a:gd name="connsiteY45" fmla="*/ 59438 h 338138"/>
                  <a:gd name="connsiteX46" fmla="*/ 43363 w 312738"/>
                  <a:gd name="connsiteY46" fmla="*/ 66042 h 338138"/>
                  <a:gd name="connsiteX47" fmla="*/ 47305 w 312738"/>
                  <a:gd name="connsiteY47" fmla="*/ 70005 h 338138"/>
                  <a:gd name="connsiteX48" fmla="*/ 141915 w 312738"/>
                  <a:gd name="connsiteY48" fmla="*/ 25096 h 338138"/>
                  <a:gd name="connsiteX49" fmla="*/ 141915 w 312738"/>
                  <a:gd name="connsiteY49" fmla="*/ 18492 h 338138"/>
                  <a:gd name="connsiteX50" fmla="*/ 132716 w 312738"/>
                  <a:gd name="connsiteY50" fmla="*/ 18492 h 338138"/>
                  <a:gd name="connsiteX51" fmla="*/ 132716 w 312738"/>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12738" h="338138">
                    <a:moveTo>
                      <a:pt x="156022" y="168275"/>
                    </a:moveTo>
                    <a:cubicBezTo>
                      <a:pt x="162595" y="168275"/>
                      <a:pt x="169168" y="173640"/>
                      <a:pt x="169168" y="181687"/>
                    </a:cubicBezTo>
                    <a:cubicBezTo>
                      <a:pt x="169168" y="183028"/>
                      <a:pt x="169168" y="184369"/>
                      <a:pt x="167854" y="185710"/>
                    </a:cubicBezTo>
                    <a:lnTo>
                      <a:pt x="219125" y="231310"/>
                    </a:lnTo>
                    <a:cubicBezTo>
                      <a:pt x="219125" y="231310"/>
                      <a:pt x="219125" y="231310"/>
                      <a:pt x="227013" y="246063"/>
                    </a:cubicBezTo>
                    <a:cubicBezTo>
                      <a:pt x="227013" y="246063"/>
                      <a:pt x="227013" y="246063"/>
                      <a:pt x="212552" y="242040"/>
                    </a:cubicBezTo>
                    <a:cubicBezTo>
                      <a:pt x="212552" y="242040"/>
                      <a:pt x="212552" y="242040"/>
                      <a:pt x="158651" y="195099"/>
                    </a:cubicBezTo>
                    <a:cubicBezTo>
                      <a:pt x="158651" y="195099"/>
                      <a:pt x="158651" y="193758"/>
                      <a:pt x="158651" y="193758"/>
                    </a:cubicBezTo>
                    <a:cubicBezTo>
                      <a:pt x="157336" y="193758"/>
                      <a:pt x="157336" y="195099"/>
                      <a:pt x="156022" y="195099"/>
                    </a:cubicBezTo>
                    <a:cubicBezTo>
                      <a:pt x="149448" y="195099"/>
                      <a:pt x="142875" y="188393"/>
                      <a:pt x="142875" y="181687"/>
                    </a:cubicBezTo>
                    <a:cubicBezTo>
                      <a:pt x="142875" y="173640"/>
                      <a:pt x="149448" y="168275"/>
                      <a:pt x="156022" y="168275"/>
                    </a:cubicBezTo>
                    <a:close/>
                    <a:moveTo>
                      <a:pt x="149755" y="50800"/>
                    </a:moveTo>
                    <a:cubicBezTo>
                      <a:pt x="82285" y="53430"/>
                      <a:pt x="29369" y="107340"/>
                      <a:pt x="25400" y="174401"/>
                    </a:cubicBezTo>
                    <a:cubicBezTo>
                      <a:pt x="25400" y="174401"/>
                      <a:pt x="25400" y="174401"/>
                      <a:pt x="47890" y="174401"/>
                    </a:cubicBezTo>
                    <a:cubicBezTo>
                      <a:pt x="51858" y="174401"/>
                      <a:pt x="54504" y="177031"/>
                      <a:pt x="54504" y="180975"/>
                    </a:cubicBezTo>
                    <a:cubicBezTo>
                      <a:pt x="54504" y="184920"/>
                      <a:pt x="51858" y="187550"/>
                      <a:pt x="47890" y="187550"/>
                    </a:cubicBezTo>
                    <a:cubicBezTo>
                      <a:pt x="47890" y="187550"/>
                      <a:pt x="47890" y="187550"/>
                      <a:pt x="25400" y="187550"/>
                    </a:cubicBezTo>
                    <a:cubicBezTo>
                      <a:pt x="29369" y="254610"/>
                      <a:pt x="82285" y="307206"/>
                      <a:pt x="149755" y="311150"/>
                    </a:cubicBezTo>
                    <a:cubicBezTo>
                      <a:pt x="149755" y="311150"/>
                      <a:pt x="149755" y="311150"/>
                      <a:pt x="149755" y="287482"/>
                    </a:cubicBezTo>
                    <a:cubicBezTo>
                      <a:pt x="149755" y="283537"/>
                      <a:pt x="152400" y="280908"/>
                      <a:pt x="156369" y="280908"/>
                    </a:cubicBezTo>
                    <a:cubicBezTo>
                      <a:pt x="160338" y="280908"/>
                      <a:pt x="162984" y="283537"/>
                      <a:pt x="162984" y="287482"/>
                    </a:cubicBezTo>
                    <a:cubicBezTo>
                      <a:pt x="162984" y="287482"/>
                      <a:pt x="162984" y="287482"/>
                      <a:pt x="162984" y="311150"/>
                    </a:cubicBezTo>
                    <a:cubicBezTo>
                      <a:pt x="230453" y="307206"/>
                      <a:pt x="283369" y="254610"/>
                      <a:pt x="287338" y="187550"/>
                    </a:cubicBezTo>
                    <a:cubicBezTo>
                      <a:pt x="287338" y="187550"/>
                      <a:pt x="287338" y="187550"/>
                      <a:pt x="264849" y="187550"/>
                    </a:cubicBezTo>
                    <a:cubicBezTo>
                      <a:pt x="260880" y="187550"/>
                      <a:pt x="258234" y="184920"/>
                      <a:pt x="258234" y="180975"/>
                    </a:cubicBezTo>
                    <a:cubicBezTo>
                      <a:pt x="258234" y="177031"/>
                      <a:pt x="260880" y="174401"/>
                      <a:pt x="264849" y="174401"/>
                    </a:cubicBezTo>
                    <a:cubicBezTo>
                      <a:pt x="264849" y="174401"/>
                      <a:pt x="264849" y="174401"/>
                      <a:pt x="287338" y="174401"/>
                    </a:cubicBezTo>
                    <a:cubicBezTo>
                      <a:pt x="283369" y="107340"/>
                      <a:pt x="230453" y="53430"/>
                      <a:pt x="162984" y="50800"/>
                    </a:cubicBezTo>
                    <a:cubicBezTo>
                      <a:pt x="162984" y="50800"/>
                      <a:pt x="162984" y="50800"/>
                      <a:pt x="162984" y="75783"/>
                    </a:cubicBezTo>
                    <a:cubicBezTo>
                      <a:pt x="162984" y="78413"/>
                      <a:pt x="160338" y="82357"/>
                      <a:pt x="156369" y="82357"/>
                    </a:cubicBezTo>
                    <a:cubicBezTo>
                      <a:pt x="152400" y="82357"/>
                      <a:pt x="149755" y="78413"/>
                      <a:pt x="149755" y="75783"/>
                    </a:cubicBezTo>
                    <a:cubicBezTo>
                      <a:pt x="149755" y="75783"/>
                      <a:pt x="149755" y="75783"/>
                      <a:pt x="149755" y="50800"/>
                    </a:cubicBezTo>
                    <a:close/>
                    <a:moveTo>
                      <a:pt x="132716" y="0"/>
                    </a:moveTo>
                    <a:cubicBezTo>
                      <a:pt x="132716" y="0"/>
                      <a:pt x="132716" y="0"/>
                      <a:pt x="181336" y="0"/>
                    </a:cubicBezTo>
                    <a:cubicBezTo>
                      <a:pt x="181336" y="0"/>
                      <a:pt x="181336" y="0"/>
                      <a:pt x="181336" y="18492"/>
                    </a:cubicBezTo>
                    <a:cubicBezTo>
                      <a:pt x="181336" y="18492"/>
                      <a:pt x="181336" y="18492"/>
                      <a:pt x="170823" y="18492"/>
                    </a:cubicBezTo>
                    <a:cubicBezTo>
                      <a:pt x="170823" y="18492"/>
                      <a:pt x="170823" y="18492"/>
                      <a:pt x="170823" y="25096"/>
                    </a:cubicBezTo>
                    <a:cubicBezTo>
                      <a:pt x="250979" y="33021"/>
                      <a:pt x="312738" y="99064"/>
                      <a:pt x="312738" y="180957"/>
                    </a:cubicBezTo>
                    <a:cubicBezTo>
                      <a:pt x="312738" y="266812"/>
                      <a:pt x="243095" y="338138"/>
                      <a:pt x="156369" y="338138"/>
                    </a:cubicBezTo>
                    <a:cubicBezTo>
                      <a:pt x="69643" y="338138"/>
                      <a:pt x="0" y="266812"/>
                      <a:pt x="0" y="180957"/>
                    </a:cubicBezTo>
                    <a:cubicBezTo>
                      <a:pt x="0" y="141331"/>
                      <a:pt x="14454" y="105668"/>
                      <a:pt x="38107" y="79251"/>
                    </a:cubicBezTo>
                    <a:cubicBezTo>
                      <a:pt x="38107" y="79251"/>
                      <a:pt x="38107" y="79251"/>
                      <a:pt x="34165" y="73967"/>
                    </a:cubicBezTo>
                    <a:cubicBezTo>
                      <a:pt x="34165" y="73967"/>
                      <a:pt x="34165" y="73967"/>
                      <a:pt x="27594" y="80572"/>
                    </a:cubicBezTo>
                    <a:cubicBezTo>
                      <a:pt x="27594" y="80572"/>
                      <a:pt x="27594" y="80572"/>
                      <a:pt x="21024" y="73967"/>
                    </a:cubicBezTo>
                    <a:cubicBezTo>
                      <a:pt x="21024" y="73967"/>
                      <a:pt x="21024" y="73967"/>
                      <a:pt x="42049" y="52834"/>
                    </a:cubicBezTo>
                    <a:cubicBezTo>
                      <a:pt x="42049" y="52834"/>
                      <a:pt x="42049" y="52834"/>
                      <a:pt x="48619" y="59438"/>
                    </a:cubicBezTo>
                    <a:cubicBezTo>
                      <a:pt x="48619" y="59438"/>
                      <a:pt x="48619" y="59438"/>
                      <a:pt x="43363" y="66042"/>
                    </a:cubicBezTo>
                    <a:cubicBezTo>
                      <a:pt x="43363" y="66042"/>
                      <a:pt x="43363" y="66042"/>
                      <a:pt x="47305" y="70005"/>
                    </a:cubicBezTo>
                    <a:cubicBezTo>
                      <a:pt x="72271" y="44909"/>
                      <a:pt x="105122" y="27738"/>
                      <a:pt x="141915" y="25096"/>
                    </a:cubicBezTo>
                    <a:cubicBezTo>
                      <a:pt x="141915" y="25096"/>
                      <a:pt x="141915" y="25096"/>
                      <a:pt x="141915" y="18492"/>
                    </a:cubicBezTo>
                    <a:cubicBezTo>
                      <a:pt x="141915" y="18492"/>
                      <a:pt x="141915" y="18492"/>
                      <a:pt x="132716" y="18492"/>
                    </a:cubicBezTo>
                    <a:cubicBezTo>
                      <a:pt x="132716" y="18492"/>
                      <a:pt x="132716" y="18492"/>
                      <a:pt x="132716" y="0"/>
                    </a:cubicBezTo>
                    <a:close/>
                  </a:path>
                </a:pathLst>
              </a:custGeom>
              <a:solidFill>
                <a:schemeClr val="tx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96" name="组合 95"/>
          <p:cNvGrpSpPr/>
          <p:nvPr/>
        </p:nvGrpSpPr>
        <p:grpSpPr>
          <a:xfrm>
            <a:off x="5408342" y="5024902"/>
            <a:ext cx="1427748" cy="360092"/>
            <a:chOff x="2398294" y="5022138"/>
            <a:chExt cx="1844574" cy="465220"/>
          </a:xfrm>
        </p:grpSpPr>
        <p:grpSp>
          <p:nvGrpSpPr>
            <p:cNvPr id="97" name="组合 96"/>
            <p:cNvGrpSpPr/>
            <p:nvPr/>
          </p:nvGrpSpPr>
          <p:grpSpPr>
            <a:xfrm>
              <a:off x="2398294" y="5022138"/>
              <a:ext cx="465222" cy="465220"/>
              <a:chOff x="874713" y="1845846"/>
              <a:chExt cx="601161" cy="601161"/>
            </a:xfrm>
          </p:grpSpPr>
          <p:sp>
            <p:nvSpPr>
              <p:cNvPr id="104" name="椭圆 103"/>
              <p:cNvSpPr/>
              <p:nvPr/>
            </p:nvSpPr>
            <p:spPr>
              <a:xfrm>
                <a:off x="874713" y="1845846"/>
                <a:ext cx="601161" cy="60116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5" name="android-with-two-arms-up_79421"/>
              <p:cNvSpPr>
                <a:spLocks noChangeAspect="1"/>
              </p:cNvSpPr>
              <p:nvPr/>
            </p:nvSpPr>
            <p:spPr bwMode="auto">
              <a:xfrm>
                <a:off x="972236" y="1944323"/>
                <a:ext cx="406115" cy="404207"/>
              </a:xfrm>
              <a:custGeom>
                <a:avLst/>
                <a:gdLst>
                  <a:gd name="connsiteX0" fmla="*/ 152025 w 338138"/>
                  <a:gd name="connsiteY0" fmla="*/ 92075 h 336550"/>
                  <a:gd name="connsiteX1" fmla="*/ 170427 w 338138"/>
                  <a:gd name="connsiteY1" fmla="*/ 110424 h 336550"/>
                  <a:gd name="connsiteX2" fmla="*/ 170427 w 338138"/>
                  <a:gd name="connsiteY2" fmla="*/ 169402 h 336550"/>
                  <a:gd name="connsiteX3" fmla="*/ 238775 w 338138"/>
                  <a:gd name="connsiteY3" fmla="*/ 169402 h 336550"/>
                  <a:gd name="connsiteX4" fmla="*/ 257176 w 338138"/>
                  <a:gd name="connsiteY4" fmla="*/ 187750 h 336550"/>
                  <a:gd name="connsiteX5" fmla="*/ 238775 w 338138"/>
                  <a:gd name="connsiteY5" fmla="*/ 204788 h 336550"/>
                  <a:gd name="connsiteX6" fmla="*/ 152025 w 338138"/>
                  <a:gd name="connsiteY6" fmla="*/ 204788 h 336550"/>
                  <a:gd name="connsiteX7" fmla="*/ 134938 w 338138"/>
                  <a:gd name="connsiteY7" fmla="*/ 187750 h 336550"/>
                  <a:gd name="connsiteX8" fmla="*/ 134938 w 338138"/>
                  <a:gd name="connsiteY8" fmla="*/ 110424 h 336550"/>
                  <a:gd name="connsiteX9" fmla="*/ 152025 w 338138"/>
                  <a:gd name="connsiteY9" fmla="*/ 92075 h 336550"/>
                  <a:gd name="connsiteX10" fmla="*/ 169070 w 338138"/>
                  <a:gd name="connsiteY10" fmla="*/ 34925 h 336550"/>
                  <a:gd name="connsiteX11" fmla="*/ 36513 w 338138"/>
                  <a:gd name="connsiteY11" fmla="*/ 168275 h 336550"/>
                  <a:gd name="connsiteX12" fmla="*/ 169070 w 338138"/>
                  <a:gd name="connsiteY12" fmla="*/ 301625 h 336550"/>
                  <a:gd name="connsiteX13" fmla="*/ 301627 w 338138"/>
                  <a:gd name="connsiteY13" fmla="*/ 168275 h 336550"/>
                  <a:gd name="connsiteX14" fmla="*/ 169070 w 338138"/>
                  <a:gd name="connsiteY14" fmla="*/ 34925 h 336550"/>
                  <a:gd name="connsiteX15" fmla="*/ 169069 w 338138"/>
                  <a:gd name="connsiteY15" fmla="*/ 0 h 336550"/>
                  <a:gd name="connsiteX16" fmla="*/ 338138 w 338138"/>
                  <a:gd name="connsiteY16" fmla="*/ 168275 h 336550"/>
                  <a:gd name="connsiteX17" fmla="*/ 169069 w 338138"/>
                  <a:gd name="connsiteY17" fmla="*/ 336550 h 336550"/>
                  <a:gd name="connsiteX18" fmla="*/ 0 w 338138"/>
                  <a:gd name="connsiteY18" fmla="*/ 168275 h 336550"/>
                  <a:gd name="connsiteX19" fmla="*/ 169069 w 338138"/>
                  <a:gd name="connsiteY1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8138" h="336550">
                    <a:moveTo>
                      <a:pt x="152025" y="92075"/>
                    </a:moveTo>
                    <a:cubicBezTo>
                      <a:pt x="162540" y="92075"/>
                      <a:pt x="170427" y="99939"/>
                      <a:pt x="170427" y="110424"/>
                    </a:cubicBezTo>
                    <a:cubicBezTo>
                      <a:pt x="170427" y="110424"/>
                      <a:pt x="170427" y="110424"/>
                      <a:pt x="170427" y="169402"/>
                    </a:cubicBezTo>
                    <a:cubicBezTo>
                      <a:pt x="170427" y="169402"/>
                      <a:pt x="170427" y="169402"/>
                      <a:pt x="238775" y="169402"/>
                    </a:cubicBezTo>
                    <a:cubicBezTo>
                      <a:pt x="249290" y="169402"/>
                      <a:pt x="257176" y="177265"/>
                      <a:pt x="257176" y="187750"/>
                    </a:cubicBezTo>
                    <a:cubicBezTo>
                      <a:pt x="257176" y="196925"/>
                      <a:pt x="249290" y="204788"/>
                      <a:pt x="238775" y="204788"/>
                    </a:cubicBezTo>
                    <a:cubicBezTo>
                      <a:pt x="238775" y="204788"/>
                      <a:pt x="238775" y="204788"/>
                      <a:pt x="152025" y="204788"/>
                    </a:cubicBezTo>
                    <a:cubicBezTo>
                      <a:pt x="142824" y="204788"/>
                      <a:pt x="134938" y="196925"/>
                      <a:pt x="134938" y="187750"/>
                    </a:cubicBezTo>
                    <a:cubicBezTo>
                      <a:pt x="134938" y="187750"/>
                      <a:pt x="134938" y="187750"/>
                      <a:pt x="134938" y="110424"/>
                    </a:cubicBezTo>
                    <a:cubicBezTo>
                      <a:pt x="134938" y="99939"/>
                      <a:pt x="142824" y="92075"/>
                      <a:pt x="152025" y="92075"/>
                    </a:cubicBezTo>
                    <a:close/>
                    <a:moveTo>
                      <a:pt x="169070" y="34925"/>
                    </a:moveTo>
                    <a:cubicBezTo>
                      <a:pt x="95861" y="34925"/>
                      <a:pt x="36513" y="94628"/>
                      <a:pt x="36513" y="168275"/>
                    </a:cubicBezTo>
                    <a:cubicBezTo>
                      <a:pt x="36513" y="241922"/>
                      <a:pt x="95861" y="301625"/>
                      <a:pt x="169070" y="301625"/>
                    </a:cubicBezTo>
                    <a:cubicBezTo>
                      <a:pt x="242279" y="301625"/>
                      <a:pt x="301627" y="241922"/>
                      <a:pt x="301627" y="168275"/>
                    </a:cubicBezTo>
                    <a:cubicBezTo>
                      <a:pt x="301627" y="94628"/>
                      <a:pt x="242279" y="34925"/>
                      <a:pt x="169070" y="34925"/>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tx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98" name="组合 97"/>
            <p:cNvGrpSpPr/>
            <p:nvPr/>
          </p:nvGrpSpPr>
          <p:grpSpPr>
            <a:xfrm>
              <a:off x="3087970" y="5022138"/>
              <a:ext cx="465222" cy="465220"/>
              <a:chOff x="874713" y="1845846"/>
              <a:chExt cx="601161" cy="601161"/>
            </a:xfrm>
          </p:grpSpPr>
          <p:sp>
            <p:nvSpPr>
              <p:cNvPr id="102" name="椭圆 101"/>
              <p:cNvSpPr/>
              <p:nvPr/>
            </p:nvSpPr>
            <p:spPr>
              <a:xfrm>
                <a:off x="874713" y="1845846"/>
                <a:ext cx="601161" cy="60116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3" name="android-with-two-arms-up_79421"/>
              <p:cNvSpPr>
                <a:spLocks noChangeAspect="1"/>
              </p:cNvSpPr>
              <p:nvPr/>
            </p:nvSpPr>
            <p:spPr bwMode="auto">
              <a:xfrm>
                <a:off x="972236" y="1964342"/>
                <a:ext cx="406115" cy="364168"/>
              </a:xfrm>
              <a:custGeom>
                <a:avLst/>
                <a:gdLst>
                  <a:gd name="connsiteX0" fmla="*/ 95250 w 338138"/>
                  <a:gd name="connsiteY0" fmla="*/ 250825 h 303213"/>
                  <a:gd name="connsiteX1" fmla="*/ 338138 w 338138"/>
                  <a:gd name="connsiteY1" fmla="*/ 250825 h 303213"/>
                  <a:gd name="connsiteX2" fmla="*/ 338138 w 338138"/>
                  <a:gd name="connsiteY2" fmla="*/ 296863 h 303213"/>
                  <a:gd name="connsiteX3" fmla="*/ 95250 w 338138"/>
                  <a:gd name="connsiteY3" fmla="*/ 296863 h 303213"/>
                  <a:gd name="connsiteX4" fmla="*/ 30163 w 338138"/>
                  <a:gd name="connsiteY4" fmla="*/ 244475 h 303213"/>
                  <a:gd name="connsiteX5" fmla="*/ 60326 w 338138"/>
                  <a:gd name="connsiteY5" fmla="*/ 273844 h 303213"/>
                  <a:gd name="connsiteX6" fmla="*/ 30163 w 338138"/>
                  <a:gd name="connsiteY6" fmla="*/ 303213 h 303213"/>
                  <a:gd name="connsiteX7" fmla="*/ 0 w 338138"/>
                  <a:gd name="connsiteY7" fmla="*/ 273844 h 303213"/>
                  <a:gd name="connsiteX8" fmla="*/ 30163 w 338138"/>
                  <a:gd name="connsiteY8" fmla="*/ 244475 h 303213"/>
                  <a:gd name="connsiteX9" fmla="*/ 95250 w 338138"/>
                  <a:gd name="connsiteY9" fmla="*/ 130175 h 303213"/>
                  <a:gd name="connsiteX10" fmla="*/ 338138 w 338138"/>
                  <a:gd name="connsiteY10" fmla="*/ 130175 h 303213"/>
                  <a:gd name="connsiteX11" fmla="*/ 338138 w 338138"/>
                  <a:gd name="connsiteY11" fmla="*/ 176213 h 303213"/>
                  <a:gd name="connsiteX12" fmla="*/ 95250 w 338138"/>
                  <a:gd name="connsiteY12" fmla="*/ 176213 h 303213"/>
                  <a:gd name="connsiteX13" fmla="*/ 30163 w 338138"/>
                  <a:gd name="connsiteY13" fmla="*/ 122237 h 303213"/>
                  <a:gd name="connsiteX14" fmla="*/ 60326 w 338138"/>
                  <a:gd name="connsiteY14" fmla="*/ 152400 h 303213"/>
                  <a:gd name="connsiteX15" fmla="*/ 30163 w 338138"/>
                  <a:gd name="connsiteY15" fmla="*/ 182563 h 303213"/>
                  <a:gd name="connsiteX16" fmla="*/ 0 w 338138"/>
                  <a:gd name="connsiteY16" fmla="*/ 152400 h 303213"/>
                  <a:gd name="connsiteX17" fmla="*/ 30163 w 338138"/>
                  <a:gd name="connsiteY17" fmla="*/ 122237 h 303213"/>
                  <a:gd name="connsiteX18" fmla="*/ 95250 w 338138"/>
                  <a:gd name="connsiteY18" fmla="*/ 7937 h 303213"/>
                  <a:gd name="connsiteX19" fmla="*/ 338138 w 338138"/>
                  <a:gd name="connsiteY19" fmla="*/ 7937 h 303213"/>
                  <a:gd name="connsiteX20" fmla="*/ 338138 w 338138"/>
                  <a:gd name="connsiteY20" fmla="*/ 53975 h 303213"/>
                  <a:gd name="connsiteX21" fmla="*/ 95250 w 338138"/>
                  <a:gd name="connsiteY21" fmla="*/ 53975 h 303213"/>
                  <a:gd name="connsiteX22" fmla="*/ 30163 w 338138"/>
                  <a:gd name="connsiteY22" fmla="*/ 0 h 303213"/>
                  <a:gd name="connsiteX23" fmla="*/ 60326 w 338138"/>
                  <a:gd name="connsiteY23" fmla="*/ 30163 h 303213"/>
                  <a:gd name="connsiteX24" fmla="*/ 30163 w 338138"/>
                  <a:gd name="connsiteY24" fmla="*/ 60326 h 303213"/>
                  <a:gd name="connsiteX25" fmla="*/ 0 w 338138"/>
                  <a:gd name="connsiteY25" fmla="*/ 30163 h 303213"/>
                  <a:gd name="connsiteX26" fmla="*/ 30163 w 338138"/>
                  <a:gd name="connsiteY26" fmla="*/ 0 h 30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8138" h="303213">
                    <a:moveTo>
                      <a:pt x="95250" y="250825"/>
                    </a:moveTo>
                    <a:lnTo>
                      <a:pt x="338138" y="250825"/>
                    </a:lnTo>
                    <a:lnTo>
                      <a:pt x="338138" y="296863"/>
                    </a:lnTo>
                    <a:lnTo>
                      <a:pt x="95250" y="296863"/>
                    </a:lnTo>
                    <a:close/>
                    <a:moveTo>
                      <a:pt x="30163" y="244475"/>
                    </a:moveTo>
                    <a:cubicBezTo>
                      <a:pt x="46822" y="244475"/>
                      <a:pt x="60326" y="257624"/>
                      <a:pt x="60326" y="273844"/>
                    </a:cubicBezTo>
                    <a:cubicBezTo>
                      <a:pt x="60326" y="290064"/>
                      <a:pt x="46822" y="303213"/>
                      <a:pt x="30163" y="303213"/>
                    </a:cubicBezTo>
                    <a:cubicBezTo>
                      <a:pt x="13504" y="303213"/>
                      <a:pt x="0" y="290064"/>
                      <a:pt x="0" y="273844"/>
                    </a:cubicBezTo>
                    <a:cubicBezTo>
                      <a:pt x="0" y="257624"/>
                      <a:pt x="13504" y="244475"/>
                      <a:pt x="30163" y="244475"/>
                    </a:cubicBezTo>
                    <a:close/>
                    <a:moveTo>
                      <a:pt x="95250" y="130175"/>
                    </a:moveTo>
                    <a:lnTo>
                      <a:pt x="338138" y="130175"/>
                    </a:lnTo>
                    <a:lnTo>
                      <a:pt x="338138" y="176213"/>
                    </a:lnTo>
                    <a:lnTo>
                      <a:pt x="95250" y="176213"/>
                    </a:lnTo>
                    <a:close/>
                    <a:moveTo>
                      <a:pt x="30163" y="122237"/>
                    </a:moveTo>
                    <a:cubicBezTo>
                      <a:pt x="46822" y="122237"/>
                      <a:pt x="60326" y="135741"/>
                      <a:pt x="60326" y="152400"/>
                    </a:cubicBezTo>
                    <a:cubicBezTo>
                      <a:pt x="60326" y="169059"/>
                      <a:pt x="46822" y="182563"/>
                      <a:pt x="30163" y="182563"/>
                    </a:cubicBezTo>
                    <a:cubicBezTo>
                      <a:pt x="13504" y="182563"/>
                      <a:pt x="0" y="169059"/>
                      <a:pt x="0" y="152400"/>
                    </a:cubicBezTo>
                    <a:cubicBezTo>
                      <a:pt x="0" y="135741"/>
                      <a:pt x="13504" y="122237"/>
                      <a:pt x="30163" y="122237"/>
                    </a:cubicBezTo>
                    <a:close/>
                    <a:moveTo>
                      <a:pt x="95250" y="7937"/>
                    </a:moveTo>
                    <a:lnTo>
                      <a:pt x="338138" y="7937"/>
                    </a:lnTo>
                    <a:lnTo>
                      <a:pt x="338138" y="53975"/>
                    </a:lnTo>
                    <a:lnTo>
                      <a:pt x="95250" y="53975"/>
                    </a:lnTo>
                    <a:close/>
                    <a:moveTo>
                      <a:pt x="30163" y="0"/>
                    </a:moveTo>
                    <a:cubicBezTo>
                      <a:pt x="46822" y="0"/>
                      <a:pt x="60326" y="13504"/>
                      <a:pt x="60326" y="30163"/>
                    </a:cubicBezTo>
                    <a:cubicBezTo>
                      <a:pt x="60326" y="46822"/>
                      <a:pt x="46822" y="60326"/>
                      <a:pt x="30163" y="60326"/>
                    </a:cubicBezTo>
                    <a:cubicBezTo>
                      <a:pt x="13504" y="60326"/>
                      <a:pt x="0" y="46822"/>
                      <a:pt x="0" y="30163"/>
                    </a:cubicBezTo>
                    <a:cubicBezTo>
                      <a:pt x="0" y="13504"/>
                      <a:pt x="13504" y="0"/>
                      <a:pt x="30163" y="0"/>
                    </a:cubicBezTo>
                    <a:close/>
                  </a:path>
                </a:pathLst>
              </a:custGeom>
              <a:solidFill>
                <a:schemeClr val="tx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99" name="组合 98"/>
            <p:cNvGrpSpPr/>
            <p:nvPr/>
          </p:nvGrpSpPr>
          <p:grpSpPr>
            <a:xfrm>
              <a:off x="3777646" y="5022138"/>
              <a:ext cx="465222" cy="465220"/>
              <a:chOff x="874713" y="1845846"/>
              <a:chExt cx="601161" cy="601161"/>
            </a:xfrm>
          </p:grpSpPr>
          <p:sp>
            <p:nvSpPr>
              <p:cNvPr id="100" name="椭圆 99"/>
              <p:cNvSpPr/>
              <p:nvPr/>
            </p:nvSpPr>
            <p:spPr>
              <a:xfrm>
                <a:off x="874713" y="1845846"/>
                <a:ext cx="601161" cy="60116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1" name="android-with-two-arms-up_79421"/>
              <p:cNvSpPr>
                <a:spLocks noChangeAspect="1"/>
              </p:cNvSpPr>
              <p:nvPr/>
            </p:nvSpPr>
            <p:spPr bwMode="auto">
              <a:xfrm>
                <a:off x="972236" y="1943369"/>
                <a:ext cx="406115" cy="406115"/>
              </a:xfrm>
              <a:custGeom>
                <a:avLst/>
                <a:gdLst>
                  <a:gd name="connsiteX0" fmla="*/ 106363 w 338138"/>
                  <a:gd name="connsiteY0" fmla="*/ 85725 h 338138"/>
                  <a:gd name="connsiteX1" fmla="*/ 85725 w 338138"/>
                  <a:gd name="connsiteY1" fmla="*/ 106363 h 338138"/>
                  <a:gd name="connsiteX2" fmla="*/ 149225 w 338138"/>
                  <a:gd name="connsiteY2" fmla="*/ 168275 h 338138"/>
                  <a:gd name="connsiteX3" fmla="*/ 85725 w 338138"/>
                  <a:gd name="connsiteY3" fmla="*/ 231775 h 338138"/>
                  <a:gd name="connsiteX4" fmla="*/ 106363 w 338138"/>
                  <a:gd name="connsiteY4" fmla="*/ 252413 h 338138"/>
                  <a:gd name="connsiteX5" fmla="*/ 169863 w 338138"/>
                  <a:gd name="connsiteY5" fmla="*/ 188913 h 338138"/>
                  <a:gd name="connsiteX6" fmla="*/ 231776 w 338138"/>
                  <a:gd name="connsiteY6" fmla="*/ 252413 h 338138"/>
                  <a:gd name="connsiteX7" fmla="*/ 252413 w 338138"/>
                  <a:gd name="connsiteY7" fmla="*/ 231775 h 338138"/>
                  <a:gd name="connsiteX8" fmla="*/ 188913 w 338138"/>
                  <a:gd name="connsiteY8" fmla="*/ 168275 h 338138"/>
                  <a:gd name="connsiteX9" fmla="*/ 252413 w 338138"/>
                  <a:gd name="connsiteY9" fmla="*/ 106363 h 338138"/>
                  <a:gd name="connsiteX10" fmla="*/ 231776 w 338138"/>
                  <a:gd name="connsiteY10" fmla="*/ 85725 h 338138"/>
                  <a:gd name="connsiteX11" fmla="*/ 169863 w 338138"/>
                  <a:gd name="connsiteY11" fmla="*/ 149225 h 338138"/>
                  <a:gd name="connsiteX12" fmla="*/ 106363 w 338138"/>
                  <a:gd name="connsiteY12" fmla="*/ 60325 h 338138"/>
                  <a:gd name="connsiteX13" fmla="*/ 169863 w 338138"/>
                  <a:gd name="connsiteY13" fmla="*/ 122238 h 338138"/>
                  <a:gd name="connsiteX14" fmla="*/ 231775 w 338138"/>
                  <a:gd name="connsiteY14" fmla="*/ 60325 h 338138"/>
                  <a:gd name="connsiteX15" fmla="*/ 279400 w 338138"/>
                  <a:gd name="connsiteY15" fmla="*/ 106363 h 338138"/>
                  <a:gd name="connsiteX16" fmla="*/ 215900 w 338138"/>
                  <a:gd name="connsiteY16" fmla="*/ 168275 h 338138"/>
                  <a:gd name="connsiteX17" fmla="*/ 279400 w 338138"/>
                  <a:gd name="connsiteY17" fmla="*/ 231775 h 338138"/>
                  <a:gd name="connsiteX18" fmla="*/ 231775 w 338138"/>
                  <a:gd name="connsiteY18" fmla="*/ 277813 h 338138"/>
                  <a:gd name="connsiteX19" fmla="*/ 169863 w 338138"/>
                  <a:gd name="connsiteY19" fmla="*/ 214313 h 338138"/>
                  <a:gd name="connsiteX20" fmla="*/ 106363 w 338138"/>
                  <a:gd name="connsiteY20" fmla="*/ 277813 h 338138"/>
                  <a:gd name="connsiteX21" fmla="*/ 60325 w 338138"/>
                  <a:gd name="connsiteY21" fmla="*/ 231775 h 338138"/>
                  <a:gd name="connsiteX22" fmla="*/ 123825 w 338138"/>
                  <a:gd name="connsiteY22" fmla="*/ 168275 h 338138"/>
                  <a:gd name="connsiteX23" fmla="*/ 60325 w 338138"/>
                  <a:gd name="connsiteY23" fmla="*/ 106363 h 338138"/>
                  <a:gd name="connsiteX24" fmla="*/ 169069 w 338138"/>
                  <a:gd name="connsiteY24" fmla="*/ 19050 h 338138"/>
                  <a:gd name="connsiteX25" fmla="*/ 19050 w 338138"/>
                  <a:gd name="connsiteY25" fmla="*/ 169069 h 338138"/>
                  <a:gd name="connsiteX26" fmla="*/ 169069 w 338138"/>
                  <a:gd name="connsiteY26" fmla="*/ 319088 h 338138"/>
                  <a:gd name="connsiteX27" fmla="*/ 319088 w 338138"/>
                  <a:gd name="connsiteY27" fmla="*/ 169069 h 338138"/>
                  <a:gd name="connsiteX28" fmla="*/ 169069 w 338138"/>
                  <a:gd name="connsiteY28" fmla="*/ 19050 h 338138"/>
                  <a:gd name="connsiteX29" fmla="*/ 169069 w 338138"/>
                  <a:gd name="connsiteY29" fmla="*/ 0 h 338138"/>
                  <a:gd name="connsiteX30" fmla="*/ 338138 w 338138"/>
                  <a:gd name="connsiteY30" fmla="*/ 169069 h 338138"/>
                  <a:gd name="connsiteX31" fmla="*/ 169069 w 338138"/>
                  <a:gd name="connsiteY31" fmla="*/ 338138 h 338138"/>
                  <a:gd name="connsiteX32" fmla="*/ 0 w 338138"/>
                  <a:gd name="connsiteY32" fmla="*/ 169069 h 338138"/>
                  <a:gd name="connsiteX33" fmla="*/ 169069 w 338138"/>
                  <a:gd name="connsiteY33"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8138" h="338138">
                    <a:moveTo>
                      <a:pt x="106363" y="85725"/>
                    </a:moveTo>
                    <a:lnTo>
                      <a:pt x="85725" y="106363"/>
                    </a:lnTo>
                    <a:lnTo>
                      <a:pt x="149225" y="168275"/>
                    </a:lnTo>
                    <a:lnTo>
                      <a:pt x="85725" y="231775"/>
                    </a:lnTo>
                    <a:lnTo>
                      <a:pt x="106363" y="252413"/>
                    </a:lnTo>
                    <a:lnTo>
                      <a:pt x="169863" y="188913"/>
                    </a:lnTo>
                    <a:lnTo>
                      <a:pt x="231776" y="252413"/>
                    </a:lnTo>
                    <a:lnTo>
                      <a:pt x="252413" y="231775"/>
                    </a:lnTo>
                    <a:lnTo>
                      <a:pt x="188913" y="168275"/>
                    </a:lnTo>
                    <a:lnTo>
                      <a:pt x="252413" y="106363"/>
                    </a:lnTo>
                    <a:lnTo>
                      <a:pt x="231776" y="85725"/>
                    </a:lnTo>
                    <a:lnTo>
                      <a:pt x="169863" y="149225"/>
                    </a:lnTo>
                    <a:close/>
                    <a:moveTo>
                      <a:pt x="106363" y="60325"/>
                    </a:moveTo>
                    <a:lnTo>
                      <a:pt x="169863" y="122238"/>
                    </a:lnTo>
                    <a:lnTo>
                      <a:pt x="231775" y="60325"/>
                    </a:lnTo>
                    <a:lnTo>
                      <a:pt x="279400" y="106363"/>
                    </a:lnTo>
                    <a:lnTo>
                      <a:pt x="215900" y="168275"/>
                    </a:lnTo>
                    <a:lnTo>
                      <a:pt x="279400" y="231775"/>
                    </a:lnTo>
                    <a:lnTo>
                      <a:pt x="231775" y="277813"/>
                    </a:lnTo>
                    <a:lnTo>
                      <a:pt x="169863" y="214313"/>
                    </a:lnTo>
                    <a:lnTo>
                      <a:pt x="106363" y="277813"/>
                    </a:lnTo>
                    <a:lnTo>
                      <a:pt x="60325" y="231775"/>
                    </a:lnTo>
                    <a:lnTo>
                      <a:pt x="123825" y="168275"/>
                    </a:lnTo>
                    <a:lnTo>
                      <a:pt x="60325" y="106363"/>
                    </a:lnTo>
                    <a:close/>
                    <a:moveTo>
                      <a:pt x="169069" y="19050"/>
                    </a:moveTo>
                    <a:cubicBezTo>
                      <a:pt x="86216" y="19050"/>
                      <a:pt x="19050" y="86216"/>
                      <a:pt x="19050" y="169069"/>
                    </a:cubicBezTo>
                    <a:cubicBezTo>
                      <a:pt x="19050" y="251922"/>
                      <a:pt x="86216" y="319088"/>
                      <a:pt x="169069" y="319088"/>
                    </a:cubicBezTo>
                    <a:cubicBezTo>
                      <a:pt x="251922" y="319088"/>
                      <a:pt x="319088" y="251922"/>
                      <a:pt x="319088" y="169069"/>
                    </a:cubicBezTo>
                    <a:cubicBezTo>
                      <a:pt x="319088" y="86216"/>
                      <a:pt x="251922" y="19050"/>
                      <a:pt x="169069" y="19050"/>
                    </a:cubicBezTo>
                    <a:close/>
                    <a:moveTo>
                      <a:pt x="169069" y="0"/>
                    </a:moveTo>
                    <a:cubicBezTo>
                      <a:pt x="262443" y="0"/>
                      <a:pt x="338138" y="75695"/>
                      <a:pt x="338138" y="169069"/>
                    </a:cubicBezTo>
                    <a:cubicBezTo>
                      <a:pt x="338138" y="262443"/>
                      <a:pt x="262443" y="338138"/>
                      <a:pt x="169069" y="338138"/>
                    </a:cubicBezTo>
                    <a:cubicBezTo>
                      <a:pt x="75695" y="338138"/>
                      <a:pt x="0" y="262443"/>
                      <a:pt x="0" y="169069"/>
                    </a:cubicBezTo>
                    <a:cubicBezTo>
                      <a:pt x="0" y="75695"/>
                      <a:pt x="75695" y="0"/>
                      <a:pt x="169069" y="0"/>
                    </a:cubicBezTo>
                    <a:close/>
                  </a:path>
                </a:pathLst>
              </a:custGeom>
              <a:solidFill>
                <a:schemeClr val="tx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36" name="组合 135"/>
          <p:cNvGrpSpPr/>
          <p:nvPr/>
        </p:nvGrpSpPr>
        <p:grpSpPr>
          <a:xfrm>
            <a:off x="8614610" y="5024902"/>
            <a:ext cx="1427748" cy="360092"/>
            <a:chOff x="2398294" y="5022138"/>
            <a:chExt cx="1844574" cy="465220"/>
          </a:xfrm>
        </p:grpSpPr>
        <p:grpSp>
          <p:nvGrpSpPr>
            <p:cNvPr id="137" name="组合 136"/>
            <p:cNvGrpSpPr/>
            <p:nvPr/>
          </p:nvGrpSpPr>
          <p:grpSpPr>
            <a:xfrm>
              <a:off x="2398294" y="5022138"/>
              <a:ext cx="465222" cy="465220"/>
              <a:chOff x="874713" y="1845846"/>
              <a:chExt cx="601161" cy="601161"/>
            </a:xfrm>
          </p:grpSpPr>
          <p:sp>
            <p:nvSpPr>
              <p:cNvPr id="144" name="椭圆 143"/>
              <p:cNvSpPr/>
              <p:nvPr/>
            </p:nvSpPr>
            <p:spPr>
              <a:xfrm>
                <a:off x="874713" y="1845846"/>
                <a:ext cx="601161" cy="60116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5" name="android-with-two-arms-up_79421"/>
              <p:cNvSpPr>
                <a:spLocks noChangeAspect="1"/>
              </p:cNvSpPr>
              <p:nvPr/>
            </p:nvSpPr>
            <p:spPr bwMode="auto">
              <a:xfrm>
                <a:off x="972236" y="1974829"/>
                <a:ext cx="406115" cy="343195"/>
              </a:xfrm>
              <a:custGeom>
                <a:avLst/>
                <a:gdLst>
                  <a:gd name="connsiteX0" fmla="*/ 223838 w 338138"/>
                  <a:gd name="connsiteY0" fmla="*/ 128588 h 285750"/>
                  <a:gd name="connsiteX1" fmla="*/ 231775 w 338138"/>
                  <a:gd name="connsiteY1" fmla="*/ 136526 h 285750"/>
                  <a:gd name="connsiteX2" fmla="*/ 161925 w 338138"/>
                  <a:gd name="connsiteY2" fmla="*/ 206376 h 285750"/>
                  <a:gd name="connsiteX3" fmla="*/ 153988 w 338138"/>
                  <a:gd name="connsiteY3" fmla="*/ 206376 h 285750"/>
                  <a:gd name="connsiteX4" fmla="*/ 117475 w 338138"/>
                  <a:gd name="connsiteY4" fmla="*/ 168276 h 285750"/>
                  <a:gd name="connsiteX5" fmla="*/ 125413 w 338138"/>
                  <a:gd name="connsiteY5" fmla="*/ 160338 h 285750"/>
                  <a:gd name="connsiteX6" fmla="*/ 158750 w 338138"/>
                  <a:gd name="connsiteY6" fmla="*/ 193676 h 285750"/>
                  <a:gd name="connsiteX7" fmla="*/ 11113 w 338138"/>
                  <a:gd name="connsiteY7" fmla="*/ 74613 h 285750"/>
                  <a:gd name="connsiteX8" fmla="*/ 11113 w 338138"/>
                  <a:gd name="connsiteY8" fmla="*/ 274638 h 285750"/>
                  <a:gd name="connsiteX9" fmla="*/ 327026 w 338138"/>
                  <a:gd name="connsiteY9" fmla="*/ 274638 h 285750"/>
                  <a:gd name="connsiteX10" fmla="*/ 327026 w 338138"/>
                  <a:gd name="connsiteY10" fmla="*/ 74613 h 285750"/>
                  <a:gd name="connsiteX11" fmla="*/ 11113 w 338138"/>
                  <a:gd name="connsiteY11" fmla="*/ 31750 h 285750"/>
                  <a:gd name="connsiteX12" fmla="*/ 11113 w 338138"/>
                  <a:gd name="connsiteY12" fmla="*/ 63500 h 285750"/>
                  <a:gd name="connsiteX13" fmla="*/ 327026 w 338138"/>
                  <a:gd name="connsiteY13" fmla="*/ 63500 h 285750"/>
                  <a:gd name="connsiteX14" fmla="*/ 327026 w 338138"/>
                  <a:gd name="connsiteY14" fmla="*/ 31750 h 285750"/>
                  <a:gd name="connsiteX15" fmla="*/ 279401 w 338138"/>
                  <a:gd name="connsiteY15" fmla="*/ 31750 h 285750"/>
                  <a:gd name="connsiteX16" fmla="*/ 279401 w 338138"/>
                  <a:gd name="connsiteY16" fmla="*/ 53975 h 285750"/>
                  <a:gd name="connsiteX17" fmla="*/ 238126 w 338138"/>
                  <a:gd name="connsiteY17" fmla="*/ 53975 h 285750"/>
                  <a:gd name="connsiteX18" fmla="*/ 238126 w 338138"/>
                  <a:gd name="connsiteY18" fmla="*/ 31750 h 285750"/>
                  <a:gd name="connsiteX19" fmla="*/ 100013 w 338138"/>
                  <a:gd name="connsiteY19" fmla="*/ 31750 h 285750"/>
                  <a:gd name="connsiteX20" fmla="*/ 100013 w 338138"/>
                  <a:gd name="connsiteY20" fmla="*/ 53975 h 285750"/>
                  <a:gd name="connsiteX21" fmla="*/ 58738 w 338138"/>
                  <a:gd name="connsiteY21" fmla="*/ 53975 h 285750"/>
                  <a:gd name="connsiteX22" fmla="*/ 58738 w 338138"/>
                  <a:gd name="connsiteY22" fmla="*/ 31750 h 285750"/>
                  <a:gd name="connsiteX23" fmla="*/ 247650 w 338138"/>
                  <a:gd name="connsiteY23" fmla="*/ 11113 h 285750"/>
                  <a:gd name="connsiteX24" fmla="*/ 247650 w 338138"/>
                  <a:gd name="connsiteY24" fmla="*/ 42863 h 285750"/>
                  <a:gd name="connsiteX25" fmla="*/ 269875 w 338138"/>
                  <a:gd name="connsiteY25" fmla="*/ 42863 h 285750"/>
                  <a:gd name="connsiteX26" fmla="*/ 269875 w 338138"/>
                  <a:gd name="connsiteY26" fmla="*/ 11113 h 285750"/>
                  <a:gd name="connsiteX27" fmla="*/ 68263 w 338138"/>
                  <a:gd name="connsiteY27" fmla="*/ 11113 h 285750"/>
                  <a:gd name="connsiteX28" fmla="*/ 68263 w 338138"/>
                  <a:gd name="connsiteY28" fmla="*/ 42863 h 285750"/>
                  <a:gd name="connsiteX29" fmla="*/ 90488 w 338138"/>
                  <a:gd name="connsiteY29" fmla="*/ 42863 h 285750"/>
                  <a:gd name="connsiteX30" fmla="*/ 90488 w 338138"/>
                  <a:gd name="connsiteY30" fmla="*/ 11113 h 285750"/>
                  <a:gd name="connsiteX31" fmla="*/ 58738 w 338138"/>
                  <a:gd name="connsiteY31" fmla="*/ 0 h 285750"/>
                  <a:gd name="connsiteX32" fmla="*/ 100013 w 338138"/>
                  <a:gd name="connsiteY32" fmla="*/ 0 h 285750"/>
                  <a:gd name="connsiteX33" fmla="*/ 100013 w 338138"/>
                  <a:gd name="connsiteY33" fmla="*/ 22225 h 285750"/>
                  <a:gd name="connsiteX34" fmla="*/ 238125 w 338138"/>
                  <a:gd name="connsiteY34" fmla="*/ 22225 h 285750"/>
                  <a:gd name="connsiteX35" fmla="*/ 238125 w 338138"/>
                  <a:gd name="connsiteY35" fmla="*/ 0 h 285750"/>
                  <a:gd name="connsiteX36" fmla="*/ 279401 w 338138"/>
                  <a:gd name="connsiteY36" fmla="*/ 0 h 285750"/>
                  <a:gd name="connsiteX37" fmla="*/ 279401 w 338138"/>
                  <a:gd name="connsiteY37" fmla="*/ 22225 h 285750"/>
                  <a:gd name="connsiteX38" fmla="*/ 338138 w 338138"/>
                  <a:gd name="connsiteY38" fmla="*/ 22225 h 285750"/>
                  <a:gd name="connsiteX39" fmla="*/ 338138 w 338138"/>
                  <a:gd name="connsiteY39" fmla="*/ 285750 h 285750"/>
                  <a:gd name="connsiteX40" fmla="*/ 0 w 338138"/>
                  <a:gd name="connsiteY40" fmla="*/ 285750 h 285750"/>
                  <a:gd name="connsiteX41" fmla="*/ 0 w 338138"/>
                  <a:gd name="connsiteY41" fmla="*/ 22225 h 285750"/>
                  <a:gd name="connsiteX42" fmla="*/ 58738 w 338138"/>
                  <a:gd name="connsiteY42" fmla="*/ 22225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8138" h="285750">
                    <a:moveTo>
                      <a:pt x="223838" y="128588"/>
                    </a:moveTo>
                    <a:lnTo>
                      <a:pt x="231775" y="136526"/>
                    </a:lnTo>
                    <a:lnTo>
                      <a:pt x="161925" y="206376"/>
                    </a:lnTo>
                    <a:lnTo>
                      <a:pt x="153988" y="206376"/>
                    </a:lnTo>
                    <a:lnTo>
                      <a:pt x="117475" y="168276"/>
                    </a:lnTo>
                    <a:lnTo>
                      <a:pt x="125413" y="160338"/>
                    </a:lnTo>
                    <a:lnTo>
                      <a:pt x="158750" y="193676"/>
                    </a:lnTo>
                    <a:close/>
                    <a:moveTo>
                      <a:pt x="11113" y="74613"/>
                    </a:moveTo>
                    <a:lnTo>
                      <a:pt x="11113" y="274638"/>
                    </a:lnTo>
                    <a:lnTo>
                      <a:pt x="327026" y="274638"/>
                    </a:lnTo>
                    <a:lnTo>
                      <a:pt x="327026" y="74613"/>
                    </a:lnTo>
                    <a:close/>
                    <a:moveTo>
                      <a:pt x="11113" y="31750"/>
                    </a:moveTo>
                    <a:lnTo>
                      <a:pt x="11113" y="63500"/>
                    </a:lnTo>
                    <a:lnTo>
                      <a:pt x="327026" y="63500"/>
                    </a:lnTo>
                    <a:lnTo>
                      <a:pt x="327026" y="31750"/>
                    </a:lnTo>
                    <a:lnTo>
                      <a:pt x="279401" y="31750"/>
                    </a:lnTo>
                    <a:lnTo>
                      <a:pt x="279401" y="53975"/>
                    </a:lnTo>
                    <a:lnTo>
                      <a:pt x="238126" y="53975"/>
                    </a:lnTo>
                    <a:lnTo>
                      <a:pt x="238126" y="31750"/>
                    </a:lnTo>
                    <a:lnTo>
                      <a:pt x="100013" y="31750"/>
                    </a:lnTo>
                    <a:lnTo>
                      <a:pt x="100013" y="53975"/>
                    </a:lnTo>
                    <a:lnTo>
                      <a:pt x="58738" y="53975"/>
                    </a:lnTo>
                    <a:lnTo>
                      <a:pt x="58738" y="31750"/>
                    </a:lnTo>
                    <a:close/>
                    <a:moveTo>
                      <a:pt x="247650" y="11113"/>
                    </a:moveTo>
                    <a:lnTo>
                      <a:pt x="247650" y="42863"/>
                    </a:lnTo>
                    <a:lnTo>
                      <a:pt x="269875" y="42863"/>
                    </a:lnTo>
                    <a:lnTo>
                      <a:pt x="269875" y="11113"/>
                    </a:lnTo>
                    <a:close/>
                    <a:moveTo>
                      <a:pt x="68263" y="11113"/>
                    </a:moveTo>
                    <a:lnTo>
                      <a:pt x="68263" y="42863"/>
                    </a:lnTo>
                    <a:lnTo>
                      <a:pt x="90488" y="42863"/>
                    </a:lnTo>
                    <a:lnTo>
                      <a:pt x="90488" y="11113"/>
                    </a:lnTo>
                    <a:close/>
                    <a:moveTo>
                      <a:pt x="58738" y="0"/>
                    </a:moveTo>
                    <a:lnTo>
                      <a:pt x="100013" y="0"/>
                    </a:lnTo>
                    <a:lnTo>
                      <a:pt x="100013" y="22225"/>
                    </a:lnTo>
                    <a:lnTo>
                      <a:pt x="238125" y="22225"/>
                    </a:lnTo>
                    <a:lnTo>
                      <a:pt x="238125" y="0"/>
                    </a:lnTo>
                    <a:lnTo>
                      <a:pt x="279401" y="0"/>
                    </a:lnTo>
                    <a:lnTo>
                      <a:pt x="279401" y="22225"/>
                    </a:lnTo>
                    <a:lnTo>
                      <a:pt x="338138" y="22225"/>
                    </a:lnTo>
                    <a:lnTo>
                      <a:pt x="338138" y="285750"/>
                    </a:lnTo>
                    <a:lnTo>
                      <a:pt x="0" y="285750"/>
                    </a:lnTo>
                    <a:lnTo>
                      <a:pt x="0" y="22225"/>
                    </a:lnTo>
                    <a:lnTo>
                      <a:pt x="58738" y="22225"/>
                    </a:lnTo>
                    <a:close/>
                  </a:path>
                </a:pathLst>
              </a:custGeom>
              <a:solidFill>
                <a:schemeClr val="tx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38" name="组合 137"/>
            <p:cNvGrpSpPr/>
            <p:nvPr/>
          </p:nvGrpSpPr>
          <p:grpSpPr>
            <a:xfrm>
              <a:off x="3087970" y="5022138"/>
              <a:ext cx="465222" cy="465220"/>
              <a:chOff x="874713" y="1845846"/>
              <a:chExt cx="601161" cy="601161"/>
            </a:xfrm>
          </p:grpSpPr>
          <p:sp>
            <p:nvSpPr>
              <p:cNvPr id="142" name="椭圆 141"/>
              <p:cNvSpPr/>
              <p:nvPr/>
            </p:nvSpPr>
            <p:spPr>
              <a:xfrm>
                <a:off x="874713" y="1845846"/>
                <a:ext cx="601161" cy="60116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3" name="android-with-two-arms-up_79421"/>
              <p:cNvSpPr>
                <a:spLocks noChangeAspect="1"/>
              </p:cNvSpPr>
              <p:nvPr/>
            </p:nvSpPr>
            <p:spPr bwMode="auto">
              <a:xfrm>
                <a:off x="972236" y="1973875"/>
                <a:ext cx="406115" cy="345102"/>
              </a:xfrm>
              <a:custGeom>
                <a:avLst/>
                <a:gdLst>
                  <a:gd name="connsiteX0" fmla="*/ 272256 w 338138"/>
                  <a:gd name="connsiteY0" fmla="*/ 231775 h 287338"/>
                  <a:gd name="connsiteX1" fmla="*/ 261937 w 338138"/>
                  <a:gd name="connsiteY1" fmla="*/ 242888 h 287338"/>
                  <a:gd name="connsiteX2" fmla="*/ 272256 w 338138"/>
                  <a:gd name="connsiteY2" fmla="*/ 254001 h 287338"/>
                  <a:gd name="connsiteX3" fmla="*/ 282575 w 338138"/>
                  <a:gd name="connsiteY3" fmla="*/ 242888 h 287338"/>
                  <a:gd name="connsiteX4" fmla="*/ 272256 w 338138"/>
                  <a:gd name="connsiteY4" fmla="*/ 231775 h 287338"/>
                  <a:gd name="connsiteX5" fmla="*/ 60325 w 338138"/>
                  <a:gd name="connsiteY5" fmla="*/ 220663 h 287338"/>
                  <a:gd name="connsiteX6" fmla="*/ 60325 w 338138"/>
                  <a:gd name="connsiteY6" fmla="*/ 265113 h 287338"/>
                  <a:gd name="connsiteX7" fmla="*/ 187325 w 338138"/>
                  <a:gd name="connsiteY7" fmla="*/ 265113 h 287338"/>
                  <a:gd name="connsiteX8" fmla="*/ 187325 w 338138"/>
                  <a:gd name="connsiteY8" fmla="*/ 220663 h 287338"/>
                  <a:gd name="connsiteX9" fmla="*/ 132085 w 338138"/>
                  <a:gd name="connsiteY9" fmla="*/ 0 h 287338"/>
                  <a:gd name="connsiteX10" fmla="*/ 272096 w 338138"/>
                  <a:gd name="connsiteY10" fmla="*/ 0 h 287338"/>
                  <a:gd name="connsiteX11" fmla="*/ 282662 w 338138"/>
                  <a:gd name="connsiteY11" fmla="*/ 11862 h 287338"/>
                  <a:gd name="connsiteX12" fmla="*/ 282662 w 338138"/>
                  <a:gd name="connsiteY12" fmla="*/ 212208 h 287338"/>
                  <a:gd name="connsiteX13" fmla="*/ 303796 w 338138"/>
                  <a:gd name="connsiteY13" fmla="*/ 231980 h 287338"/>
                  <a:gd name="connsiteX14" fmla="*/ 338138 w 338138"/>
                  <a:gd name="connsiteY14" fmla="*/ 231980 h 287338"/>
                  <a:gd name="connsiteX15" fmla="*/ 338138 w 338138"/>
                  <a:gd name="connsiteY15" fmla="*/ 253069 h 287338"/>
                  <a:gd name="connsiteX16" fmla="*/ 303796 w 338138"/>
                  <a:gd name="connsiteY16" fmla="*/ 253069 h 287338"/>
                  <a:gd name="connsiteX17" fmla="*/ 272096 w 338138"/>
                  <a:gd name="connsiteY17" fmla="*/ 275476 h 287338"/>
                  <a:gd name="connsiteX18" fmla="*/ 240395 w 338138"/>
                  <a:gd name="connsiteY18" fmla="*/ 253069 h 287338"/>
                  <a:gd name="connsiteX19" fmla="*/ 210015 w 338138"/>
                  <a:gd name="connsiteY19" fmla="*/ 253069 h 287338"/>
                  <a:gd name="connsiteX20" fmla="*/ 210015 w 338138"/>
                  <a:gd name="connsiteY20" fmla="*/ 275476 h 287338"/>
                  <a:gd name="connsiteX21" fmla="*/ 198128 w 338138"/>
                  <a:gd name="connsiteY21" fmla="*/ 287338 h 287338"/>
                  <a:gd name="connsiteX22" fmla="*/ 48871 w 338138"/>
                  <a:gd name="connsiteY22" fmla="*/ 287338 h 287338"/>
                  <a:gd name="connsiteX23" fmla="*/ 36984 w 338138"/>
                  <a:gd name="connsiteY23" fmla="*/ 275476 h 287338"/>
                  <a:gd name="connsiteX24" fmla="*/ 36984 w 338138"/>
                  <a:gd name="connsiteY24" fmla="*/ 253069 h 287338"/>
                  <a:gd name="connsiteX25" fmla="*/ 0 w 338138"/>
                  <a:gd name="connsiteY25" fmla="*/ 253069 h 287338"/>
                  <a:gd name="connsiteX26" fmla="*/ 0 w 338138"/>
                  <a:gd name="connsiteY26" fmla="*/ 231980 h 287338"/>
                  <a:gd name="connsiteX27" fmla="*/ 36984 w 338138"/>
                  <a:gd name="connsiteY27" fmla="*/ 231980 h 287338"/>
                  <a:gd name="connsiteX28" fmla="*/ 36984 w 338138"/>
                  <a:gd name="connsiteY28" fmla="*/ 209572 h 287338"/>
                  <a:gd name="connsiteX29" fmla="*/ 48871 w 338138"/>
                  <a:gd name="connsiteY29" fmla="*/ 199027 h 287338"/>
                  <a:gd name="connsiteX30" fmla="*/ 198128 w 338138"/>
                  <a:gd name="connsiteY30" fmla="*/ 199027 h 287338"/>
                  <a:gd name="connsiteX31" fmla="*/ 210015 w 338138"/>
                  <a:gd name="connsiteY31" fmla="*/ 209572 h 287338"/>
                  <a:gd name="connsiteX32" fmla="*/ 210015 w 338138"/>
                  <a:gd name="connsiteY32" fmla="*/ 231980 h 287338"/>
                  <a:gd name="connsiteX33" fmla="*/ 240395 w 338138"/>
                  <a:gd name="connsiteY33" fmla="*/ 231980 h 287338"/>
                  <a:gd name="connsiteX34" fmla="*/ 261528 w 338138"/>
                  <a:gd name="connsiteY34" fmla="*/ 212208 h 287338"/>
                  <a:gd name="connsiteX35" fmla="*/ 261528 w 338138"/>
                  <a:gd name="connsiteY35" fmla="*/ 22407 h 287338"/>
                  <a:gd name="connsiteX36" fmla="*/ 142652 w 338138"/>
                  <a:gd name="connsiteY36" fmla="*/ 22407 h 287338"/>
                  <a:gd name="connsiteX37" fmla="*/ 142652 w 338138"/>
                  <a:gd name="connsiteY37" fmla="*/ 88310 h 287338"/>
                  <a:gd name="connsiteX38" fmla="*/ 154539 w 338138"/>
                  <a:gd name="connsiteY38" fmla="*/ 75129 h 287338"/>
                  <a:gd name="connsiteX39" fmla="*/ 170390 w 338138"/>
                  <a:gd name="connsiteY39" fmla="*/ 90946 h 287338"/>
                  <a:gd name="connsiteX40" fmla="*/ 138689 w 338138"/>
                  <a:gd name="connsiteY40" fmla="*/ 122580 h 287338"/>
                  <a:gd name="connsiteX41" fmla="*/ 132085 w 338138"/>
                  <a:gd name="connsiteY41" fmla="*/ 125216 h 287338"/>
                  <a:gd name="connsiteX42" fmla="*/ 124160 w 338138"/>
                  <a:gd name="connsiteY42" fmla="*/ 122580 h 287338"/>
                  <a:gd name="connsiteX43" fmla="*/ 92459 w 338138"/>
                  <a:gd name="connsiteY43" fmla="*/ 90946 h 287338"/>
                  <a:gd name="connsiteX44" fmla="*/ 108310 w 338138"/>
                  <a:gd name="connsiteY44" fmla="*/ 75129 h 287338"/>
                  <a:gd name="connsiteX45" fmla="*/ 120197 w 338138"/>
                  <a:gd name="connsiteY45" fmla="*/ 88310 h 287338"/>
                  <a:gd name="connsiteX46" fmla="*/ 120197 w 338138"/>
                  <a:gd name="connsiteY46" fmla="*/ 11862 h 287338"/>
                  <a:gd name="connsiteX47" fmla="*/ 132085 w 338138"/>
                  <a:gd name="connsiteY47" fmla="*/ 0 h 2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38138" h="287338">
                    <a:moveTo>
                      <a:pt x="272256" y="231775"/>
                    </a:moveTo>
                    <a:cubicBezTo>
                      <a:pt x="266557" y="231775"/>
                      <a:pt x="261937" y="236750"/>
                      <a:pt x="261937" y="242888"/>
                    </a:cubicBezTo>
                    <a:cubicBezTo>
                      <a:pt x="261937" y="249026"/>
                      <a:pt x="266557" y="254001"/>
                      <a:pt x="272256" y="254001"/>
                    </a:cubicBezTo>
                    <a:cubicBezTo>
                      <a:pt x="277955" y="254001"/>
                      <a:pt x="282575" y="249026"/>
                      <a:pt x="282575" y="242888"/>
                    </a:cubicBezTo>
                    <a:cubicBezTo>
                      <a:pt x="282575" y="236750"/>
                      <a:pt x="277955" y="231775"/>
                      <a:pt x="272256" y="231775"/>
                    </a:cubicBezTo>
                    <a:close/>
                    <a:moveTo>
                      <a:pt x="60325" y="220663"/>
                    </a:moveTo>
                    <a:lnTo>
                      <a:pt x="60325" y="265113"/>
                    </a:lnTo>
                    <a:lnTo>
                      <a:pt x="187325" y="265113"/>
                    </a:lnTo>
                    <a:lnTo>
                      <a:pt x="187325" y="220663"/>
                    </a:lnTo>
                    <a:close/>
                    <a:moveTo>
                      <a:pt x="132085" y="0"/>
                    </a:moveTo>
                    <a:cubicBezTo>
                      <a:pt x="132085" y="0"/>
                      <a:pt x="132085" y="0"/>
                      <a:pt x="272096" y="0"/>
                    </a:cubicBezTo>
                    <a:cubicBezTo>
                      <a:pt x="278700" y="0"/>
                      <a:pt x="282662" y="5272"/>
                      <a:pt x="282662" y="11862"/>
                    </a:cubicBezTo>
                    <a:cubicBezTo>
                      <a:pt x="282662" y="11862"/>
                      <a:pt x="282662" y="11862"/>
                      <a:pt x="282662" y="212208"/>
                    </a:cubicBezTo>
                    <a:cubicBezTo>
                      <a:pt x="291908" y="214844"/>
                      <a:pt x="299833" y="222753"/>
                      <a:pt x="303796" y="231980"/>
                    </a:cubicBezTo>
                    <a:lnTo>
                      <a:pt x="338138" y="231980"/>
                    </a:lnTo>
                    <a:cubicBezTo>
                      <a:pt x="338138" y="231980"/>
                      <a:pt x="338138" y="231980"/>
                      <a:pt x="338138" y="253069"/>
                    </a:cubicBezTo>
                    <a:cubicBezTo>
                      <a:pt x="338138" y="253069"/>
                      <a:pt x="338138" y="253069"/>
                      <a:pt x="303796" y="253069"/>
                    </a:cubicBezTo>
                    <a:cubicBezTo>
                      <a:pt x="298513" y="266249"/>
                      <a:pt x="286625" y="275476"/>
                      <a:pt x="272096" y="275476"/>
                    </a:cubicBezTo>
                    <a:cubicBezTo>
                      <a:pt x="257566" y="275476"/>
                      <a:pt x="245678" y="266249"/>
                      <a:pt x="240395" y="253069"/>
                    </a:cubicBezTo>
                    <a:cubicBezTo>
                      <a:pt x="240395" y="253069"/>
                      <a:pt x="240395" y="253069"/>
                      <a:pt x="210015" y="253069"/>
                    </a:cubicBezTo>
                    <a:cubicBezTo>
                      <a:pt x="210015" y="253069"/>
                      <a:pt x="210015" y="253069"/>
                      <a:pt x="210015" y="275476"/>
                    </a:cubicBezTo>
                    <a:cubicBezTo>
                      <a:pt x="210015" y="282066"/>
                      <a:pt x="204732" y="287338"/>
                      <a:pt x="198128" y="287338"/>
                    </a:cubicBezTo>
                    <a:cubicBezTo>
                      <a:pt x="198128" y="287338"/>
                      <a:pt x="198128" y="287338"/>
                      <a:pt x="48871" y="287338"/>
                    </a:cubicBezTo>
                    <a:cubicBezTo>
                      <a:pt x="42267" y="287338"/>
                      <a:pt x="36984" y="282066"/>
                      <a:pt x="36984" y="275476"/>
                    </a:cubicBezTo>
                    <a:cubicBezTo>
                      <a:pt x="36984" y="275476"/>
                      <a:pt x="36984" y="275476"/>
                      <a:pt x="36984" y="253069"/>
                    </a:cubicBezTo>
                    <a:cubicBezTo>
                      <a:pt x="36984" y="253069"/>
                      <a:pt x="36984" y="253069"/>
                      <a:pt x="0" y="253069"/>
                    </a:cubicBezTo>
                    <a:cubicBezTo>
                      <a:pt x="0" y="253069"/>
                      <a:pt x="0" y="253069"/>
                      <a:pt x="0" y="231980"/>
                    </a:cubicBezTo>
                    <a:cubicBezTo>
                      <a:pt x="0" y="231980"/>
                      <a:pt x="0" y="231980"/>
                      <a:pt x="36984" y="231980"/>
                    </a:cubicBezTo>
                    <a:cubicBezTo>
                      <a:pt x="36984" y="231980"/>
                      <a:pt x="36984" y="231980"/>
                      <a:pt x="36984" y="209572"/>
                    </a:cubicBezTo>
                    <a:cubicBezTo>
                      <a:pt x="36984" y="202982"/>
                      <a:pt x="42267" y="199027"/>
                      <a:pt x="48871" y="199027"/>
                    </a:cubicBezTo>
                    <a:cubicBezTo>
                      <a:pt x="48871" y="199027"/>
                      <a:pt x="48871" y="199027"/>
                      <a:pt x="198128" y="199027"/>
                    </a:cubicBezTo>
                    <a:cubicBezTo>
                      <a:pt x="204732" y="199027"/>
                      <a:pt x="210015" y="202982"/>
                      <a:pt x="210015" y="209572"/>
                    </a:cubicBezTo>
                    <a:cubicBezTo>
                      <a:pt x="210015" y="209572"/>
                      <a:pt x="210015" y="209572"/>
                      <a:pt x="210015" y="231980"/>
                    </a:cubicBezTo>
                    <a:cubicBezTo>
                      <a:pt x="210015" y="231980"/>
                      <a:pt x="210015" y="231980"/>
                      <a:pt x="240395" y="231980"/>
                    </a:cubicBezTo>
                    <a:cubicBezTo>
                      <a:pt x="244357" y="222753"/>
                      <a:pt x="250962" y="214844"/>
                      <a:pt x="261528" y="212208"/>
                    </a:cubicBezTo>
                    <a:cubicBezTo>
                      <a:pt x="261528" y="212208"/>
                      <a:pt x="261528" y="212208"/>
                      <a:pt x="261528" y="22407"/>
                    </a:cubicBezTo>
                    <a:cubicBezTo>
                      <a:pt x="261528" y="22407"/>
                      <a:pt x="261528" y="22407"/>
                      <a:pt x="142652" y="22407"/>
                    </a:cubicBezTo>
                    <a:cubicBezTo>
                      <a:pt x="142652" y="22407"/>
                      <a:pt x="142652" y="22407"/>
                      <a:pt x="142652" y="88310"/>
                    </a:cubicBezTo>
                    <a:cubicBezTo>
                      <a:pt x="142652" y="88310"/>
                      <a:pt x="142652" y="88310"/>
                      <a:pt x="154539" y="75129"/>
                    </a:cubicBezTo>
                    <a:cubicBezTo>
                      <a:pt x="154539" y="75129"/>
                      <a:pt x="154539" y="75129"/>
                      <a:pt x="170390" y="90946"/>
                    </a:cubicBezTo>
                    <a:cubicBezTo>
                      <a:pt x="170390" y="90946"/>
                      <a:pt x="170390" y="90946"/>
                      <a:pt x="138689" y="122580"/>
                    </a:cubicBezTo>
                    <a:cubicBezTo>
                      <a:pt x="137368" y="123898"/>
                      <a:pt x="134727" y="125216"/>
                      <a:pt x="132085" y="125216"/>
                    </a:cubicBezTo>
                    <a:cubicBezTo>
                      <a:pt x="128122" y="125216"/>
                      <a:pt x="125481" y="123898"/>
                      <a:pt x="124160" y="122580"/>
                    </a:cubicBezTo>
                    <a:cubicBezTo>
                      <a:pt x="124160" y="122580"/>
                      <a:pt x="124160" y="122580"/>
                      <a:pt x="92459" y="90946"/>
                    </a:cubicBezTo>
                    <a:cubicBezTo>
                      <a:pt x="92459" y="90946"/>
                      <a:pt x="92459" y="90946"/>
                      <a:pt x="108310" y="75129"/>
                    </a:cubicBezTo>
                    <a:cubicBezTo>
                      <a:pt x="108310" y="75129"/>
                      <a:pt x="108310" y="75129"/>
                      <a:pt x="120197" y="88310"/>
                    </a:cubicBezTo>
                    <a:cubicBezTo>
                      <a:pt x="120197" y="88310"/>
                      <a:pt x="120197" y="88310"/>
                      <a:pt x="120197" y="11862"/>
                    </a:cubicBezTo>
                    <a:cubicBezTo>
                      <a:pt x="120197" y="5272"/>
                      <a:pt x="125481" y="0"/>
                      <a:pt x="132085" y="0"/>
                    </a:cubicBezTo>
                    <a:close/>
                  </a:path>
                </a:pathLst>
              </a:custGeom>
              <a:solidFill>
                <a:schemeClr val="tx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39" name="组合 138"/>
            <p:cNvGrpSpPr/>
            <p:nvPr/>
          </p:nvGrpSpPr>
          <p:grpSpPr>
            <a:xfrm>
              <a:off x="3777646" y="5022138"/>
              <a:ext cx="465222" cy="465220"/>
              <a:chOff x="874713" y="1845846"/>
              <a:chExt cx="601161" cy="601161"/>
            </a:xfrm>
          </p:grpSpPr>
          <p:sp>
            <p:nvSpPr>
              <p:cNvPr id="140" name="椭圆 139"/>
              <p:cNvSpPr/>
              <p:nvPr/>
            </p:nvSpPr>
            <p:spPr>
              <a:xfrm>
                <a:off x="874713" y="1845846"/>
                <a:ext cx="601161" cy="60116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1" name="android-with-two-arms-up_79421"/>
              <p:cNvSpPr>
                <a:spLocks noChangeAspect="1"/>
              </p:cNvSpPr>
              <p:nvPr/>
            </p:nvSpPr>
            <p:spPr bwMode="auto">
              <a:xfrm>
                <a:off x="972236" y="1943570"/>
                <a:ext cx="406115" cy="405712"/>
              </a:xfrm>
              <a:custGeom>
                <a:avLst/>
                <a:gdLst>
                  <a:gd name="connsiteX0" fmla="*/ 40194 w 338474"/>
                  <a:gd name="connsiteY0" fmla="*/ 23813 h 338138"/>
                  <a:gd name="connsiteX1" fmla="*/ 29631 w 338474"/>
                  <a:gd name="connsiteY1" fmla="*/ 29074 h 338138"/>
                  <a:gd name="connsiteX2" fmla="*/ 32272 w 338474"/>
                  <a:gd name="connsiteY2" fmla="*/ 60643 h 338138"/>
                  <a:gd name="connsiteX3" fmla="*/ 61321 w 338474"/>
                  <a:gd name="connsiteY3" fmla="*/ 96158 h 338138"/>
                  <a:gd name="connsiteX4" fmla="*/ 95653 w 338474"/>
                  <a:gd name="connsiteY4" fmla="*/ 129042 h 338138"/>
                  <a:gd name="connsiteX5" fmla="*/ 98294 w 338474"/>
                  <a:gd name="connsiteY5" fmla="*/ 140880 h 338138"/>
                  <a:gd name="connsiteX6" fmla="*/ 52078 w 338474"/>
                  <a:gd name="connsiteY6" fmla="*/ 281623 h 338138"/>
                  <a:gd name="connsiteX7" fmla="*/ 79808 w 338474"/>
                  <a:gd name="connsiteY7" fmla="*/ 300038 h 338138"/>
                  <a:gd name="connsiteX8" fmla="*/ 149791 w 338474"/>
                  <a:gd name="connsiteY8" fmla="*/ 200071 h 338138"/>
                  <a:gd name="connsiteX9" fmla="*/ 157714 w 338474"/>
                  <a:gd name="connsiteY9" fmla="*/ 194809 h 338138"/>
                  <a:gd name="connsiteX10" fmla="*/ 168277 w 338474"/>
                  <a:gd name="connsiteY10" fmla="*/ 198756 h 338138"/>
                  <a:gd name="connsiteX11" fmla="*/ 198648 w 338474"/>
                  <a:gd name="connsiteY11" fmla="*/ 227693 h 338138"/>
                  <a:gd name="connsiteX12" fmla="*/ 202609 w 338474"/>
                  <a:gd name="connsiteY12" fmla="*/ 235586 h 338138"/>
                  <a:gd name="connsiteX13" fmla="*/ 207891 w 338474"/>
                  <a:gd name="connsiteY13" fmla="*/ 297407 h 338138"/>
                  <a:gd name="connsiteX14" fmla="*/ 299001 w 338474"/>
                  <a:gd name="connsiteY14" fmla="*/ 206648 h 338138"/>
                  <a:gd name="connsiteX15" fmla="*/ 239581 w 338474"/>
                  <a:gd name="connsiteY15" fmla="*/ 202702 h 338138"/>
                  <a:gd name="connsiteX16" fmla="*/ 231659 w 338474"/>
                  <a:gd name="connsiteY16" fmla="*/ 198756 h 338138"/>
                  <a:gd name="connsiteX17" fmla="*/ 199968 w 338474"/>
                  <a:gd name="connsiteY17" fmla="*/ 165872 h 338138"/>
                  <a:gd name="connsiteX18" fmla="*/ 197327 w 338474"/>
                  <a:gd name="connsiteY18" fmla="*/ 156664 h 338138"/>
                  <a:gd name="connsiteX19" fmla="*/ 202609 w 338474"/>
                  <a:gd name="connsiteY19" fmla="*/ 148772 h 338138"/>
                  <a:gd name="connsiteX20" fmla="*/ 301642 w 338474"/>
                  <a:gd name="connsiteY20" fmla="*/ 79058 h 338138"/>
                  <a:gd name="connsiteX21" fmla="*/ 283156 w 338474"/>
                  <a:gd name="connsiteY21" fmla="*/ 51436 h 338138"/>
                  <a:gd name="connsiteX22" fmla="*/ 143189 w 338474"/>
                  <a:gd name="connsiteY22" fmla="*/ 97473 h 338138"/>
                  <a:gd name="connsiteX23" fmla="*/ 129984 w 338474"/>
                  <a:gd name="connsiteY23" fmla="*/ 94842 h 338138"/>
                  <a:gd name="connsiteX24" fmla="*/ 98294 w 338474"/>
                  <a:gd name="connsiteY24" fmla="*/ 60643 h 338138"/>
                  <a:gd name="connsiteX25" fmla="*/ 40194 w 338474"/>
                  <a:gd name="connsiteY25" fmla="*/ 23813 h 338138"/>
                  <a:gd name="connsiteX26" fmla="*/ 39669 w 338474"/>
                  <a:gd name="connsiteY26" fmla="*/ 0 h 338138"/>
                  <a:gd name="connsiteX27" fmla="*/ 115018 w 338474"/>
                  <a:gd name="connsiteY27" fmla="*/ 43588 h 338138"/>
                  <a:gd name="connsiteX28" fmla="*/ 141456 w 338474"/>
                  <a:gd name="connsiteY28" fmla="*/ 72647 h 338138"/>
                  <a:gd name="connsiteX29" fmla="*/ 284223 w 338474"/>
                  <a:gd name="connsiteY29" fmla="*/ 25096 h 338138"/>
                  <a:gd name="connsiteX30" fmla="*/ 297442 w 338474"/>
                  <a:gd name="connsiteY30" fmla="*/ 30380 h 338138"/>
                  <a:gd name="connsiteX31" fmla="*/ 327846 w 338474"/>
                  <a:gd name="connsiteY31" fmla="*/ 75289 h 338138"/>
                  <a:gd name="connsiteX32" fmla="*/ 325202 w 338474"/>
                  <a:gd name="connsiteY32" fmla="*/ 92460 h 338138"/>
                  <a:gd name="connsiteX33" fmla="*/ 227381 w 338474"/>
                  <a:gd name="connsiteY33" fmla="*/ 159823 h 338138"/>
                  <a:gd name="connsiteX34" fmla="*/ 245887 w 338474"/>
                  <a:gd name="connsiteY34" fmla="*/ 179636 h 338138"/>
                  <a:gd name="connsiteX35" fmla="*/ 327846 w 338474"/>
                  <a:gd name="connsiteY35" fmla="*/ 184919 h 338138"/>
                  <a:gd name="connsiteX36" fmla="*/ 337099 w 338474"/>
                  <a:gd name="connsiteY36" fmla="*/ 192844 h 338138"/>
                  <a:gd name="connsiteX37" fmla="*/ 334455 w 338474"/>
                  <a:gd name="connsiteY37" fmla="*/ 206053 h 338138"/>
                  <a:gd name="connsiteX38" fmla="*/ 206230 w 338474"/>
                  <a:gd name="connsiteY38" fmla="*/ 334176 h 338138"/>
                  <a:gd name="connsiteX39" fmla="*/ 198298 w 338474"/>
                  <a:gd name="connsiteY39" fmla="*/ 338138 h 338138"/>
                  <a:gd name="connsiteX40" fmla="*/ 193011 w 338474"/>
                  <a:gd name="connsiteY40" fmla="*/ 336817 h 338138"/>
                  <a:gd name="connsiteX41" fmla="*/ 185079 w 338474"/>
                  <a:gd name="connsiteY41" fmla="*/ 327571 h 338138"/>
                  <a:gd name="connsiteX42" fmla="*/ 178470 w 338474"/>
                  <a:gd name="connsiteY42" fmla="*/ 243037 h 338138"/>
                  <a:gd name="connsiteX43" fmla="*/ 161285 w 338474"/>
                  <a:gd name="connsiteY43" fmla="*/ 227187 h 338138"/>
                  <a:gd name="connsiteX44" fmla="*/ 92545 w 338474"/>
                  <a:gd name="connsiteY44" fmla="*/ 324930 h 338138"/>
                  <a:gd name="connsiteX45" fmla="*/ 75361 w 338474"/>
                  <a:gd name="connsiteY45" fmla="*/ 327571 h 338138"/>
                  <a:gd name="connsiteX46" fmla="*/ 30416 w 338474"/>
                  <a:gd name="connsiteY46" fmla="*/ 297192 h 338138"/>
                  <a:gd name="connsiteX47" fmla="*/ 26450 w 338474"/>
                  <a:gd name="connsiteY47" fmla="*/ 282662 h 338138"/>
                  <a:gd name="connsiteX48" fmla="*/ 72717 w 338474"/>
                  <a:gd name="connsiteY48" fmla="*/ 141331 h 338138"/>
                  <a:gd name="connsiteX49" fmla="*/ 44957 w 338474"/>
                  <a:gd name="connsiteY49" fmla="*/ 113593 h 338138"/>
                  <a:gd name="connsiteX50" fmla="*/ 43635 w 338474"/>
                  <a:gd name="connsiteY50" fmla="*/ 113593 h 338138"/>
                  <a:gd name="connsiteX51" fmla="*/ 10587 w 338474"/>
                  <a:gd name="connsiteY51" fmla="*/ 72647 h 338138"/>
                  <a:gd name="connsiteX52" fmla="*/ 11909 w 338474"/>
                  <a:gd name="connsiteY52" fmla="*/ 10567 h 338138"/>
                  <a:gd name="connsiteX53" fmla="*/ 39669 w 338474"/>
                  <a:gd name="connsiteY53"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474" h="338138">
                    <a:moveTo>
                      <a:pt x="40194" y="23813"/>
                    </a:moveTo>
                    <a:cubicBezTo>
                      <a:pt x="34912" y="23813"/>
                      <a:pt x="32272" y="25128"/>
                      <a:pt x="29631" y="29074"/>
                    </a:cubicBezTo>
                    <a:cubicBezTo>
                      <a:pt x="26990" y="30390"/>
                      <a:pt x="19067" y="38282"/>
                      <a:pt x="32272" y="60643"/>
                    </a:cubicBezTo>
                    <a:cubicBezTo>
                      <a:pt x="40194" y="75112"/>
                      <a:pt x="53399" y="88266"/>
                      <a:pt x="61321" y="96158"/>
                    </a:cubicBezTo>
                    <a:cubicBezTo>
                      <a:pt x="61321" y="96158"/>
                      <a:pt x="61321" y="96158"/>
                      <a:pt x="95653" y="129042"/>
                    </a:cubicBezTo>
                    <a:cubicBezTo>
                      <a:pt x="98294" y="131672"/>
                      <a:pt x="99614" y="136934"/>
                      <a:pt x="98294" y="140880"/>
                    </a:cubicBezTo>
                    <a:cubicBezTo>
                      <a:pt x="98294" y="140880"/>
                      <a:pt x="98294" y="140880"/>
                      <a:pt x="52078" y="281623"/>
                    </a:cubicBezTo>
                    <a:cubicBezTo>
                      <a:pt x="52078" y="281623"/>
                      <a:pt x="52078" y="281623"/>
                      <a:pt x="79808" y="300038"/>
                    </a:cubicBezTo>
                    <a:cubicBezTo>
                      <a:pt x="79808" y="300038"/>
                      <a:pt x="79808" y="300038"/>
                      <a:pt x="149791" y="200071"/>
                    </a:cubicBezTo>
                    <a:cubicBezTo>
                      <a:pt x="151112" y="197440"/>
                      <a:pt x="155073" y="194809"/>
                      <a:pt x="157714" y="194809"/>
                    </a:cubicBezTo>
                    <a:cubicBezTo>
                      <a:pt x="161675" y="194809"/>
                      <a:pt x="165636" y="196125"/>
                      <a:pt x="168277" y="198756"/>
                    </a:cubicBezTo>
                    <a:cubicBezTo>
                      <a:pt x="168277" y="198756"/>
                      <a:pt x="168277" y="198756"/>
                      <a:pt x="198648" y="227693"/>
                    </a:cubicBezTo>
                    <a:cubicBezTo>
                      <a:pt x="201288" y="230324"/>
                      <a:pt x="202609" y="232955"/>
                      <a:pt x="202609" y="235586"/>
                    </a:cubicBezTo>
                    <a:cubicBezTo>
                      <a:pt x="202609" y="235586"/>
                      <a:pt x="202609" y="235586"/>
                      <a:pt x="207891" y="297407"/>
                    </a:cubicBezTo>
                    <a:cubicBezTo>
                      <a:pt x="207891" y="297407"/>
                      <a:pt x="207891" y="297407"/>
                      <a:pt x="299001" y="206648"/>
                    </a:cubicBezTo>
                    <a:cubicBezTo>
                      <a:pt x="299001" y="206648"/>
                      <a:pt x="299001" y="206648"/>
                      <a:pt x="239581" y="202702"/>
                    </a:cubicBezTo>
                    <a:cubicBezTo>
                      <a:pt x="236940" y="202702"/>
                      <a:pt x="234299" y="201386"/>
                      <a:pt x="231659" y="198756"/>
                    </a:cubicBezTo>
                    <a:cubicBezTo>
                      <a:pt x="231659" y="198756"/>
                      <a:pt x="231659" y="198756"/>
                      <a:pt x="199968" y="165872"/>
                    </a:cubicBezTo>
                    <a:cubicBezTo>
                      <a:pt x="197327" y="163241"/>
                      <a:pt x="196007" y="160610"/>
                      <a:pt x="197327" y="156664"/>
                    </a:cubicBezTo>
                    <a:cubicBezTo>
                      <a:pt x="197327" y="154033"/>
                      <a:pt x="199968" y="150087"/>
                      <a:pt x="202609" y="148772"/>
                    </a:cubicBezTo>
                    <a:lnTo>
                      <a:pt x="301642" y="79058"/>
                    </a:lnTo>
                    <a:cubicBezTo>
                      <a:pt x="301642" y="79058"/>
                      <a:pt x="301642" y="79058"/>
                      <a:pt x="283156" y="51436"/>
                    </a:cubicBezTo>
                    <a:cubicBezTo>
                      <a:pt x="283156" y="51436"/>
                      <a:pt x="283156" y="51436"/>
                      <a:pt x="143189" y="97473"/>
                    </a:cubicBezTo>
                    <a:cubicBezTo>
                      <a:pt x="137907" y="98788"/>
                      <a:pt x="133946" y="97473"/>
                      <a:pt x="129984" y="94842"/>
                    </a:cubicBezTo>
                    <a:cubicBezTo>
                      <a:pt x="129984" y="94842"/>
                      <a:pt x="129984" y="94842"/>
                      <a:pt x="98294" y="60643"/>
                    </a:cubicBezTo>
                    <a:cubicBezTo>
                      <a:pt x="74526" y="38282"/>
                      <a:pt x="53399" y="23813"/>
                      <a:pt x="40194" y="23813"/>
                    </a:cubicBezTo>
                    <a:close/>
                    <a:moveTo>
                      <a:pt x="39669" y="0"/>
                    </a:moveTo>
                    <a:cubicBezTo>
                      <a:pt x="64785" y="0"/>
                      <a:pt x="95189" y="23775"/>
                      <a:pt x="115018" y="43588"/>
                    </a:cubicBezTo>
                    <a:cubicBezTo>
                      <a:pt x="115018" y="43588"/>
                      <a:pt x="115018" y="43588"/>
                      <a:pt x="141456" y="72647"/>
                    </a:cubicBezTo>
                    <a:cubicBezTo>
                      <a:pt x="141456" y="72647"/>
                      <a:pt x="141456" y="72647"/>
                      <a:pt x="284223" y="25096"/>
                    </a:cubicBezTo>
                    <a:cubicBezTo>
                      <a:pt x="288189" y="23775"/>
                      <a:pt x="294798" y="26417"/>
                      <a:pt x="297442" y="30380"/>
                    </a:cubicBezTo>
                    <a:cubicBezTo>
                      <a:pt x="297442" y="30380"/>
                      <a:pt x="297442" y="30380"/>
                      <a:pt x="327846" y="75289"/>
                    </a:cubicBezTo>
                    <a:cubicBezTo>
                      <a:pt x="331812" y="80572"/>
                      <a:pt x="330490" y="88497"/>
                      <a:pt x="325202" y="92460"/>
                    </a:cubicBezTo>
                    <a:cubicBezTo>
                      <a:pt x="325202" y="92460"/>
                      <a:pt x="325202" y="92460"/>
                      <a:pt x="227381" y="159823"/>
                    </a:cubicBezTo>
                    <a:cubicBezTo>
                      <a:pt x="227381" y="159823"/>
                      <a:pt x="227381" y="159823"/>
                      <a:pt x="245887" y="179636"/>
                    </a:cubicBezTo>
                    <a:cubicBezTo>
                      <a:pt x="245887" y="179636"/>
                      <a:pt x="245887" y="179636"/>
                      <a:pt x="327846" y="184919"/>
                    </a:cubicBezTo>
                    <a:cubicBezTo>
                      <a:pt x="331812" y="186240"/>
                      <a:pt x="335777" y="188882"/>
                      <a:pt x="337099" y="192844"/>
                    </a:cubicBezTo>
                    <a:cubicBezTo>
                      <a:pt x="339743" y="196807"/>
                      <a:pt x="338421" y="202090"/>
                      <a:pt x="334455" y="206053"/>
                    </a:cubicBezTo>
                    <a:cubicBezTo>
                      <a:pt x="334455" y="206053"/>
                      <a:pt x="334455" y="206053"/>
                      <a:pt x="206230" y="334176"/>
                    </a:cubicBezTo>
                    <a:cubicBezTo>
                      <a:pt x="203586" y="336817"/>
                      <a:pt x="200942" y="338138"/>
                      <a:pt x="198298" y="338138"/>
                    </a:cubicBezTo>
                    <a:cubicBezTo>
                      <a:pt x="195655" y="338138"/>
                      <a:pt x="194333" y="338138"/>
                      <a:pt x="193011" y="336817"/>
                    </a:cubicBezTo>
                    <a:cubicBezTo>
                      <a:pt x="189045" y="335496"/>
                      <a:pt x="186401" y="331534"/>
                      <a:pt x="185079" y="327571"/>
                    </a:cubicBezTo>
                    <a:cubicBezTo>
                      <a:pt x="185079" y="327571"/>
                      <a:pt x="185079" y="327571"/>
                      <a:pt x="178470" y="243037"/>
                    </a:cubicBezTo>
                    <a:cubicBezTo>
                      <a:pt x="178470" y="243037"/>
                      <a:pt x="178470" y="243037"/>
                      <a:pt x="161285" y="227187"/>
                    </a:cubicBezTo>
                    <a:cubicBezTo>
                      <a:pt x="161285" y="227187"/>
                      <a:pt x="161285" y="227187"/>
                      <a:pt x="92545" y="324930"/>
                    </a:cubicBezTo>
                    <a:cubicBezTo>
                      <a:pt x="88580" y="330213"/>
                      <a:pt x="80648" y="331534"/>
                      <a:pt x="75361" y="327571"/>
                    </a:cubicBezTo>
                    <a:cubicBezTo>
                      <a:pt x="75361" y="327571"/>
                      <a:pt x="75361" y="327571"/>
                      <a:pt x="30416" y="297192"/>
                    </a:cubicBezTo>
                    <a:cubicBezTo>
                      <a:pt x="26450" y="293229"/>
                      <a:pt x="23806" y="287946"/>
                      <a:pt x="26450" y="282662"/>
                    </a:cubicBezTo>
                    <a:cubicBezTo>
                      <a:pt x="26450" y="282662"/>
                      <a:pt x="26450" y="282662"/>
                      <a:pt x="72717" y="141331"/>
                    </a:cubicBezTo>
                    <a:cubicBezTo>
                      <a:pt x="72717" y="141331"/>
                      <a:pt x="72717" y="141331"/>
                      <a:pt x="44957" y="113593"/>
                    </a:cubicBezTo>
                    <a:cubicBezTo>
                      <a:pt x="44957" y="113593"/>
                      <a:pt x="44957" y="113593"/>
                      <a:pt x="43635" y="113593"/>
                    </a:cubicBezTo>
                    <a:cubicBezTo>
                      <a:pt x="34381" y="104347"/>
                      <a:pt x="21162" y="89818"/>
                      <a:pt x="10587" y="72647"/>
                    </a:cubicBezTo>
                    <a:cubicBezTo>
                      <a:pt x="-7920" y="40946"/>
                      <a:pt x="1333" y="22454"/>
                      <a:pt x="11909" y="10567"/>
                    </a:cubicBezTo>
                    <a:cubicBezTo>
                      <a:pt x="18518" y="3963"/>
                      <a:pt x="29094" y="0"/>
                      <a:pt x="39669" y="0"/>
                    </a:cubicBezTo>
                    <a:close/>
                  </a:path>
                </a:pathLst>
              </a:custGeom>
              <a:solidFill>
                <a:schemeClr val="tx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
        <p:nvSpPr>
          <p:cNvPr id="43" name="矩形 42"/>
          <p:cNvSpPr/>
          <p:nvPr/>
        </p:nvSpPr>
        <p:spPr>
          <a:xfrm>
            <a:off x="1703725" y="4221036"/>
            <a:ext cx="2308886" cy="609398"/>
          </a:xfrm>
          <a:prstGeom prst="rect">
            <a:avLst/>
          </a:prstGeom>
        </p:spPr>
        <p:txBody>
          <a:bodyPr wrap="square">
            <a:spAutoFit/>
          </a:bodyPr>
          <a:lstStyle/>
          <a:p>
            <a:pPr algn="ctr">
              <a:lnSpc>
                <a:spcPct val="120000"/>
              </a:lnSpc>
            </a:pPr>
            <a:r>
              <a:rPr lang="zh-CN" altLang="en-US" sz="1400" dirty="0">
                <a:solidFill>
                  <a:schemeClr val="tx1">
                    <a:lumMod val="50000"/>
                    <a:lumOff val="50000"/>
                  </a:schemeClr>
                </a:solidFill>
              </a:rPr>
              <a:t>用户可以在投影仪或者计算机上进行演示</a:t>
            </a:r>
            <a:endParaRPr lang="zh-CN" altLang="en-US" sz="1400" dirty="0">
              <a:solidFill>
                <a:schemeClr val="tx1">
                  <a:lumMod val="50000"/>
                  <a:lumOff val="50000"/>
                </a:schemeClr>
              </a:solidFill>
            </a:endParaRPr>
          </a:p>
        </p:txBody>
      </p:sp>
      <p:sp>
        <p:nvSpPr>
          <p:cNvPr id="44" name="矩形 43"/>
          <p:cNvSpPr/>
          <p:nvPr/>
        </p:nvSpPr>
        <p:spPr>
          <a:xfrm>
            <a:off x="4941557" y="4221036"/>
            <a:ext cx="2308886" cy="609398"/>
          </a:xfrm>
          <a:prstGeom prst="rect">
            <a:avLst/>
          </a:prstGeom>
        </p:spPr>
        <p:txBody>
          <a:bodyPr wrap="square">
            <a:spAutoFit/>
          </a:bodyPr>
          <a:lstStyle/>
          <a:p>
            <a:pPr algn="ctr">
              <a:lnSpc>
                <a:spcPct val="120000"/>
              </a:lnSpc>
            </a:pPr>
            <a:r>
              <a:rPr lang="zh-CN" altLang="en-US" sz="1400" dirty="0">
                <a:solidFill>
                  <a:schemeClr val="tx1">
                    <a:lumMod val="50000"/>
                    <a:lumOff val="50000"/>
                  </a:schemeClr>
                </a:solidFill>
              </a:rPr>
              <a:t>用户可以在投影仪或者计算机上进行演示</a:t>
            </a:r>
            <a:endParaRPr lang="zh-CN" altLang="en-US" sz="1400" dirty="0">
              <a:solidFill>
                <a:schemeClr val="tx1">
                  <a:lumMod val="50000"/>
                  <a:lumOff val="50000"/>
                </a:schemeClr>
              </a:solidFill>
            </a:endParaRPr>
          </a:p>
        </p:txBody>
      </p:sp>
      <p:sp>
        <p:nvSpPr>
          <p:cNvPr id="45" name="矩形 44"/>
          <p:cNvSpPr/>
          <p:nvPr/>
        </p:nvSpPr>
        <p:spPr>
          <a:xfrm>
            <a:off x="8174041" y="4221036"/>
            <a:ext cx="2308886" cy="609398"/>
          </a:xfrm>
          <a:prstGeom prst="rect">
            <a:avLst/>
          </a:prstGeom>
        </p:spPr>
        <p:txBody>
          <a:bodyPr wrap="square">
            <a:spAutoFit/>
          </a:bodyPr>
          <a:lstStyle/>
          <a:p>
            <a:pPr algn="ctr">
              <a:lnSpc>
                <a:spcPct val="120000"/>
              </a:lnSpc>
            </a:pPr>
            <a:r>
              <a:rPr lang="zh-CN" altLang="en-US" sz="1400" dirty="0">
                <a:solidFill>
                  <a:schemeClr val="tx1">
                    <a:lumMod val="50000"/>
                    <a:lumOff val="50000"/>
                  </a:schemeClr>
                </a:solidFill>
              </a:rPr>
              <a:t>用户可以在投影仪或者计算机上进行演示</a:t>
            </a:r>
            <a:endParaRPr lang="zh-CN" altLang="en-US" sz="1400" dirty="0">
              <a:solidFill>
                <a:schemeClr val="tx1">
                  <a:lumMod val="50000"/>
                  <a:lumOff val="50000"/>
                </a:schemeClr>
              </a:solidFill>
            </a:endParaRPr>
          </a:p>
        </p:txBody>
      </p:sp>
      <p:pic>
        <p:nvPicPr>
          <p:cNvPr id="148" name="图片占位符 147"/>
          <p:cNvPicPr>
            <a:picLocks noGrp="1" noChangeAspect="1"/>
          </p:cNvPicPr>
          <p:nvPr>
            <p:ph type="pic" sz="quarter" idx="10"/>
          </p:nvPr>
        </p:nvPicPr>
        <p:blipFill>
          <a:blip r:embed="rId1">
            <a:grayscl/>
            <a:extLst>
              <a:ext uri="{28A0092B-C50C-407E-A947-70E740481C1C}">
                <a14:useLocalDpi xmlns:a14="http://schemas.microsoft.com/office/drawing/2010/main" val="0"/>
              </a:ext>
            </a:extLst>
          </a:blip>
          <a:srcRect l="19940" r="19940"/>
          <a:stretch>
            <a:fillRect/>
          </a:stretch>
        </p:blipFill>
        <p:spPr/>
      </p:pic>
      <p:pic>
        <p:nvPicPr>
          <p:cNvPr id="152" name="图片占位符 151"/>
          <p:cNvPicPr>
            <a:picLocks noGrp="1" noChangeAspect="1"/>
          </p:cNvPicPr>
          <p:nvPr>
            <p:ph type="pic" sz="quarter" idx="12"/>
          </p:nvPr>
        </p:nvPicPr>
        <p:blipFill>
          <a:blip r:embed="rId2">
            <a:grayscl/>
            <a:extLst>
              <a:ext uri="{28A0092B-C50C-407E-A947-70E740481C1C}">
                <a14:useLocalDpi xmlns:a14="http://schemas.microsoft.com/office/drawing/2010/main" val="0"/>
              </a:ext>
            </a:extLst>
          </a:blip>
          <a:srcRect l="18724" r="18724"/>
          <a:stretch>
            <a:fillRect/>
          </a:stretch>
        </p:blipFill>
        <p:spPr/>
      </p:pic>
      <p:pic>
        <p:nvPicPr>
          <p:cNvPr id="156" name="图片占位符 155"/>
          <p:cNvPicPr>
            <a:picLocks noGrp="1" noChangeAspect="1"/>
          </p:cNvPicPr>
          <p:nvPr>
            <p:ph type="pic" sz="quarter" idx="11"/>
          </p:nvPr>
        </p:nvPicPr>
        <p:blipFill>
          <a:blip r:embed="rId3">
            <a:grayscl/>
            <a:extLst>
              <a:ext uri="{28A0092B-C50C-407E-A947-70E740481C1C}">
                <a14:useLocalDpi xmlns:a14="http://schemas.microsoft.com/office/drawing/2010/main" val="0"/>
              </a:ext>
            </a:extLst>
          </a:blip>
          <a:srcRect l="18750" r="18750"/>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250" advTm="3000">
        <p14:switch dir="r"/>
      </p:transition>
    </mc:Choice>
    <mc:Fallback>
      <p:transition spd="slow" advTm="3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5000">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14:bounceEnd="55000">
                                          <p:cBhvr additive="base">
                                            <p:cTn id="7" dur="1000" fill="hold"/>
                                            <p:tgtEl>
                                              <p:spTgt spid="148"/>
                                            </p:tgtEl>
                                            <p:attrNameLst>
                                              <p:attrName>ppt_x</p:attrName>
                                            </p:attrNameLst>
                                          </p:cBhvr>
                                          <p:tavLst>
                                            <p:tav tm="0">
                                              <p:val>
                                                <p:strVal val="#ppt_x"/>
                                              </p:val>
                                            </p:tav>
                                            <p:tav tm="100000">
                                              <p:val>
                                                <p:strVal val="#ppt_x"/>
                                              </p:val>
                                            </p:tav>
                                          </p:tavLst>
                                        </p:anim>
                                        <p:anim calcmode="lin" valueType="num" p14:bounceEnd="55000">
                                          <p:cBhvr additive="base">
                                            <p:cTn id="8" dur="1000" fill="hold"/>
                                            <p:tgtEl>
                                              <p:spTgt spid="14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par>
                              <p:cTn id="16" fill="hold">
                                <p:stCondLst>
                                  <p:cond delay="1500"/>
                                </p:stCondLst>
                                <p:childTnLst>
                                  <p:par>
                                    <p:cTn id="17" presetID="2" presetClass="entr" presetSubtype="4" fill="hold" nodeType="afterEffect" p14:presetBounceEnd="55000">
                                      <p:stCondLst>
                                        <p:cond delay="0"/>
                                      </p:stCondLst>
                                      <p:childTnLst>
                                        <p:set>
                                          <p:cBhvr>
                                            <p:cTn id="18" dur="1" fill="hold">
                                              <p:stCondLst>
                                                <p:cond delay="0"/>
                                              </p:stCondLst>
                                            </p:cTn>
                                            <p:tgtEl>
                                              <p:spTgt spid="156"/>
                                            </p:tgtEl>
                                            <p:attrNameLst>
                                              <p:attrName>style.visibility</p:attrName>
                                            </p:attrNameLst>
                                          </p:cBhvr>
                                          <p:to>
                                            <p:strVal val="visible"/>
                                          </p:to>
                                        </p:set>
                                        <p:anim calcmode="lin" valueType="num" p14:bounceEnd="55000">
                                          <p:cBhvr additive="base">
                                            <p:cTn id="19" dur="1000" fill="hold"/>
                                            <p:tgtEl>
                                              <p:spTgt spid="156"/>
                                            </p:tgtEl>
                                            <p:attrNameLst>
                                              <p:attrName>ppt_x</p:attrName>
                                            </p:attrNameLst>
                                          </p:cBhvr>
                                          <p:tavLst>
                                            <p:tav tm="0">
                                              <p:val>
                                                <p:strVal val="#ppt_x"/>
                                              </p:val>
                                            </p:tav>
                                            <p:tav tm="100000">
                                              <p:val>
                                                <p:strVal val="#ppt_x"/>
                                              </p:val>
                                            </p:tav>
                                          </p:tavLst>
                                        </p:anim>
                                        <p:anim calcmode="lin" valueType="num" p14:bounceEnd="55000">
                                          <p:cBhvr additive="base">
                                            <p:cTn id="20" dur="1000" fill="hold"/>
                                            <p:tgtEl>
                                              <p:spTgt spid="156"/>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fade">
                                          <p:cBhvr>
                                            <p:cTn id="24" dur="500"/>
                                            <p:tgtEl>
                                              <p:spTgt spid="9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par>
                              <p:cTn id="28" fill="hold">
                                <p:stCondLst>
                                  <p:cond delay="3000"/>
                                </p:stCondLst>
                                <p:childTnLst>
                                  <p:par>
                                    <p:cTn id="29" presetID="2" presetClass="entr" presetSubtype="4" fill="hold" nodeType="afterEffect" p14:presetBounceEnd="55000">
                                      <p:stCondLst>
                                        <p:cond delay="0"/>
                                      </p:stCondLst>
                                      <p:childTnLst>
                                        <p:set>
                                          <p:cBhvr>
                                            <p:cTn id="30" dur="1" fill="hold">
                                              <p:stCondLst>
                                                <p:cond delay="0"/>
                                              </p:stCondLst>
                                            </p:cTn>
                                            <p:tgtEl>
                                              <p:spTgt spid="152"/>
                                            </p:tgtEl>
                                            <p:attrNameLst>
                                              <p:attrName>style.visibility</p:attrName>
                                            </p:attrNameLst>
                                          </p:cBhvr>
                                          <p:to>
                                            <p:strVal val="visible"/>
                                          </p:to>
                                        </p:set>
                                        <p:anim calcmode="lin" valueType="num" p14:bounceEnd="55000">
                                          <p:cBhvr additive="base">
                                            <p:cTn id="31" dur="1000" fill="hold"/>
                                            <p:tgtEl>
                                              <p:spTgt spid="152"/>
                                            </p:tgtEl>
                                            <p:attrNameLst>
                                              <p:attrName>ppt_x</p:attrName>
                                            </p:attrNameLst>
                                          </p:cBhvr>
                                          <p:tavLst>
                                            <p:tav tm="0">
                                              <p:val>
                                                <p:strVal val="#ppt_x"/>
                                              </p:val>
                                            </p:tav>
                                            <p:tav tm="100000">
                                              <p:val>
                                                <p:strVal val="#ppt_x"/>
                                              </p:val>
                                            </p:tav>
                                          </p:tavLst>
                                        </p:anim>
                                        <p:anim calcmode="lin" valueType="num" p14:bounceEnd="55000">
                                          <p:cBhvr additive="base">
                                            <p:cTn id="32" dur="1000" fill="hold"/>
                                            <p:tgtEl>
                                              <p:spTgt spid="152"/>
                                            </p:tgtEl>
                                            <p:attrNameLst>
                                              <p:attrName>ppt_y</p:attrName>
                                            </p:attrNameLst>
                                          </p:cBhvr>
                                          <p:tavLst>
                                            <p:tav tm="0">
                                              <p:val>
                                                <p:strVal val="1+#ppt_h/2"/>
                                              </p:val>
                                            </p:tav>
                                            <p:tav tm="100000">
                                              <p:val>
                                                <p:strVal val="#ppt_y"/>
                                              </p:val>
                                            </p:tav>
                                          </p:tavLst>
                                        </p:anim>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136"/>
                                            </p:tgtEl>
                                            <p:attrNameLst>
                                              <p:attrName>style.visibility</p:attrName>
                                            </p:attrNameLst>
                                          </p:cBhvr>
                                          <p:to>
                                            <p:strVal val="visible"/>
                                          </p:to>
                                        </p:set>
                                        <p:animEffect transition="in" filter="fade">
                                          <p:cBhvr>
                                            <p:cTn id="36" dur="500"/>
                                            <p:tgtEl>
                                              <p:spTgt spid="13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additive="base">
                                            <p:cTn id="7" dur="1000" fill="hold"/>
                                            <p:tgtEl>
                                              <p:spTgt spid="148"/>
                                            </p:tgtEl>
                                            <p:attrNameLst>
                                              <p:attrName>ppt_x</p:attrName>
                                            </p:attrNameLst>
                                          </p:cBhvr>
                                          <p:tavLst>
                                            <p:tav tm="0">
                                              <p:val>
                                                <p:strVal val="#ppt_x"/>
                                              </p:val>
                                            </p:tav>
                                            <p:tav tm="100000">
                                              <p:val>
                                                <p:strVal val="#ppt_x"/>
                                              </p:val>
                                            </p:tav>
                                          </p:tavLst>
                                        </p:anim>
                                        <p:anim calcmode="lin" valueType="num">
                                          <p:cBhvr additive="base">
                                            <p:cTn id="8" dur="1000" fill="hold"/>
                                            <p:tgtEl>
                                              <p:spTgt spid="14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56"/>
                                            </p:tgtEl>
                                            <p:attrNameLst>
                                              <p:attrName>style.visibility</p:attrName>
                                            </p:attrNameLst>
                                          </p:cBhvr>
                                          <p:to>
                                            <p:strVal val="visible"/>
                                          </p:to>
                                        </p:set>
                                        <p:anim calcmode="lin" valueType="num">
                                          <p:cBhvr additive="base">
                                            <p:cTn id="19" dur="1000" fill="hold"/>
                                            <p:tgtEl>
                                              <p:spTgt spid="156"/>
                                            </p:tgtEl>
                                            <p:attrNameLst>
                                              <p:attrName>ppt_x</p:attrName>
                                            </p:attrNameLst>
                                          </p:cBhvr>
                                          <p:tavLst>
                                            <p:tav tm="0">
                                              <p:val>
                                                <p:strVal val="#ppt_x"/>
                                              </p:val>
                                            </p:tav>
                                            <p:tav tm="100000">
                                              <p:val>
                                                <p:strVal val="#ppt_x"/>
                                              </p:val>
                                            </p:tav>
                                          </p:tavLst>
                                        </p:anim>
                                        <p:anim calcmode="lin" valueType="num">
                                          <p:cBhvr additive="base">
                                            <p:cTn id="20" dur="1000" fill="hold"/>
                                            <p:tgtEl>
                                              <p:spTgt spid="156"/>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fade">
                                          <p:cBhvr>
                                            <p:cTn id="24" dur="500"/>
                                            <p:tgtEl>
                                              <p:spTgt spid="9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152"/>
                                            </p:tgtEl>
                                            <p:attrNameLst>
                                              <p:attrName>style.visibility</p:attrName>
                                            </p:attrNameLst>
                                          </p:cBhvr>
                                          <p:to>
                                            <p:strVal val="visible"/>
                                          </p:to>
                                        </p:set>
                                        <p:anim calcmode="lin" valueType="num">
                                          <p:cBhvr additive="base">
                                            <p:cTn id="31" dur="1000" fill="hold"/>
                                            <p:tgtEl>
                                              <p:spTgt spid="152"/>
                                            </p:tgtEl>
                                            <p:attrNameLst>
                                              <p:attrName>ppt_x</p:attrName>
                                            </p:attrNameLst>
                                          </p:cBhvr>
                                          <p:tavLst>
                                            <p:tav tm="0">
                                              <p:val>
                                                <p:strVal val="#ppt_x"/>
                                              </p:val>
                                            </p:tav>
                                            <p:tav tm="100000">
                                              <p:val>
                                                <p:strVal val="#ppt_x"/>
                                              </p:val>
                                            </p:tav>
                                          </p:tavLst>
                                        </p:anim>
                                        <p:anim calcmode="lin" valueType="num">
                                          <p:cBhvr additive="base">
                                            <p:cTn id="32" dur="1000" fill="hold"/>
                                            <p:tgtEl>
                                              <p:spTgt spid="152"/>
                                            </p:tgtEl>
                                            <p:attrNameLst>
                                              <p:attrName>ppt_y</p:attrName>
                                            </p:attrNameLst>
                                          </p:cBhvr>
                                          <p:tavLst>
                                            <p:tav tm="0">
                                              <p:val>
                                                <p:strVal val="1+#ppt_h/2"/>
                                              </p:val>
                                            </p:tav>
                                            <p:tav tm="100000">
                                              <p:val>
                                                <p:strVal val="#ppt_y"/>
                                              </p:val>
                                            </p:tav>
                                          </p:tavLst>
                                        </p:anim>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136"/>
                                            </p:tgtEl>
                                            <p:attrNameLst>
                                              <p:attrName>style.visibility</p:attrName>
                                            </p:attrNameLst>
                                          </p:cBhvr>
                                          <p:to>
                                            <p:strVal val="visible"/>
                                          </p:to>
                                        </p:set>
                                        <p:animEffect transition="in" filter="fade">
                                          <p:cBhvr>
                                            <p:cTn id="36" dur="500"/>
                                            <p:tgtEl>
                                              <p:spTgt spid="13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20581" y="407520"/>
            <a:ext cx="5603270" cy="786658"/>
            <a:chOff x="3320581" y="694122"/>
            <a:chExt cx="5603270" cy="786658"/>
          </a:xfrm>
        </p:grpSpPr>
        <p:sp>
          <p:nvSpPr>
            <p:cNvPr id="2" name="文本框 1"/>
            <p:cNvSpPr txBox="1"/>
            <p:nvPr/>
          </p:nvSpPr>
          <p:spPr>
            <a:xfrm>
              <a:off x="4388410" y="694122"/>
              <a:ext cx="346761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标题文字添加此处</a:t>
              </a:r>
              <a:endPar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3320581" y="1203973"/>
              <a:ext cx="5603270" cy="27680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This template is applicable to work summary, work plan, work report,</a:t>
              </a:r>
              <a:endParaRPr kumimoji="0" lang="zh-CN" altLang="en-US" sz="11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endParaRPr>
            </a:p>
          </p:txBody>
        </p:sp>
      </p:grpSp>
      <p:grpSp>
        <p:nvGrpSpPr>
          <p:cNvPr id="8" name="组合 7"/>
          <p:cNvGrpSpPr/>
          <p:nvPr/>
        </p:nvGrpSpPr>
        <p:grpSpPr>
          <a:xfrm>
            <a:off x="874713" y="1876927"/>
            <a:ext cx="3344361" cy="3866147"/>
            <a:chOff x="874713" y="1876927"/>
            <a:chExt cx="3344361" cy="3866147"/>
          </a:xfrm>
        </p:grpSpPr>
        <p:sp>
          <p:nvSpPr>
            <p:cNvPr id="7" name="矩形 6"/>
            <p:cNvSpPr/>
            <p:nvPr/>
          </p:nvSpPr>
          <p:spPr>
            <a:xfrm>
              <a:off x="874713" y="1876927"/>
              <a:ext cx="3344361" cy="386614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155033" y="5005137"/>
              <a:ext cx="2783722" cy="459409"/>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014872" y="3217960"/>
              <a:ext cx="3064042" cy="1421928"/>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zh-CN" altLang="en-US" sz="1200" dirty="0">
                <a:solidFill>
                  <a:schemeClr val="tx1">
                    <a:lumMod val="50000"/>
                    <a:lumOff val="50000"/>
                  </a:schemeClr>
                </a:solidFill>
              </a:endParaRPr>
            </a:p>
          </p:txBody>
        </p:sp>
        <p:sp>
          <p:nvSpPr>
            <p:cNvPr id="24" name="矩形 23"/>
            <p:cNvSpPr/>
            <p:nvPr/>
          </p:nvSpPr>
          <p:spPr>
            <a:xfrm>
              <a:off x="1425906" y="5040826"/>
              <a:ext cx="2241974" cy="401264"/>
            </a:xfrm>
            <a:prstGeom prst="rect">
              <a:avLst/>
            </a:prstGeom>
          </p:spPr>
          <p:txBody>
            <a:bodyPr wrap="square">
              <a:spAutoFit/>
            </a:bodyPr>
            <a:lstStyle/>
            <a:p>
              <a:pPr algn="ctr">
                <a:lnSpc>
                  <a:spcPct val="120000"/>
                </a:lnSpc>
              </a:pPr>
              <a:r>
                <a:rPr lang="zh-CN" altLang="en-US" dirty="0">
                  <a:solidFill>
                    <a:schemeClr val="bg1"/>
                  </a:solidFill>
                </a:rPr>
                <a:t>标题文字添加</a:t>
              </a:r>
              <a:endParaRPr lang="zh-CN" altLang="en-US" dirty="0">
                <a:solidFill>
                  <a:schemeClr val="bg1"/>
                </a:solidFill>
              </a:endParaRPr>
            </a:p>
          </p:txBody>
        </p:sp>
        <p:sp>
          <p:nvSpPr>
            <p:cNvPr id="35" name="android-with-two-arms-up_79421"/>
            <p:cNvSpPr>
              <a:spLocks noChangeAspect="1"/>
            </p:cNvSpPr>
            <p:nvPr/>
          </p:nvSpPr>
          <p:spPr bwMode="auto">
            <a:xfrm>
              <a:off x="2178664" y="2271186"/>
              <a:ext cx="736458" cy="733818"/>
            </a:xfrm>
            <a:custGeom>
              <a:avLst/>
              <a:gdLst>
                <a:gd name="connsiteX0" fmla="*/ 203949 w 330093"/>
                <a:gd name="connsiteY0" fmla="*/ 69835 h 328910"/>
                <a:gd name="connsiteX1" fmla="*/ 213016 w 330093"/>
                <a:gd name="connsiteY1" fmla="*/ 73661 h 328910"/>
                <a:gd name="connsiteX2" fmla="*/ 210426 w 330093"/>
                <a:gd name="connsiteY2" fmla="*/ 81312 h 328910"/>
                <a:gd name="connsiteX3" fmla="*/ 62750 w 330093"/>
                <a:gd name="connsiteY3" fmla="*/ 146348 h 328910"/>
                <a:gd name="connsiteX4" fmla="*/ 60159 w 330093"/>
                <a:gd name="connsiteY4" fmla="*/ 146348 h 328910"/>
                <a:gd name="connsiteX5" fmla="*/ 53682 w 330093"/>
                <a:gd name="connsiteY5" fmla="*/ 142522 h 328910"/>
                <a:gd name="connsiteX6" fmla="*/ 57568 w 330093"/>
                <a:gd name="connsiteY6" fmla="*/ 134871 h 328910"/>
                <a:gd name="connsiteX7" fmla="*/ 203949 w 330093"/>
                <a:gd name="connsiteY7" fmla="*/ 69835 h 328910"/>
                <a:gd name="connsiteX8" fmla="*/ 273803 w 330093"/>
                <a:gd name="connsiteY8" fmla="*/ 38121 h 328910"/>
                <a:gd name="connsiteX9" fmla="*/ 282868 w 330093"/>
                <a:gd name="connsiteY9" fmla="*/ 42056 h 328910"/>
                <a:gd name="connsiteX10" fmla="*/ 278983 w 330093"/>
                <a:gd name="connsiteY10" fmla="*/ 51236 h 328910"/>
                <a:gd name="connsiteX11" fmla="*/ 245311 w 330093"/>
                <a:gd name="connsiteY11" fmla="*/ 65662 h 328910"/>
                <a:gd name="connsiteX12" fmla="*/ 242721 w 330093"/>
                <a:gd name="connsiteY12" fmla="*/ 66973 h 328910"/>
                <a:gd name="connsiteX13" fmla="*/ 236245 w 330093"/>
                <a:gd name="connsiteY13" fmla="*/ 63039 h 328910"/>
                <a:gd name="connsiteX14" fmla="*/ 240131 w 330093"/>
                <a:gd name="connsiteY14" fmla="*/ 53859 h 328910"/>
                <a:gd name="connsiteX15" fmla="*/ 273803 w 330093"/>
                <a:gd name="connsiteY15" fmla="*/ 38121 h 328910"/>
                <a:gd name="connsiteX16" fmla="*/ 310000 w 330093"/>
                <a:gd name="connsiteY16" fmla="*/ 14288 h 328910"/>
                <a:gd name="connsiteX17" fmla="*/ 16595 w 330093"/>
                <a:gd name="connsiteY17" fmla="*/ 143315 h 328910"/>
                <a:gd name="connsiteX18" fmla="*/ 12700 w 330093"/>
                <a:gd name="connsiteY18" fmla="*/ 149766 h 328910"/>
                <a:gd name="connsiteX19" fmla="*/ 17893 w 330093"/>
                <a:gd name="connsiteY19" fmla="*/ 154928 h 328910"/>
                <a:gd name="connsiteX20" fmla="*/ 133437 w 330093"/>
                <a:gd name="connsiteY20" fmla="*/ 183313 h 328910"/>
                <a:gd name="connsiteX21" fmla="*/ 147718 w 330093"/>
                <a:gd name="connsiteY21" fmla="*/ 197506 h 328910"/>
                <a:gd name="connsiteX22" fmla="*/ 176280 w 330093"/>
                <a:gd name="connsiteY22" fmla="*/ 312340 h 328910"/>
                <a:gd name="connsiteX23" fmla="*/ 181473 w 330093"/>
                <a:gd name="connsiteY23" fmla="*/ 316211 h 328910"/>
                <a:gd name="connsiteX24" fmla="*/ 187964 w 330093"/>
                <a:gd name="connsiteY24" fmla="*/ 312340 h 328910"/>
                <a:gd name="connsiteX25" fmla="*/ 317790 w 330093"/>
                <a:gd name="connsiteY25" fmla="*/ 22030 h 328910"/>
                <a:gd name="connsiteX26" fmla="*/ 316492 w 330093"/>
                <a:gd name="connsiteY26" fmla="*/ 15579 h 328910"/>
                <a:gd name="connsiteX27" fmla="*/ 310000 w 330093"/>
                <a:gd name="connsiteY27" fmla="*/ 14288 h 328910"/>
                <a:gd name="connsiteX28" fmla="*/ 303386 w 330093"/>
                <a:gd name="connsiteY28" fmla="*/ 1290 h 328910"/>
                <a:gd name="connsiteX29" fmla="*/ 324042 w 330093"/>
                <a:gd name="connsiteY29" fmla="*/ 5159 h 328910"/>
                <a:gd name="connsiteX30" fmla="*/ 327915 w 330093"/>
                <a:gd name="connsiteY30" fmla="*/ 27087 h 328910"/>
                <a:gd name="connsiteX31" fmla="*/ 198814 w 330093"/>
                <a:gd name="connsiteY31" fmla="*/ 318591 h 328910"/>
                <a:gd name="connsiteX32" fmla="*/ 182031 w 330093"/>
                <a:gd name="connsiteY32" fmla="*/ 328910 h 328910"/>
                <a:gd name="connsiteX33" fmla="*/ 179449 w 330093"/>
                <a:gd name="connsiteY33" fmla="*/ 328910 h 328910"/>
                <a:gd name="connsiteX34" fmla="*/ 162666 w 330093"/>
                <a:gd name="connsiteY34" fmla="*/ 314722 h 328910"/>
                <a:gd name="connsiteX35" fmla="*/ 134264 w 330093"/>
                <a:gd name="connsiteY35" fmla="*/ 199926 h 328910"/>
                <a:gd name="connsiteX36" fmla="*/ 129100 w 330093"/>
                <a:gd name="connsiteY36" fmla="*/ 196056 h 328910"/>
                <a:gd name="connsiteX37" fmla="*/ 14201 w 330093"/>
                <a:gd name="connsiteY37" fmla="*/ 166390 h 328910"/>
                <a:gd name="connsiteX38" fmla="*/ 0 w 330093"/>
                <a:gd name="connsiteY38" fmla="*/ 149622 h 328910"/>
                <a:gd name="connsiteX39" fmla="*/ 11619 w 330093"/>
                <a:gd name="connsiteY39" fmla="*/ 131564 h 328910"/>
                <a:gd name="connsiteX40" fmla="*/ 303386 w 330093"/>
                <a:gd name="connsiteY40" fmla="*/ 1290 h 32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0093" h="328910">
                  <a:moveTo>
                    <a:pt x="203949" y="69835"/>
                  </a:moveTo>
                  <a:cubicBezTo>
                    <a:pt x="207835" y="68560"/>
                    <a:pt x="211721" y="69835"/>
                    <a:pt x="213016" y="73661"/>
                  </a:cubicBezTo>
                  <a:cubicBezTo>
                    <a:pt x="214312" y="76211"/>
                    <a:pt x="213016" y="80037"/>
                    <a:pt x="210426" y="81312"/>
                  </a:cubicBezTo>
                  <a:cubicBezTo>
                    <a:pt x="62750" y="146348"/>
                    <a:pt x="62750" y="146348"/>
                    <a:pt x="62750" y="146348"/>
                  </a:cubicBezTo>
                  <a:cubicBezTo>
                    <a:pt x="61455" y="146348"/>
                    <a:pt x="61455" y="146348"/>
                    <a:pt x="60159" y="146348"/>
                  </a:cubicBezTo>
                  <a:cubicBezTo>
                    <a:pt x="57568" y="146348"/>
                    <a:pt x="54978" y="145073"/>
                    <a:pt x="53682" y="142522"/>
                  </a:cubicBezTo>
                  <a:cubicBezTo>
                    <a:pt x="52387" y="139972"/>
                    <a:pt x="53682" y="136146"/>
                    <a:pt x="57568" y="134871"/>
                  </a:cubicBezTo>
                  <a:cubicBezTo>
                    <a:pt x="203949" y="69835"/>
                    <a:pt x="203949" y="69835"/>
                    <a:pt x="203949" y="69835"/>
                  </a:cubicBezTo>
                  <a:close/>
                  <a:moveTo>
                    <a:pt x="273803" y="38121"/>
                  </a:moveTo>
                  <a:cubicBezTo>
                    <a:pt x="277688" y="36810"/>
                    <a:pt x="281573" y="38121"/>
                    <a:pt x="282868" y="42056"/>
                  </a:cubicBezTo>
                  <a:cubicBezTo>
                    <a:pt x="284163" y="44679"/>
                    <a:pt x="282868" y="48613"/>
                    <a:pt x="278983" y="51236"/>
                  </a:cubicBezTo>
                  <a:cubicBezTo>
                    <a:pt x="245311" y="65662"/>
                    <a:pt x="245311" y="65662"/>
                    <a:pt x="245311" y="65662"/>
                  </a:cubicBezTo>
                  <a:cubicBezTo>
                    <a:pt x="244016" y="66973"/>
                    <a:pt x="244016" y="66973"/>
                    <a:pt x="242721" y="66973"/>
                  </a:cubicBezTo>
                  <a:cubicBezTo>
                    <a:pt x="240131" y="66973"/>
                    <a:pt x="237540" y="65662"/>
                    <a:pt x="236245" y="63039"/>
                  </a:cubicBezTo>
                  <a:cubicBezTo>
                    <a:pt x="234950" y="59104"/>
                    <a:pt x="236245" y="55170"/>
                    <a:pt x="240131" y="53859"/>
                  </a:cubicBezTo>
                  <a:cubicBezTo>
                    <a:pt x="273803" y="38121"/>
                    <a:pt x="273803" y="38121"/>
                    <a:pt x="273803" y="38121"/>
                  </a:cubicBezTo>
                  <a:close/>
                  <a:moveTo>
                    <a:pt x="310000" y="14288"/>
                  </a:moveTo>
                  <a:cubicBezTo>
                    <a:pt x="16595" y="143315"/>
                    <a:pt x="16595" y="143315"/>
                    <a:pt x="16595" y="143315"/>
                  </a:cubicBezTo>
                  <a:cubicBezTo>
                    <a:pt x="12700" y="144605"/>
                    <a:pt x="12700" y="148476"/>
                    <a:pt x="12700" y="149766"/>
                  </a:cubicBezTo>
                  <a:cubicBezTo>
                    <a:pt x="13998" y="149766"/>
                    <a:pt x="13998" y="153637"/>
                    <a:pt x="17893" y="154928"/>
                  </a:cubicBezTo>
                  <a:cubicBezTo>
                    <a:pt x="133437" y="183313"/>
                    <a:pt x="133437" y="183313"/>
                    <a:pt x="133437" y="183313"/>
                  </a:cubicBezTo>
                  <a:cubicBezTo>
                    <a:pt x="139929" y="184604"/>
                    <a:pt x="145122" y="189765"/>
                    <a:pt x="147718" y="197506"/>
                  </a:cubicBezTo>
                  <a:lnTo>
                    <a:pt x="176280" y="312340"/>
                  </a:lnTo>
                  <a:cubicBezTo>
                    <a:pt x="177578" y="316211"/>
                    <a:pt x="180175" y="316211"/>
                    <a:pt x="181473" y="316211"/>
                  </a:cubicBezTo>
                  <a:cubicBezTo>
                    <a:pt x="182771" y="316211"/>
                    <a:pt x="186666" y="316211"/>
                    <a:pt x="187964" y="312340"/>
                  </a:cubicBezTo>
                  <a:cubicBezTo>
                    <a:pt x="317790" y="22030"/>
                    <a:pt x="317790" y="22030"/>
                    <a:pt x="317790" y="22030"/>
                  </a:cubicBezTo>
                  <a:cubicBezTo>
                    <a:pt x="319088" y="18159"/>
                    <a:pt x="317790" y="15579"/>
                    <a:pt x="316492" y="15579"/>
                  </a:cubicBezTo>
                  <a:cubicBezTo>
                    <a:pt x="316492" y="14288"/>
                    <a:pt x="313895" y="12998"/>
                    <a:pt x="310000" y="14288"/>
                  </a:cubicBezTo>
                  <a:close/>
                  <a:moveTo>
                    <a:pt x="303386" y="1290"/>
                  </a:moveTo>
                  <a:cubicBezTo>
                    <a:pt x="309841" y="-1290"/>
                    <a:pt x="318878" y="0"/>
                    <a:pt x="324042" y="5159"/>
                  </a:cubicBezTo>
                  <a:cubicBezTo>
                    <a:pt x="330497" y="11608"/>
                    <a:pt x="331788" y="19347"/>
                    <a:pt x="327915" y="27087"/>
                  </a:cubicBezTo>
                  <a:cubicBezTo>
                    <a:pt x="198814" y="318591"/>
                    <a:pt x="198814" y="318591"/>
                    <a:pt x="198814" y="318591"/>
                  </a:cubicBezTo>
                  <a:cubicBezTo>
                    <a:pt x="196232" y="325041"/>
                    <a:pt x="188486" y="328910"/>
                    <a:pt x="182031" y="328910"/>
                  </a:cubicBezTo>
                  <a:cubicBezTo>
                    <a:pt x="180740" y="328910"/>
                    <a:pt x="180740" y="328910"/>
                    <a:pt x="179449" y="328910"/>
                  </a:cubicBezTo>
                  <a:cubicBezTo>
                    <a:pt x="171703" y="328910"/>
                    <a:pt x="165248" y="322461"/>
                    <a:pt x="162666" y="314722"/>
                  </a:cubicBezTo>
                  <a:cubicBezTo>
                    <a:pt x="134264" y="199926"/>
                    <a:pt x="134264" y="199926"/>
                    <a:pt x="134264" y="199926"/>
                  </a:cubicBezTo>
                  <a:cubicBezTo>
                    <a:pt x="132973" y="198636"/>
                    <a:pt x="131682" y="196056"/>
                    <a:pt x="129100" y="196056"/>
                  </a:cubicBezTo>
                  <a:cubicBezTo>
                    <a:pt x="14201" y="166390"/>
                    <a:pt x="14201" y="166390"/>
                    <a:pt x="14201" y="166390"/>
                  </a:cubicBezTo>
                  <a:cubicBezTo>
                    <a:pt x="6455" y="165100"/>
                    <a:pt x="1291" y="158651"/>
                    <a:pt x="0" y="149622"/>
                  </a:cubicBezTo>
                  <a:cubicBezTo>
                    <a:pt x="0" y="141883"/>
                    <a:pt x="3873" y="134144"/>
                    <a:pt x="11619" y="131564"/>
                  </a:cubicBezTo>
                  <a:cubicBezTo>
                    <a:pt x="303386" y="1290"/>
                    <a:pt x="303386" y="1290"/>
                    <a:pt x="303386" y="1290"/>
                  </a:cubicBezTo>
                  <a:close/>
                </a:path>
              </a:pathLst>
            </a:custGeom>
            <a:solidFill>
              <a:schemeClr val="tx1"/>
            </a:solidFill>
            <a:ln>
              <a:noFill/>
            </a:ln>
          </p:spPr>
          <p:txBody>
            <a:bodyPr/>
            <a:lstStyle/>
            <a:p>
              <a:endParaRPr lang="zh-CN" altLang="en-US"/>
            </a:p>
          </p:txBody>
        </p:sp>
      </p:grpSp>
      <p:grpSp>
        <p:nvGrpSpPr>
          <p:cNvPr id="9" name="组合 8"/>
          <p:cNvGrpSpPr/>
          <p:nvPr/>
        </p:nvGrpSpPr>
        <p:grpSpPr>
          <a:xfrm>
            <a:off x="4423820" y="1876927"/>
            <a:ext cx="3344361" cy="3866147"/>
            <a:chOff x="4423820" y="1876927"/>
            <a:chExt cx="3344361" cy="3866147"/>
          </a:xfrm>
        </p:grpSpPr>
        <p:sp>
          <p:nvSpPr>
            <p:cNvPr id="16" name="矩形 15"/>
            <p:cNvSpPr/>
            <p:nvPr/>
          </p:nvSpPr>
          <p:spPr>
            <a:xfrm>
              <a:off x="4423820" y="1876927"/>
              <a:ext cx="3344361" cy="3866147"/>
            </a:xfrm>
            <a:prstGeom prst="rect">
              <a:avLst/>
            </a:prstGeom>
            <a:noFill/>
            <a:ln w="28575">
              <a:solidFill>
                <a:srgbClr val="28B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704140" y="5005137"/>
              <a:ext cx="2783722" cy="459409"/>
            </a:xfrm>
            <a:prstGeom prst="rect">
              <a:avLst/>
            </a:prstGeom>
            <a:solidFill>
              <a:srgbClr val="28B3C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590195" y="3217960"/>
              <a:ext cx="3064042" cy="1421928"/>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zh-CN" altLang="en-US" sz="1200" dirty="0">
                <a:solidFill>
                  <a:schemeClr val="tx1">
                    <a:lumMod val="50000"/>
                    <a:lumOff val="50000"/>
                  </a:schemeClr>
                </a:solidFill>
              </a:endParaRPr>
            </a:p>
          </p:txBody>
        </p:sp>
        <p:sp>
          <p:nvSpPr>
            <p:cNvPr id="25" name="矩形 24"/>
            <p:cNvSpPr/>
            <p:nvPr/>
          </p:nvSpPr>
          <p:spPr>
            <a:xfrm>
              <a:off x="4981773" y="5040826"/>
              <a:ext cx="2241974" cy="401264"/>
            </a:xfrm>
            <a:prstGeom prst="rect">
              <a:avLst/>
            </a:prstGeom>
          </p:spPr>
          <p:txBody>
            <a:bodyPr wrap="square">
              <a:spAutoFit/>
            </a:bodyPr>
            <a:lstStyle/>
            <a:p>
              <a:pPr algn="ctr">
                <a:lnSpc>
                  <a:spcPct val="120000"/>
                </a:lnSpc>
              </a:pPr>
              <a:r>
                <a:rPr lang="zh-CN" altLang="en-US" dirty="0">
                  <a:solidFill>
                    <a:schemeClr val="bg1"/>
                  </a:solidFill>
                </a:rPr>
                <a:t>标题文字添加</a:t>
              </a:r>
              <a:endParaRPr lang="zh-CN" altLang="en-US" dirty="0">
                <a:solidFill>
                  <a:schemeClr val="bg1"/>
                </a:solidFill>
              </a:endParaRPr>
            </a:p>
          </p:txBody>
        </p:sp>
        <p:sp>
          <p:nvSpPr>
            <p:cNvPr id="38" name="android-with-two-arms-up_79421"/>
            <p:cNvSpPr>
              <a:spLocks noChangeAspect="1"/>
            </p:cNvSpPr>
            <p:nvPr/>
          </p:nvSpPr>
          <p:spPr bwMode="auto">
            <a:xfrm>
              <a:off x="5727771" y="2302611"/>
              <a:ext cx="736458" cy="670967"/>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28B3C6"/>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0" name="组合 9"/>
          <p:cNvGrpSpPr/>
          <p:nvPr/>
        </p:nvGrpSpPr>
        <p:grpSpPr>
          <a:xfrm>
            <a:off x="7972927" y="1876927"/>
            <a:ext cx="3344361" cy="3866147"/>
            <a:chOff x="7972927" y="1876927"/>
            <a:chExt cx="3344361" cy="3866147"/>
          </a:xfrm>
        </p:grpSpPr>
        <p:sp>
          <p:nvSpPr>
            <p:cNvPr id="17" name="矩形 16"/>
            <p:cNvSpPr/>
            <p:nvPr/>
          </p:nvSpPr>
          <p:spPr>
            <a:xfrm>
              <a:off x="7972927" y="1876927"/>
              <a:ext cx="3344361" cy="386614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253247" y="5005137"/>
              <a:ext cx="2783722" cy="459409"/>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8113086" y="3217960"/>
              <a:ext cx="3064042" cy="1421928"/>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zh-CN" altLang="en-US" sz="1200" dirty="0">
                <a:solidFill>
                  <a:schemeClr val="tx1">
                    <a:lumMod val="50000"/>
                    <a:lumOff val="50000"/>
                  </a:schemeClr>
                </a:solidFill>
              </a:endParaRPr>
            </a:p>
          </p:txBody>
        </p:sp>
        <p:sp>
          <p:nvSpPr>
            <p:cNvPr id="34" name="矩形 33"/>
            <p:cNvSpPr/>
            <p:nvPr/>
          </p:nvSpPr>
          <p:spPr>
            <a:xfrm>
              <a:off x="8524120" y="5040826"/>
              <a:ext cx="2241974" cy="401264"/>
            </a:xfrm>
            <a:prstGeom prst="rect">
              <a:avLst/>
            </a:prstGeom>
          </p:spPr>
          <p:txBody>
            <a:bodyPr wrap="square">
              <a:spAutoFit/>
            </a:bodyPr>
            <a:lstStyle/>
            <a:p>
              <a:pPr algn="ctr">
                <a:lnSpc>
                  <a:spcPct val="120000"/>
                </a:lnSpc>
              </a:pPr>
              <a:r>
                <a:rPr lang="zh-CN" altLang="en-US" dirty="0">
                  <a:solidFill>
                    <a:schemeClr val="bg1"/>
                  </a:solidFill>
                </a:rPr>
                <a:t>标题文字添加</a:t>
              </a:r>
              <a:endParaRPr lang="zh-CN" altLang="en-US" dirty="0">
                <a:solidFill>
                  <a:schemeClr val="bg1"/>
                </a:solidFill>
              </a:endParaRPr>
            </a:p>
          </p:txBody>
        </p:sp>
        <p:sp>
          <p:nvSpPr>
            <p:cNvPr id="39" name="android-with-two-arms-up_79421"/>
            <p:cNvSpPr>
              <a:spLocks noChangeAspect="1"/>
            </p:cNvSpPr>
            <p:nvPr/>
          </p:nvSpPr>
          <p:spPr bwMode="auto">
            <a:xfrm>
              <a:off x="9276878" y="2328010"/>
              <a:ext cx="736458" cy="620170"/>
            </a:xfrm>
            <a:custGeom>
              <a:avLst/>
              <a:gdLst>
                <a:gd name="connsiteX0" fmla="*/ 101864 w 331753"/>
                <a:gd name="connsiteY0" fmla="*/ 180944 h 279369"/>
                <a:gd name="connsiteX1" fmla="*/ 100574 w 331753"/>
                <a:gd name="connsiteY1" fmla="*/ 182229 h 279369"/>
                <a:gd name="connsiteX2" fmla="*/ 99284 w 331753"/>
                <a:gd name="connsiteY2" fmla="*/ 182229 h 279369"/>
                <a:gd name="connsiteX3" fmla="*/ 90255 w 331753"/>
                <a:gd name="connsiteY3" fmla="*/ 191225 h 279369"/>
                <a:gd name="connsiteX4" fmla="*/ 83806 w 331753"/>
                <a:gd name="connsiteY4" fmla="*/ 197651 h 279369"/>
                <a:gd name="connsiteX5" fmla="*/ 82516 w 331753"/>
                <a:gd name="connsiteY5" fmla="*/ 200221 h 279369"/>
                <a:gd name="connsiteX6" fmla="*/ 83806 w 331753"/>
                <a:gd name="connsiteY6" fmla="*/ 202791 h 279369"/>
                <a:gd name="connsiteX7" fmla="*/ 143139 w 331753"/>
                <a:gd name="connsiteY7" fmla="*/ 261907 h 279369"/>
                <a:gd name="connsiteX8" fmla="*/ 145718 w 331753"/>
                <a:gd name="connsiteY8" fmla="*/ 261907 h 279369"/>
                <a:gd name="connsiteX9" fmla="*/ 148298 w 331753"/>
                <a:gd name="connsiteY9" fmla="*/ 261907 h 279369"/>
                <a:gd name="connsiteX10" fmla="*/ 156037 w 331753"/>
                <a:gd name="connsiteY10" fmla="*/ 252911 h 279369"/>
                <a:gd name="connsiteX11" fmla="*/ 163776 w 331753"/>
                <a:gd name="connsiteY11" fmla="*/ 245200 h 279369"/>
                <a:gd name="connsiteX12" fmla="*/ 163776 w 331753"/>
                <a:gd name="connsiteY12" fmla="*/ 241345 h 279369"/>
                <a:gd name="connsiteX13" fmla="*/ 104443 w 331753"/>
                <a:gd name="connsiteY13" fmla="*/ 182229 h 279369"/>
                <a:gd name="connsiteX14" fmla="*/ 101864 w 331753"/>
                <a:gd name="connsiteY14" fmla="*/ 180944 h 279369"/>
                <a:gd name="connsiteX15" fmla="*/ 137384 w 331753"/>
                <a:gd name="connsiteY15" fmla="*/ 63469 h 279369"/>
                <a:gd name="connsiteX16" fmla="*/ 58703 w 331753"/>
                <a:gd name="connsiteY16" fmla="*/ 141513 h 279369"/>
                <a:gd name="connsiteX17" fmla="*/ 87080 w 331753"/>
                <a:gd name="connsiteY17" fmla="*/ 171430 h 279369"/>
                <a:gd name="connsiteX18" fmla="*/ 88369 w 331753"/>
                <a:gd name="connsiteY18" fmla="*/ 170129 h 279369"/>
                <a:gd name="connsiteX19" fmla="*/ 94819 w 331753"/>
                <a:gd name="connsiteY19" fmla="*/ 166227 h 279369"/>
                <a:gd name="connsiteX20" fmla="*/ 96108 w 331753"/>
                <a:gd name="connsiteY20" fmla="*/ 166227 h 279369"/>
                <a:gd name="connsiteX21" fmla="*/ 98688 w 331753"/>
                <a:gd name="connsiteY21" fmla="*/ 164926 h 279369"/>
                <a:gd name="connsiteX22" fmla="*/ 102558 w 331753"/>
                <a:gd name="connsiteY22" fmla="*/ 164926 h 279369"/>
                <a:gd name="connsiteX23" fmla="*/ 105137 w 331753"/>
                <a:gd name="connsiteY23" fmla="*/ 164926 h 279369"/>
                <a:gd name="connsiteX24" fmla="*/ 106427 w 331753"/>
                <a:gd name="connsiteY24" fmla="*/ 164926 h 279369"/>
                <a:gd name="connsiteX25" fmla="*/ 107717 w 331753"/>
                <a:gd name="connsiteY25" fmla="*/ 166227 h 279369"/>
                <a:gd name="connsiteX26" fmla="*/ 109007 w 331753"/>
                <a:gd name="connsiteY26" fmla="*/ 166227 h 279369"/>
                <a:gd name="connsiteX27" fmla="*/ 111587 w 331753"/>
                <a:gd name="connsiteY27" fmla="*/ 167527 h 279369"/>
                <a:gd name="connsiteX28" fmla="*/ 112876 w 331753"/>
                <a:gd name="connsiteY28" fmla="*/ 167527 h 279369"/>
                <a:gd name="connsiteX29" fmla="*/ 115456 w 331753"/>
                <a:gd name="connsiteY29" fmla="*/ 170129 h 279369"/>
                <a:gd name="connsiteX30" fmla="*/ 174789 w 331753"/>
                <a:gd name="connsiteY30" fmla="*/ 231263 h 279369"/>
                <a:gd name="connsiteX31" fmla="*/ 179949 w 331753"/>
                <a:gd name="connsiteY31" fmla="*/ 250774 h 279369"/>
                <a:gd name="connsiteX32" fmla="*/ 178659 w 331753"/>
                <a:gd name="connsiteY32" fmla="*/ 253376 h 279369"/>
                <a:gd name="connsiteX33" fmla="*/ 177369 w 331753"/>
                <a:gd name="connsiteY33" fmla="*/ 254676 h 279369"/>
                <a:gd name="connsiteX34" fmla="*/ 176079 w 331753"/>
                <a:gd name="connsiteY34" fmla="*/ 255977 h 279369"/>
                <a:gd name="connsiteX35" fmla="*/ 174789 w 331753"/>
                <a:gd name="connsiteY35" fmla="*/ 257278 h 279369"/>
                <a:gd name="connsiteX36" fmla="*/ 173499 w 331753"/>
                <a:gd name="connsiteY36" fmla="*/ 258578 h 279369"/>
                <a:gd name="connsiteX37" fmla="*/ 179949 w 331753"/>
                <a:gd name="connsiteY37" fmla="*/ 263781 h 279369"/>
                <a:gd name="connsiteX38" fmla="*/ 179949 w 331753"/>
                <a:gd name="connsiteY38" fmla="*/ 265082 h 279369"/>
                <a:gd name="connsiteX39" fmla="*/ 182528 w 331753"/>
                <a:gd name="connsiteY39" fmla="*/ 263781 h 279369"/>
                <a:gd name="connsiteX40" fmla="*/ 241861 w 331753"/>
                <a:gd name="connsiteY40" fmla="*/ 202647 h 279369"/>
                <a:gd name="connsiteX41" fmla="*/ 241861 w 331753"/>
                <a:gd name="connsiteY41" fmla="*/ 197444 h 279369"/>
                <a:gd name="connsiteX42" fmla="*/ 177369 w 331753"/>
                <a:gd name="connsiteY42" fmla="*/ 132408 h 279369"/>
                <a:gd name="connsiteX43" fmla="*/ 150282 w 331753"/>
                <a:gd name="connsiteY43" fmla="*/ 159723 h 279369"/>
                <a:gd name="connsiteX44" fmla="*/ 147702 w 331753"/>
                <a:gd name="connsiteY44" fmla="*/ 161024 h 279369"/>
                <a:gd name="connsiteX45" fmla="*/ 146412 w 331753"/>
                <a:gd name="connsiteY45" fmla="*/ 162324 h 279369"/>
                <a:gd name="connsiteX46" fmla="*/ 143833 w 331753"/>
                <a:gd name="connsiteY46" fmla="*/ 163625 h 279369"/>
                <a:gd name="connsiteX47" fmla="*/ 141253 w 331753"/>
                <a:gd name="connsiteY47" fmla="*/ 163625 h 279369"/>
                <a:gd name="connsiteX48" fmla="*/ 138673 w 331753"/>
                <a:gd name="connsiteY48" fmla="*/ 164926 h 279369"/>
                <a:gd name="connsiteX49" fmla="*/ 129644 w 331753"/>
                <a:gd name="connsiteY49" fmla="*/ 162324 h 279369"/>
                <a:gd name="connsiteX50" fmla="*/ 127065 w 331753"/>
                <a:gd name="connsiteY50" fmla="*/ 159723 h 279369"/>
                <a:gd name="connsiteX51" fmla="*/ 111587 w 331753"/>
                <a:gd name="connsiteY51" fmla="*/ 144114 h 279369"/>
                <a:gd name="connsiteX52" fmla="*/ 111587 w 331753"/>
                <a:gd name="connsiteY52" fmla="*/ 120701 h 279369"/>
                <a:gd name="connsiteX53" fmla="*/ 152862 w 331753"/>
                <a:gd name="connsiteY53" fmla="*/ 79078 h 279369"/>
                <a:gd name="connsiteX54" fmla="*/ 137384 w 331753"/>
                <a:gd name="connsiteY54" fmla="*/ 63469 h 279369"/>
                <a:gd name="connsiteX55" fmla="*/ 195676 w 331753"/>
                <a:gd name="connsiteY55" fmla="*/ 58706 h 279369"/>
                <a:gd name="connsiteX56" fmla="*/ 122203 w 331753"/>
                <a:gd name="connsiteY56" fmla="*/ 131257 h 279369"/>
                <a:gd name="connsiteX57" fmla="*/ 122203 w 331753"/>
                <a:gd name="connsiteY57" fmla="*/ 132553 h 279369"/>
                <a:gd name="connsiteX58" fmla="*/ 138960 w 331753"/>
                <a:gd name="connsiteY58" fmla="*/ 149395 h 279369"/>
                <a:gd name="connsiteX59" fmla="*/ 140249 w 331753"/>
                <a:gd name="connsiteY59" fmla="*/ 148099 h 279369"/>
                <a:gd name="connsiteX60" fmla="*/ 172474 w 331753"/>
                <a:gd name="connsiteY60" fmla="*/ 115710 h 279369"/>
                <a:gd name="connsiteX61" fmla="*/ 184075 w 331753"/>
                <a:gd name="connsiteY61" fmla="*/ 104050 h 279369"/>
                <a:gd name="connsiteX62" fmla="*/ 195676 w 331753"/>
                <a:gd name="connsiteY62" fmla="*/ 104050 h 279369"/>
                <a:gd name="connsiteX63" fmla="*/ 198254 w 331753"/>
                <a:gd name="connsiteY63" fmla="*/ 109233 h 279369"/>
                <a:gd name="connsiteX64" fmla="*/ 195676 w 331753"/>
                <a:gd name="connsiteY64" fmla="*/ 114415 h 279369"/>
                <a:gd name="connsiteX65" fmla="*/ 187942 w 331753"/>
                <a:gd name="connsiteY65" fmla="*/ 120893 h 279369"/>
                <a:gd name="connsiteX66" fmla="*/ 238213 w 331753"/>
                <a:gd name="connsiteY66" fmla="*/ 171419 h 279369"/>
                <a:gd name="connsiteX67" fmla="*/ 273016 w 331753"/>
                <a:gd name="connsiteY67" fmla="*/ 136439 h 279369"/>
                <a:gd name="connsiteX68" fmla="*/ 195676 w 331753"/>
                <a:gd name="connsiteY68" fmla="*/ 58706 h 279369"/>
                <a:gd name="connsiteX69" fmla="*/ 93282 w 331753"/>
                <a:gd name="connsiteY69" fmla="*/ 19019 h 279369"/>
                <a:gd name="connsiteX70" fmla="*/ 89395 w 331753"/>
                <a:gd name="connsiteY70" fmla="*/ 20330 h 279369"/>
                <a:gd name="connsiteX71" fmla="*/ 16844 w 331753"/>
                <a:gd name="connsiteY71" fmla="*/ 95035 h 279369"/>
                <a:gd name="connsiteX72" fmla="*/ 15548 w 331753"/>
                <a:gd name="connsiteY72" fmla="*/ 100277 h 279369"/>
                <a:gd name="connsiteX73" fmla="*/ 46642 w 331753"/>
                <a:gd name="connsiteY73" fmla="*/ 131732 h 279369"/>
                <a:gd name="connsiteX74" fmla="*/ 126966 w 331753"/>
                <a:gd name="connsiteY74" fmla="*/ 51784 h 279369"/>
                <a:gd name="connsiteX75" fmla="*/ 95873 w 331753"/>
                <a:gd name="connsiteY75" fmla="*/ 20330 h 279369"/>
                <a:gd name="connsiteX76" fmla="*/ 93282 w 331753"/>
                <a:gd name="connsiteY76" fmla="*/ 19019 h 279369"/>
                <a:gd name="connsiteX77" fmla="*/ 239847 w 331753"/>
                <a:gd name="connsiteY77" fmla="*/ 15844 h 279369"/>
                <a:gd name="connsiteX78" fmla="*/ 237270 w 331753"/>
                <a:gd name="connsiteY78" fmla="*/ 17133 h 279369"/>
                <a:gd name="connsiteX79" fmla="*/ 206341 w 331753"/>
                <a:gd name="connsiteY79" fmla="*/ 46772 h 279369"/>
                <a:gd name="connsiteX80" fmla="*/ 283662 w 331753"/>
                <a:gd name="connsiteY80" fmla="*/ 125382 h 279369"/>
                <a:gd name="connsiteX81" fmla="*/ 314590 w 331753"/>
                <a:gd name="connsiteY81" fmla="*/ 94454 h 279369"/>
                <a:gd name="connsiteX82" fmla="*/ 315879 w 331753"/>
                <a:gd name="connsiteY82" fmla="*/ 93165 h 279369"/>
                <a:gd name="connsiteX83" fmla="*/ 314590 w 331753"/>
                <a:gd name="connsiteY83" fmla="*/ 90588 h 279369"/>
                <a:gd name="connsiteX84" fmla="*/ 241136 w 331753"/>
                <a:gd name="connsiteY84" fmla="*/ 17133 h 279369"/>
                <a:gd name="connsiteX85" fmla="*/ 239847 w 331753"/>
                <a:gd name="connsiteY85" fmla="*/ 15844 h 279369"/>
                <a:gd name="connsiteX86" fmla="*/ 239005 w 331753"/>
                <a:gd name="connsiteY86" fmla="*/ 0 h 279369"/>
                <a:gd name="connsiteX87" fmla="*/ 252625 w 331753"/>
                <a:gd name="connsiteY87" fmla="*/ 4855 h 279369"/>
                <a:gd name="connsiteX88" fmla="*/ 325267 w 331753"/>
                <a:gd name="connsiteY88" fmla="*/ 78663 h 279369"/>
                <a:gd name="connsiteX89" fmla="*/ 331753 w 331753"/>
                <a:gd name="connsiteY89" fmla="*/ 91612 h 279369"/>
                <a:gd name="connsiteX90" fmla="*/ 326564 w 331753"/>
                <a:gd name="connsiteY90" fmla="*/ 105856 h 279369"/>
                <a:gd name="connsiteX91" fmla="*/ 290243 w 331753"/>
                <a:gd name="connsiteY91" fmla="*/ 142112 h 279369"/>
                <a:gd name="connsiteX92" fmla="*/ 250031 w 331753"/>
                <a:gd name="connsiteY92" fmla="*/ 182253 h 279369"/>
                <a:gd name="connsiteX93" fmla="*/ 253922 w 331753"/>
                <a:gd name="connsiteY93" fmla="*/ 186138 h 279369"/>
                <a:gd name="connsiteX94" fmla="*/ 253922 w 331753"/>
                <a:gd name="connsiteY94" fmla="*/ 213330 h 279369"/>
                <a:gd name="connsiteX95" fmla="*/ 194252 w 331753"/>
                <a:gd name="connsiteY95" fmla="*/ 272895 h 279369"/>
                <a:gd name="connsiteX96" fmla="*/ 181280 w 331753"/>
                <a:gd name="connsiteY96" fmla="*/ 279369 h 279369"/>
                <a:gd name="connsiteX97" fmla="*/ 169605 w 331753"/>
                <a:gd name="connsiteY97" fmla="*/ 274190 h 279369"/>
                <a:gd name="connsiteX98" fmla="*/ 163120 w 331753"/>
                <a:gd name="connsiteY98" fmla="*/ 269010 h 279369"/>
                <a:gd name="connsiteX99" fmla="*/ 159228 w 331753"/>
                <a:gd name="connsiteY99" fmla="*/ 271600 h 279369"/>
                <a:gd name="connsiteX100" fmla="*/ 146256 w 331753"/>
                <a:gd name="connsiteY100" fmla="*/ 276779 h 279369"/>
                <a:gd name="connsiteX101" fmla="*/ 133284 w 331753"/>
                <a:gd name="connsiteY101" fmla="*/ 271600 h 279369"/>
                <a:gd name="connsiteX102" fmla="*/ 73614 w 331753"/>
                <a:gd name="connsiteY102" fmla="*/ 212036 h 279369"/>
                <a:gd name="connsiteX103" fmla="*/ 68426 w 331753"/>
                <a:gd name="connsiteY103" fmla="*/ 199087 h 279369"/>
                <a:gd name="connsiteX104" fmla="*/ 73614 w 331753"/>
                <a:gd name="connsiteY104" fmla="*/ 186138 h 279369"/>
                <a:gd name="connsiteX105" fmla="*/ 74911 w 331753"/>
                <a:gd name="connsiteY105" fmla="*/ 183548 h 279369"/>
                <a:gd name="connsiteX106" fmla="*/ 76209 w 331753"/>
                <a:gd name="connsiteY106" fmla="*/ 182253 h 279369"/>
                <a:gd name="connsiteX107" fmla="*/ 42482 w 331753"/>
                <a:gd name="connsiteY107" fmla="*/ 148587 h 279369"/>
                <a:gd name="connsiteX108" fmla="*/ 42482 w 331753"/>
                <a:gd name="connsiteY108" fmla="*/ 147292 h 279369"/>
                <a:gd name="connsiteX109" fmla="*/ 4864 w 331753"/>
                <a:gd name="connsiteY109" fmla="*/ 111035 h 279369"/>
                <a:gd name="connsiteX110" fmla="*/ 4864 w 331753"/>
                <a:gd name="connsiteY110" fmla="*/ 83843 h 279369"/>
                <a:gd name="connsiteX111" fmla="*/ 77506 w 331753"/>
                <a:gd name="connsiteY111" fmla="*/ 10035 h 279369"/>
                <a:gd name="connsiteX112" fmla="*/ 106044 w 331753"/>
                <a:gd name="connsiteY112" fmla="*/ 10035 h 279369"/>
                <a:gd name="connsiteX113" fmla="*/ 142365 w 331753"/>
                <a:gd name="connsiteY113" fmla="*/ 46291 h 279369"/>
                <a:gd name="connsiteX114" fmla="*/ 163120 w 331753"/>
                <a:gd name="connsiteY114" fmla="*/ 67009 h 279369"/>
                <a:gd name="connsiteX115" fmla="*/ 189063 w 331753"/>
                <a:gd name="connsiteY115" fmla="*/ 41112 h 279369"/>
                <a:gd name="connsiteX116" fmla="*/ 225384 w 331753"/>
                <a:gd name="connsiteY116" fmla="*/ 4855 h 279369"/>
                <a:gd name="connsiteX117" fmla="*/ 239005 w 331753"/>
                <a:gd name="connsiteY117" fmla="*/ 0 h 2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31753" h="279369">
                  <a:moveTo>
                    <a:pt x="101864" y="180944"/>
                  </a:moveTo>
                  <a:cubicBezTo>
                    <a:pt x="101864" y="180944"/>
                    <a:pt x="100574" y="180944"/>
                    <a:pt x="100574" y="182229"/>
                  </a:cubicBezTo>
                  <a:cubicBezTo>
                    <a:pt x="100574" y="182229"/>
                    <a:pt x="100574" y="182229"/>
                    <a:pt x="99284" y="182229"/>
                  </a:cubicBezTo>
                  <a:cubicBezTo>
                    <a:pt x="99284" y="182229"/>
                    <a:pt x="99284" y="182229"/>
                    <a:pt x="90255" y="191225"/>
                  </a:cubicBezTo>
                  <a:cubicBezTo>
                    <a:pt x="90255" y="191225"/>
                    <a:pt x="90255" y="191225"/>
                    <a:pt x="83806" y="197651"/>
                  </a:cubicBezTo>
                  <a:cubicBezTo>
                    <a:pt x="82516" y="198936"/>
                    <a:pt x="82516" y="200221"/>
                    <a:pt x="82516" y="200221"/>
                  </a:cubicBezTo>
                  <a:cubicBezTo>
                    <a:pt x="82516" y="200221"/>
                    <a:pt x="82516" y="201506"/>
                    <a:pt x="83806" y="202791"/>
                  </a:cubicBezTo>
                  <a:cubicBezTo>
                    <a:pt x="83806" y="202791"/>
                    <a:pt x="83806" y="202791"/>
                    <a:pt x="143139" y="261907"/>
                  </a:cubicBezTo>
                  <a:cubicBezTo>
                    <a:pt x="144428" y="261907"/>
                    <a:pt x="145718" y="261907"/>
                    <a:pt x="145718" y="261907"/>
                  </a:cubicBezTo>
                  <a:cubicBezTo>
                    <a:pt x="145718" y="261907"/>
                    <a:pt x="147008" y="261907"/>
                    <a:pt x="148298" y="261907"/>
                  </a:cubicBezTo>
                  <a:cubicBezTo>
                    <a:pt x="148298" y="261907"/>
                    <a:pt x="148298" y="261907"/>
                    <a:pt x="156037" y="252911"/>
                  </a:cubicBezTo>
                  <a:cubicBezTo>
                    <a:pt x="156037" y="252911"/>
                    <a:pt x="156037" y="252911"/>
                    <a:pt x="163776" y="245200"/>
                  </a:cubicBezTo>
                  <a:cubicBezTo>
                    <a:pt x="165066" y="245200"/>
                    <a:pt x="165066" y="242630"/>
                    <a:pt x="163776" y="241345"/>
                  </a:cubicBezTo>
                  <a:cubicBezTo>
                    <a:pt x="163776" y="241345"/>
                    <a:pt x="163776" y="241345"/>
                    <a:pt x="104443" y="182229"/>
                  </a:cubicBezTo>
                  <a:cubicBezTo>
                    <a:pt x="103153" y="180944"/>
                    <a:pt x="101864" y="180944"/>
                    <a:pt x="101864" y="180944"/>
                  </a:cubicBezTo>
                  <a:close/>
                  <a:moveTo>
                    <a:pt x="137384" y="63469"/>
                  </a:moveTo>
                  <a:cubicBezTo>
                    <a:pt x="137384" y="63469"/>
                    <a:pt x="137384" y="63469"/>
                    <a:pt x="58703" y="141513"/>
                  </a:cubicBezTo>
                  <a:cubicBezTo>
                    <a:pt x="58703" y="141513"/>
                    <a:pt x="58703" y="141513"/>
                    <a:pt x="87080" y="171430"/>
                  </a:cubicBezTo>
                  <a:cubicBezTo>
                    <a:pt x="87080" y="171430"/>
                    <a:pt x="87080" y="171430"/>
                    <a:pt x="88369" y="170129"/>
                  </a:cubicBezTo>
                  <a:cubicBezTo>
                    <a:pt x="90949" y="167527"/>
                    <a:pt x="93529" y="166227"/>
                    <a:pt x="94819" y="166227"/>
                  </a:cubicBezTo>
                  <a:cubicBezTo>
                    <a:pt x="94819" y="166227"/>
                    <a:pt x="94819" y="166227"/>
                    <a:pt x="96108" y="166227"/>
                  </a:cubicBezTo>
                  <a:cubicBezTo>
                    <a:pt x="96108" y="164926"/>
                    <a:pt x="97398" y="164926"/>
                    <a:pt x="98688" y="164926"/>
                  </a:cubicBezTo>
                  <a:cubicBezTo>
                    <a:pt x="98688" y="164926"/>
                    <a:pt x="98688" y="164926"/>
                    <a:pt x="102558" y="164926"/>
                  </a:cubicBezTo>
                  <a:cubicBezTo>
                    <a:pt x="102558" y="164926"/>
                    <a:pt x="103848" y="164926"/>
                    <a:pt x="105137" y="164926"/>
                  </a:cubicBezTo>
                  <a:cubicBezTo>
                    <a:pt x="105137" y="164926"/>
                    <a:pt x="105137" y="164926"/>
                    <a:pt x="106427" y="164926"/>
                  </a:cubicBezTo>
                  <a:cubicBezTo>
                    <a:pt x="106427" y="164926"/>
                    <a:pt x="107717" y="164926"/>
                    <a:pt x="107717" y="166227"/>
                  </a:cubicBezTo>
                  <a:cubicBezTo>
                    <a:pt x="109007" y="166227"/>
                    <a:pt x="109007" y="166227"/>
                    <a:pt x="109007" y="166227"/>
                  </a:cubicBezTo>
                  <a:cubicBezTo>
                    <a:pt x="110297" y="166227"/>
                    <a:pt x="110297" y="167527"/>
                    <a:pt x="111587" y="167527"/>
                  </a:cubicBezTo>
                  <a:cubicBezTo>
                    <a:pt x="111587" y="167527"/>
                    <a:pt x="111587" y="167527"/>
                    <a:pt x="112876" y="167527"/>
                  </a:cubicBezTo>
                  <a:cubicBezTo>
                    <a:pt x="114166" y="168828"/>
                    <a:pt x="114166" y="170129"/>
                    <a:pt x="115456" y="170129"/>
                  </a:cubicBezTo>
                  <a:cubicBezTo>
                    <a:pt x="115456" y="170129"/>
                    <a:pt x="115456" y="170129"/>
                    <a:pt x="174789" y="231263"/>
                  </a:cubicBezTo>
                  <a:cubicBezTo>
                    <a:pt x="179949" y="236466"/>
                    <a:pt x="181238" y="244270"/>
                    <a:pt x="179949" y="250774"/>
                  </a:cubicBezTo>
                  <a:cubicBezTo>
                    <a:pt x="178659" y="252075"/>
                    <a:pt x="178659" y="252075"/>
                    <a:pt x="178659" y="253376"/>
                  </a:cubicBezTo>
                  <a:cubicBezTo>
                    <a:pt x="178659" y="253376"/>
                    <a:pt x="178659" y="254676"/>
                    <a:pt x="177369" y="254676"/>
                  </a:cubicBezTo>
                  <a:cubicBezTo>
                    <a:pt x="177369" y="254676"/>
                    <a:pt x="177369" y="254676"/>
                    <a:pt x="176079" y="255977"/>
                  </a:cubicBezTo>
                  <a:cubicBezTo>
                    <a:pt x="176079" y="257278"/>
                    <a:pt x="176079" y="257278"/>
                    <a:pt x="174789" y="257278"/>
                  </a:cubicBezTo>
                  <a:cubicBezTo>
                    <a:pt x="174789" y="257278"/>
                    <a:pt x="174789" y="257278"/>
                    <a:pt x="173499" y="258578"/>
                  </a:cubicBezTo>
                  <a:cubicBezTo>
                    <a:pt x="173499" y="258578"/>
                    <a:pt x="173499" y="258578"/>
                    <a:pt x="179949" y="263781"/>
                  </a:cubicBezTo>
                  <a:cubicBezTo>
                    <a:pt x="179949" y="265082"/>
                    <a:pt x="179949" y="265082"/>
                    <a:pt x="179949" y="265082"/>
                  </a:cubicBezTo>
                  <a:cubicBezTo>
                    <a:pt x="181238" y="265082"/>
                    <a:pt x="181238" y="265082"/>
                    <a:pt x="182528" y="263781"/>
                  </a:cubicBezTo>
                  <a:cubicBezTo>
                    <a:pt x="182528" y="263781"/>
                    <a:pt x="182528" y="263781"/>
                    <a:pt x="241861" y="202647"/>
                  </a:cubicBezTo>
                  <a:cubicBezTo>
                    <a:pt x="244441" y="200046"/>
                    <a:pt x="243151" y="198745"/>
                    <a:pt x="241861" y="197444"/>
                  </a:cubicBezTo>
                  <a:cubicBezTo>
                    <a:pt x="241861" y="197444"/>
                    <a:pt x="241861" y="197444"/>
                    <a:pt x="177369" y="132408"/>
                  </a:cubicBezTo>
                  <a:cubicBezTo>
                    <a:pt x="177369" y="132408"/>
                    <a:pt x="177369" y="132408"/>
                    <a:pt x="150282" y="159723"/>
                  </a:cubicBezTo>
                  <a:cubicBezTo>
                    <a:pt x="148992" y="159723"/>
                    <a:pt x="147702" y="161024"/>
                    <a:pt x="147702" y="161024"/>
                  </a:cubicBezTo>
                  <a:cubicBezTo>
                    <a:pt x="147702" y="162324"/>
                    <a:pt x="146412" y="162324"/>
                    <a:pt x="146412" y="162324"/>
                  </a:cubicBezTo>
                  <a:cubicBezTo>
                    <a:pt x="146412" y="162324"/>
                    <a:pt x="145123" y="162324"/>
                    <a:pt x="143833" y="163625"/>
                  </a:cubicBezTo>
                  <a:cubicBezTo>
                    <a:pt x="142543" y="163625"/>
                    <a:pt x="142543" y="163625"/>
                    <a:pt x="141253" y="163625"/>
                  </a:cubicBezTo>
                  <a:cubicBezTo>
                    <a:pt x="139963" y="164926"/>
                    <a:pt x="138673" y="164926"/>
                    <a:pt x="138673" y="164926"/>
                  </a:cubicBezTo>
                  <a:cubicBezTo>
                    <a:pt x="134804" y="164926"/>
                    <a:pt x="132224" y="163625"/>
                    <a:pt x="129644" y="162324"/>
                  </a:cubicBezTo>
                  <a:cubicBezTo>
                    <a:pt x="128355" y="161024"/>
                    <a:pt x="128355" y="161024"/>
                    <a:pt x="127065" y="159723"/>
                  </a:cubicBezTo>
                  <a:cubicBezTo>
                    <a:pt x="127065" y="159723"/>
                    <a:pt x="127065" y="159723"/>
                    <a:pt x="111587" y="144114"/>
                  </a:cubicBezTo>
                  <a:cubicBezTo>
                    <a:pt x="102558" y="136310"/>
                    <a:pt x="105137" y="125904"/>
                    <a:pt x="111587" y="120701"/>
                  </a:cubicBezTo>
                  <a:cubicBezTo>
                    <a:pt x="111587" y="120701"/>
                    <a:pt x="111587" y="120701"/>
                    <a:pt x="152862" y="79078"/>
                  </a:cubicBezTo>
                  <a:cubicBezTo>
                    <a:pt x="152862" y="79078"/>
                    <a:pt x="152862" y="79078"/>
                    <a:pt x="137384" y="63469"/>
                  </a:cubicBezTo>
                  <a:close/>
                  <a:moveTo>
                    <a:pt x="195676" y="58706"/>
                  </a:moveTo>
                  <a:cubicBezTo>
                    <a:pt x="195676" y="58706"/>
                    <a:pt x="195676" y="58706"/>
                    <a:pt x="122203" y="131257"/>
                  </a:cubicBezTo>
                  <a:cubicBezTo>
                    <a:pt x="122203" y="132553"/>
                    <a:pt x="122203" y="132553"/>
                    <a:pt x="122203" y="132553"/>
                  </a:cubicBezTo>
                  <a:cubicBezTo>
                    <a:pt x="122203" y="132553"/>
                    <a:pt x="122203" y="132553"/>
                    <a:pt x="138960" y="149395"/>
                  </a:cubicBezTo>
                  <a:cubicBezTo>
                    <a:pt x="138960" y="149395"/>
                    <a:pt x="138960" y="149395"/>
                    <a:pt x="140249" y="148099"/>
                  </a:cubicBezTo>
                  <a:cubicBezTo>
                    <a:pt x="140249" y="148099"/>
                    <a:pt x="140249" y="148099"/>
                    <a:pt x="172474" y="115710"/>
                  </a:cubicBezTo>
                  <a:cubicBezTo>
                    <a:pt x="172474" y="115710"/>
                    <a:pt x="172474" y="115710"/>
                    <a:pt x="184075" y="104050"/>
                  </a:cubicBezTo>
                  <a:cubicBezTo>
                    <a:pt x="187942" y="100164"/>
                    <a:pt x="193098" y="100164"/>
                    <a:pt x="195676" y="104050"/>
                  </a:cubicBezTo>
                  <a:cubicBezTo>
                    <a:pt x="196965" y="105346"/>
                    <a:pt x="198254" y="106641"/>
                    <a:pt x="198254" y="109233"/>
                  </a:cubicBezTo>
                  <a:cubicBezTo>
                    <a:pt x="198254" y="110528"/>
                    <a:pt x="196965" y="113119"/>
                    <a:pt x="195676" y="114415"/>
                  </a:cubicBezTo>
                  <a:cubicBezTo>
                    <a:pt x="195676" y="114415"/>
                    <a:pt x="195676" y="114415"/>
                    <a:pt x="187942" y="120893"/>
                  </a:cubicBezTo>
                  <a:cubicBezTo>
                    <a:pt x="187942" y="120893"/>
                    <a:pt x="187942" y="120893"/>
                    <a:pt x="238213" y="171419"/>
                  </a:cubicBezTo>
                  <a:lnTo>
                    <a:pt x="273016" y="136439"/>
                  </a:lnTo>
                  <a:cubicBezTo>
                    <a:pt x="273016" y="136439"/>
                    <a:pt x="273016" y="136439"/>
                    <a:pt x="195676" y="58706"/>
                  </a:cubicBezTo>
                  <a:close/>
                  <a:moveTo>
                    <a:pt x="93282" y="19019"/>
                  </a:moveTo>
                  <a:cubicBezTo>
                    <a:pt x="91986" y="19019"/>
                    <a:pt x="90690" y="20330"/>
                    <a:pt x="89395" y="20330"/>
                  </a:cubicBezTo>
                  <a:cubicBezTo>
                    <a:pt x="89395" y="20330"/>
                    <a:pt x="89395" y="20330"/>
                    <a:pt x="16844" y="95035"/>
                  </a:cubicBezTo>
                  <a:cubicBezTo>
                    <a:pt x="14253" y="96345"/>
                    <a:pt x="14253" y="98967"/>
                    <a:pt x="15548" y="100277"/>
                  </a:cubicBezTo>
                  <a:cubicBezTo>
                    <a:pt x="15548" y="100277"/>
                    <a:pt x="15548" y="100277"/>
                    <a:pt x="46642" y="131732"/>
                  </a:cubicBezTo>
                  <a:cubicBezTo>
                    <a:pt x="46642" y="131732"/>
                    <a:pt x="46642" y="131732"/>
                    <a:pt x="126966" y="51784"/>
                  </a:cubicBezTo>
                  <a:cubicBezTo>
                    <a:pt x="126966" y="51784"/>
                    <a:pt x="126966" y="51784"/>
                    <a:pt x="95873" y="20330"/>
                  </a:cubicBezTo>
                  <a:cubicBezTo>
                    <a:pt x="94577" y="20330"/>
                    <a:pt x="94577" y="19019"/>
                    <a:pt x="93282" y="19019"/>
                  </a:cubicBezTo>
                  <a:close/>
                  <a:moveTo>
                    <a:pt x="239847" y="15844"/>
                  </a:moveTo>
                  <a:cubicBezTo>
                    <a:pt x="238558" y="15844"/>
                    <a:pt x="237270" y="15844"/>
                    <a:pt x="237270" y="17133"/>
                  </a:cubicBezTo>
                  <a:cubicBezTo>
                    <a:pt x="237270" y="17133"/>
                    <a:pt x="237270" y="17133"/>
                    <a:pt x="206341" y="46772"/>
                  </a:cubicBezTo>
                  <a:cubicBezTo>
                    <a:pt x="206341" y="46772"/>
                    <a:pt x="206341" y="46772"/>
                    <a:pt x="283662" y="125382"/>
                  </a:cubicBezTo>
                  <a:cubicBezTo>
                    <a:pt x="283662" y="125382"/>
                    <a:pt x="283662" y="125382"/>
                    <a:pt x="314590" y="94454"/>
                  </a:cubicBezTo>
                  <a:cubicBezTo>
                    <a:pt x="315879" y="94454"/>
                    <a:pt x="315879" y="93165"/>
                    <a:pt x="315879" y="93165"/>
                  </a:cubicBezTo>
                  <a:cubicBezTo>
                    <a:pt x="315879" y="91876"/>
                    <a:pt x="315879" y="90588"/>
                    <a:pt x="314590" y="90588"/>
                  </a:cubicBezTo>
                  <a:cubicBezTo>
                    <a:pt x="314590" y="90588"/>
                    <a:pt x="314590" y="90588"/>
                    <a:pt x="241136" y="17133"/>
                  </a:cubicBezTo>
                  <a:cubicBezTo>
                    <a:pt x="241136" y="15844"/>
                    <a:pt x="239847" y="15844"/>
                    <a:pt x="239847" y="15844"/>
                  </a:cubicBezTo>
                  <a:close/>
                  <a:moveTo>
                    <a:pt x="239005" y="0"/>
                  </a:moveTo>
                  <a:cubicBezTo>
                    <a:pt x="243869" y="0"/>
                    <a:pt x="248734" y="1618"/>
                    <a:pt x="252625" y="4855"/>
                  </a:cubicBezTo>
                  <a:cubicBezTo>
                    <a:pt x="252625" y="4855"/>
                    <a:pt x="252625" y="4855"/>
                    <a:pt x="325267" y="78663"/>
                  </a:cubicBezTo>
                  <a:cubicBezTo>
                    <a:pt x="329159" y="82548"/>
                    <a:pt x="331753" y="87727"/>
                    <a:pt x="331753" y="91612"/>
                  </a:cubicBezTo>
                  <a:cubicBezTo>
                    <a:pt x="331753" y="96792"/>
                    <a:pt x="329159" y="101971"/>
                    <a:pt x="326564" y="105856"/>
                  </a:cubicBezTo>
                  <a:cubicBezTo>
                    <a:pt x="326564" y="105856"/>
                    <a:pt x="326564" y="105856"/>
                    <a:pt x="290243" y="142112"/>
                  </a:cubicBezTo>
                  <a:cubicBezTo>
                    <a:pt x="290243" y="142112"/>
                    <a:pt x="290243" y="142112"/>
                    <a:pt x="250031" y="182253"/>
                  </a:cubicBezTo>
                  <a:cubicBezTo>
                    <a:pt x="250031" y="182253"/>
                    <a:pt x="250031" y="182253"/>
                    <a:pt x="253922" y="186138"/>
                  </a:cubicBezTo>
                  <a:cubicBezTo>
                    <a:pt x="260408" y="192612"/>
                    <a:pt x="263003" y="202971"/>
                    <a:pt x="253922" y="213330"/>
                  </a:cubicBezTo>
                  <a:cubicBezTo>
                    <a:pt x="253922" y="213330"/>
                    <a:pt x="253922" y="213330"/>
                    <a:pt x="194252" y="272895"/>
                  </a:cubicBezTo>
                  <a:cubicBezTo>
                    <a:pt x="189063" y="278074"/>
                    <a:pt x="183874" y="279369"/>
                    <a:pt x="181280" y="279369"/>
                  </a:cubicBezTo>
                  <a:cubicBezTo>
                    <a:pt x="176091" y="279369"/>
                    <a:pt x="170903" y="276779"/>
                    <a:pt x="169605" y="274190"/>
                  </a:cubicBezTo>
                  <a:cubicBezTo>
                    <a:pt x="169605" y="274190"/>
                    <a:pt x="169605" y="274190"/>
                    <a:pt x="163120" y="269010"/>
                  </a:cubicBezTo>
                  <a:cubicBezTo>
                    <a:pt x="163120" y="269010"/>
                    <a:pt x="163120" y="269010"/>
                    <a:pt x="159228" y="271600"/>
                  </a:cubicBezTo>
                  <a:cubicBezTo>
                    <a:pt x="156634" y="275484"/>
                    <a:pt x="151445" y="276779"/>
                    <a:pt x="146256" y="276779"/>
                  </a:cubicBezTo>
                  <a:cubicBezTo>
                    <a:pt x="142365" y="276779"/>
                    <a:pt x="137176" y="275484"/>
                    <a:pt x="133284" y="271600"/>
                  </a:cubicBezTo>
                  <a:cubicBezTo>
                    <a:pt x="133284" y="271600"/>
                    <a:pt x="133284" y="271600"/>
                    <a:pt x="73614" y="212036"/>
                  </a:cubicBezTo>
                  <a:cubicBezTo>
                    <a:pt x="71020" y="208151"/>
                    <a:pt x="68426" y="204266"/>
                    <a:pt x="68426" y="199087"/>
                  </a:cubicBezTo>
                  <a:cubicBezTo>
                    <a:pt x="68426" y="193907"/>
                    <a:pt x="71020" y="188728"/>
                    <a:pt x="73614" y="186138"/>
                  </a:cubicBezTo>
                  <a:cubicBezTo>
                    <a:pt x="73614" y="184843"/>
                    <a:pt x="74911" y="184843"/>
                    <a:pt x="74911" y="183548"/>
                  </a:cubicBezTo>
                  <a:cubicBezTo>
                    <a:pt x="74911" y="183548"/>
                    <a:pt x="74911" y="183548"/>
                    <a:pt x="76209" y="182253"/>
                  </a:cubicBezTo>
                  <a:cubicBezTo>
                    <a:pt x="76209" y="182253"/>
                    <a:pt x="76209" y="182253"/>
                    <a:pt x="42482" y="148587"/>
                  </a:cubicBezTo>
                  <a:cubicBezTo>
                    <a:pt x="42482" y="148587"/>
                    <a:pt x="42482" y="148587"/>
                    <a:pt x="42482" y="147292"/>
                  </a:cubicBezTo>
                  <a:cubicBezTo>
                    <a:pt x="42482" y="147292"/>
                    <a:pt x="42482" y="147292"/>
                    <a:pt x="4864" y="111035"/>
                  </a:cubicBezTo>
                  <a:cubicBezTo>
                    <a:pt x="-1622" y="103266"/>
                    <a:pt x="-1622" y="90317"/>
                    <a:pt x="4864" y="83843"/>
                  </a:cubicBezTo>
                  <a:cubicBezTo>
                    <a:pt x="4864" y="83843"/>
                    <a:pt x="4864" y="83843"/>
                    <a:pt x="77506" y="10035"/>
                  </a:cubicBezTo>
                  <a:cubicBezTo>
                    <a:pt x="85289" y="2266"/>
                    <a:pt x="98261" y="2266"/>
                    <a:pt x="106044" y="10035"/>
                  </a:cubicBezTo>
                  <a:cubicBezTo>
                    <a:pt x="106044" y="10035"/>
                    <a:pt x="106044" y="10035"/>
                    <a:pt x="142365" y="46291"/>
                  </a:cubicBezTo>
                  <a:cubicBezTo>
                    <a:pt x="142365" y="46291"/>
                    <a:pt x="142365" y="46291"/>
                    <a:pt x="163120" y="67009"/>
                  </a:cubicBezTo>
                  <a:cubicBezTo>
                    <a:pt x="163120" y="67009"/>
                    <a:pt x="163120" y="67009"/>
                    <a:pt x="189063" y="41112"/>
                  </a:cubicBezTo>
                  <a:cubicBezTo>
                    <a:pt x="189063" y="41112"/>
                    <a:pt x="189063" y="41112"/>
                    <a:pt x="225384" y="4855"/>
                  </a:cubicBezTo>
                  <a:cubicBezTo>
                    <a:pt x="229276" y="1618"/>
                    <a:pt x="234140" y="0"/>
                    <a:pt x="239005" y="0"/>
                  </a:cubicBezTo>
                  <a:close/>
                </a:path>
              </a:pathLst>
            </a:custGeom>
            <a:solidFill>
              <a:schemeClr val="tx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250" advTm="300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菱形 4"/>
          <p:cNvSpPr/>
          <p:nvPr/>
        </p:nvSpPr>
        <p:spPr>
          <a:xfrm rot="5400000">
            <a:off x="4368000" y="1712495"/>
            <a:ext cx="3456000" cy="3456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5235028" y="3071163"/>
            <a:ext cx="1721946" cy="707886"/>
          </a:xfrm>
          <a:prstGeom prst="rect">
            <a:avLst/>
          </a:prstGeom>
          <a:noFill/>
        </p:spPr>
        <p:txBody>
          <a:bodyPr wrap="none" rtlCol="0">
            <a:spAutoFit/>
          </a:bodyPr>
          <a:lstStyle/>
          <a:p>
            <a:pPr algn="ctr"/>
            <a:r>
              <a:rPr lang="en-US" altLang="zh-CN" sz="4000" b="1" dirty="0">
                <a:solidFill>
                  <a:schemeClr val="bg1"/>
                </a:solidFill>
              </a:rPr>
              <a:t>SWOT</a:t>
            </a:r>
            <a:endParaRPr lang="zh-CN" altLang="en-US" sz="4000" b="1" dirty="0">
              <a:solidFill>
                <a:schemeClr val="bg1"/>
              </a:solidFill>
            </a:endParaRPr>
          </a:p>
        </p:txBody>
      </p:sp>
      <p:grpSp>
        <p:nvGrpSpPr>
          <p:cNvPr id="9" name="组合 8"/>
          <p:cNvGrpSpPr/>
          <p:nvPr/>
        </p:nvGrpSpPr>
        <p:grpSpPr>
          <a:xfrm>
            <a:off x="1298570" y="434663"/>
            <a:ext cx="2241974" cy="2636500"/>
            <a:chOff x="1298570" y="434663"/>
            <a:chExt cx="2241974" cy="2636500"/>
          </a:xfrm>
        </p:grpSpPr>
        <p:sp>
          <p:nvSpPr>
            <p:cNvPr id="13" name="文本框 12"/>
            <p:cNvSpPr txBox="1"/>
            <p:nvPr/>
          </p:nvSpPr>
          <p:spPr>
            <a:xfrm>
              <a:off x="1871052" y="434663"/>
              <a:ext cx="1097010" cy="1569660"/>
            </a:xfrm>
            <a:prstGeom prst="rect">
              <a:avLst/>
            </a:prstGeom>
            <a:noFill/>
          </p:spPr>
          <p:txBody>
            <a:bodyPr wrap="none" rtlCol="0">
              <a:spAutoFit/>
            </a:bodyPr>
            <a:lstStyle/>
            <a:p>
              <a:pPr algn="ctr"/>
              <a:r>
                <a:rPr lang="en-US" altLang="zh-CN" sz="9600" b="1" dirty="0">
                  <a:solidFill>
                    <a:schemeClr val="bg1">
                      <a:lumMod val="85000"/>
                    </a:schemeClr>
                  </a:solidFill>
                </a:rPr>
                <a:t>S</a:t>
              </a:r>
              <a:endParaRPr lang="zh-CN" altLang="en-US" sz="9600" b="1" dirty="0">
                <a:solidFill>
                  <a:schemeClr val="bg1">
                    <a:lumMod val="85000"/>
                  </a:schemeClr>
                </a:solidFill>
              </a:endParaRPr>
            </a:p>
          </p:txBody>
        </p:sp>
        <p:grpSp>
          <p:nvGrpSpPr>
            <p:cNvPr id="22" name="组合 21"/>
            <p:cNvGrpSpPr/>
            <p:nvPr/>
          </p:nvGrpSpPr>
          <p:grpSpPr>
            <a:xfrm>
              <a:off x="1298570" y="1739810"/>
              <a:ext cx="2241974" cy="1331353"/>
              <a:chOff x="1647465" y="1679756"/>
              <a:chExt cx="2241974" cy="1331353"/>
            </a:xfrm>
          </p:grpSpPr>
          <p:sp>
            <p:nvSpPr>
              <p:cNvPr id="23" name="矩形 22"/>
              <p:cNvSpPr/>
              <p:nvPr/>
            </p:nvSpPr>
            <p:spPr>
              <a:xfrm>
                <a:off x="1647465" y="2032380"/>
                <a:ext cx="2241974" cy="978729"/>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200" dirty="0">
                  <a:solidFill>
                    <a:schemeClr val="tx1">
                      <a:lumMod val="50000"/>
                      <a:lumOff val="50000"/>
                    </a:schemeClr>
                  </a:solidFill>
                </a:endParaRPr>
              </a:p>
            </p:txBody>
          </p:sp>
          <p:sp>
            <p:nvSpPr>
              <p:cNvPr id="24" name="矩形 23"/>
              <p:cNvSpPr/>
              <p:nvPr/>
            </p:nvSpPr>
            <p:spPr>
              <a:xfrm>
                <a:off x="1647465" y="1679756"/>
                <a:ext cx="2241974" cy="424732"/>
              </a:xfrm>
              <a:prstGeom prst="rect">
                <a:avLst/>
              </a:prstGeom>
            </p:spPr>
            <p:txBody>
              <a:bodyPr wrap="square">
                <a:spAutoFit/>
              </a:bodyPr>
              <a:lstStyle/>
              <a:p>
                <a:pPr algn="ctr">
                  <a:lnSpc>
                    <a:spcPct val="120000"/>
                  </a:lnSpc>
                </a:pPr>
                <a:r>
                  <a:rPr lang="zh-CN" altLang="en-US" dirty="0"/>
                  <a:t>标题文字添加</a:t>
                </a:r>
                <a:endParaRPr lang="zh-CN" altLang="en-US" dirty="0"/>
              </a:p>
            </p:txBody>
          </p:sp>
        </p:grpSp>
      </p:grpSp>
      <p:grpSp>
        <p:nvGrpSpPr>
          <p:cNvPr id="11" name="组合 10"/>
          <p:cNvGrpSpPr/>
          <p:nvPr/>
        </p:nvGrpSpPr>
        <p:grpSpPr>
          <a:xfrm>
            <a:off x="8539516" y="434663"/>
            <a:ext cx="2241974" cy="2636500"/>
            <a:chOff x="8539516" y="434663"/>
            <a:chExt cx="2241974" cy="2636500"/>
          </a:xfrm>
        </p:grpSpPr>
        <p:sp>
          <p:nvSpPr>
            <p:cNvPr id="15" name="文本框 14"/>
            <p:cNvSpPr txBox="1"/>
            <p:nvPr/>
          </p:nvSpPr>
          <p:spPr>
            <a:xfrm>
              <a:off x="8925724" y="434663"/>
              <a:ext cx="1469561" cy="1569660"/>
            </a:xfrm>
            <a:prstGeom prst="rect">
              <a:avLst/>
            </a:prstGeom>
            <a:noFill/>
          </p:spPr>
          <p:txBody>
            <a:bodyPr wrap="none" rtlCol="0">
              <a:spAutoFit/>
            </a:bodyPr>
            <a:lstStyle/>
            <a:p>
              <a:pPr algn="ctr"/>
              <a:r>
                <a:rPr lang="en-US" altLang="zh-CN" sz="9600" b="1" dirty="0">
                  <a:solidFill>
                    <a:schemeClr val="bg1">
                      <a:lumMod val="85000"/>
                    </a:schemeClr>
                  </a:solidFill>
                </a:rPr>
                <a:t>W</a:t>
              </a:r>
              <a:endParaRPr lang="zh-CN" altLang="en-US" sz="9600" b="1" dirty="0">
                <a:solidFill>
                  <a:schemeClr val="bg1">
                    <a:lumMod val="85000"/>
                  </a:schemeClr>
                </a:solidFill>
              </a:endParaRPr>
            </a:p>
          </p:txBody>
        </p:sp>
        <p:grpSp>
          <p:nvGrpSpPr>
            <p:cNvPr id="25" name="组合 24"/>
            <p:cNvGrpSpPr/>
            <p:nvPr/>
          </p:nvGrpSpPr>
          <p:grpSpPr>
            <a:xfrm>
              <a:off x="8539516" y="1739810"/>
              <a:ext cx="2241974" cy="1331353"/>
              <a:chOff x="1647465" y="1679756"/>
              <a:chExt cx="2241974" cy="1331353"/>
            </a:xfrm>
          </p:grpSpPr>
          <p:sp>
            <p:nvSpPr>
              <p:cNvPr id="26" name="矩形 25"/>
              <p:cNvSpPr/>
              <p:nvPr/>
            </p:nvSpPr>
            <p:spPr>
              <a:xfrm>
                <a:off x="1647465" y="2032380"/>
                <a:ext cx="2241974" cy="978729"/>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200" dirty="0">
                  <a:solidFill>
                    <a:schemeClr val="tx1">
                      <a:lumMod val="50000"/>
                      <a:lumOff val="50000"/>
                    </a:schemeClr>
                  </a:solidFill>
                </a:endParaRPr>
              </a:p>
            </p:txBody>
          </p:sp>
          <p:sp>
            <p:nvSpPr>
              <p:cNvPr id="27" name="矩形 26"/>
              <p:cNvSpPr/>
              <p:nvPr/>
            </p:nvSpPr>
            <p:spPr>
              <a:xfrm>
                <a:off x="1647465" y="1679756"/>
                <a:ext cx="2241974" cy="424732"/>
              </a:xfrm>
              <a:prstGeom prst="rect">
                <a:avLst/>
              </a:prstGeom>
            </p:spPr>
            <p:txBody>
              <a:bodyPr wrap="square">
                <a:spAutoFit/>
              </a:bodyPr>
              <a:lstStyle/>
              <a:p>
                <a:pPr algn="ctr">
                  <a:lnSpc>
                    <a:spcPct val="120000"/>
                  </a:lnSpc>
                </a:pPr>
                <a:r>
                  <a:rPr lang="zh-CN" altLang="en-US" dirty="0"/>
                  <a:t>标题文字添加</a:t>
                </a:r>
                <a:endParaRPr lang="zh-CN" altLang="en-US" dirty="0"/>
              </a:p>
            </p:txBody>
          </p:sp>
        </p:grpSp>
      </p:grpSp>
      <p:grpSp>
        <p:nvGrpSpPr>
          <p:cNvPr id="10" name="组合 9"/>
          <p:cNvGrpSpPr/>
          <p:nvPr/>
        </p:nvGrpSpPr>
        <p:grpSpPr>
          <a:xfrm>
            <a:off x="1298570" y="3612819"/>
            <a:ext cx="2241974" cy="2668472"/>
            <a:chOff x="1298570" y="3612819"/>
            <a:chExt cx="2241974" cy="2668472"/>
          </a:xfrm>
        </p:grpSpPr>
        <p:sp>
          <p:nvSpPr>
            <p:cNvPr id="14" name="文本框 13"/>
            <p:cNvSpPr txBox="1"/>
            <p:nvPr/>
          </p:nvSpPr>
          <p:spPr>
            <a:xfrm>
              <a:off x="1796717" y="3612819"/>
              <a:ext cx="1245681" cy="1569660"/>
            </a:xfrm>
            <a:prstGeom prst="rect">
              <a:avLst/>
            </a:prstGeom>
            <a:noFill/>
          </p:spPr>
          <p:txBody>
            <a:bodyPr wrap="none" rtlCol="0">
              <a:spAutoFit/>
            </a:bodyPr>
            <a:lstStyle/>
            <a:p>
              <a:pPr algn="ctr"/>
              <a:r>
                <a:rPr lang="en-US" altLang="zh-CN" sz="9600" b="1" dirty="0">
                  <a:solidFill>
                    <a:schemeClr val="bg1">
                      <a:lumMod val="85000"/>
                    </a:schemeClr>
                  </a:solidFill>
                </a:rPr>
                <a:t>O</a:t>
              </a:r>
              <a:endParaRPr lang="zh-CN" altLang="en-US" sz="9600" b="1" dirty="0">
                <a:solidFill>
                  <a:schemeClr val="bg1">
                    <a:lumMod val="85000"/>
                  </a:schemeClr>
                </a:solidFill>
              </a:endParaRPr>
            </a:p>
          </p:txBody>
        </p:sp>
        <p:grpSp>
          <p:nvGrpSpPr>
            <p:cNvPr id="28" name="组合 27"/>
            <p:cNvGrpSpPr/>
            <p:nvPr/>
          </p:nvGrpSpPr>
          <p:grpSpPr>
            <a:xfrm>
              <a:off x="1298570" y="4949938"/>
              <a:ext cx="2241974" cy="1331353"/>
              <a:chOff x="1647465" y="1679756"/>
              <a:chExt cx="2241974" cy="1331353"/>
            </a:xfrm>
          </p:grpSpPr>
          <p:sp>
            <p:nvSpPr>
              <p:cNvPr id="29" name="矩形 28"/>
              <p:cNvSpPr/>
              <p:nvPr/>
            </p:nvSpPr>
            <p:spPr>
              <a:xfrm>
                <a:off x="1647465" y="2032380"/>
                <a:ext cx="2241974" cy="978729"/>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200" dirty="0">
                  <a:solidFill>
                    <a:schemeClr val="tx1">
                      <a:lumMod val="50000"/>
                      <a:lumOff val="50000"/>
                    </a:schemeClr>
                  </a:solidFill>
                </a:endParaRPr>
              </a:p>
            </p:txBody>
          </p:sp>
          <p:sp>
            <p:nvSpPr>
              <p:cNvPr id="30" name="矩形 29"/>
              <p:cNvSpPr/>
              <p:nvPr/>
            </p:nvSpPr>
            <p:spPr>
              <a:xfrm>
                <a:off x="1647465" y="1679756"/>
                <a:ext cx="2241974" cy="424732"/>
              </a:xfrm>
              <a:prstGeom prst="rect">
                <a:avLst/>
              </a:prstGeom>
            </p:spPr>
            <p:txBody>
              <a:bodyPr wrap="square">
                <a:spAutoFit/>
              </a:bodyPr>
              <a:lstStyle/>
              <a:p>
                <a:pPr algn="ctr">
                  <a:lnSpc>
                    <a:spcPct val="120000"/>
                  </a:lnSpc>
                </a:pPr>
                <a:r>
                  <a:rPr lang="zh-CN" altLang="en-US" dirty="0"/>
                  <a:t>标题文字添加</a:t>
                </a:r>
                <a:endParaRPr lang="zh-CN" altLang="en-US" dirty="0"/>
              </a:p>
            </p:txBody>
          </p:sp>
        </p:grpSp>
      </p:grpSp>
      <p:grpSp>
        <p:nvGrpSpPr>
          <p:cNvPr id="12" name="组合 11"/>
          <p:cNvGrpSpPr/>
          <p:nvPr/>
        </p:nvGrpSpPr>
        <p:grpSpPr>
          <a:xfrm>
            <a:off x="8539516" y="3612819"/>
            <a:ext cx="2241974" cy="2668472"/>
            <a:chOff x="8539516" y="3612819"/>
            <a:chExt cx="2241974" cy="2668472"/>
          </a:xfrm>
        </p:grpSpPr>
        <p:sp>
          <p:nvSpPr>
            <p:cNvPr id="21" name="文本框 20"/>
            <p:cNvSpPr txBox="1"/>
            <p:nvPr/>
          </p:nvSpPr>
          <p:spPr>
            <a:xfrm>
              <a:off x="9149603" y="3612819"/>
              <a:ext cx="1021801" cy="1569660"/>
            </a:xfrm>
            <a:prstGeom prst="rect">
              <a:avLst/>
            </a:prstGeom>
            <a:noFill/>
          </p:spPr>
          <p:txBody>
            <a:bodyPr wrap="none" rtlCol="0">
              <a:spAutoFit/>
            </a:bodyPr>
            <a:lstStyle/>
            <a:p>
              <a:pPr algn="ctr"/>
              <a:r>
                <a:rPr lang="en-US" altLang="zh-CN" sz="9600" b="1" dirty="0">
                  <a:solidFill>
                    <a:schemeClr val="bg1">
                      <a:lumMod val="85000"/>
                    </a:schemeClr>
                  </a:solidFill>
                </a:rPr>
                <a:t>T</a:t>
              </a:r>
              <a:endParaRPr lang="zh-CN" altLang="en-US" sz="9600" b="1" dirty="0">
                <a:solidFill>
                  <a:schemeClr val="bg1">
                    <a:lumMod val="85000"/>
                  </a:schemeClr>
                </a:solidFill>
              </a:endParaRPr>
            </a:p>
          </p:txBody>
        </p:sp>
        <p:grpSp>
          <p:nvGrpSpPr>
            <p:cNvPr id="31" name="组合 30"/>
            <p:cNvGrpSpPr/>
            <p:nvPr/>
          </p:nvGrpSpPr>
          <p:grpSpPr>
            <a:xfrm>
              <a:off x="8539516" y="4949938"/>
              <a:ext cx="2241974" cy="1331353"/>
              <a:chOff x="1647465" y="1679756"/>
              <a:chExt cx="2241974" cy="1331353"/>
            </a:xfrm>
          </p:grpSpPr>
          <p:sp>
            <p:nvSpPr>
              <p:cNvPr id="32" name="矩形 31"/>
              <p:cNvSpPr/>
              <p:nvPr/>
            </p:nvSpPr>
            <p:spPr>
              <a:xfrm>
                <a:off x="1647465" y="2032380"/>
                <a:ext cx="2241974" cy="978729"/>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200" dirty="0">
                  <a:solidFill>
                    <a:schemeClr val="tx1">
                      <a:lumMod val="50000"/>
                      <a:lumOff val="50000"/>
                    </a:schemeClr>
                  </a:solidFill>
                </a:endParaRPr>
              </a:p>
            </p:txBody>
          </p:sp>
          <p:sp>
            <p:nvSpPr>
              <p:cNvPr id="33" name="矩形 32"/>
              <p:cNvSpPr/>
              <p:nvPr/>
            </p:nvSpPr>
            <p:spPr>
              <a:xfrm>
                <a:off x="1647465" y="1679756"/>
                <a:ext cx="2241974" cy="424732"/>
              </a:xfrm>
              <a:prstGeom prst="rect">
                <a:avLst/>
              </a:prstGeom>
            </p:spPr>
            <p:txBody>
              <a:bodyPr wrap="square">
                <a:spAutoFit/>
              </a:bodyPr>
              <a:lstStyle/>
              <a:p>
                <a:pPr algn="ctr">
                  <a:lnSpc>
                    <a:spcPct val="120000"/>
                  </a:lnSpc>
                </a:pPr>
                <a:r>
                  <a:rPr lang="zh-CN" altLang="en-US" dirty="0"/>
                  <a:t>标题文字添加</a:t>
                </a:r>
                <a:endParaRPr lang="zh-CN" altLang="en-US" dirty="0"/>
              </a:p>
            </p:txBody>
          </p:sp>
        </p:grpSp>
      </p:grpSp>
    </p:spTree>
  </p:cSld>
  <p:clrMapOvr>
    <a:masterClrMapping/>
  </p:clrMapOvr>
  <mc:AlternateContent xmlns:mc="http://schemas.openxmlformats.org/markup-compatibility/2006">
    <mc:Choice xmlns:p14="http://schemas.microsoft.com/office/powerpoint/2010/main" Requires="p14">
      <p:transition spd="slow" p14:dur="1250" advTm="3000">
        <p14:switch dir="r"/>
      </p:transition>
    </mc:Choice>
    <mc:Fallback>
      <p:transition spd="slow" advTm="3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000"/>
                                </p:stCondLst>
                                <p:childTnLst>
                                  <p:par>
                                    <p:cTn id="15" presetID="2" presetClass="entr" presetSubtype="8" fill="hold" nodeType="afterEffect" p14:presetBounceEnd="55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55000">
                                          <p:cBhvr additive="base">
                                            <p:cTn id="17" dur="1000" fill="hold"/>
                                            <p:tgtEl>
                                              <p:spTgt spid="9"/>
                                            </p:tgtEl>
                                            <p:attrNameLst>
                                              <p:attrName>ppt_x</p:attrName>
                                            </p:attrNameLst>
                                          </p:cBhvr>
                                          <p:tavLst>
                                            <p:tav tm="0">
                                              <p:val>
                                                <p:strVal val="0-#ppt_w/2"/>
                                              </p:val>
                                            </p:tav>
                                            <p:tav tm="100000">
                                              <p:val>
                                                <p:strVal val="#ppt_x"/>
                                              </p:val>
                                            </p:tav>
                                          </p:tavLst>
                                        </p:anim>
                                        <p:anim calcmode="lin" valueType="num" p14:bounceEnd="55000">
                                          <p:cBhvr additive="base">
                                            <p:cTn id="18" dur="10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1" fill="hold" nodeType="afterEffect" p14:presetBounceEnd="55000">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14:bounceEnd="55000">
                                          <p:cBhvr additive="base">
                                            <p:cTn id="22" dur="1000" fill="hold"/>
                                            <p:tgtEl>
                                              <p:spTgt spid="11"/>
                                            </p:tgtEl>
                                            <p:attrNameLst>
                                              <p:attrName>ppt_x</p:attrName>
                                            </p:attrNameLst>
                                          </p:cBhvr>
                                          <p:tavLst>
                                            <p:tav tm="0">
                                              <p:val>
                                                <p:strVal val="#ppt_x"/>
                                              </p:val>
                                            </p:tav>
                                            <p:tav tm="100000">
                                              <p:val>
                                                <p:strVal val="#ppt_x"/>
                                              </p:val>
                                            </p:tav>
                                          </p:tavLst>
                                        </p:anim>
                                        <p:anim calcmode="lin" valueType="num" p14:bounceEnd="55000">
                                          <p:cBhvr additive="base">
                                            <p:cTn id="23" dur="100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2" presetClass="entr" presetSubtype="4" fill="hold" nodeType="afterEffect" p14:presetBounceEnd="55000">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14:bounceEnd="55000">
                                          <p:cBhvr additive="base">
                                            <p:cTn id="27" dur="1000" fill="hold"/>
                                            <p:tgtEl>
                                              <p:spTgt spid="10"/>
                                            </p:tgtEl>
                                            <p:attrNameLst>
                                              <p:attrName>ppt_x</p:attrName>
                                            </p:attrNameLst>
                                          </p:cBhvr>
                                          <p:tavLst>
                                            <p:tav tm="0">
                                              <p:val>
                                                <p:strVal val="#ppt_x"/>
                                              </p:val>
                                            </p:tav>
                                            <p:tav tm="100000">
                                              <p:val>
                                                <p:strVal val="#ppt_x"/>
                                              </p:val>
                                            </p:tav>
                                          </p:tavLst>
                                        </p:anim>
                                        <p:anim calcmode="lin" valueType="num" p14:bounceEnd="55000">
                                          <p:cBhvr additive="base">
                                            <p:cTn id="28" dur="10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2" presetClass="entr" presetSubtype="2" fill="hold" nodeType="afterEffect" p14:presetBounceEnd="55000">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14:bounceEnd="55000">
                                          <p:cBhvr additive="base">
                                            <p:cTn id="32" dur="1000" fill="hold"/>
                                            <p:tgtEl>
                                              <p:spTgt spid="12"/>
                                            </p:tgtEl>
                                            <p:attrNameLst>
                                              <p:attrName>ppt_x</p:attrName>
                                            </p:attrNameLst>
                                          </p:cBhvr>
                                          <p:tavLst>
                                            <p:tav tm="0">
                                              <p:val>
                                                <p:strVal val="1+#ppt_w/2"/>
                                              </p:val>
                                            </p:tav>
                                            <p:tav tm="100000">
                                              <p:val>
                                                <p:strVal val="#ppt_x"/>
                                              </p:val>
                                            </p:tav>
                                          </p:tavLst>
                                        </p:anim>
                                        <p:anim calcmode="lin" valueType="num" p14:bounceEnd="55000">
                                          <p:cBhvr additive="base">
                                            <p:cTn id="33"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0-#ppt_w/2"/>
                                              </p:val>
                                            </p:tav>
                                            <p:tav tm="100000">
                                              <p:val>
                                                <p:strVal val="#ppt_x"/>
                                              </p:val>
                                            </p:tav>
                                          </p:tavLst>
                                        </p:anim>
                                        <p:anim calcmode="lin" valueType="num">
                                          <p:cBhvr additive="base">
                                            <p:cTn id="18" dur="10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000" fill="hold"/>
                                            <p:tgtEl>
                                              <p:spTgt spid="11"/>
                                            </p:tgtEl>
                                            <p:attrNameLst>
                                              <p:attrName>ppt_x</p:attrName>
                                            </p:attrNameLst>
                                          </p:cBhvr>
                                          <p:tavLst>
                                            <p:tav tm="0">
                                              <p:val>
                                                <p:strVal val="#ppt_x"/>
                                              </p:val>
                                            </p:tav>
                                            <p:tav tm="100000">
                                              <p:val>
                                                <p:strVal val="#ppt_x"/>
                                              </p:val>
                                            </p:tav>
                                          </p:tavLst>
                                        </p:anim>
                                        <p:anim calcmode="lin" valueType="num">
                                          <p:cBhvr additive="base">
                                            <p:cTn id="23" dur="100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ppt_x"/>
                                              </p:val>
                                            </p:tav>
                                            <p:tav tm="100000">
                                              <p:val>
                                                <p:strVal val="#ppt_x"/>
                                              </p:val>
                                            </p:tav>
                                          </p:tavLst>
                                        </p:anim>
                                        <p:anim calcmode="lin" valueType="num">
                                          <p:cBhvr additive="base">
                                            <p:cTn id="28" dur="10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2" presetClass="entr" presetSubtype="2"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1000" fill="hold"/>
                                            <p:tgtEl>
                                              <p:spTgt spid="12"/>
                                            </p:tgtEl>
                                            <p:attrNameLst>
                                              <p:attrName>ppt_x</p:attrName>
                                            </p:attrNameLst>
                                          </p:cBhvr>
                                          <p:tavLst>
                                            <p:tav tm="0">
                                              <p:val>
                                                <p:strVal val="1+#ppt_w/2"/>
                                              </p:val>
                                            </p:tav>
                                            <p:tav tm="100000">
                                              <p:val>
                                                <p:strVal val="#ppt_x"/>
                                              </p:val>
                                            </p:tav>
                                          </p:tavLst>
                                        </p:anim>
                                        <p:anim calcmode="lin" valueType="num">
                                          <p:cBhvr additive="base">
                                            <p:cTn id="33"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37428" y="1251857"/>
            <a:ext cx="5762170" cy="4033157"/>
            <a:chOff x="1393372" y="1135743"/>
            <a:chExt cx="5762170" cy="4033157"/>
          </a:xfrm>
        </p:grpSpPr>
        <p:sp>
          <p:nvSpPr>
            <p:cNvPr id="694" name="矩形 693"/>
            <p:cNvSpPr/>
            <p:nvPr/>
          </p:nvSpPr>
          <p:spPr>
            <a:xfrm>
              <a:off x="1393372" y="1135743"/>
              <a:ext cx="2213428" cy="4033157"/>
            </a:xfrm>
            <a:prstGeom prst="rect">
              <a:avLst/>
            </a:prstGeom>
            <a:noFill/>
            <a:ln w="19050">
              <a:solidFill>
                <a:srgbClr val="28B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5" name="矩形 694"/>
            <p:cNvSpPr/>
            <p:nvPr/>
          </p:nvSpPr>
          <p:spPr>
            <a:xfrm>
              <a:off x="3157531" y="2844800"/>
              <a:ext cx="944569" cy="189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6" name="文本框 695"/>
            <p:cNvSpPr txBox="1"/>
            <p:nvPr/>
          </p:nvSpPr>
          <p:spPr>
            <a:xfrm>
              <a:off x="1788131" y="1542143"/>
              <a:ext cx="1127232" cy="1107996"/>
            </a:xfrm>
            <a:prstGeom prst="rect">
              <a:avLst/>
            </a:prstGeom>
            <a:noFill/>
          </p:spPr>
          <p:txBody>
            <a:bodyPr wrap="none" rtlCol="0">
              <a:spAutoFit/>
            </a:bodyPr>
            <a:lstStyle/>
            <a:p>
              <a:r>
                <a:rPr lang="en-US" altLang="zh-CN" sz="6600" dirty="0"/>
                <a:t>03</a:t>
              </a:r>
              <a:endParaRPr lang="zh-CN" altLang="en-US" sz="6600" dirty="0"/>
            </a:p>
          </p:txBody>
        </p:sp>
        <p:sp>
          <p:nvSpPr>
            <p:cNvPr id="697" name="文本框 696"/>
            <p:cNvSpPr txBox="1"/>
            <p:nvPr/>
          </p:nvSpPr>
          <p:spPr>
            <a:xfrm>
              <a:off x="1788131" y="2950919"/>
              <a:ext cx="2954655" cy="646331"/>
            </a:xfrm>
            <a:prstGeom prst="rect">
              <a:avLst/>
            </a:prstGeom>
            <a:noFill/>
          </p:spPr>
          <p:txBody>
            <a:bodyPr wrap="none" rtlCol="0">
              <a:spAutoFit/>
            </a:bodyPr>
            <a:lstStyle/>
            <a:p>
              <a:r>
                <a:rPr lang="zh-CN" altLang="en-US" sz="3600" dirty="0">
                  <a:solidFill>
                    <a:srgbClr val="28B3C6"/>
                  </a:solidFill>
                </a:rPr>
                <a:t>此处输入标题</a:t>
              </a:r>
              <a:endParaRPr lang="zh-CN" altLang="en-US" sz="3600" dirty="0">
                <a:solidFill>
                  <a:srgbClr val="28B3C6"/>
                </a:solidFill>
              </a:endParaRPr>
            </a:p>
          </p:txBody>
        </p:sp>
        <p:cxnSp>
          <p:nvCxnSpPr>
            <p:cNvPr id="699" name="直接连接符 698"/>
            <p:cNvCxnSpPr/>
            <p:nvPr/>
          </p:nvCxnSpPr>
          <p:spPr>
            <a:xfrm>
              <a:off x="1944915" y="2650139"/>
              <a:ext cx="3962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0" name="文本框 699"/>
            <p:cNvSpPr txBox="1"/>
            <p:nvPr/>
          </p:nvSpPr>
          <p:spPr>
            <a:xfrm>
              <a:off x="1788131" y="3617682"/>
              <a:ext cx="4554612" cy="400110"/>
            </a:xfrm>
            <a:prstGeom prst="rect">
              <a:avLst/>
            </a:prstGeom>
            <a:noFill/>
          </p:spPr>
          <p:txBody>
            <a:bodyPr wrap="square" rtlCol="0">
              <a:spAutoFit/>
            </a:bodyPr>
            <a:lstStyle/>
            <a:p>
              <a:r>
                <a:rPr lang="en-US" altLang="zh-CN" sz="2000" dirty="0">
                  <a:solidFill>
                    <a:srgbClr val="28B3C6"/>
                  </a:solidFill>
                </a:rPr>
                <a:t>JIANYUEGONGZUOZONGJIEJIHUA</a:t>
              </a:r>
              <a:endParaRPr lang="zh-CN" altLang="en-US" sz="2000" dirty="0">
                <a:solidFill>
                  <a:srgbClr val="28B3C6"/>
                </a:solidFill>
              </a:endParaRPr>
            </a:p>
          </p:txBody>
        </p:sp>
        <p:sp>
          <p:nvSpPr>
            <p:cNvPr id="701" name="文本框 700"/>
            <p:cNvSpPr txBox="1"/>
            <p:nvPr/>
          </p:nvSpPr>
          <p:spPr>
            <a:xfrm>
              <a:off x="1788131" y="4055084"/>
              <a:ext cx="5367411" cy="498598"/>
            </a:xfrm>
            <a:prstGeom prst="rect">
              <a:avLst/>
            </a:prstGeom>
            <a:noFill/>
          </p:spPr>
          <p:txBody>
            <a:bodyPr wrap="square" rtlCol="0">
              <a:spAutoFit/>
            </a:bodyPr>
            <a:lstStyle/>
            <a:p>
              <a:pPr>
                <a:lnSpc>
                  <a:spcPct val="120000"/>
                </a:lnSpc>
              </a:pPr>
              <a:r>
                <a:rPr lang="en-US" altLang="zh-CN" sz="1100" dirty="0"/>
                <a:t>This template is applicable to work summary, work plan, work report, and shall not infringe upon the rights and interests of the copyright owner</a:t>
              </a:r>
              <a:endParaRPr lang="zh-CN" altLang="en-US" sz="1100" dirty="0"/>
            </a:p>
          </p:txBody>
        </p:sp>
      </p:grpSp>
    </p:spTree>
  </p:cSld>
  <p:clrMapOvr>
    <a:masterClrMapping/>
  </p:clrMapOvr>
  <mc:AlternateContent xmlns:mc="http://schemas.openxmlformats.org/markup-compatibility/2006">
    <mc:Choice xmlns:p14="http://schemas.microsoft.com/office/powerpoint/2010/main" Requires="p14">
      <p:transition spd="slow" p14:dur="1250" advTm="3000">
        <p14:switch dir="r"/>
      </p:transition>
    </mc:Choice>
    <mc:Fallback>
      <p:transition spd="slow" advTm="3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5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5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5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20581" y="407520"/>
            <a:ext cx="5603270" cy="786658"/>
            <a:chOff x="3320581" y="694122"/>
            <a:chExt cx="5603270" cy="786658"/>
          </a:xfrm>
        </p:grpSpPr>
        <p:sp>
          <p:nvSpPr>
            <p:cNvPr id="2" name="文本框 1"/>
            <p:cNvSpPr txBox="1"/>
            <p:nvPr/>
          </p:nvSpPr>
          <p:spPr>
            <a:xfrm>
              <a:off x="4388410" y="694122"/>
              <a:ext cx="346761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标题文字添加此处</a:t>
              </a:r>
              <a:endPar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3320581" y="1203973"/>
              <a:ext cx="5603270" cy="27680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This template is applicable to work summary, work plan, work report,</a:t>
              </a:r>
              <a:endParaRPr kumimoji="0" lang="zh-CN" altLang="en-US" sz="11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endParaRPr>
            </a:p>
          </p:txBody>
        </p:sp>
      </p:grpSp>
      <p:grpSp>
        <p:nvGrpSpPr>
          <p:cNvPr id="51" name="组合 50"/>
          <p:cNvGrpSpPr/>
          <p:nvPr/>
        </p:nvGrpSpPr>
        <p:grpSpPr>
          <a:xfrm>
            <a:off x="1014612" y="2091763"/>
            <a:ext cx="2330844" cy="1331353"/>
            <a:chOff x="1647465" y="1679756"/>
            <a:chExt cx="2330844" cy="1331353"/>
          </a:xfrm>
        </p:grpSpPr>
        <p:sp>
          <p:nvSpPr>
            <p:cNvPr id="52" name="矩形 51"/>
            <p:cNvSpPr/>
            <p:nvPr/>
          </p:nvSpPr>
          <p:spPr>
            <a:xfrm>
              <a:off x="1647465" y="2032380"/>
              <a:ext cx="2330844" cy="978729"/>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200" dirty="0">
                <a:solidFill>
                  <a:schemeClr val="tx1">
                    <a:lumMod val="50000"/>
                    <a:lumOff val="50000"/>
                  </a:schemeClr>
                </a:solidFill>
              </a:endParaRPr>
            </a:p>
          </p:txBody>
        </p:sp>
        <p:sp>
          <p:nvSpPr>
            <p:cNvPr id="53" name="矩形 52"/>
            <p:cNvSpPr/>
            <p:nvPr/>
          </p:nvSpPr>
          <p:spPr>
            <a:xfrm>
              <a:off x="1647465" y="1679756"/>
              <a:ext cx="2241974" cy="401264"/>
            </a:xfrm>
            <a:prstGeom prst="rect">
              <a:avLst/>
            </a:prstGeom>
          </p:spPr>
          <p:txBody>
            <a:bodyPr wrap="square">
              <a:spAutoFit/>
            </a:bodyPr>
            <a:lstStyle/>
            <a:p>
              <a:pPr algn="just">
                <a:lnSpc>
                  <a:spcPct val="120000"/>
                </a:lnSpc>
              </a:pPr>
              <a:r>
                <a:rPr lang="zh-CN" altLang="en-US" dirty="0"/>
                <a:t>标题文字添加</a:t>
              </a:r>
              <a:endParaRPr lang="zh-CN" altLang="en-US" dirty="0"/>
            </a:p>
          </p:txBody>
        </p:sp>
      </p:grpSp>
      <p:grpSp>
        <p:nvGrpSpPr>
          <p:cNvPr id="55" name="组合 54"/>
          <p:cNvGrpSpPr/>
          <p:nvPr/>
        </p:nvGrpSpPr>
        <p:grpSpPr>
          <a:xfrm>
            <a:off x="6235899" y="2091763"/>
            <a:ext cx="2330844" cy="1331353"/>
            <a:chOff x="1647465" y="1679756"/>
            <a:chExt cx="2330844" cy="1331353"/>
          </a:xfrm>
        </p:grpSpPr>
        <p:sp>
          <p:nvSpPr>
            <p:cNvPr id="56" name="矩形 55"/>
            <p:cNvSpPr/>
            <p:nvPr/>
          </p:nvSpPr>
          <p:spPr>
            <a:xfrm>
              <a:off x="1647465" y="2032380"/>
              <a:ext cx="2330844" cy="978729"/>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200" dirty="0">
                <a:solidFill>
                  <a:schemeClr val="tx1">
                    <a:lumMod val="50000"/>
                    <a:lumOff val="50000"/>
                  </a:schemeClr>
                </a:solidFill>
              </a:endParaRPr>
            </a:p>
          </p:txBody>
        </p:sp>
        <p:sp>
          <p:nvSpPr>
            <p:cNvPr id="57" name="矩形 56"/>
            <p:cNvSpPr/>
            <p:nvPr/>
          </p:nvSpPr>
          <p:spPr>
            <a:xfrm>
              <a:off x="1647465" y="1679756"/>
              <a:ext cx="2241974" cy="401264"/>
            </a:xfrm>
            <a:prstGeom prst="rect">
              <a:avLst/>
            </a:prstGeom>
          </p:spPr>
          <p:txBody>
            <a:bodyPr wrap="square">
              <a:spAutoFit/>
            </a:bodyPr>
            <a:lstStyle/>
            <a:p>
              <a:pPr algn="just">
                <a:lnSpc>
                  <a:spcPct val="120000"/>
                </a:lnSpc>
              </a:pPr>
              <a:r>
                <a:rPr lang="zh-CN" altLang="en-US" dirty="0"/>
                <a:t>标题文字添加</a:t>
              </a:r>
              <a:endParaRPr lang="zh-CN" altLang="en-US" dirty="0"/>
            </a:p>
          </p:txBody>
        </p:sp>
      </p:grpSp>
      <p:grpSp>
        <p:nvGrpSpPr>
          <p:cNvPr id="58" name="组合 57"/>
          <p:cNvGrpSpPr/>
          <p:nvPr/>
        </p:nvGrpSpPr>
        <p:grpSpPr>
          <a:xfrm>
            <a:off x="3625256" y="4345679"/>
            <a:ext cx="2330844" cy="1331353"/>
            <a:chOff x="1647465" y="1679756"/>
            <a:chExt cx="2330844" cy="1331353"/>
          </a:xfrm>
        </p:grpSpPr>
        <p:sp>
          <p:nvSpPr>
            <p:cNvPr id="59" name="矩形 58"/>
            <p:cNvSpPr/>
            <p:nvPr/>
          </p:nvSpPr>
          <p:spPr>
            <a:xfrm>
              <a:off x="1647465" y="2032380"/>
              <a:ext cx="2330844" cy="978729"/>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200" dirty="0">
                <a:solidFill>
                  <a:schemeClr val="tx1">
                    <a:lumMod val="50000"/>
                    <a:lumOff val="50000"/>
                  </a:schemeClr>
                </a:solidFill>
              </a:endParaRPr>
            </a:p>
          </p:txBody>
        </p:sp>
        <p:sp>
          <p:nvSpPr>
            <p:cNvPr id="60" name="矩形 59"/>
            <p:cNvSpPr/>
            <p:nvPr/>
          </p:nvSpPr>
          <p:spPr>
            <a:xfrm>
              <a:off x="1647465" y="1679756"/>
              <a:ext cx="2241974" cy="401264"/>
            </a:xfrm>
            <a:prstGeom prst="rect">
              <a:avLst/>
            </a:prstGeom>
          </p:spPr>
          <p:txBody>
            <a:bodyPr wrap="square">
              <a:spAutoFit/>
            </a:bodyPr>
            <a:lstStyle/>
            <a:p>
              <a:pPr algn="just">
                <a:lnSpc>
                  <a:spcPct val="120000"/>
                </a:lnSpc>
              </a:pPr>
              <a:r>
                <a:rPr lang="zh-CN" altLang="en-US" dirty="0"/>
                <a:t>标题文字添加</a:t>
              </a:r>
              <a:endParaRPr lang="zh-CN" altLang="en-US" dirty="0"/>
            </a:p>
          </p:txBody>
        </p:sp>
      </p:grpSp>
      <p:grpSp>
        <p:nvGrpSpPr>
          <p:cNvPr id="61" name="组合 60"/>
          <p:cNvGrpSpPr/>
          <p:nvPr/>
        </p:nvGrpSpPr>
        <p:grpSpPr>
          <a:xfrm>
            <a:off x="8846543" y="4345679"/>
            <a:ext cx="2330844" cy="1331353"/>
            <a:chOff x="1647465" y="1679756"/>
            <a:chExt cx="2330844" cy="1331353"/>
          </a:xfrm>
        </p:grpSpPr>
        <p:sp>
          <p:nvSpPr>
            <p:cNvPr id="62" name="矩形 61"/>
            <p:cNvSpPr/>
            <p:nvPr/>
          </p:nvSpPr>
          <p:spPr>
            <a:xfrm>
              <a:off x="1647465" y="2032380"/>
              <a:ext cx="2330844" cy="978729"/>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200" dirty="0">
                <a:solidFill>
                  <a:schemeClr val="tx1">
                    <a:lumMod val="50000"/>
                    <a:lumOff val="50000"/>
                  </a:schemeClr>
                </a:solidFill>
              </a:endParaRPr>
            </a:p>
          </p:txBody>
        </p:sp>
        <p:sp>
          <p:nvSpPr>
            <p:cNvPr id="63" name="矩形 62"/>
            <p:cNvSpPr/>
            <p:nvPr/>
          </p:nvSpPr>
          <p:spPr>
            <a:xfrm>
              <a:off x="1647465" y="1679756"/>
              <a:ext cx="2241974" cy="401264"/>
            </a:xfrm>
            <a:prstGeom prst="rect">
              <a:avLst/>
            </a:prstGeom>
          </p:spPr>
          <p:txBody>
            <a:bodyPr wrap="square">
              <a:spAutoFit/>
            </a:bodyPr>
            <a:lstStyle/>
            <a:p>
              <a:pPr algn="just">
                <a:lnSpc>
                  <a:spcPct val="120000"/>
                </a:lnSpc>
              </a:pPr>
              <a:r>
                <a:rPr lang="zh-CN" altLang="en-US" dirty="0"/>
                <a:t>标题文字添加</a:t>
              </a:r>
              <a:endParaRPr lang="zh-CN" altLang="en-US" dirty="0"/>
            </a:p>
          </p:txBody>
        </p:sp>
      </p:grpSp>
      <p:pic>
        <p:nvPicPr>
          <p:cNvPr id="72" name="图片占位符 71"/>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10117" r="10117"/>
          <a:stretch>
            <a:fillRect/>
          </a:stretch>
        </p:blipFill>
        <p:spPr/>
      </p:pic>
      <p:pic>
        <p:nvPicPr>
          <p:cNvPr id="68" name="图片占位符 67"/>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1385" r="11385"/>
          <a:stretch>
            <a:fillRect/>
          </a:stretch>
        </p:blipFill>
        <p:spPr/>
      </p:pic>
      <p:pic>
        <p:nvPicPr>
          <p:cNvPr id="70" name="图片占位符 69"/>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3877" r="13877"/>
          <a:stretch>
            <a:fillRect/>
          </a:stretch>
        </p:blipFill>
        <p:spPr/>
      </p:pic>
      <p:pic>
        <p:nvPicPr>
          <p:cNvPr id="76" name="图片占位符 75"/>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1351" r="11351"/>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250" advTm="300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p:tgtEl>
                                          <p:spTgt spid="72"/>
                                        </p:tgtEl>
                                        <p:attrNameLst>
                                          <p:attrName>ppt_y</p:attrName>
                                        </p:attrNameLst>
                                      </p:cBhvr>
                                      <p:tavLst>
                                        <p:tav tm="0">
                                          <p:val>
                                            <p:strVal val="#ppt_y-#ppt_h*1.125000"/>
                                          </p:val>
                                        </p:tav>
                                        <p:tav tm="100000">
                                          <p:val>
                                            <p:strVal val="#ppt_y"/>
                                          </p:val>
                                        </p:tav>
                                      </p:tavLst>
                                    </p:anim>
                                    <p:animEffect transition="in" filter="wipe(down)">
                                      <p:cBhvr>
                                        <p:cTn id="8" dur="500"/>
                                        <p:tgtEl>
                                          <p:spTgt spid="72"/>
                                        </p:tgtEl>
                                      </p:cBhvr>
                                    </p:animEffect>
                                  </p:childTnLst>
                                </p:cTn>
                              </p:par>
                              <p:par>
                                <p:cTn id="9" presetID="12" presetClass="entr" presetSubtype="4"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p:tgtEl>
                                          <p:spTgt spid="51"/>
                                        </p:tgtEl>
                                        <p:attrNameLst>
                                          <p:attrName>ppt_y</p:attrName>
                                        </p:attrNameLst>
                                      </p:cBhvr>
                                      <p:tavLst>
                                        <p:tav tm="0">
                                          <p:val>
                                            <p:strVal val="#ppt_y+#ppt_h*1.125000"/>
                                          </p:val>
                                        </p:tav>
                                        <p:tav tm="100000">
                                          <p:val>
                                            <p:strVal val="#ppt_y"/>
                                          </p:val>
                                        </p:tav>
                                      </p:tavLst>
                                    </p:anim>
                                    <p:animEffect transition="in" filter="wipe(up)">
                                      <p:cBhvr>
                                        <p:cTn id="12" dur="500"/>
                                        <p:tgtEl>
                                          <p:spTgt spid="51"/>
                                        </p:tgtEl>
                                      </p:cBhvr>
                                    </p:animEffect>
                                  </p:childTnLst>
                                </p:cTn>
                              </p:par>
                              <p:par>
                                <p:cTn id="13" presetID="12" presetClass="entr" presetSubtype="4" fill="hold" nodeType="withEffect">
                                  <p:stCondLst>
                                    <p:cond delay="250"/>
                                  </p:stCondLst>
                                  <p:childTnLst>
                                    <p:set>
                                      <p:cBhvr>
                                        <p:cTn id="14" dur="1" fill="hold">
                                          <p:stCondLst>
                                            <p:cond delay="0"/>
                                          </p:stCondLst>
                                        </p:cTn>
                                        <p:tgtEl>
                                          <p:spTgt spid="76"/>
                                        </p:tgtEl>
                                        <p:attrNameLst>
                                          <p:attrName>style.visibility</p:attrName>
                                        </p:attrNameLst>
                                      </p:cBhvr>
                                      <p:to>
                                        <p:strVal val="visible"/>
                                      </p:to>
                                    </p:set>
                                    <p:anim calcmode="lin" valueType="num">
                                      <p:cBhvr additive="base">
                                        <p:cTn id="15" dur="500"/>
                                        <p:tgtEl>
                                          <p:spTgt spid="76"/>
                                        </p:tgtEl>
                                        <p:attrNameLst>
                                          <p:attrName>ppt_y</p:attrName>
                                        </p:attrNameLst>
                                      </p:cBhvr>
                                      <p:tavLst>
                                        <p:tav tm="0">
                                          <p:val>
                                            <p:strVal val="#ppt_y+#ppt_h*1.125000"/>
                                          </p:val>
                                        </p:tav>
                                        <p:tav tm="100000">
                                          <p:val>
                                            <p:strVal val="#ppt_y"/>
                                          </p:val>
                                        </p:tav>
                                      </p:tavLst>
                                    </p:anim>
                                    <p:animEffect transition="in" filter="wipe(up)">
                                      <p:cBhvr>
                                        <p:cTn id="16" dur="500"/>
                                        <p:tgtEl>
                                          <p:spTgt spid="76"/>
                                        </p:tgtEl>
                                      </p:cBhvr>
                                    </p:animEffect>
                                  </p:childTnLst>
                                </p:cTn>
                              </p:par>
                              <p:par>
                                <p:cTn id="17" presetID="12" presetClass="entr" presetSubtype="1" fill="hold" nodeType="withEffect">
                                  <p:stCondLst>
                                    <p:cond delay="25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p:tgtEl>
                                          <p:spTgt spid="58"/>
                                        </p:tgtEl>
                                        <p:attrNameLst>
                                          <p:attrName>ppt_y</p:attrName>
                                        </p:attrNameLst>
                                      </p:cBhvr>
                                      <p:tavLst>
                                        <p:tav tm="0">
                                          <p:val>
                                            <p:strVal val="#ppt_y-#ppt_h*1.125000"/>
                                          </p:val>
                                        </p:tav>
                                        <p:tav tm="100000">
                                          <p:val>
                                            <p:strVal val="#ppt_y"/>
                                          </p:val>
                                        </p:tav>
                                      </p:tavLst>
                                    </p:anim>
                                    <p:animEffect transition="in" filter="wipe(down)">
                                      <p:cBhvr>
                                        <p:cTn id="20" dur="500"/>
                                        <p:tgtEl>
                                          <p:spTgt spid="58"/>
                                        </p:tgtEl>
                                      </p:cBhvr>
                                    </p:animEffect>
                                  </p:childTnLst>
                                </p:cTn>
                              </p:par>
                              <p:par>
                                <p:cTn id="21" presetID="12" presetClass="entr" presetSubtype="1" fill="hold" nodeType="withEffect">
                                  <p:stCondLst>
                                    <p:cond delay="500"/>
                                  </p:stCondLst>
                                  <p:childTnLst>
                                    <p:set>
                                      <p:cBhvr>
                                        <p:cTn id="22" dur="1" fill="hold">
                                          <p:stCondLst>
                                            <p:cond delay="0"/>
                                          </p:stCondLst>
                                        </p:cTn>
                                        <p:tgtEl>
                                          <p:spTgt spid="68"/>
                                        </p:tgtEl>
                                        <p:attrNameLst>
                                          <p:attrName>style.visibility</p:attrName>
                                        </p:attrNameLst>
                                      </p:cBhvr>
                                      <p:to>
                                        <p:strVal val="visible"/>
                                      </p:to>
                                    </p:set>
                                    <p:anim calcmode="lin" valueType="num">
                                      <p:cBhvr additive="base">
                                        <p:cTn id="23" dur="500"/>
                                        <p:tgtEl>
                                          <p:spTgt spid="68"/>
                                        </p:tgtEl>
                                        <p:attrNameLst>
                                          <p:attrName>ppt_y</p:attrName>
                                        </p:attrNameLst>
                                      </p:cBhvr>
                                      <p:tavLst>
                                        <p:tav tm="0">
                                          <p:val>
                                            <p:strVal val="#ppt_y-#ppt_h*1.125000"/>
                                          </p:val>
                                        </p:tav>
                                        <p:tav tm="100000">
                                          <p:val>
                                            <p:strVal val="#ppt_y"/>
                                          </p:val>
                                        </p:tav>
                                      </p:tavLst>
                                    </p:anim>
                                    <p:animEffect transition="in" filter="wipe(down)">
                                      <p:cBhvr>
                                        <p:cTn id="24" dur="500"/>
                                        <p:tgtEl>
                                          <p:spTgt spid="68"/>
                                        </p:tgtEl>
                                      </p:cBhvr>
                                    </p:animEffect>
                                  </p:childTnLst>
                                </p:cTn>
                              </p:par>
                              <p:par>
                                <p:cTn id="25" presetID="12" presetClass="entr" presetSubtype="4" fill="hold" nodeType="withEffect">
                                  <p:stCondLst>
                                    <p:cond delay="50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p:tgtEl>
                                          <p:spTgt spid="55"/>
                                        </p:tgtEl>
                                        <p:attrNameLst>
                                          <p:attrName>ppt_y</p:attrName>
                                        </p:attrNameLst>
                                      </p:cBhvr>
                                      <p:tavLst>
                                        <p:tav tm="0">
                                          <p:val>
                                            <p:strVal val="#ppt_y+#ppt_h*1.125000"/>
                                          </p:val>
                                        </p:tav>
                                        <p:tav tm="100000">
                                          <p:val>
                                            <p:strVal val="#ppt_y"/>
                                          </p:val>
                                        </p:tav>
                                      </p:tavLst>
                                    </p:anim>
                                    <p:animEffect transition="in" filter="wipe(up)">
                                      <p:cBhvr>
                                        <p:cTn id="28" dur="500"/>
                                        <p:tgtEl>
                                          <p:spTgt spid="55"/>
                                        </p:tgtEl>
                                      </p:cBhvr>
                                    </p:animEffect>
                                  </p:childTnLst>
                                </p:cTn>
                              </p:par>
                              <p:par>
                                <p:cTn id="29" presetID="12" presetClass="entr" presetSubtype="1" fill="hold" nodeType="withEffect">
                                  <p:stCondLst>
                                    <p:cond delay="75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500"/>
                                        <p:tgtEl>
                                          <p:spTgt spid="61"/>
                                        </p:tgtEl>
                                        <p:attrNameLst>
                                          <p:attrName>ppt_y</p:attrName>
                                        </p:attrNameLst>
                                      </p:cBhvr>
                                      <p:tavLst>
                                        <p:tav tm="0">
                                          <p:val>
                                            <p:strVal val="#ppt_y-#ppt_h*1.125000"/>
                                          </p:val>
                                        </p:tav>
                                        <p:tav tm="100000">
                                          <p:val>
                                            <p:strVal val="#ppt_y"/>
                                          </p:val>
                                        </p:tav>
                                      </p:tavLst>
                                    </p:anim>
                                    <p:animEffect transition="in" filter="wipe(down)">
                                      <p:cBhvr>
                                        <p:cTn id="32" dur="500"/>
                                        <p:tgtEl>
                                          <p:spTgt spid="61"/>
                                        </p:tgtEl>
                                      </p:cBhvr>
                                    </p:animEffect>
                                  </p:childTnLst>
                                </p:cTn>
                              </p:par>
                              <p:par>
                                <p:cTn id="33" presetID="12" presetClass="entr" presetSubtype="4" fill="hold" nodeType="withEffect">
                                  <p:stCondLst>
                                    <p:cond delay="750"/>
                                  </p:stCondLst>
                                  <p:childTnLst>
                                    <p:set>
                                      <p:cBhvr>
                                        <p:cTn id="34" dur="1" fill="hold">
                                          <p:stCondLst>
                                            <p:cond delay="0"/>
                                          </p:stCondLst>
                                        </p:cTn>
                                        <p:tgtEl>
                                          <p:spTgt spid="70"/>
                                        </p:tgtEl>
                                        <p:attrNameLst>
                                          <p:attrName>style.visibility</p:attrName>
                                        </p:attrNameLst>
                                      </p:cBhvr>
                                      <p:to>
                                        <p:strVal val="visible"/>
                                      </p:to>
                                    </p:set>
                                    <p:anim calcmode="lin" valueType="num">
                                      <p:cBhvr additive="base">
                                        <p:cTn id="35" dur="500"/>
                                        <p:tgtEl>
                                          <p:spTgt spid="70"/>
                                        </p:tgtEl>
                                        <p:attrNameLst>
                                          <p:attrName>ppt_y</p:attrName>
                                        </p:attrNameLst>
                                      </p:cBhvr>
                                      <p:tavLst>
                                        <p:tav tm="0">
                                          <p:val>
                                            <p:strVal val="#ppt_y+#ppt_h*1.125000"/>
                                          </p:val>
                                        </p:tav>
                                        <p:tav tm="100000">
                                          <p:val>
                                            <p:strVal val="#ppt_y"/>
                                          </p:val>
                                        </p:tav>
                                      </p:tavLst>
                                    </p:anim>
                                    <p:animEffect transition="in" filter="wipe(up)">
                                      <p:cBhvr>
                                        <p:cTn id="3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占位符 25"/>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10375" b="10375"/>
          <a:stretch>
            <a:fillRect/>
          </a:stretch>
        </p:blipFill>
        <p:spPr/>
      </p:pic>
      <p:grpSp>
        <p:nvGrpSpPr>
          <p:cNvPr id="4" name="组合 3"/>
          <p:cNvGrpSpPr/>
          <p:nvPr/>
        </p:nvGrpSpPr>
        <p:grpSpPr>
          <a:xfrm>
            <a:off x="3320581" y="407520"/>
            <a:ext cx="5603270" cy="786658"/>
            <a:chOff x="3320581" y="694122"/>
            <a:chExt cx="5603270" cy="786658"/>
          </a:xfrm>
        </p:grpSpPr>
        <p:sp>
          <p:nvSpPr>
            <p:cNvPr id="2" name="文本框 1"/>
            <p:cNvSpPr txBox="1"/>
            <p:nvPr/>
          </p:nvSpPr>
          <p:spPr>
            <a:xfrm>
              <a:off x="4388410" y="694122"/>
              <a:ext cx="346761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标题文字添加此处</a:t>
              </a:r>
              <a:endPar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3320581" y="1203973"/>
              <a:ext cx="5603270" cy="27680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This template is applicable to work summary, work plan, work report,</a:t>
              </a:r>
              <a:endParaRPr kumimoji="0" lang="zh-CN" altLang="en-US" sz="11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endParaRPr>
            </a:p>
          </p:txBody>
        </p:sp>
      </p:grpSp>
      <p:grpSp>
        <p:nvGrpSpPr>
          <p:cNvPr id="66" name="组合 65"/>
          <p:cNvGrpSpPr/>
          <p:nvPr/>
        </p:nvGrpSpPr>
        <p:grpSpPr>
          <a:xfrm>
            <a:off x="989443" y="1974668"/>
            <a:ext cx="1967472" cy="1627186"/>
            <a:chOff x="989443" y="1974668"/>
            <a:chExt cx="1967472" cy="1627186"/>
          </a:xfrm>
        </p:grpSpPr>
        <p:grpSp>
          <p:nvGrpSpPr>
            <p:cNvPr id="37" name="组合 36"/>
            <p:cNvGrpSpPr/>
            <p:nvPr/>
          </p:nvGrpSpPr>
          <p:grpSpPr>
            <a:xfrm>
              <a:off x="1111405" y="1974668"/>
              <a:ext cx="1723549" cy="1151196"/>
              <a:chOff x="1135367" y="2277804"/>
              <a:chExt cx="1723549" cy="1151196"/>
            </a:xfrm>
          </p:grpSpPr>
          <p:sp>
            <p:nvSpPr>
              <p:cNvPr id="38" name="android-with-two-arms-up_79421"/>
              <p:cNvSpPr>
                <a:spLocks noChangeAspect="1"/>
              </p:cNvSpPr>
              <p:nvPr/>
            </p:nvSpPr>
            <p:spPr bwMode="auto">
              <a:xfrm>
                <a:off x="1701279" y="2277804"/>
                <a:ext cx="591723" cy="625844"/>
              </a:xfrm>
              <a:custGeom>
                <a:avLst/>
                <a:gdLst>
                  <a:gd name="connsiteX0" fmla="*/ 30145 w 315844"/>
                  <a:gd name="connsiteY0" fmla="*/ 259519 h 334057"/>
                  <a:gd name="connsiteX1" fmla="*/ 75553 w 315844"/>
                  <a:gd name="connsiteY1" fmla="*/ 288346 h 334057"/>
                  <a:gd name="connsiteX2" fmla="*/ 47507 w 315844"/>
                  <a:gd name="connsiteY2" fmla="*/ 332897 h 334057"/>
                  <a:gd name="connsiteX3" fmla="*/ 764 w 315844"/>
                  <a:gd name="connsiteY3" fmla="*/ 305380 h 334057"/>
                  <a:gd name="connsiteX4" fmla="*/ 30145 w 315844"/>
                  <a:gd name="connsiteY4" fmla="*/ 259519 h 334057"/>
                  <a:gd name="connsiteX5" fmla="*/ 59344 w 315844"/>
                  <a:gd name="connsiteY5" fmla="*/ 179388 h 334057"/>
                  <a:gd name="connsiteX6" fmla="*/ 152332 w 315844"/>
                  <a:gd name="connsiteY6" fmla="*/ 305619 h 334057"/>
                  <a:gd name="connsiteX7" fmla="*/ 120900 w 315844"/>
                  <a:gd name="connsiteY7" fmla="*/ 309563 h 334057"/>
                  <a:gd name="connsiteX8" fmla="*/ 47557 w 315844"/>
                  <a:gd name="connsiteY8" fmla="*/ 209631 h 334057"/>
                  <a:gd name="connsiteX9" fmla="*/ 59344 w 315844"/>
                  <a:gd name="connsiteY9" fmla="*/ 179388 h 334057"/>
                  <a:gd name="connsiteX10" fmla="*/ 76396 w 315844"/>
                  <a:gd name="connsiteY10" fmla="*/ 87313 h 334057"/>
                  <a:gd name="connsiteX11" fmla="*/ 236469 w 315844"/>
                  <a:gd name="connsiteY11" fmla="*/ 304303 h 334057"/>
                  <a:gd name="connsiteX12" fmla="*/ 204719 w 315844"/>
                  <a:gd name="connsiteY12" fmla="*/ 309563 h 334057"/>
                  <a:gd name="connsiteX13" fmla="*/ 61844 w 315844"/>
                  <a:gd name="connsiteY13" fmla="*/ 116245 h 334057"/>
                  <a:gd name="connsiteX14" fmla="*/ 76396 w 315844"/>
                  <a:gd name="connsiteY14" fmla="*/ 87313 h 334057"/>
                  <a:gd name="connsiteX15" fmla="*/ 94093 w 315844"/>
                  <a:gd name="connsiteY15" fmla="*/ 0 h 334057"/>
                  <a:gd name="connsiteX16" fmla="*/ 315844 w 315844"/>
                  <a:gd name="connsiteY16" fmla="*/ 313281 h 334057"/>
                  <a:gd name="connsiteX17" fmla="*/ 284165 w 315844"/>
                  <a:gd name="connsiteY17" fmla="*/ 315913 h 334057"/>
                  <a:gd name="connsiteX18" fmla="*/ 80894 w 315844"/>
                  <a:gd name="connsiteY18" fmla="*/ 28959 h 334057"/>
                  <a:gd name="connsiteX19" fmla="*/ 94093 w 315844"/>
                  <a:gd name="connsiteY19" fmla="*/ 0 h 33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5844" h="334057">
                    <a:moveTo>
                      <a:pt x="30145" y="259519"/>
                    </a:moveTo>
                    <a:cubicBezTo>
                      <a:pt x="50178" y="255588"/>
                      <a:pt x="71546" y="267381"/>
                      <a:pt x="75553" y="288346"/>
                    </a:cubicBezTo>
                    <a:cubicBezTo>
                      <a:pt x="80895" y="308001"/>
                      <a:pt x="67540" y="328966"/>
                      <a:pt x="47507" y="332897"/>
                    </a:cubicBezTo>
                    <a:cubicBezTo>
                      <a:pt x="26139" y="338138"/>
                      <a:pt x="6106" y="325035"/>
                      <a:pt x="764" y="305380"/>
                    </a:cubicBezTo>
                    <a:cubicBezTo>
                      <a:pt x="-3243" y="284415"/>
                      <a:pt x="8777" y="264760"/>
                      <a:pt x="30145" y="259519"/>
                    </a:cubicBezTo>
                    <a:close/>
                    <a:moveTo>
                      <a:pt x="59344" y="179388"/>
                    </a:moveTo>
                    <a:cubicBezTo>
                      <a:pt x="110422" y="200427"/>
                      <a:pt x="147093" y="250393"/>
                      <a:pt x="152332" y="305619"/>
                    </a:cubicBezTo>
                    <a:cubicBezTo>
                      <a:pt x="152332" y="305619"/>
                      <a:pt x="152332" y="305619"/>
                      <a:pt x="120900" y="309563"/>
                    </a:cubicBezTo>
                    <a:cubicBezTo>
                      <a:pt x="116970" y="264857"/>
                      <a:pt x="88157" y="225410"/>
                      <a:pt x="47557" y="209631"/>
                    </a:cubicBezTo>
                    <a:cubicBezTo>
                      <a:pt x="47557" y="209631"/>
                      <a:pt x="47557" y="209631"/>
                      <a:pt x="59344" y="179388"/>
                    </a:cubicBezTo>
                    <a:close/>
                    <a:moveTo>
                      <a:pt x="76396" y="87313"/>
                    </a:moveTo>
                    <a:cubicBezTo>
                      <a:pt x="161063" y="128081"/>
                      <a:pt x="223240" y="210932"/>
                      <a:pt x="236469" y="304303"/>
                    </a:cubicBezTo>
                    <a:cubicBezTo>
                      <a:pt x="236469" y="304303"/>
                      <a:pt x="236469" y="304303"/>
                      <a:pt x="204719" y="309563"/>
                    </a:cubicBezTo>
                    <a:cubicBezTo>
                      <a:pt x="192813" y="225398"/>
                      <a:pt x="138573" y="151753"/>
                      <a:pt x="61844" y="116245"/>
                    </a:cubicBezTo>
                    <a:cubicBezTo>
                      <a:pt x="61844" y="116245"/>
                      <a:pt x="61844" y="116245"/>
                      <a:pt x="76396" y="87313"/>
                    </a:cubicBezTo>
                    <a:close/>
                    <a:moveTo>
                      <a:pt x="94093" y="0"/>
                    </a:moveTo>
                    <a:cubicBezTo>
                      <a:pt x="216848" y="57918"/>
                      <a:pt x="301325" y="177701"/>
                      <a:pt x="315844" y="313281"/>
                    </a:cubicBezTo>
                    <a:cubicBezTo>
                      <a:pt x="315844" y="313281"/>
                      <a:pt x="315844" y="313281"/>
                      <a:pt x="284165" y="315913"/>
                    </a:cubicBezTo>
                    <a:cubicBezTo>
                      <a:pt x="270966" y="192181"/>
                      <a:pt x="193089" y="81611"/>
                      <a:pt x="80894" y="28959"/>
                    </a:cubicBezTo>
                    <a:cubicBezTo>
                      <a:pt x="80894" y="28959"/>
                      <a:pt x="80894" y="28959"/>
                      <a:pt x="94093" y="0"/>
                    </a:cubicBezTo>
                    <a:close/>
                  </a:path>
                </a:pathLst>
              </a:custGeom>
              <a:solidFill>
                <a:schemeClr val="tx1"/>
              </a:solidFill>
              <a:ln>
                <a:noFill/>
              </a:ln>
            </p:spPr>
            <p:txBody>
              <a:bodyPr/>
              <a:lstStyle/>
              <a:p>
                <a:endParaRPr lang="zh-CN" altLang="en-US"/>
              </a:p>
            </p:txBody>
          </p:sp>
          <p:sp>
            <p:nvSpPr>
              <p:cNvPr id="39" name="文本框 14"/>
              <p:cNvSpPr txBox="1"/>
              <p:nvPr/>
            </p:nvSpPr>
            <p:spPr>
              <a:xfrm>
                <a:off x="1135367" y="3028890"/>
                <a:ext cx="1723549"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文字添加此处</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grpSp>
        <p:sp>
          <p:nvSpPr>
            <p:cNvPr id="27" name="矩形 26"/>
            <p:cNvSpPr/>
            <p:nvPr/>
          </p:nvSpPr>
          <p:spPr>
            <a:xfrm>
              <a:off x="989443" y="3066323"/>
              <a:ext cx="1967472" cy="535531"/>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a:t>
              </a:r>
              <a:endParaRPr lang="zh-CN" altLang="en-US" sz="1200" dirty="0">
                <a:solidFill>
                  <a:schemeClr val="tx1">
                    <a:lumMod val="50000"/>
                    <a:lumOff val="50000"/>
                  </a:schemeClr>
                </a:solidFill>
              </a:endParaRPr>
            </a:p>
          </p:txBody>
        </p:sp>
      </p:grpSp>
      <p:grpSp>
        <p:nvGrpSpPr>
          <p:cNvPr id="67" name="组合 66"/>
          <p:cNvGrpSpPr/>
          <p:nvPr/>
        </p:nvGrpSpPr>
        <p:grpSpPr>
          <a:xfrm>
            <a:off x="989443" y="4125780"/>
            <a:ext cx="1967472" cy="1620854"/>
            <a:chOff x="989443" y="4125780"/>
            <a:chExt cx="1967472" cy="1620854"/>
          </a:xfrm>
        </p:grpSpPr>
        <p:grpSp>
          <p:nvGrpSpPr>
            <p:cNvPr id="40" name="组合 39"/>
            <p:cNvGrpSpPr/>
            <p:nvPr/>
          </p:nvGrpSpPr>
          <p:grpSpPr>
            <a:xfrm>
              <a:off x="1111405" y="4125780"/>
              <a:ext cx="1723549" cy="1148258"/>
              <a:chOff x="1135367" y="2280742"/>
              <a:chExt cx="1723549" cy="1148258"/>
            </a:xfrm>
          </p:grpSpPr>
          <p:sp>
            <p:nvSpPr>
              <p:cNvPr id="41" name="android-with-two-arms-up_79421"/>
              <p:cNvSpPr>
                <a:spLocks noChangeAspect="1"/>
              </p:cNvSpPr>
              <p:nvPr/>
            </p:nvSpPr>
            <p:spPr bwMode="auto">
              <a:xfrm flipH="1">
                <a:off x="1684219" y="2280742"/>
                <a:ext cx="625844" cy="619967"/>
              </a:xfrm>
              <a:custGeom>
                <a:avLst/>
                <a:gdLst>
                  <a:gd name="connsiteX0" fmla="*/ 20637 w 338138"/>
                  <a:gd name="connsiteY0" fmla="*/ 60325 h 334963"/>
                  <a:gd name="connsiteX1" fmla="*/ 20637 w 338138"/>
                  <a:gd name="connsiteY1" fmla="*/ 203200 h 334963"/>
                  <a:gd name="connsiteX2" fmla="*/ 315912 w 338138"/>
                  <a:gd name="connsiteY2" fmla="*/ 203200 h 334963"/>
                  <a:gd name="connsiteX3" fmla="*/ 315912 w 338138"/>
                  <a:gd name="connsiteY3" fmla="*/ 60325 h 334963"/>
                  <a:gd name="connsiteX4" fmla="*/ 65088 w 338138"/>
                  <a:gd name="connsiteY4" fmla="*/ 0 h 334963"/>
                  <a:gd name="connsiteX5" fmla="*/ 85725 w 338138"/>
                  <a:gd name="connsiteY5" fmla="*/ 0 h 334963"/>
                  <a:gd name="connsiteX6" fmla="*/ 85725 w 338138"/>
                  <a:gd name="connsiteY6" fmla="*/ 39688 h 334963"/>
                  <a:gd name="connsiteX7" fmla="*/ 158750 w 338138"/>
                  <a:gd name="connsiteY7" fmla="*/ 39688 h 334963"/>
                  <a:gd name="connsiteX8" fmla="*/ 158750 w 338138"/>
                  <a:gd name="connsiteY8" fmla="*/ 0 h 334963"/>
                  <a:gd name="connsiteX9" fmla="*/ 179388 w 338138"/>
                  <a:gd name="connsiteY9" fmla="*/ 0 h 334963"/>
                  <a:gd name="connsiteX10" fmla="*/ 179388 w 338138"/>
                  <a:gd name="connsiteY10" fmla="*/ 39688 h 334963"/>
                  <a:gd name="connsiteX11" fmla="*/ 252413 w 338138"/>
                  <a:gd name="connsiteY11" fmla="*/ 39688 h 334963"/>
                  <a:gd name="connsiteX12" fmla="*/ 252413 w 338138"/>
                  <a:gd name="connsiteY12" fmla="*/ 0 h 334963"/>
                  <a:gd name="connsiteX13" fmla="*/ 273050 w 338138"/>
                  <a:gd name="connsiteY13" fmla="*/ 0 h 334963"/>
                  <a:gd name="connsiteX14" fmla="*/ 273050 w 338138"/>
                  <a:gd name="connsiteY14" fmla="*/ 39688 h 334963"/>
                  <a:gd name="connsiteX15" fmla="*/ 338138 w 338138"/>
                  <a:gd name="connsiteY15" fmla="*/ 39688 h 334963"/>
                  <a:gd name="connsiteX16" fmla="*/ 338138 w 338138"/>
                  <a:gd name="connsiteY16" fmla="*/ 223838 h 334963"/>
                  <a:gd name="connsiteX17" fmla="*/ 176213 w 338138"/>
                  <a:gd name="connsiteY17" fmla="*/ 223838 h 334963"/>
                  <a:gd name="connsiteX18" fmla="*/ 176213 w 338138"/>
                  <a:gd name="connsiteY18" fmla="*/ 334963 h 334963"/>
                  <a:gd name="connsiteX19" fmla="*/ 155575 w 338138"/>
                  <a:gd name="connsiteY19" fmla="*/ 334963 h 334963"/>
                  <a:gd name="connsiteX20" fmla="*/ 155575 w 338138"/>
                  <a:gd name="connsiteY20" fmla="*/ 223838 h 334963"/>
                  <a:gd name="connsiteX21" fmla="*/ 0 w 338138"/>
                  <a:gd name="connsiteY21" fmla="*/ 223838 h 334963"/>
                  <a:gd name="connsiteX22" fmla="*/ 0 w 338138"/>
                  <a:gd name="connsiteY22" fmla="*/ 39688 h 334963"/>
                  <a:gd name="connsiteX23" fmla="*/ 65088 w 338138"/>
                  <a:gd name="connsiteY23" fmla="*/ 39688 h 33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8138" h="334963">
                    <a:moveTo>
                      <a:pt x="20637" y="60325"/>
                    </a:moveTo>
                    <a:lnTo>
                      <a:pt x="20637" y="203200"/>
                    </a:lnTo>
                    <a:lnTo>
                      <a:pt x="315912" y="203200"/>
                    </a:lnTo>
                    <a:lnTo>
                      <a:pt x="315912" y="60325"/>
                    </a:lnTo>
                    <a:close/>
                    <a:moveTo>
                      <a:pt x="65088" y="0"/>
                    </a:moveTo>
                    <a:lnTo>
                      <a:pt x="85725" y="0"/>
                    </a:lnTo>
                    <a:lnTo>
                      <a:pt x="85725" y="39688"/>
                    </a:lnTo>
                    <a:lnTo>
                      <a:pt x="158750" y="39688"/>
                    </a:lnTo>
                    <a:lnTo>
                      <a:pt x="158750" y="0"/>
                    </a:lnTo>
                    <a:lnTo>
                      <a:pt x="179388" y="0"/>
                    </a:lnTo>
                    <a:lnTo>
                      <a:pt x="179388" y="39688"/>
                    </a:lnTo>
                    <a:lnTo>
                      <a:pt x="252413" y="39688"/>
                    </a:lnTo>
                    <a:lnTo>
                      <a:pt x="252413" y="0"/>
                    </a:lnTo>
                    <a:lnTo>
                      <a:pt x="273050" y="0"/>
                    </a:lnTo>
                    <a:lnTo>
                      <a:pt x="273050" y="39688"/>
                    </a:lnTo>
                    <a:lnTo>
                      <a:pt x="338138" y="39688"/>
                    </a:lnTo>
                    <a:lnTo>
                      <a:pt x="338138" y="223838"/>
                    </a:lnTo>
                    <a:lnTo>
                      <a:pt x="176213" y="223838"/>
                    </a:lnTo>
                    <a:lnTo>
                      <a:pt x="176213" y="334963"/>
                    </a:lnTo>
                    <a:lnTo>
                      <a:pt x="155575" y="334963"/>
                    </a:lnTo>
                    <a:lnTo>
                      <a:pt x="155575" y="223838"/>
                    </a:lnTo>
                    <a:lnTo>
                      <a:pt x="0" y="223838"/>
                    </a:lnTo>
                    <a:lnTo>
                      <a:pt x="0" y="39688"/>
                    </a:lnTo>
                    <a:lnTo>
                      <a:pt x="65088" y="39688"/>
                    </a:lnTo>
                    <a:close/>
                  </a:path>
                </a:pathLst>
              </a:custGeom>
              <a:solidFill>
                <a:schemeClr val="tx1"/>
              </a:solidFill>
              <a:ln>
                <a:noFill/>
              </a:ln>
            </p:spPr>
            <p:txBody>
              <a:bodyPr/>
              <a:lstStyle/>
              <a:p>
                <a:endParaRPr lang="zh-CN" altLang="en-US"/>
              </a:p>
            </p:txBody>
          </p:sp>
          <p:sp>
            <p:nvSpPr>
              <p:cNvPr id="42" name="文本框 21"/>
              <p:cNvSpPr txBox="1"/>
              <p:nvPr/>
            </p:nvSpPr>
            <p:spPr>
              <a:xfrm>
                <a:off x="1135367" y="3028890"/>
                <a:ext cx="1723549"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文字添加此处</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grpSp>
        <p:sp>
          <p:nvSpPr>
            <p:cNvPr id="28" name="矩形 27"/>
            <p:cNvSpPr/>
            <p:nvPr/>
          </p:nvSpPr>
          <p:spPr>
            <a:xfrm>
              <a:off x="989443" y="5211103"/>
              <a:ext cx="1967472" cy="535531"/>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a:t>
              </a:r>
              <a:endParaRPr lang="zh-CN" altLang="en-US" sz="1200" dirty="0">
                <a:solidFill>
                  <a:schemeClr val="tx1">
                    <a:lumMod val="50000"/>
                    <a:lumOff val="50000"/>
                  </a:schemeClr>
                </a:solidFill>
              </a:endParaRPr>
            </a:p>
          </p:txBody>
        </p:sp>
      </p:grpSp>
      <p:grpSp>
        <p:nvGrpSpPr>
          <p:cNvPr id="68" name="组合 67"/>
          <p:cNvGrpSpPr/>
          <p:nvPr/>
        </p:nvGrpSpPr>
        <p:grpSpPr>
          <a:xfrm>
            <a:off x="9235085" y="1994711"/>
            <a:ext cx="1967472" cy="1607143"/>
            <a:chOff x="9235085" y="1994711"/>
            <a:chExt cx="1967472" cy="1607143"/>
          </a:xfrm>
        </p:grpSpPr>
        <p:grpSp>
          <p:nvGrpSpPr>
            <p:cNvPr id="46" name="组合 45"/>
            <p:cNvGrpSpPr/>
            <p:nvPr/>
          </p:nvGrpSpPr>
          <p:grpSpPr>
            <a:xfrm>
              <a:off x="9357047" y="1994711"/>
              <a:ext cx="1723549" cy="1111111"/>
              <a:chOff x="1135367" y="2317889"/>
              <a:chExt cx="1723549" cy="1111111"/>
            </a:xfrm>
          </p:grpSpPr>
          <p:sp>
            <p:nvSpPr>
              <p:cNvPr id="51" name="android-with-two-arms-up_79421"/>
              <p:cNvSpPr>
                <a:spLocks noChangeAspect="1"/>
              </p:cNvSpPr>
              <p:nvPr/>
            </p:nvSpPr>
            <p:spPr bwMode="auto">
              <a:xfrm>
                <a:off x="1684219" y="2317889"/>
                <a:ext cx="625844" cy="545673"/>
              </a:xfrm>
              <a:custGeom>
                <a:avLst/>
                <a:gdLst>
                  <a:gd name="connsiteX0" fmla="*/ 127450 w 329554"/>
                  <a:gd name="connsiteY0" fmla="*/ 171450 h 287338"/>
                  <a:gd name="connsiteX1" fmla="*/ 117152 w 329554"/>
                  <a:gd name="connsiteY1" fmla="*/ 183124 h 287338"/>
                  <a:gd name="connsiteX2" fmla="*/ 117152 w 329554"/>
                  <a:gd name="connsiteY2" fmla="*/ 277813 h 287338"/>
                  <a:gd name="connsiteX3" fmla="*/ 212402 w 329554"/>
                  <a:gd name="connsiteY3" fmla="*/ 277813 h 287338"/>
                  <a:gd name="connsiteX4" fmla="*/ 212402 w 329554"/>
                  <a:gd name="connsiteY4" fmla="*/ 183124 h 287338"/>
                  <a:gd name="connsiteX5" fmla="*/ 202105 w 329554"/>
                  <a:gd name="connsiteY5" fmla="*/ 171450 h 287338"/>
                  <a:gd name="connsiteX6" fmla="*/ 127450 w 329554"/>
                  <a:gd name="connsiteY6" fmla="*/ 171450 h 287338"/>
                  <a:gd name="connsiteX7" fmla="*/ 164777 w 329554"/>
                  <a:gd name="connsiteY7" fmla="*/ 9525 h 287338"/>
                  <a:gd name="connsiteX8" fmla="*/ 142747 w 329554"/>
                  <a:gd name="connsiteY8" fmla="*/ 18598 h 287338"/>
                  <a:gd name="connsiteX9" fmla="*/ 37777 w 329554"/>
                  <a:gd name="connsiteY9" fmla="*/ 123580 h 287338"/>
                  <a:gd name="connsiteX10" fmla="*/ 37777 w 329554"/>
                  <a:gd name="connsiteY10" fmla="*/ 246707 h 287338"/>
                  <a:gd name="connsiteX11" fmla="*/ 68879 w 329554"/>
                  <a:gd name="connsiteY11" fmla="*/ 277813 h 287338"/>
                  <a:gd name="connsiteX12" fmla="*/ 106461 w 329554"/>
                  <a:gd name="connsiteY12" fmla="*/ 277813 h 287338"/>
                  <a:gd name="connsiteX13" fmla="*/ 106461 w 329554"/>
                  <a:gd name="connsiteY13" fmla="*/ 183199 h 287338"/>
                  <a:gd name="connsiteX14" fmla="*/ 127196 w 329554"/>
                  <a:gd name="connsiteY14" fmla="*/ 162462 h 287338"/>
                  <a:gd name="connsiteX15" fmla="*/ 202359 w 329554"/>
                  <a:gd name="connsiteY15" fmla="*/ 162462 h 287338"/>
                  <a:gd name="connsiteX16" fmla="*/ 221798 w 329554"/>
                  <a:gd name="connsiteY16" fmla="*/ 183199 h 287338"/>
                  <a:gd name="connsiteX17" fmla="*/ 221798 w 329554"/>
                  <a:gd name="connsiteY17" fmla="*/ 277813 h 287338"/>
                  <a:gd name="connsiteX18" fmla="*/ 260675 w 329554"/>
                  <a:gd name="connsiteY18" fmla="*/ 277813 h 287338"/>
                  <a:gd name="connsiteX19" fmla="*/ 291777 w 329554"/>
                  <a:gd name="connsiteY19" fmla="*/ 246707 h 287338"/>
                  <a:gd name="connsiteX20" fmla="*/ 291777 w 329554"/>
                  <a:gd name="connsiteY20" fmla="*/ 123580 h 287338"/>
                  <a:gd name="connsiteX21" fmla="*/ 186808 w 329554"/>
                  <a:gd name="connsiteY21" fmla="*/ 18598 h 287338"/>
                  <a:gd name="connsiteX22" fmla="*/ 164777 w 329554"/>
                  <a:gd name="connsiteY22" fmla="*/ 9525 h 287338"/>
                  <a:gd name="connsiteX23" fmla="*/ 164777 w 329554"/>
                  <a:gd name="connsiteY23" fmla="*/ 0 h 287338"/>
                  <a:gd name="connsiteX24" fmla="*/ 193154 w 329554"/>
                  <a:gd name="connsiteY24" fmla="*/ 11649 h 287338"/>
                  <a:gd name="connsiteX25" fmla="*/ 328587 w 329554"/>
                  <a:gd name="connsiteY25" fmla="*/ 147552 h 287338"/>
                  <a:gd name="connsiteX26" fmla="*/ 328587 w 329554"/>
                  <a:gd name="connsiteY26" fmla="*/ 154024 h 287338"/>
                  <a:gd name="connsiteX27" fmla="*/ 324718 w 329554"/>
                  <a:gd name="connsiteY27" fmla="*/ 155318 h 287338"/>
                  <a:gd name="connsiteX28" fmla="*/ 322138 w 329554"/>
                  <a:gd name="connsiteY28" fmla="*/ 154024 h 287338"/>
                  <a:gd name="connsiteX29" fmla="*/ 300211 w 329554"/>
                  <a:gd name="connsiteY29" fmla="*/ 133315 h 287338"/>
                  <a:gd name="connsiteX30" fmla="*/ 300211 w 329554"/>
                  <a:gd name="connsiteY30" fmla="*/ 245920 h 287338"/>
                  <a:gd name="connsiteX31" fmla="*/ 260226 w 329554"/>
                  <a:gd name="connsiteY31" fmla="*/ 287338 h 287338"/>
                  <a:gd name="connsiteX32" fmla="*/ 69329 w 329554"/>
                  <a:gd name="connsiteY32" fmla="*/ 287338 h 287338"/>
                  <a:gd name="connsiteX33" fmla="*/ 28053 w 329554"/>
                  <a:gd name="connsiteY33" fmla="*/ 245920 h 287338"/>
                  <a:gd name="connsiteX34" fmla="*/ 28053 w 329554"/>
                  <a:gd name="connsiteY34" fmla="*/ 133315 h 287338"/>
                  <a:gd name="connsiteX35" fmla="*/ 7416 w 329554"/>
                  <a:gd name="connsiteY35" fmla="*/ 154024 h 287338"/>
                  <a:gd name="connsiteX36" fmla="*/ 967 w 329554"/>
                  <a:gd name="connsiteY36" fmla="*/ 154024 h 287338"/>
                  <a:gd name="connsiteX37" fmla="*/ 967 w 329554"/>
                  <a:gd name="connsiteY37" fmla="*/ 147552 h 287338"/>
                  <a:gd name="connsiteX38" fmla="*/ 136401 w 329554"/>
                  <a:gd name="connsiteY38" fmla="*/ 11649 h 287338"/>
                  <a:gd name="connsiteX39" fmla="*/ 164777 w 329554"/>
                  <a:gd name="connsiteY39" fmla="*/ 0 h 28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29554" h="287338">
                    <a:moveTo>
                      <a:pt x="127450" y="171450"/>
                    </a:moveTo>
                    <a:cubicBezTo>
                      <a:pt x="122301" y="171450"/>
                      <a:pt x="117152" y="176639"/>
                      <a:pt x="117152" y="183124"/>
                    </a:cubicBezTo>
                    <a:cubicBezTo>
                      <a:pt x="117152" y="183124"/>
                      <a:pt x="117152" y="183124"/>
                      <a:pt x="117152" y="277813"/>
                    </a:cubicBezTo>
                    <a:cubicBezTo>
                      <a:pt x="117152" y="277813"/>
                      <a:pt x="117152" y="277813"/>
                      <a:pt x="212402" y="277813"/>
                    </a:cubicBezTo>
                    <a:lnTo>
                      <a:pt x="212402" y="183124"/>
                    </a:lnTo>
                    <a:cubicBezTo>
                      <a:pt x="212402" y="176639"/>
                      <a:pt x="207254" y="171450"/>
                      <a:pt x="202105" y="171450"/>
                    </a:cubicBezTo>
                    <a:cubicBezTo>
                      <a:pt x="202105" y="171450"/>
                      <a:pt x="202105" y="171450"/>
                      <a:pt x="127450" y="171450"/>
                    </a:cubicBezTo>
                    <a:close/>
                    <a:moveTo>
                      <a:pt x="164777" y="9525"/>
                    </a:moveTo>
                    <a:cubicBezTo>
                      <a:pt x="155706" y="9525"/>
                      <a:pt x="147930" y="13413"/>
                      <a:pt x="142747" y="18598"/>
                    </a:cubicBezTo>
                    <a:cubicBezTo>
                      <a:pt x="142747" y="18598"/>
                      <a:pt x="142747" y="18598"/>
                      <a:pt x="37777" y="123580"/>
                    </a:cubicBezTo>
                    <a:cubicBezTo>
                      <a:pt x="37777" y="123580"/>
                      <a:pt x="37777" y="123580"/>
                      <a:pt x="37777" y="246707"/>
                    </a:cubicBezTo>
                    <a:cubicBezTo>
                      <a:pt x="37777" y="263556"/>
                      <a:pt x="52032" y="277813"/>
                      <a:pt x="68879" y="277813"/>
                    </a:cubicBezTo>
                    <a:cubicBezTo>
                      <a:pt x="68879" y="277813"/>
                      <a:pt x="68879" y="277813"/>
                      <a:pt x="106461" y="277813"/>
                    </a:cubicBezTo>
                    <a:cubicBezTo>
                      <a:pt x="106461" y="277813"/>
                      <a:pt x="106461" y="277813"/>
                      <a:pt x="106461" y="183199"/>
                    </a:cubicBezTo>
                    <a:cubicBezTo>
                      <a:pt x="106461" y="171535"/>
                      <a:pt x="115532" y="162462"/>
                      <a:pt x="127196" y="162462"/>
                    </a:cubicBezTo>
                    <a:cubicBezTo>
                      <a:pt x="127196" y="162462"/>
                      <a:pt x="127196" y="162462"/>
                      <a:pt x="202359" y="162462"/>
                    </a:cubicBezTo>
                    <a:cubicBezTo>
                      <a:pt x="212726" y="162462"/>
                      <a:pt x="221798" y="171535"/>
                      <a:pt x="221798" y="183199"/>
                    </a:cubicBezTo>
                    <a:cubicBezTo>
                      <a:pt x="221798" y="183199"/>
                      <a:pt x="221798" y="183199"/>
                      <a:pt x="221798" y="277813"/>
                    </a:cubicBezTo>
                    <a:cubicBezTo>
                      <a:pt x="221798" y="277813"/>
                      <a:pt x="221798" y="277813"/>
                      <a:pt x="260675" y="277813"/>
                    </a:cubicBezTo>
                    <a:cubicBezTo>
                      <a:pt x="277522" y="277813"/>
                      <a:pt x="291777" y="263556"/>
                      <a:pt x="291777" y="246707"/>
                    </a:cubicBezTo>
                    <a:lnTo>
                      <a:pt x="291777" y="123580"/>
                    </a:lnTo>
                    <a:cubicBezTo>
                      <a:pt x="291777" y="123580"/>
                      <a:pt x="291777" y="123580"/>
                      <a:pt x="186808" y="18598"/>
                    </a:cubicBezTo>
                    <a:cubicBezTo>
                      <a:pt x="181624" y="13413"/>
                      <a:pt x="172553" y="9525"/>
                      <a:pt x="164777" y="9525"/>
                    </a:cubicBezTo>
                    <a:close/>
                    <a:moveTo>
                      <a:pt x="164777" y="0"/>
                    </a:moveTo>
                    <a:cubicBezTo>
                      <a:pt x="175096" y="0"/>
                      <a:pt x="185415" y="3883"/>
                      <a:pt x="193154" y="11649"/>
                    </a:cubicBezTo>
                    <a:cubicBezTo>
                      <a:pt x="193154" y="11649"/>
                      <a:pt x="193154" y="11649"/>
                      <a:pt x="328587" y="147552"/>
                    </a:cubicBezTo>
                    <a:cubicBezTo>
                      <a:pt x="329877" y="148846"/>
                      <a:pt x="329877" y="151435"/>
                      <a:pt x="328587" y="154024"/>
                    </a:cubicBezTo>
                    <a:cubicBezTo>
                      <a:pt x="327298" y="154024"/>
                      <a:pt x="326008" y="155318"/>
                      <a:pt x="324718" y="155318"/>
                    </a:cubicBezTo>
                    <a:cubicBezTo>
                      <a:pt x="323428" y="155318"/>
                      <a:pt x="322138" y="154024"/>
                      <a:pt x="322138" y="154024"/>
                    </a:cubicBezTo>
                    <a:cubicBezTo>
                      <a:pt x="322138" y="154024"/>
                      <a:pt x="322138" y="154024"/>
                      <a:pt x="300211" y="133315"/>
                    </a:cubicBezTo>
                    <a:cubicBezTo>
                      <a:pt x="300211" y="133315"/>
                      <a:pt x="300211" y="133315"/>
                      <a:pt x="300211" y="245920"/>
                    </a:cubicBezTo>
                    <a:cubicBezTo>
                      <a:pt x="300211" y="267923"/>
                      <a:pt x="282153" y="287338"/>
                      <a:pt x="260226" y="287338"/>
                    </a:cubicBezTo>
                    <a:cubicBezTo>
                      <a:pt x="260226" y="287338"/>
                      <a:pt x="260226" y="287338"/>
                      <a:pt x="69329" y="287338"/>
                    </a:cubicBezTo>
                    <a:cubicBezTo>
                      <a:pt x="47401" y="287338"/>
                      <a:pt x="28053" y="267923"/>
                      <a:pt x="28053" y="245920"/>
                    </a:cubicBezTo>
                    <a:cubicBezTo>
                      <a:pt x="28053" y="245920"/>
                      <a:pt x="28053" y="245920"/>
                      <a:pt x="28053" y="133315"/>
                    </a:cubicBezTo>
                    <a:cubicBezTo>
                      <a:pt x="28053" y="133315"/>
                      <a:pt x="28053" y="133315"/>
                      <a:pt x="7416" y="154024"/>
                    </a:cubicBezTo>
                    <a:cubicBezTo>
                      <a:pt x="6126" y="155318"/>
                      <a:pt x="3546" y="155318"/>
                      <a:pt x="967" y="154024"/>
                    </a:cubicBezTo>
                    <a:cubicBezTo>
                      <a:pt x="-323" y="151435"/>
                      <a:pt x="-323" y="148846"/>
                      <a:pt x="967" y="147552"/>
                    </a:cubicBezTo>
                    <a:cubicBezTo>
                      <a:pt x="967" y="147552"/>
                      <a:pt x="967" y="147552"/>
                      <a:pt x="136401" y="11649"/>
                    </a:cubicBezTo>
                    <a:cubicBezTo>
                      <a:pt x="144140" y="3883"/>
                      <a:pt x="153169" y="0"/>
                      <a:pt x="164777" y="0"/>
                    </a:cubicBezTo>
                    <a:close/>
                  </a:path>
                </a:pathLst>
              </a:custGeom>
              <a:solidFill>
                <a:srgbClr val="28B3C6"/>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文本框 18"/>
              <p:cNvSpPr txBox="1"/>
              <p:nvPr/>
            </p:nvSpPr>
            <p:spPr>
              <a:xfrm>
                <a:off x="1135367" y="3028890"/>
                <a:ext cx="1723549"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28B3C6"/>
                    </a:solidFill>
                    <a:effectLst/>
                    <a:uLnTx/>
                    <a:uFillTx/>
                    <a:latin typeface="Arial" panose="020B0604020202020204"/>
                    <a:ea typeface="微软雅黑" panose="020B0503020204020204" charset="-122"/>
                    <a:cs typeface="+mn-cs"/>
                  </a:rPr>
                  <a:t>文字添加此处</a:t>
                </a:r>
                <a:endParaRPr kumimoji="0" lang="zh-CN" altLang="en-US" sz="2000" b="0" i="0" u="none" strike="noStrike" kern="1200" cap="none" spc="0" normalizeH="0" baseline="0" noProof="0" dirty="0">
                  <a:ln>
                    <a:noFill/>
                  </a:ln>
                  <a:solidFill>
                    <a:srgbClr val="28B3C6"/>
                  </a:solidFill>
                  <a:effectLst/>
                  <a:uLnTx/>
                  <a:uFillTx/>
                  <a:latin typeface="Arial" panose="020B0604020202020204"/>
                  <a:ea typeface="微软雅黑" panose="020B0503020204020204" charset="-122"/>
                  <a:cs typeface="+mn-cs"/>
                </a:endParaRPr>
              </a:p>
            </p:txBody>
          </p:sp>
        </p:grpSp>
        <p:sp>
          <p:nvSpPr>
            <p:cNvPr id="29" name="矩形 28"/>
            <p:cNvSpPr/>
            <p:nvPr/>
          </p:nvSpPr>
          <p:spPr>
            <a:xfrm>
              <a:off x="9235085" y="3066323"/>
              <a:ext cx="1967472" cy="535531"/>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a:t>
              </a:r>
              <a:endParaRPr lang="zh-CN" altLang="en-US" sz="1200" dirty="0">
                <a:solidFill>
                  <a:schemeClr val="tx1">
                    <a:lumMod val="50000"/>
                    <a:lumOff val="50000"/>
                  </a:schemeClr>
                </a:solidFill>
              </a:endParaRPr>
            </a:p>
          </p:txBody>
        </p:sp>
      </p:grpSp>
      <p:grpSp>
        <p:nvGrpSpPr>
          <p:cNvPr id="69" name="组合 68"/>
          <p:cNvGrpSpPr/>
          <p:nvPr/>
        </p:nvGrpSpPr>
        <p:grpSpPr>
          <a:xfrm>
            <a:off x="9235085" y="4125045"/>
            <a:ext cx="1967472" cy="1621589"/>
            <a:chOff x="9235085" y="4125045"/>
            <a:chExt cx="1967472" cy="1621589"/>
          </a:xfrm>
        </p:grpSpPr>
        <p:grpSp>
          <p:nvGrpSpPr>
            <p:cNvPr id="34" name="组合 33"/>
            <p:cNvGrpSpPr/>
            <p:nvPr/>
          </p:nvGrpSpPr>
          <p:grpSpPr>
            <a:xfrm>
              <a:off x="9357047" y="4125045"/>
              <a:ext cx="1723549" cy="1149727"/>
              <a:chOff x="1135367" y="2279273"/>
              <a:chExt cx="1723549" cy="1149727"/>
            </a:xfrm>
          </p:grpSpPr>
          <p:sp>
            <p:nvSpPr>
              <p:cNvPr id="35" name="android-with-two-arms-up_79421"/>
              <p:cNvSpPr>
                <a:spLocks noChangeAspect="1"/>
              </p:cNvSpPr>
              <p:nvPr/>
            </p:nvSpPr>
            <p:spPr bwMode="auto">
              <a:xfrm>
                <a:off x="1684219" y="2279273"/>
                <a:ext cx="625844" cy="622905"/>
              </a:xfrm>
              <a:custGeom>
                <a:avLst/>
                <a:gdLst>
                  <a:gd name="connsiteX0" fmla="*/ 38100 w 338138"/>
                  <a:gd name="connsiteY0" fmla="*/ 290513 h 336550"/>
                  <a:gd name="connsiteX1" fmla="*/ 239713 w 338138"/>
                  <a:gd name="connsiteY1" fmla="*/ 290513 h 336550"/>
                  <a:gd name="connsiteX2" fmla="*/ 239713 w 338138"/>
                  <a:gd name="connsiteY2" fmla="*/ 300038 h 336550"/>
                  <a:gd name="connsiteX3" fmla="*/ 38100 w 338138"/>
                  <a:gd name="connsiteY3" fmla="*/ 300038 h 336550"/>
                  <a:gd name="connsiteX4" fmla="*/ 38100 w 338138"/>
                  <a:gd name="connsiteY4" fmla="*/ 258763 h 336550"/>
                  <a:gd name="connsiteX5" fmla="*/ 239713 w 338138"/>
                  <a:gd name="connsiteY5" fmla="*/ 258763 h 336550"/>
                  <a:gd name="connsiteX6" fmla="*/ 239713 w 338138"/>
                  <a:gd name="connsiteY6" fmla="*/ 266701 h 336550"/>
                  <a:gd name="connsiteX7" fmla="*/ 38100 w 338138"/>
                  <a:gd name="connsiteY7" fmla="*/ 266701 h 336550"/>
                  <a:gd name="connsiteX8" fmla="*/ 38100 w 338138"/>
                  <a:gd name="connsiteY8" fmla="*/ 227013 h 336550"/>
                  <a:gd name="connsiteX9" fmla="*/ 239713 w 338138"/>
                  <a:gd name="connsiteY9" fmla="*/ 227013 h 336550"/>
                  <a:gd name="connsiteX10" fmla="*/ 239713 w 338138"/>
                  <a:gd name="connsiteY10" fmla="*/ 236538 h 336550"/>
                  <a:gd name="connsiteX11" fmla="*/ 38100 w 338138"/>
                  <a:gd name="connsiteY11" fmla="*/ 236538 h 336550"/>
                  <a:gd name="connsiteX12" fmla="*/ 136525 w 338138"/>
                  <a:gd name="connsiteY12" fmla="*/ 182563 h 336550"/>
                  <a:gd name="connsiteX13" fmla="*/ 130175 w 338138"/>
                  <a:gd name="connsiteY13" fmla="*/ 207963 h 336550"/>
                  <a:gd name="connsiteX14" fmla="*/ 155575 w 338138"/>
                  <a:gd name="connsiteY14" fmla="*/ 201613 h 336550"/>
                  <a:gd name="connsiteX15" fmla="*/ 11112 w 338138"/>
                  <a:gd name="connsiteY15" fmla="*/ 71438 h 336550"/>
                  <a:gd name="connsiteX16" fmla="*/ 11112 w 338138"/>
                  <a:gd name="connsiteY16" fmla="*/ 327026 h 336550"/>
                  <a:gd name="connsiteX17" fmla="*/ 266700 w 338138"/>
                  <a:gd name="connsiteY17" fmla="*/ 327026 h 336550"/>
                  <a:gd name="connsiteX18" fmla="*/ 266700 w 338138"/>
                  <a:gd name="connsiteY18" fmla="*/ 109538 h 336550"/>
                  <a:gd name="connsiteX19" fmla="*/ 214313 w 338138"/>
                  <a:gd name="connsiteY19" fmla="*/ 161926 h 336550"/>
                  <a:gd name="connsiteX20" fmla="*/ 239713 w 338138"/>
                  <a:gd name="connsiteY20" fmla="*/ 161926 h 336550"/>
                  <a:gd name="connsiteX21" fmla="*/ 239713 w 338138"/>
                  <a:gd name="connsiteY21" fmla="*/ 173038 h 336550"/>
                  <a:gd name="connsiteX22" fmla="*/ 203200 w 338138"/>
                  <a:gd name="connsiteY22" fmla="*/ 173038 h 336550"/>
                  <a:gd name="connsiteX23" fmla="*/ 182562 w 338138"/>
                  <a:gd name="connsiteY23" fmla="*/ 193676 h 336550"/>
                  <a:gd name="connsiteX24" fmla="*/ 239713 w 338138"/>
                  <a:gd name="connsiteY24" fmla="*/ 193676 h 336550"/>
                  <a:gd name="connsiteX25" fmla="*/ 239713 w 338138"/>
                  <a:gd name="connsiteY25" fmla="*/ 204788 h 336550"/>
                  <a:gd name="connsiteX26" fmla="*/ 171450 w 338138"/>
                  <a:gd name="connsiteY26" fmla="*/ 204788 h 336550"/>
                  <a:gd name="connsiteX27" fmla="*/ 168275 w 338138"/>
                  <a:gd name="connsiteY27" fmla="*/ 209551 h 336550"/>
                  <a:gd name="connsiteX28" fmla="*/ 115887 w 338138"/>
                  <a:gd name="connsiteY28" fmla="*/ 222251 h 336550"/>
                  <a:gd name="connsiteX29" fmla="*/ 120650 w 338138"/>
                  <a:gd name="connsiteY29" fmla="*/ 204788 h 336550"/>
                  <a:gd name="connsiteX30" fmla="*/ 38099 w 338138"/>
                  <a:gd name="connsiteY30" fmla="*/ 204788 h 336550"/>
                  <a:gd name="connsiteX31" fmla="*/ 38099 w 338138"/>
                  <a:gd name="connsiteY31" fmla="*/ 193676 h 336550"/>
                  <a:gd name="connsiteX32" fmla="*/ 122237 w 338138"/>
                  <a:gd name="connsiteY32" fmla="*/ 193676 h 336550"/>
                  <a:gd name="connsiteX33" fmla="*/ 128587 w 338138"/>
                  <a:gd name="connsiteY33" fmla="*/ 173038 h 336550"/>
                  <a:gd name="connsiteX34" fmla="*/ 38099 w 338138"/>
                  <a:gd name="connsiteY34" fmla="*/ 173038 h 336550"/>
                  <a:gd name="connsiteX35" fmla="*/ 38099 w 338138"/>
                  <a:gd name="connsiteY35" fmla="*/ 161926 h 336550"/>
                  <a:gd name="connsiteX36" fmla="*/ 138112 w 338138"/>
                  <a:gd name="connsiteY36" fmla="*/ 161926 h 336550"/>
                  <a:gd name="connsiteX37" fmla="*/ 158750 w 338138"/>
                  <a:gd name="connsiteY37" fmla="*/ 139701 h 336550"/>
                  <a:gd name="connsiteX38" fmla="*/ 38099 w 338138"/>
                  <a:gd name="connsiteY38" fmla="*/ 139701 h 336550"/>
                  <a:gd name="connsiteX39" fmla="*/ 38099 w 338138"/>
                  <a:gd name="connsiteY39" fmla="*/ 130175 h 336550"/>
                  <a:gd name="connsiteX40" fmla="*/ 169862 w 338138"/>
                  <a:gd name="connsiteY40" fmla="*/ 130175 h 336550"/>
                  <a:gd name="connsiteX41" fmla="*/ 192087 w 338138"/>
                  <a:gd name="connsiteY41" fmla="*/ 107950 h 336550"/>
                  <a:gd name="connsiteX42" fmla="*/ 38099 w 338138"/>
                  <a:gd name="connsiteY42" fmla="*/ 107950 h 336550"/>
                  <a:gd name="connsiteX43" fmla="*/ 38099 w 338138"/>
                  <a:gd name="connsiteY43" fmla="*/ 98425 h 336550"/>
                  <a:gd name="connsiteX44" fmla="*/ 200025 w 338138"/>
                  <a:gd name="connsiteY44" fmla="*/ 98425 h 336550"/>
                  <a:gd name="connsiteX45" fmla="*/ 228600 w 338138"/>
                  <a:gd name="connsiteY45" fmla="*/ 71438 h 336550"/>
                  <a:gd name="connsiteX46" fmla="*/ 282575 w 338138"/>
                  <a:gd name="connsiteY46" fmla="*/ 30163 h 336550"/>
                  <a:gd name="connsiteX47" fmla="*/ 141287 w 338138"/>
                  <a:gd name="connsiteY47" fmla="*/ 173038 h 336550"/>
                  <a:gd name="connsiteX48" fmla="*/ 165100 w 338138"/>
                  <a:gd name="connsiteY48" fmla="*/ 196851 h 336550"/>
                  <a:gd name="connsiteX49" fmla="*/ 307975 w 338138"/>
                  <a:gd name="connsiteY49" fmla="*/ 55563 h 336550"/>
                  <a:gd name="connsiteX50" fmla="*/ 300037 w 338138"/>
                  <a:gd name="connsiteY50" fmla="*/ 14288 h 336550"/>
                  <a:gd name="connsiteX51" fmla="*/ 290512 w 338138"/>
                  <a:gd name="connsiteY51" fmla="*/ 23813 h 336550"/>
                  <a:gd name="connsiteX52" fmla="*/ 314325 w 338138"/>
                  <a:gd name="connsiteY52" fmla="*/ 47626 h 336550"/>
                  <a:gd name="connsiteX53" fmla="*/ 323850 w 338138"/>
                  <a:gd name="connsiteY53" fmla="*/ 38101 h 336550"/>
                  <a:gd name="connsiteX54" fmla="*/ 300038 w 338138"/>
                  <a:gd name="connsiteY54" fmla="*/ 0 h 336550"/>
                  <a:gd name="connsiteX55" fmla="*/ 338138 w 338138"/>
                  <a:gd name="connsiteY55" fmla="*/ 38100 h 336550"/>
                  <a:gd name="connsiteX56" fmla="*/ 277813 w 338138"/>
                  <a:gd name="connsiteY56" fmla="*/ 98425 h 336550"/>
                  <a:gd name="connsiteX57" fmla="*/ 277813 w 338138"/>
                  <a:gd name="connsiteY57" fmla="*/ 336550 h 336550"/>
                  <a:gd name="connsiteX58" fmla="*/ 0 w 338138"/>
                  <a:gd name="connsiteY58" fmla="*/ 336550 h 336550"/>
                  <a:gd name="connsiteX59" fmla="*/ 0 w 338138"/>
                  <a:gd name="connsiteY59" fmla="*/ 60325 h 336550"/>
                  <a:gd name="connsiteX60" fmla="*/ 239713 w 338138"/>
                  <a:gd name="connsiteY60" fmla="*/ 60325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38138" h="336550">
                    <a:moveTo>
                      <a:pt x="38100" y="290513"/>
                    </a:moveTo>
                    <a:lnTo>
                      <a:pt x="239713" y="290513"/>
                    </a:lnTo>
                    <a:lnTo>
                      <a:pt x="239713" y="300038"/>
                    </a:lnTo>
                    <a:lnTo>
                      <a:pt x="38100" y="300038"/>
                    </a:lnTo>
                    <a:close/>
                    <a:moveTo>
                      <a:pt x="38100" y="258763"/>
                    </a:moveTo>
                    <a:lnTo>
                      <a:pt x="239713" y="258763"/>
                    </a:lnTo>
                    <a:lnTo>
                      <a:pt x="239713" y="266701"/>
                    </a:lnTo>
                    <a:lnTo>
                      <a:pt x="38100" y="266701"/>
                    </a:lnTo>
                    <a:close/>
                    <a:moveTo>
                      <a:pt x="38100" y="227013"/>
                    </a:moveTo>
                    <a:lnTo>
                      <a:pt x="239713" y="227013"/>
                    </a:lnTo>
                    <a:lnTo>
                      <a:pt x="239713" y="236538"/>
                    </a:lnTo>
                    <a:lnTo>
                      <a:pt x="38100" y="236538"/>
                    </a:lnTo>
                    <a:close/>
                    <a:moveTo>
                      <a:pt x="136525" y="182563"/>
                    </a:moveTo>
                    <a:lnTo>
                      <a:pt x="130175" y="207963"/>
                    </a:lnTo>
                    <a:lnTo>
                      <a:pt x="155575" y="201613"/>
                    </a:lnTo>
                    <a:close/>
                    <a:moveTo>
                      <a:pt x="11112" y="71438"/>
                    </a:moveTo>
                    <a:lnTo>
                      <a:pt x="11112" y="327026"/>
                    </a:lnTo>
                    <a:lnTo>
                      <a:pt x="266700" y="327026"/>
                    </a:lnTo>
                    <a:lnTo>
                      <a:pt x="266700" y="109538"/>
                    </a:lnTo>
                    <a:lnTo>
                      <a:pt x="214313" y="161926"/>
                    </a:lnTo>
                    <a:lnTo>
                      <a:pt x="239713" y="161926"/>
                    </a:lnTo>
                    <a:lnTo>
                      <a:pt x="239713" y="173038"/>
                    </a:lnTo>
                    <a:lnTo>
                      <a:pt x="203200" y="173038"/>
                    </a:lnTo>
                    <a:lnTo>
                      <a:pt x="182562" y="193676"/>
                    </a:lnTo>
                    <a:lnTo>
                      <a:pt x="239713" y="193676"/>
                    </a:lnTo>
                    <a:lnTo>
                      <a:pt x="239713" y="204788"/>
                    </a:lnTo>
                    <a:lnTo>
                      <a:pt x="171450" y="204788"/>
                    </a:lnTo>
                    <a:lnTo>
                      <a:pt x="168275" y="209551"/>
                    </a:lnTo>
                    <a:lnTo>
                      <a:pt x="115887" y="222251"/>
                    </a:lnTo>
                    <a:lnTo>
                      <a:pt x="120650" y="204788"/>
                    </a:lnTo>
                    <a:lnTo>
                      <a:pt x="38099" y="204788"/>
                    </a:lnTo>
                    <a:lnTo>
                      <a:pt x="38099" y="193676"/>
                    </a:lnTo>
                    <a:lnTo>
                      <a:pt x="122237" y="193676"/>
                    </a:lnTo>
                    <a:lnTo>
                      <a:pt x="128587" y="173038"/>
                    </a:lnTo>
                    <a:lnTo>
                      <a:pt x="38099" y="173038"/>
                    </a:lnTo>
                    <a:lnTo>
                      <a:pt x="38099" y="161926"/>
                    </a:lnTo>
                    <a:lnTo>
                      <a:pt x="138112" y="161926"/>
                    </a:lnTo>
                    <a:lnTo>
                      <a:pt x="158750" y="139701"/>
                    </a:lnTo>
                    <a:lnTo>
                      <a:pt x="38099" y="139701"/>
                    </a:lnTo>
                    <a:lnTo>
                      <a:pt x="38099" y="130175"/>
                    </a:lnTo>
                    <a:lnTo>
                      <a:pt x="169862" y="130175"/>
                    </a:lnTo>
                    <a:lnTo>
                      <a:pt x="192087" y="107950"/>
                    </a:lnTo>
                    <a:lnTo>
                      <a:pt x="38099" y="107950"/>
                    </a:lnTo>
                    <a:lnTo>
                      <a:pt x="38099" y="98425"/>
                    </a:lnTo>
                    <a:lnTo>
                      <a:pt x="200025" y="98425"/>
                    </a:lnTo>
                    <a:lnTo>
                      <a:pt x="228600" y="71438"/>
                    </a:lnTo>
                    <a:close/>
                    <a:moveTo>
                      <a:pt x="282575" y="30163"/>
                    </a:moveTo>
                    <a:lnTo>
                      <a:pt x="141287" y="173038"/>
                    </a:lnTo>
                    <a:lnTo>
                      <a:pt x="165100" y="196851"/>
                    </a:lnTo>
                    <a:lnTo>
                      <a:pt x="307975" y="55563"/>
                    </a:lnTo>
                    <a:close/>
                    <a:moveTo>
                      <a:pt x="300037" y="14288"/>
                    </a:moveTo>
                    <a:lnTo>
                      <a:pt x="290512" y="23813"/>
                    </a:lnTo>
                    <a:lnTo>
                      <a:pt x="314325" y="47626"/>
                    </a:lnTo>
                    <a:lnTo>
                      <a:pt x="323850" y="38101"/>
                    </a:lnTo>
                    <a:close/>
                    <a:moveTo>
                      <a:pt x="300038" y="0"/>
                    </a:moveTo>
                    <a:lnTo>
                      <a:pt x="338138" y="38100"/>
                    </a:lnTo>
                    <a:lnTo>
                      <a:pt x="277813" y="98425"/>
                    </a:lnTo>
                    <a:lnTo>
                      <a:pt x="277813" y="336550"/>
                    </a:lnTo>
                    <a:lnTo>
                      <a:pt x="0" y="336550"/>
                    </a:lnTo>
                    <a:lnTo>
                      <a:pt x="0" y="60325"/>
                    </a:lnTo>
                    <a:lnTo>
                      <a:pt x="239713" y="60325"/>
                    </a:lnTo>
                    <a:close/>
                  </a:path>
                </a:pathLst>
              </a:custGeom>
              <a:solidFill>
                <a:schemeClr val="tx1"/>
              </a:solidFill>
              <a:ln>
                <a:noFill/>
              </a:ln>
            </p:spPr>
            <p:txBody>
              <a:bodyPr/>
              <a:lstStyle/>
              <a:p>
                <a:endParaRPr lang="zh-CN" altLang="en-US"/>
              </a:p>
            </p:txBody>
          </p:sp>
          <p:sp>
            <p:nvSpPr>
              <p:cNvPr id="36" name="文本框 24"/>
              <p:cNvSpPr txBox="1"/>
              <p:nvPr/>
            </p:nvSpPr>
            <p:spPr>
              <a:xfrm>
                <a:off x="1135367" y="3028890"/>
                <a:ext cx="1723549"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文字添加此处</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grpSp>
        <p:sp>
          <p:nvSpPr>
            <p:cNvPr id="30" name="矩形 29"/>
            <p:cNvSpPr/>
            <p:nvPr/>
          </p:nvSpPr>
          <p:spPr>
            <a:xfrm>
              <a:off x="9235085" y="5211103"/>
              <a:ext cx="1967472" cy="535531"/>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a:t>
              </a:r>
              <a:endParaRPr lang="zh-CN" altLang="en-US" sz="1200" dirty="0">
                <a:solidFill>
                  <a:schemeClr val="tx1">
                    <a:lumMod val="50000"/>
                    <a:lumOff val="50000"/>
                  </a:schemeClr>
                </a:solidFill>
              </a:endParaRPr>
            </a:p>
          </p:txBody>
        </p:sp>
      </p:grpSp>
      <p:grpSp>
        <p:nvGrpSpPr>
          <p:cNvPr id="60" name="组合 59"/>
          <p:cNvGrpSpPr/>
          <p:nvPr/>
        </p:nvGrpSpPr>
        <p:grpSpPr>
          <a:xfrm>
            <a:off x="3237863" y="1899585"/>
            <a:ext cx="5733334" cy="4373095"/>
            <a:chOff x="3085241" y="863823"/>
            <a:chExt cx="6996276" cy="5336403"/>
          </a:xfrm>
        </p:grpSpPr>
        <p:sp>
          <p:nvSpPr>
            <p:cNvPr id="61" name="圆角矩形 1"/>
            <p:cNvSpPr/>
            <p:nvPr/>
          </p:nvSpPr>
          <p:spPr>
            <a:xfrm>
              <a:off x="3085241" y="863823"/>
              <a:ext cx="6996276" cy="4586962"/>
            </a:xfrm>
            <a:custGeom>
              <a:avLst/>
              <a:gdLst/>
              <a:ahLst/>
              <a:cxnLst/>
              <a:rect l="l" t="t" r="r" b="b"/>
              <a:pathLst>
                <a:path w="5436000" h="3564000">
                  <a:moveTo>
                    <a:pt x="234000" y="223568"/>
                  </a:moveTo>
                  <a:lnTo>
                    <a:pt x="234000" y="2851568"/>
                  </a:lnTo>
                  <a:lnTo>
                    <a:pt x="5202000" y="2851568"/>
                  </a:lnTo>
                  <a:lnTo>
                    <a:pt x="5202000" y="223568"/>
                  </a:lnTo>
                  <a:close/>
                  <a:moveTo>
                    <a:pt x="193953" y="0"/>
                  </a:moveTo>
                  <a:lnTo>
                    <a:pt x="5242047" y="0"/>
                  </a:lnTo>
                  <a:cubicBezTo>
                    <a:pt x="5349164" y="0"/>
                    <a:pt x="5436000" y="86836"/>
                    <a:pt x="5436000" y="193953"/>
                  </a:cubicBezTo>
                  <a:lnTo>
                    <a:pt x="5436000" y="3370047"/>
                  </a:lnTo>
                  <a:cubicBezTo>
                    <a:pt x="5436000" y="3477164"/>
                    <a:pt x="5349164" y="3564000"/>
                    <a:pt x="5242047" y="3564000"/>
                  </a:cubicBezTo>
                  <a:lnTo>
                    <a:pt x="193953" y="3564000"/>
                  </a:lnTo>
                  <a:cubicBezTo>
                    <a:pt x="86836" y="3564000"/>
                    <a:pt x="0" y="3477164"/>
                    <a:pt x="0" y="3370047"/>
                  </a:cubicBezTo>
                  <a:lnTo>
                    <a:pt x="0" y="193953"/>
                  </a:lnTo>
                  <a:cubicBezTo>
                    <a:pt x="0" y="86836"/>
                    <a:pt x="86836" y="0"/>
                    <a:pt x="193953"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圆角矩形 12"/>
            <p:cNvSpPr/>
            <p:nvPr/>
          </p:nvSpPr>
          <p:spPr>
            <a:xfrm>
              <a:off x="3085241" y="863823"/>
              <a:ext cx="6996276" cy="3957780"/>
            </a:xfrm>
            <a:custGeom>
              <a:avLst/>
              <a:gdLst/>
              <a:ahLst/>
              <a:cxnLst/>
              <a:rect l="l" t="t" r="r" b="b"/>
              <a:pathLst>
                <a:path w="5436000" h="3075136">
                  <a:moveTo>
                    <a:pt x="234000" y="223568"/>
                  </a:moveTo>
                  <a:lnTo>
                    <a:pt x="234000" y="2851568"/>
                  </a:lnTo>
                  <a:lnTo>
                    <a:pt x="5202000" y="2851568"/>
                  </a:lnTo>
                  <a:lnTo>
                    <a:pt x="5202000" y="223568"/>
                  </a:lnTo>
                  <a:close/>
                  <a:moveTo>
                    <a:pt x="193953" y="0"/>
                  </a:moveTo>
                  <a:lnTo>
                    <a:pt x="5242047" y="0"/>
                  </a:lnTo>
                  <a:cubicBezTo>
                    <a:pt x="5349164" y="0"/>
                    <a:pt x="5436000" y="86836"/>
                    <a:pt x="5436000" y="193953"/>
                  </a:cubicBezTo>
                  <a:lnTo>
                    <a:pt x="5436000" y="3075136"/>
                  </a:lnTo>
                  <a:lnTo>
                    <a:pt x="0" y="3075136"/>
                  </a:lnTo>
                  <a:lnTo>
                    <a:pt x="0" y="193953"/>
                  </a:lnTo>
                  <a:cubicBezTo>
                    <a:pt x="0" y="86836"/>
                    <a:pt x="86836" y="0"/>
                    <a:pt x="193953" y="0"/>
                  </a:cubicBezTo>
                  <a:close/>
                </a:path>
              </a:pathLst>
            </a:cu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5749293" y="5450785"/>
              <a:ext cx="1668172" cy="144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4" name="矩形 63"/>
            <p:cNvSpPr/>
            <p:nvPr/>
          </p:nvSpPr>
          <p:spPr>
            <a:xfrm>
              <a:off x="5749293" y="5585355"/>
              <a:ext cx="1668172" cy="360000"/>
            </a:xfrm>
            <a:prstGeom prst="rect">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5" name="圆角矩形 10"/>
            <p:cNvSpPr/>
            <p:nvPr/>
          </p:nvSpPr>
          <p:spPr>
            <a:xfrm>
              <a:off x="5193236" y="5945395"/>
              <a:ext cx="2780286" cy="25483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250" advTm="300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par>
                          <p:cTn id="14" fill="hold">
                            <p:stCondLst>
                              <p:cond delay="1500"/>
                            </p:stCondLst>
                            <p:childTnLst>
                              <p:par>
                                <p:cTn id="15" presetID="2" presetClass="entr" presetSubtype="9"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 calcmode="lin" valueType="num">
                                      <p:cBhvr additive="base">
                                        <p:cTn id="17" dur="500" fill="hold"/>
                                        <p:tgtEl>
                                          <p:spTgt spid="66"/>
                                        </p:tgtEl>
                                        <p:attrNameLst>
                                          <p:attrName>ppt_x</p:attrName>
                                        </p:attrNameLst>
                                      </p:cBhvr>
                                      <p:tavLst>
                                        <p:tav tm="0">
                                          <p:val>
                                            <p:strVal val="0-#ppt_w/2"/>
                                          </p:val>
                                        </p:tav>
                                        <p:tav tm="100000">
                                          <p:val>
                                            <p:strVal val="#ppt_x"/>
                                          </p:val>
                                        </p:tav>
                                      </p:tavLst>
                                    </p:anim>
                                    <p:anim calcmode="lin" valueType="num">
                                      <p:cBhvr additive="base">
                                        <p:cTn id="18" dur="500" fill="hold"/>
                                        <p:tgtEl>
                                          <p:spTgt spid="66"/>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additive="base">
                                        <p:cTn id="21" dur="500" fill="hold"/>
                                        <p:tgtEl>
                                          <p:spTgt spid="68"/>
                                        </p:tgtEl>
                                        <p:attrNameLst>
                                          <p:attrName>ppt_x</p:attrName>
                                        </p:attrNameLst>
                                      </p:cBhvr>
                                      <p:tavLst>
                                        <p:tav tm="0">
                                          <p:val>
                                            <p:strVal val="1+#ppt_w/2"/>
                                          </p:val>
                                        </p:tav>
                                        <p:tav tm="100000">
                                          <p:val>
                                            <p:strVal val="#ppt_x"/>
                                          </p:val>
                                        </p:tav>
                                      </p:tavLst>
                                    </p:anim>
                                    <p:anim calcmode="lin" valueType="num">
                                      <p:cBhvr additive="base">
                                        <p:cTn id="22" dur="500" fill="hold"/>
                                        <p:tgtEl>
                                          <p:spTgt spid="68"/>
                                        </p:tgtEl>
                                        <p:attrNameLst>
                                          <p:attrName>ppt_y</p:attrName>
                                        </p:attrNameLst>
                                      </p:cBhvr>
                                      <p:tavLst>
                                        <p:tav tm="0">
                                          <p:val>
                                            <p:strVal val="0-#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anim calcmode="lin" valueType="num">
                                      <p:cBhvr additive="base">
                                        <p:cTn id="25" dur="500" fill="hold"/>
                                        <p:tgtEl>
                                          <p:spTgt spid="67"/>
                                        </p:tgtEl>
                                        <p:attrNameLst>
                                          <p:attrName>ppt_x</p:attrName>
                                        </p:attrNameLst>
                                      </p:cBhvr>
                                      <p:tavLst>
                                        <p:tav tm="0">
                                          <p:val>
                                            <p:strVal val="0-#ppt_w/2"/>
                                          </p:val>
                                        </p:tav>
                                        <p:tav tm="100000">
                                          <p:val>
                                            <p:strVal val="#ppt_x"/>
                                          </p:val>
                                        </p:tav>
                                      </p:tavLst>
                                    </p:anim>
                                    <p:anim calcmode="lin" valueType="num">
                                      <p:cBhvr additive="base">
                                        <p:cTn id="26" dur="500" fill="hold"/>
                                        <p:tgtEl>
                                          <p:spTgt spid="67"/>
                                        </p:tgtEl>
                                        <p:attrNameLst>
                                          <p:attrName>ppt_y</p:attrName>
                                        </p:attrNameLst>
                                      </p:cBhvr>
                                      <p:tavLst>
                                        <p:tav tm="0">
                                          <p:val>
                                            <p:strVal val="1+#ppt_h/2"/>
                                          </p:val>
                                        </p:tav>
                                        <p:tav tm="100000">
                                          <p:val>
                                            <p:strVal val="#ppt_y"/>
                                          </p:val>
                                        </p:tav>
                                      </p:tavLst>
                                    </p:anim>
                                  </p:childTnLst>
                                </p:cTn>
                              </p:par>
                              <p:par>
                                <p:cTn id="27" presetID="2" presetClass="entr" presetSubtype="6"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anim calcmode="lin" valueType="num">
                                      <p:cBhvr additive="base">
                                        <p:cTn id="29" dur="500" fill="hold"/>
                                        <p:tgtEl>
                                          <p:spTgt spid="69"/>
                                        </p:tgtEl>
                                        <p:attrNameLst>
                                          <p:attrName>ppt_x</p:attrName>
                                        </p:attrNameLst>
                                      </p:cBhvr>
                                      <p:tavLst>
                                        <p:tav tm="0">
                                          <p:val>
                                            <p:strVal val="1+#ppt_w/2"/>
                                          </p:val>
                                        </p:tav>
                                        <p:tav tm="100000">
                                          <p:val>
                                            <p:strVal val="#ppt_x"/>
                                          </p:val>
                                        </p:tav>
                                      </p:tavLst>
                                    </p:anim>
                                    <p:anim calcmode="lin" valueType="num">
                                      <p:cBhvr additive="base">
                                        <p:cTn id="30"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占位符 41"/>
          <p:cNvPicPr>
            <a:picLocks noGrp="1" noChangeAspect="1"/>
          </p:cNvPicPr>
          <p:nvPr>
            <p:ph type="pic" sz="quarter" idx="11"/>
          </p:nvPr>
        </p:nvPicPr>
        <p:blipFill>
          <a:blip r:embed="rId1">
            <a:extLst>
              <a:ext uri="{28A0092B-C50C-407E-A947-70E740481C1C}">
                <a14:useLocalDpi xmlns:a14="http://schemas.microsoft.com/office/drawing/2010/main" val="0"/>
              </a:ext>
            </a:extLst>
          </a:blip>
          <a:srcRect l="26174" r="26174"/>
          <a:stretch>
            <a:fillRect/>
          </a:stretch>
        </p:blipFill>
        <p:spPr/>
      </p:pic>
      <p:pic>
        <p:nvPicPr>
          <p:cNvPr id="44" name="图片占位符 43"/>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30390" r="30390"/>
          <a:stretch>
            <a:fillRect/>
          </a:stretch>
        </p:blipFill>
        <p:spPr/>
      </p:pic>
      <p:pic>
        <p:nvPicPr>
          <p:cNvPr id="40" name="图片占位符 3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586" r="20586"/>
          <a:stretch>
            <a:fillRect/>
          </a:stretch>
        </p:blipFill>
        <p:spPr/>
      </p:pic>
      <p:grpSp>
        <p:nvGrpSpPr>
          <p:cNvPr id="4" name="组合 3"/>
          <p:cNvGrpSpPr/>
          <p:nvPr/>
        </p:nvGrpSpPr>
        <p:grpSpPr>
          <a:xfrm>
            <a:off x="3320581" y="407520"/>
            <a:ext cx="5603270" cy="786658"/>
            <a:chOff x="3320581" y="694122"/>
            <a:chExt cx="5603270" cy="786658"/>
          </a:xfrm>
        </p:grpSpPr>
        <p:sp>
          <p:nvSpPr>
            <p:cNvPr id="2" name="文本框 1"/>
            <p:cNvSpPr txBox="1"/>
            <p:nvPr/>
          </p:nvSpPr>
          <p:spPr>
            <a:xfrm>
              <a:off x="4388410" y="694122"/>
              <a:ext cx="346761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标题文字添加此处</a:t>
              </a:r>
              <a:endPar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3320581" y="1203973"/>
              <a:ext cx="5603270" cy="27680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This template is applicable to work summary, work plan, work report,</a:t>
              </a:r>
              <a:endParaRPr kumimoji="0" lang="zh-CN" altLang="en-US" sz="11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endParaRPr>
            </a:p>
          </p:txBody>
        </p:sp>
      </p:grpSp>
      <p:pic>
        <p:nvPicPr>
          <p:cNvPr id="33" name="图片 32"/>
          <p:cNvPicPr>
            <a:picLocks noChangeAspect="1"/>
          </p:cNvPicPr>
          <p:nvPr/>
        </p:nvPicPr>
        <p:blipFill rotWithShape="1">
          <a:blip r:embed="rId4">
            <a:clrChange>
              <a:clrFrom>
                <a:srgbClr val="FFFFFF"/>
              </a:clrFrom>
              <a:clrTo>
                <a:srgbClr val="FFFFFF">
                  <a:alpha val="0"/>
                </a:srgbClr>
              </a:clrTo>
            </a:clrChange>
          </a:blip>
          <a:srcRect l="22367" r="22367"/>
          <a:stretch>
            <a:fillRect/>
          </a:stretch>
        </p:blipFill>
        <p:spPr>
          <a:xfrm>
            <a:off x="1385797" y="1379317"/>
            <a:ext cx="2718756" cy="4919423"/>
          </a:xfrm>
          <a:prstGeom prst="rect">
            <a:avLst/>
          </a:prstGeom>
          <a:effectLst>
            <a:outerShdw blurRad="114300" dist="38100" dir="5400000" algn="t" rotWithShape="0">
              <a:prstClr val="black">
                <a:alpha val="40000"/>
              </a:prstClr>
            </a:outerShdw>
          </a:effectLst>
        </p:spPr>
      </p:pic>
      <p:pic>
        <p:nvPicPr>
          <p:cNvPr id="34" name="图片 33"/>
          <p:cNvPicPr>
            <a:picLocks noChangeAspect="1"/>
          </p:cNvPicPr>
          <p:nvPr/>
        </p:nvPicPr>
        <p:blipFill rotWithShape="1">
          <a:blip r:embed="rId4">
            <a:clrChange>
              <a:clrFrom>
                <a:srgbClr val="FFFFFF"/>
              </a:clrFrom>
              <a:clrTo>
                <a:srgbClr val="FFFFFF">
                  <a:alpha val="0"/>
                </a:srgbClr>
              </a:clrTo>
            </a:clrChange>
          </a:blip>
          <a:srcRect l="22367" r="22367"/>
          <a:stretch>
            <a:fillRect/>
          </a:stretch>
        </p:blipFill>
        <p:spPr>
          <a:xfrm>
            <a:off x="4736622" y="1379317"/>
            <a:ext cx="2718756" cy="4919423"/>
          </a:xfrm>
          <a:prstGeom prst="rect">
            <a:avLst/>
          </a:prstGeom>
          <a:effectLst>
            <a:outerShdw blurRad="114300" dist="38100" dir="5400000" algn="t" rotWithShape="0">
              <a:prstClr val="black">
                <a:alpha val="40000"/>
              </a:prstClr>
            </a:outerShdw>
          </a:effectLst>
        </p:spPr>
      </p:pic>
      <p:pic>
        <p:nvPicPr>
          <p:cNvPr id="35" name="图片 34"/>
          <p:cNvPicPr>
            <a:picLocks noChangeAspect="1"/>
          </p:cNvPicPr>
          <p:nvPr/>
        </p:nvPicPr>
        <p:blipFill rotWithShape="1">
          <a:blip r:embed="rId4">
            <a:clrChange>
              <a:clrFrom>
                <a:srgbClr val="FFFFFF"/>
              </a:clrFrom>
              <a:clrTo>
                <a:srgbClr val="FFFFFF">
                  <a:alpha val="0"/>
                </a:srgbClr>
              </a:clrTo>
            </a:clrChange>
          </a:blip>
          <a:srcRect l="22367" r="22367"/>
          <a:stretch>
            <a:fillRect/>
          </a:stretch>
        </p:blipFill>
        <p:spPr>
          <a:xfrm>
            <a:off x="8087447" y="1379317"/>
            <a:ext cx="2718756" cy="4919423"/>
          </a:xfrm>
          <a:prstGeom prst="rect">
            <a:avLst/>
          </a:prstGeom>
          <a:effectLst>
            <a:outerShdw blurRad="114300" dist="38100" dir="5400000" algn="t"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250" advTm="300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fill="hold" nodeType="withEffect">
                                  <p:stCondLst>
                                    <p:cond delay="25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53" presetClass="entr" presetSubtype="16" fill="hold" nodeType="withEffect">
                                  <p:stCondLst>
                                    <p:cond delay="50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par>
                                <p:cTn id="24" presetID="10"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par>
                                <p:cTn id="27" presetID="10"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14"/>
          <p:cNvPicPr>
            <a:picLocks noChangeAspect="1"/>
          </p:cNvPicPr>
          <p:nvPr/>
        </p:nvPicPr>
        <p:blipFill>
          <a:blip r:embed="rId1" cstate="screen">
            <a:extLst>
              <a:ext uri="{BEBA8EAE-BF5A-486C-A8C5-ECC9F3942E4B}">
                <a14:imgProps xmlns:a14="http://schemas.microsoft.com/office/drawing/2010/main">
                  <a14:imgLayer r:embed="rId2">
                    <a14:imgEffect>
                      <a14:colorTemperature colorTemp="5900"/>
                    </a14:imgEffect>
                    <a14:imgEffect>
                      <a14:saturation sat="66000"/>
                    </a14:imgEffect>
                    <a14:imgEffect>
                      <a14:sharpenSoften amount="25000"/>
                    </a14:imgEffect>
                  </a14:imgLayer>
                </a14:imgProps>
              </a:ext>
            </a:extLst>
          </a:blip>
          <a:stretch>
            <a:fillRect/>
          </a:stretch>
        </p:blipFill>
        <p:spPr>
          <a:xfrm>
            <a:off x="402646" y="2124574"/>
            <a:ext cx="6382916" cy="3597028"/>
          </a:xfrm>
          <a:prstGeom prst="rect">
            <a:avLst/>
          </a:prstGeom>
        </p:spPr>
      </p:pic>
      <p:grpSp>
        <p:nvGrpSpPr>
          <p:cNvPr id="4" name="组合 3"/>
          <p:cNvGrpSpPr/>
          <p:nvPr/>
        </p:nvGrpSpPr>
        <p:grpSpPr>
          <a:xfrm>
            <a:off x="3320581" y="407520"/>
            <a:ext cx="5603270" cy="786658"/>
            <a:chOff x="3320581" y="694122"/>
            <a:chExt cx="5603270" cy="786658"/>
          </a:xfrm>
        </p:grpSpPr>
        <p:sp>
          <p:nvSpPr>
            <p:cNvPr id="2" name="文本框 1"/>
            <p:cNvSpPr txBox="1"/>
            <p:nvPr/>
          </p:nvSpPr>
          <p:spPr>
            <a:xfrm>
              <a:off x="4388410" y="694122"/>
              <a:ext cx="346761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标题文字添加此处</a:t>
              </a:r>
              <a:endPar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3320581" y="1203973"/>
              <a:ext cx="5603270" cy="27680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This template is applicable to work summary, work plan, work report,</a:t>
              </a:r>
              <a:endParaRPr kumimoji="0" lang="zh-CN" altLang="en-US" sz="11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endParaRPr>
            </a:p>
          </p:txBody>
        </p:sp>
      </p:grpSp>
      <p:grpSp>
        <p:nvGrpSpPr>
          <p:cNvPr id="12" name="组合 11"/>
          <p:cNvGrpSpPr/>
          <p:nvPr/>
        </p:nvGrpSpPr>
        <p:grpSpPr>
          <a:xfrm>
            <a:off x="6533651" y="2125418"/>
            <a:ext cx="4783637" cy="888155"/>
            <a:chOff x="6533651" y="2125418"/>
            <a:chExt cx="4783637" cy="888155"/>
          </a:xfrm>
        </p:grpSpPr>
        <p:grpSp>
          <p:nvGrpSpPr>
            <p:cNvPr id="43" name="组合 42"/>
            <p:cNvGrpSpPr/>
            <p:nvPr/>
          </p:nvGrpSpPr>
          <p:grpSpPr>
            <a:xfrm>
              <a:off x="6533651" y="2268916"/>
              <a:ext cx="601161" cy="601161"/>
              <a:chOff x="6601745" y="2091429"/>
              <a:chExt cx="601161" cy="601161"/>
            </a:xfrm>
          </p:grpSpPr>
          <p:sp>
            <p:nvSpPr>
              <p:cNvPr id="44" name="椭圆 43"/>
              <p:cNvSpPr/>
              <p:nvPr/>
            </p:nvSpPr>
            <p:spPr>
              <a:xfrm>
                <a:off x="6601745" y="2091429"/>
                <a:ext cx="601161" cy="6011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5" name="android-with-two-arms-up_79421"/>
              <p:cNvSpPr>
                <a:spLocks noChangeAspect="1"/>
              </p:cNvSpPr>
              <p:nvPr/>
            </p:nvSpPr>
            <p:spPr bwMode="auto">
              <a:xfrm>
                <a:off x="6699268" y="2232004"/>
                <a:ext cx="406115" cy="320010"/>
              </a:xfrm>
              <a:custGeom>
                <a:avLst/>
                <a:gdLst>
                  <a:gd name="connsiteX0" fmla="*/ 238459 w 328388"/>
                  <a:gd name="connsiteY0" fmla="*/ 133350 h 258763"/>
                  <a:gd name="connsiteX1" fmla="*/ 229503 w 328388"/>
                  <a:gd name="connsiteY1" fmla="*/ 144992 h 258763"/>
                  <a:gd name="connsiteX2" fmla="*/ 234621 w 328388"/>
                  <a:gd name="connsiteY2" fmla="*/ 160514 h 258763"/>
                  <a:gd name="connsiteX3" fmla="*/ 205193 w 328388"/>
                  <a:gd name="connsiteY3" fmla="*/ 190265 h 258763"/>
                  <a:gd name="connsiteX4" fmla="*/ 177045 w 328388"/>
                  <a:gd name="connsiteY4" fmla="*/ 160514 h 258763"/>
                  <a:gd name="connsiteX5" fmla="*/ 178324 w 328388"/>
                  <a:gd name="connsiteY5" fmla="*/ 150166 h 258763"/>
                  <a:gd name="connsiteX6" fmla="*/ 166808 w 328388"/>
                  <a:gd name="connsiteY6" fmla="*/ 142405 h 258763"/>
                  <a:gd name="connsiteX7" fmla="*/ 162970 w 328388"/>
                  <a:gd name="connsiteY7" fmla="*/ 160514 h 258763"/>
                  <a:gd name="connsiteX8" fmla="*/ 205193 w 328388"/>
                  <a:gd name="connsiteY8" fmla="*/ 203200 h 258763"/>
                  <a:gd name="connsiteX9" fmla="*/ 248695 w 328388"/>
                  <a:gd name="connsiteY9" fmla="*/ 160514 h 258763"/>
                  <a:gd name="connsiteX10" fmla="*/ 238459 w 328388"/>
                  <a:gd name="connsiteY10" fmla="*/ 133350 h 258763"/>
                  <a:gd name="connsiteX11" fmla="*/ 205629 w 328388"/>
                  <a:gd name="connsiteY11" fmla="*/ 117475 h 258763"/>
                  <a:gd name="connsiteX12" fmla="*/ 175670 w 328388"/>
                  <a:gd name="connsiteY12" fmla="*/ 129084 h 258763"/>
                  <a:gd name="connsiteX13" fmla="*/ 188696 w 328388"/>
                  <a:gd name="connsiteY13" fmla="*/ 138113 h 258763"/>
                  <a:gd name="connsiteX14" fmla="*/ 205629 w 328388"/>
                  <a:gd name="connsiteY14" fmla="*/ 131664 h 258763"/>
                  <a:gd name="connsiteX15" fmla="*/ 218655 w 328388"/>
                  <a:gd name="connsiteY15" fmla="*/ 134244 h 258763"/>
                  <a:gd name="connsiteX16" fmla="*/ 226470 w 328388"/>
                  <a:gd name="connsiteY16" fmla="*/ 122635 h 258763"/>
                  <a:gd name="connsiteX17" fmla="*/ 205629 w 328388"/>
                  <a:gd name="connsiteY17" fmla="*/ 117475 h 258763"/>
                  <a:gd name="connsiteX18" fmla="*/ 299177 w 328388"/>
                  <a:gd name="connsiteY18" fmla="*/ 0 h 258763"/>
                  <a:gd name="connsiteX19" fmla="*/ 312121 w 328388"/>
                  <a:gd name="connsiteY19" fmla="*/ 2588 h 258763"/>
                  <a:gd name="connsiteX20" fmla="*/ 325066 w 328388"/>
                  <a:gd name="connsiteY20" fmla="*/ 41402 h 258763"/>
                  <a:gd name="connsiteX21" fmla="*/ 299177 w 328388"/>
                  <a:gd name="connsiteY21" fmla="*/ 58222 h 258763"/>
                  <a:gd name="connsiteX22" fmla="*/ 292705 w 328388"/>
                  <a:gd name="connsiteY22" fmla="*/ 56928 h 258763"/>
                  <a:gd name="connsiteX23" fmla="*/ 247400 w 328388"/>
                  <a:gd name="connsiteY23" fmla="*/ 119031 h 258763"/>
                  <a:gd name="connsiteX24" fmla="*/ 262933 w 328388"/>
                  <a:gd name="connsiteY24" fmla="*/ 159139 h 258763"/>
                  <a:gd name="connsiteX25" fmla="*/ 251284 w 328388"/>
                  <a:gd name="connsiteY25" fmla="*/ 195366 h 258763"/>
                  <a:gd name="connsiteX26" fmla="*/ 275878 w 328388"/>
                  <a:gd name="connsiteY26" fmla="*/ 217361 h 258763"/>
                  <a:gd name="connsiteX27" fmla="*/ 304355 w 328388"/>
                  <a:gd name="connsiteY27" fmla="*/ 244531 h 258763"/>
                  <a:gd name="connsiteX28" fmla="*/ 305649 w 328388"/>
                  <a:gd name="connsiteY28" fmla="*/ 256176 h 258763"/>
                  <a:gd name="connsiteX29" fmla="*/ 299177 w 328388"/>
                  <a:gd name="connsiteY29" fmla="*/ 258763 h 258763"/>
                  <a:gd name="connsiteX30" fmla="*/ 294000 w 328388"/>
                  <a:gd name="connsiteY30" fmla="*/ 256176 h 258763"/>
                  <a:gd name="connsiteX31" fmla="*/ 240928 w 328388"/>
                  <a:gd name="connsiteY31" fmla="*/ 205717 h 258763"/>
                  <a:gd name="connsiteX32" fmla="*/ 204684 w 328388"/>
                  <a:gd name="connsiteY32" fmla="*/ 217361 h 258763"/>
                  <a:gd name="connsiteX33" fmla="*/ 146435 w 328388"/>
                  <a:gd name="connsiteY33" fmla="*/ 159139 h 258763"/>
                  <a:gd name="connsiteX34" fmla="*/ 154201 w 328388"/>
                  <a:gd name="connsiteY34" fmla="*/ 131969 h 258763"/>
                  <a:gd name="connsiteX35" fmla="*/ 119252 w 328388"/>
                  <a:gd name="connsiteY35" fmla="*/ 107387 h 258763"/>
                  <a:gd name="connsiteX36" fmla="*/ 98541 w 328388"/>
                  <a:gd name="connsiteY36" fmla="*/ 116443 h 258763"/>
                  <a:gd name="connsiteX37" fmla="*/ 85597 w 328388"/>
                  <a:gd name="connsiteY37" fmla="*/ 113856 h 258763"/>
                  <a:gd name="connsiteX38" fmla="*/ 49353 w 328388"/>
                  <a:gd name="connsiteY38" fmla="*/ 160433 h 258763"/>
                  <a:gd name="connsiteX39" fmla="*/ 54531 w 328388"/>
                  <a:gd name="connsiteY39" fmla="*/ 194072 h 258763"/>
                  <a:gd name="connsiteX40" fmla="*/ 28642 w 328388"/>
                  <a:gd name="connsiteY40" fmla="*/ 209598 h 258763"/>
                  <a:gd name="connsiteX41" fmla="*/ 15698 w 328388"/>
                  <a:gd name="connsiteY41" fmla="*/ 207011 h 258763"/>
                  <a:gd name="connsiteX42" fmla="*/ 2754 w 328388"/>
                  <a:gd name="connsiteY42" fmla="*/ 168196 h 258763"/>
                  <a:gd name="connsiteX43" fmla="*/ 28642 w 328388"/>
                  <a:gd name="connsiteY43" fmla="*/ 151376 h 258763"/>
                  <a:gd name="connsiteX44" fmla="*/ 36409 w 328388"/>
                  <a:gd name="connsiteY44" fmla="*/ 152670 h 258763"/>
                  <a:gd name="connsiteX45" fmla="*/ 73947 w 328388"/>
                  <a:gd name="connsiteY45" fmla="*/ 103505 h 258763"/>
                  <a:gd name="connsiteX46" fmla="*/ 72653 w 328388"/>
                  <a:gd name="connsiteY46" fmla="*/ 75041 h 258763"/>
                  <a:gd name="connsiteX47" fmla="*/ 98541 w 328388"/>
                  <a:gd name="connsiteY47" fmla="*/ 58222 h 258763"/>
                  <a:gd name="connsiteX48" fmla="*/ 111485 w 328388"/>
                  <a:gd name="connsiteY48" fmla="*/ 62103 h 258763"/>
                  <a:gd name="connsiteX49" fmla="*/ 125724 w 328388"/>
                  <a:gd name="connsiteY49" fmla="*/ 94448 h 258763"/>
                  <a:gd name="connsiteX50" fmla="*/ 163262 w 328388"/>
                  <a:gd name="connsiteY50" fmla="*/ 119031 h 258763"/>
                  <a:gd name="connsiteX51" fmla="*/ 204684 w 328388"/>
                  <a:gd name="connsiteY51" fmla="*/ 100917 h 258763"/>
                  <a:gd name="connsiteX52" fmla="*/ 234456 w 328388"/>
                  <a:gd name="connsiteY52" fmla="*/ 109974 h 258763"/>
                  <a:gd name="connsiteX53" fmla="*/ 279761 w 328388"/>
                  <a:gd name="connsiteY53" fmla="*/ 49165 h 258763"/>
                  <a:gd name="connsiteX54" fmla="*/ 273289 w 328388"/>
                  <a:gd name="connsiteY54" fmla="*/ 15526 h 258763"/>
                  <a:gd name="connsiteX55" fmla="*/ 299177 w 328388"/>
                  <a:gd name="connsiteY55" fmla="*/ 0 h 25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8388" h="258763">
                    <a:moveTo>
                      <a:pt x="238459" y="133350"/>
                    </a:moveTo>
                    <a:cubicBezTo>
                      <a:pt x="238459" y="133350"/>
                      <a:pt x="238459" y="133350"/>
                      <a:pt x="229503" y="144992"/>
                    </a:cubicBezTo>
                    <a:cubicBezTo>
                      <a:pt x="232062" y="148872"/>
                      <a:pt x="234621" y="155340"/>
                      <a:pt x="234621" y="160514"/>
                    </a:cubicBezTo>
                    <a:cubicBezTo>
                      <a:pt x="234621" y="177330"/>
                      <a:pt x="221826" y="190265"/>
                      <a:pt x="205193" y="190265"/>
                    </a:cubicBezTo>
                    <a:cubicBezTo>
                      <a:pt x="189839" y="190265"/>
                      <a:pt x="177045" y="177330"/>
                      <a:pt x="177045" y="160514"/>
                    </a:cubicBezTo>
                    <a:cubicBezTo>
                      <a:pt x="177045" y="156633"/>
                      <a:pt x="178324" y="154046"/>
                      <a:pt x="178324" y="150166"/>
                    </a:cubicBezTo>
                    <a:cubicBezTo>
                      <a:pt x="178324" y="150166"/>
                      <a:pt x="178324" y="150166"/>
                      <a:pt x="166808" y="142405"/>
                    </a:cubicBezTo>
                    <a:cubicBezTo>
                      <a:pt x="164249" y="147579"/>
                      <a:pt x="162970" y="154046"/>
                      <a:pt x="162970" y="160514"/>
                    </a:cubicBezTo>
                    <a:cubicBezTo>
                      <a:pt x="162970" y="185091"/>
                      <a:pt x="182162" y="203200"/>
                      <a:pt x="205193" y="203200"/>
                    </a:cubicBezTo>
                    <a:cubicBezTo>
                      <a:pt x="229503" y="203200"/>
                      <a:pt x="248695" y="185091"/>
                      <a:pt x="248695" y="160514"/>
                    </a:cubicBezTo>
                    <a:cubicBezTo>
                      <a:pt x="248695" y="150166"/>
                      <a:pt x="244857" y="141111"/>
                      <a:pt x="238459" y="133350"/>
                    </a:cubicBezTo>
                    <a:close/>
                    <a:moveTo>
                      <a:pt x="205629" y="117475"/>
                    </a:moveTo>
                    <a:cubicBezTo>
                      <a:pt x="193906" y="117475"/>
                      <a:pt x="183486" y="122635"/>
                      <a:pt x="175670" y="129084"/>
                    </a:cubicBezTo>
                    <a:cubicBezTo>
                      <a:pt x="175670" y="129084"/>
                      <a:pt x="175670" y="129084"/>
                      <a:pt x="188696" y="138113"/>
                    </a:cubicBezTo>
                    <a:cubicBezTo>
                      <a:pt x="192604" y="134244"/>
                      <a:pt x="199116" y="131664"/>
                      <a:pt x="205629" y="131664"/>
                    </a:cubicBezTo>
                    <a:cubicBezTo>
                      <a:pt x="210839" y="131664"/>
                      <a:pt x="214747" y="132954"/>
                      <a:pt x="218655" y="134244"/>
                    </a:cubicBezTo>
                    <a:cubicBezTo>
                      <a:pt x="218655" y="134244"/>
                      <a:pt x="218655" y="134244"/>
                      <a:pt x="226470" y="122635"/>
                    </a:cubicBezTo>
                    <a:cubicBezTo>
                      <a:pt x="221260" y="120055"/>
                      <a:pt x="213445" y="117475"/>
                      <a:pt x="205629" y="117475"/>
                    </a:cubicBezTo>
                    <a:close/>
                    <a:moveTo>
                      <a:pt x="299177" y="0"/>
                    </a:moveTo>
                    <a:cubicBezTo>
                      <a:pt x="304355" y="0"/>
                      <a:pt x="308238" y="1294"/>
                      <a:pt x="312121" y="2588"/>
                    </a:cubicBezTo>
                    <a:cubicBezTo>
                      <a:pt x="326360" y="10350"/>
                      <a:pt x="332832" y="27170"/>
                      <a:pt x="325066" y="41402"/>
                    </a:cubicBezTo>
                    <a:cubicBezTo>
                      <a:pt x="321182" y="51752"/>
                      <a:pt x="310827" y="58222"/>
                      <a:pt x="299177" y="58222"/>
                    </a:cubicBezTo>
                    <a:cubicBezTo>
                      <a:pt x="297883" y="58222"/>
                      <a:pt x="295294" y="56928"/>
                      <a:pt x="292705" y="56928"/>
                    </a:cubicBezTo>
                    <a:cubicBezTo>
                      <a:pt x="292705" y="56928"/>
                      <a:pt x="292705" y="56928"/>
                      <a:pt x="247400" y="119031"/>
                    </a:cubicBezTo>
                    <a:cubicBezTo>
                      <a:pt x="257756" y="129382"/>
                      <a:pt x="262933" y="143614"/>
                      <a:pt x="262933" y="159139"/>
                    </a:cubicBezTo>
                    <a:cubicBezTo>
                      <a:pt x="262933" y="173371"/>
                      <a:pt x="259050" y="185016"/>
                      <a:pt x="251284" y="195366"/>
                    </a:cubicBezTo>
                    <a:cubicBezTo>
                      <a:pt x="251284" y="195366"/>
                      <a:pt x="251284" y="195366"/>
                      <a:pt x="275878" y="217361"/>
                    </a:cubicBezTo>
                    <a:cubicBezTo>
                      <a:pt x="275878" y="217361"/>
                      <a:pt x="275878" y="217361"/>
                      <a:pt x="304355" y="244531"/>
                    </a:cubicBezTo>
                    <a:cubicBezTo>
                      <a:pt x="308238" y="248413"/>
                      <a:pt x="308238" y="252294"/>
                      <a:pt x="305649" y="256176"/>
                    </a:cubicBezTo>
                    <a:cubicBezTo>
                      <a:pt x="304355" y="257469"/>
                      <a:pt x="301766" y="258763"/>
                      <a:pt x="299177" y="258763"/>
                    </a:cubicBezTo>
                    <a:cubicBezTo>
                      <a:pt x="297883" y="258763"/>
                      <a:pt x="296588" y="257469"/>
                      <a:pt x="294000" y="256176"/>
                    </a:cubicBezTo>
                    <a:cubicBezTo>
                      <a:pt x="294000" y="256176"/>
                      <a:pt x="294000" y="256176"/>
                      <a:pt x="240928" y="205717"/>
                    </a:cubicBezTo>
                    <a:cubicBezTo>
                      <a:pt x="230573" y="213480"/>
                      <a:pt x="218923" y="217361"/>
                      <a:pt x="204684" y="217361"/>
                    </a:cubicBezTo>
                    <a:cubicBezTo>
                      <a:pt x="172323" y="217361"/>
                      <a:pt x="146435" y="191485"/>
                      <a:pt x="146435" y="159139"/>
                    </a:cubicBezTo>
                    <a:cubicBezTo>
                      <a:pt x="146435" y="150083"/>
                      <a:pt x="149024" y="139732"/>
                      <a:pt x="154201" y="131969"/>
                    </a:cubicBezTo>
                    <a:cubicBezTo>
                      <a:pt x="154201" y="131969"/>
                      <a:pt x="154201" y="131969"/>
                      <a:pt x="119252" y="107387"/>
                    </a:cubicBezTo>
                    <a:cubicBezTo>
                      <a:pt x="114074" y="113856"/>
                      <a:pt x="106308" y="116443"/>
                      <a:pt x="98541" y="116443"/>
                    </a:cubicBezTo>
                    <a:cubicBezTo>
                      <a:pt x="93363" y="116443"/>
                      <a:pt x="89480" y="115149"/>
                      <a:pt x="85597" y="113856"/>
                    </a:cubicBezTo>
                    <a:cubicBezTo>
                      <a:pt x="85597" y="113856"/>
                      <a:pt x="85597" y="113856"/>
                      <a:pt x="49353" y="160433"/>
                    </a:cubicBezTo>
                    <a:cubicBezTo>
                      <a:pt x="58414" y="168196"/>
                      <a:pt x="61003" y="182428"/>
                      <a:pt x="54531" y="194072"/>
                    </a:cubicBezTo>
                    <a:cubicBezTo>
                      <a:pt x="50648" y="203129"/>
                      <a:pt x="40292" y="209598"/>
                      <a:pt x="28642" y="209598"/>
                    </a:cubicBezTo>
                    <a:cubicBezTo>
                      <a:pt x="24759" y="209598"/>
                      <a:pt x="20876" y="208304"/>
                      <a:pt x="15698" y="207011"/>
                    </a:cubicBezTo>
                    <a:cubicBezTo>
                      <a:pt x="1459" y="199248"/>
                      <a:pt x="-3718" y="182428"/>
                      <a:pt x="2754" y="168196"/>
                    </a:cubicBezTo>
                    <a:cubicBezTo>
                      <a:pt x="7932" y="157846"/>
                      <a:pt x="18287" y="151376"/>
                      <a:pt x="28642" y="151376"/>
                    </a:cubicBezTo>
                    <a:cubicBezTo>
                      <a:pt x="31231" y="151376"/>
                      <a:pt x="33820" y="152670"/>
                      <a:pt x="36409" y="152670"/>
                    </a:cubicBezTo>
                    <a:cubicBezTo>
                      <a:pt x="36409" y="152670"/>
                      <a:pt x="36409" y="152670"/>
                      <a:pt x="73947" y="103505"/>
                    </a:cubicBezTo>
                    <a:cubicBezTo>
                      <a:pt x="68769" y="95742"/>
                      <a:pt x="67475" y="84098"/>
                      <a:pt x="72653" y="75041"/>
                    </a:cubicBezTo>
                    <a:cubicBezTo>
                      <a:pt x="76536" y="64691"/>
                      <a:pt x="86891" y="58222"/>
                      <a:pt x="98541" y="58222"/>
                    </a:cubicBezTo>
                    <a:cubicBezTo>
                      <a:pt x="102424" y="58222"/>
                      <a:pt x="106308" y="59515"/>
                      <a:pt x="111485" y="62103"/>
                    </a:cubicBezTo>
                    <a:cubicBezTo>
                      <a:pt x="123135" y="67278"/>
                      <a:pt x="129607" y="81510"/>
                      <a:pt x="125724" y="94448"/>
                    </a:cubicBezTo>
                    <a:cubicBezTo>
                      <a:pt x="125724" y="94448"/>
                      <a:pt x="125724" y="94448"/>
                      <a:pt x="163262" y="119031"/>
                    </a:cubicBezTo>
                    <a:cubicBezTo>
                      <a:pt x="173618" y="108680"/>
                      <a:pt x="187857" y="100917"/>
                      <a:pt x="204684" y="100917"/>
                    </a:cubicBezTo>
                    <a:cubicBezTo>
                      <a:pt x="216334" y="100917"/>
                      <a:pt x="226690" y="104799"/>
                      <a:pt x="234456" y="109974"/>
                    </a:cubicBezTo>
                    <a:cubicBezTo>
                      <a:pt x="234456" y="109974"/>
                      <a:pt x="234456" y="109974"/>
                      <a:pt x="279761" y="49165"/>
                    </a:cubicBezTo>
                    <a:cubicBezTo>
                      <a:pt x="270700" y="41402"/>
                      <a:pt x="268111" y="27170"/>
                      <a:pt x="273289" y="15526"/>
                    </a:cubicBezTo>
                    <a:cubicBezTo>
                      <a:pt x="278466" y="6469"/>
                      <a:pt x="288822" y="0"/>
                      <a:pt x="299177" y="0"/>
                    </a:cubicBezTo>
                    <a:close/>
                  </a:path>
                </a:pathLst>
              </a:custGeom>
              <a:solidFill>
                <a:schemeClr val="bg1"/>
              </a:solidFill>
              <a:ln>
                <a:noFill/>
              </a:ln>
            </p:spPr>
            <p:txBody>
              <a:bodyPr/>
              <a:lstStyle/>
              <a:p>
                <a:endParaRPr lang="zh-CN" altLang="en-US"/>
              </a:p>
            </p:txBody>
          </p:sp>
        </p:grpSp>
        <p:grpSp>
          <p:nvGrpSpPr>
            <p:cNvPr id="34" name="组合 33"/>
            <p:cNvGrpSpPr/>
            <p:nvPr/>
          </p:nvGrpSpPr>
          <p:grpSpPr>
            <a:xfrm>
              <a:off x="7244889" y="2125418"/>
              <a:ext cx="4072399" cy="888155"/>
              <a:chOff x="1647464" y="1679756"/>
              <a:chExt cx="4072399" cy="888155"/>
            </a:xfrm>
          </p:grpSpPr>
          <p:sp>
            <p:nvSpPr>
              <p:cNvPr id="35" name="矩形 34"/>
              <p:cNvSpPr/>
              <p:nvPr/>
            </p:nvSpPr>
            <p:spPr>
              <a:xfrm>
                <a:off x="1647464" y="2032380"/>
                <a:ext cx="4072399"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200" dirty="0">
                  <a:solidFill>
                    <a:schemeClr val="tx1">
                      <a:lumMod val="50000"/>
                      <a:lumOff val="50000"/>
                    </a:schemeClr>
                  </a:solidFill>
                </a:endParaRPr>
              </a:p>
            </p:txBody>
          </p:sp>
          <p:sp>
            <p:nvSpPr>
              <p:cNvPr id="36" name="矩形 35"/>
              <p:cNvSpPr/>
              <p:nvPr/>
            </p:nvSpPr>
            <p:spPr>
              <a:xfrm>
                <a:off x="1647465" y="1679756"/>
                <a:ext cx="2241974" cy="401264"/>
              </a:xfrm>
              <a:prstGeom prst="rect">
                <a:avLst/>
              </a:prstGeom>
            </p:spPr>
            <p:txBody>
              <a:bodyPr wrap="square">
                <a:spAutoFit/>
              </a:bodyPr>
              <a:lstStyle/>
              <a:p>
                <a:pPr algn="just">
                  <a:lnSpc>
                    <a:spcPct val="120000"/>
                  </a:lnSpc>
                </a:pPr>
                <a:r>
                  <a:rPr lang="zh-CN" altLang="en-US" dirty="0"/>
                  <a:t>标题文字添加</a:t>
                </a:r>
                <a:endParaRPr lang="zh-CN" altLang="en-US" dirty="0"/>
              </a:p>
            </p:txBody>
          </p:sp>
        </p:grpSp>
      </p:grpSp>
      <p:grpSp>
        <p:nvGrpSpPr>
          <p:cNvPr id="14" name="组合 13"/>
          <p:cNvGrpSpPr/>
          <p:nvPr/>
        </p:nvGrpSpPr>
        <p:grpSpPr>
          <a:xfrm>
            <a:off x="6533651" y="3304513"/>
            <a:ext cx="4783637" cy="888155"/>
            <a:chOff x="6533651" y="3304513"/>
            <a:chExt cx="4783637" cy="888155"/>
          </a:xfrm>
        </p:grpSpPr>
        <p:grpSp>
          <p:nvGrpSpPr>
            <p:cNvPr id="46" name="组合 45"/>
            <p:cNvGrpSpPr/>
            <p:nvPr/>
          </p:nvGrpSpPr>
          <p:grpSpPr>
            <a:xfrm>
              <a:off x="6533651" y="3448011"/>
              <a:ext cx="601161" cy="601161"/>
              <a:chOff x="6601745" y="2091429"/>
              <a:chExt cx="601161" cy="601161"/>
            </a:xfrm>
          </p:grpSpPr>
          <p:sp>
            <p:nvSpPr>
              <p:cNvPr id="47" name="椭圆 46"/>
              <p:cNvSpPr/>
              <p:nvPr/>
            </p:nvSpPr>
            <p:spPr>
              <a:xfrm>
                <a:off x="6601745" y="2091429"/>
                <a:ext cx="601161" cy="601161"/>
              </a:xfrm>
              <a:prstGeom prst="ellipse">
                <a:avLst/>
              </a:prstGeom>
              <a:solidFill>
                <a:srgbClr val="28B3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8" name="android-with-two-arms-up_79421"/>
              <p:cNvSpPr>
                <a:spLocks noChangeAspect="1"/>
              </p:cNvSpPr>
              <p:nvPr/>
            </p:nvSpPr>
            <p:spPr bwMode="auto">
              <a:xfrm>
                <a:off x="6699268" y="2189906"/>
                <a:ext cx="406115" cy="404207"/>
              </a:xfrm>
              <a:custGeom>
                <a:avLst/>
                <a:gdLst>
                  <a:gd name="connsiteX0" fmla="*/ 271463 w 338138"/>
                  <a:gd name="connsiteY0" fmla="*/ 77788 h 336550"/>
                  <a:gd name="connsiteX1" fmla="*/ 287338 w 338138"/>
                  <a:gd name="connsiteY1" fmla="*/ 90488 h 336550"/>
                  <a:gd name="connsiteX2" fmla="*/ 131763 w 338138"/>
                  <a:gd name="connsiteY2" fmla="*/ 258763 h 336550"/>
                  <a:gd name="connsiteX3" fmla="*/ 50800 w 338138"/>
                  <a:gd name="connsiteY3" fmla="*/ 166688 h 336550"/>
                  <a:gd name="connsiteX4" fmla="*/ 66675 w 338138"/>
                  <a:gd name="connsiteY4" fmla="*/ 152401 h 336550"/>
                  <a:gd name="connsiteX5" fmla="*/ 131763 w 338138"/>
                  <a:gd name="connsiteY5" fmla="*/ 227013 h 336550"/>
                  <a:gd name="connsiteX6" fmla="*/ 43316 w 338138"/>
                  <a:gd name="connsiteY6" fmla="*/ 20638 h 336550"/>
                  <a:gd name="connsiteX7" fmla="*/ 22225 w 338138"/>
                  <a:gd name="connsiteY7" fmla="*/ 41729 h 336550"/>
                  <a:gd name="connsiteX8" fmla="*/ 22225 w 338138"/>
                  <a:gd name="connsiteY8" fmla="*/ 294822 h 336550"/>
                  <a:gd name="connsiteX9" fmla="*/ 43316 w 338138"/>
                  <a:gd name="connsiteY9" fmla="*/ 315913 h 336550"/>
                  <a:gd name="connsiteX10" fmla="*/ 296409 w 338138"/>
                  <a:gd name="connsiteY10" fmla="*/ 315913 h 336550"/>
                  <a:gd name="connsiteX11" fmla="*/ 317500 w 338138"/>
                  <a:gd name="connsiteY11" fmla="*/ 294822 h 336550"/>
                  <a:gd name="connsiteX12" fmla="*/ 317500 w 338138"/>
                  <a:gd name="connsiteY12" fmla="*/ 41729 h 336550"/>
                  <a:gd name="connsiteX13" fmla="*/ 296409 w 338138"/>
                  <a:gd name="connsiteY13" fmla="*/ 20638 h 336550"/>
                  <a:gd name="connsiteX14" fmla="*/ 42267 w 338138"/>
                  <a:gd name="connsiteY14" fmla="*/ 0 h 336550"/>
                  <a:gd name="connsiteX15" fmla="*/ 295871 w 338138"/>
                  <a:gd name="connsiteY15" fmla="*/ 0 h 336550"/>
                  <a:gd name="connsiteX16" fmla="*/ 338138 w 338138"/>
                  <a:gd name="connsiteY16" fmla="*/ 42069 h 336550"/>
                  <a:gd name="connsiteX17" fmla="*/ 338138 w 338138"/>
                  <a:gd name="connsiteY17" fmla="*/ 294481 h 336550"/>
                  <a:gd name="connsiteX18" fmla="*/ 295871 w 338138"/>
                  <a:gd name="connsiteY18" fmla="*/ 336550 h 336550"/>
                  <a:gd name="connsiteX19" fmla="*/ 42267 w 338138"/>
                  <a:gd name="connsiteY19" fmla="*/ 336550 h 336550"/>
                  <a:gd name="connsiteX20" fmla="*/ 0 w 338138"/>
                  <a:gd name="connsiteY20" fmla="*/ 294481 h 336550"/>
                  <a:gd name="connsiteX21" fmla="*/ 0 w 338138"/>
                  <a:gd name="connsiteY21" fmla="*/ 42069 h 336550"/>
                  <a:gd name="connsiteX22" fmla="*/ 42267 w 338138"/>
                  <a:gd name="connsiteY22"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8138" h="336550">
                    <a:moveTo>
                      <a:pt x="271463" y="77788"/>
                    </a:moveTo>
                    <a:lnTo>
                      <a:pt x="287338" y="90488"/>
                    </a:lnTo>
                    <a:lnTo>
                      <a:pt x="131763" y="258763"/>
                    </a:lnTo>
                    <a:lnTo>
                      <a:pt x="50800" y="166688"/>
                    </a:lnTo>
                    <a:lnTo>
                      <a:pt x="66675" y="152401"/>
                    </a:lnTo>
                    <a:lnTo>
                      <a:pt x="131763" y="227013"/>
                    </a:lnTo>
                    <a:close/>
                    <a:moveTo>
                      <a:pt x="43316" y="20638"/>
                    </a:moveTo>
                    <a:cubicBezTo>
                      <a:pt x="34089" y="20638"/>
                      <a:pt x="22225" y="32502"/>
                      <a:pt x="22225" y="41729"/>
                    </a:cubicBezTo>
                    <a:cubicBezTo>
                      <a:pt x="22225" y="294822"/>
                      <a:pt x="22225" y="294822"/>
                      <a:pt x="22225" y="294822"/>
                    </a:cubicBezTo>
                    <a:cubicBezTo>
                      <a:pt x="22225" y="304049"/>
                      <a:pt x="34089" y="315913"/>
                      <a:pt x="43316" y="315913"/>
                    </a:cubicBezTo>
                    <a:cubicBezTo>
                      <a:pt x="296409" y="315913"/>
                      <a:pt x="296409" y="315913"/>
                      <a:pt x="296409" y="315913"/>
                    </a:cubicBezTo>
                    <a:cubicBezTo>
                      <a:pt x="305636" y="315913"/>
                      <a:pt x="317500" y="304049"/>
                      <a:pt x="317500" y="294822"/>
                    </a:cubicBezTo>
                    <a:cubicBezTo>
                      <a:pt x="317500" y="41729"/>
                      <a:pt x="317500" y="41729"/>
                      <a:pt x="317500" y="41729"/>
                    </a:cubicBezTo>
                    <a:cubicBezTo>
                      <a:pt x="317500" y="32502"/>
                      <a:pt x="305636" y="20638"/>
                      <a:pt x="296409" y="20638"/>
                    </a:cubicBezTo>
                    <a:close/>
                    <a:moveTo>
                      <a:pt x="42267" y="0"/>
                    </a:moveTo>
                    <a:cubicBezTo>
                      <a:pt x="295871" y="0"/>
                      <a:pt x="295871" y="0"/>
                      <a:pt x="295871" y="0"/>
                    </a:cubicBezTo>
                    <a:cubicBezTo>
                      <a:pt x="317004" y="0"/>
                      <a:pt x="338138" y="21034"/>
                      <a:pt x="338138" y="42069"/>
                    </a:cubicBezTo>
                    <a:cubicBezTo>
                      <a:pt x="338138" y="294481"/>
                      <a:pt x="338138" y="294481"/>
                      <a:pt x="338138" y="294481"/>
                    </a:cubicBezTo>
                    <a:cubicBezTo>
                      <a:pt x="338138" y="315516"/>
                      <a:pt x="317004" y="336550"/>
                      <a:pt x="295871" y="336550"/>
                    </a:cubicBezTo>
                    <a:cubicBezTo>
                      <a:pt x="42267" y="336550"/>
                      <a:pt x="42267" y="336550"/>
                      <a:pt x="42267" y="336550"/>
                    </a:cubicBezTo>
                    <a:cubicBezTo>
                      <a:pt x="21134" y="336550"/>
                      <a:pt x="0" y="315516"/>
                      <a:pt x="0" y="294481"/>
                    </a:cubicBezTo>
                    <a:cubicBezTo>
                      <a:pt x="0" y="42069"/>
                      <a:pt x="0" y="42069"/>
                      <a:pt x="0" y="42069"/>
                    </a:cubicBezTo>
                    <a:cubicBezTo>
                      <a:pt x="0" y="21034"/>
                      <a:pt x="21134" y="0"/>
                      <a:pt x="42267" y="0"/>
                    </a:cubicBezTo>
                    <a:close/>
                  </a:path>
                </a:pathLst>
              </a:custGeom>
              <a:solidFill>
                <a:schemeClr val="bg1"/>
              </a:solidFill>
              <a:ln>
                <a:noFill/>
              </a:ln>
            </p:spPr>
            <p:txBody>
              <a:bodyPr/>
              <a:lstStyle/>
              <a:p>
                <a:endParaRPr lang="zh-CN" altLang="en-US"/>
              </a:p>
            </p:txBody>
          </p:sp>
        </p:grpSp>
        <p:grpSp>
          <p:nvGrpSpPr>
            <p:cNvPr id="37" name="组合 36"/>
            <p:cNvGrpSpPr/>
            <p:nvPr/>
          </p:nvGrpSpPr>
          <p:grpSpPr>
            <a:xfrm>
              <a:off x="7244889" y="3304513"/>
              <a:ext cx="4072399" cy="888155"/>
              <a:chOff x="1647464" y="1679756"/>
              <a:chExt cx="4072399" cy="888155"/>
            </a:xfrm>
          </p:grpSpPr>
          <p:sp>
            <p:nvSpPr>
              <p:cNvPr id="38" name="矩形 37"/>
              <p:cNvSpPr/>
              <p:nvPr/>
            </p:nvSpPr>
            <p:spPr>
              <a:xfrm>
                <a:off x="1647464" y="2032380"/>
                <a:ext cx="4072399"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200" dirty="0">
                  <a:solidFill>
                    <a:schemeClr val="tx1">
                      <a:lumMod val="50000"/>
                      <a:lumOff val="50000"/>
                    </a:schemeClr>
                  </a:solidFill>
                </a:endParaRPr>
              </a:p>
            </p:txBody>
          </p:sp>
          <p:sp>
            <p:nvSpPr>
              <p:cNvPr id="39" name="矩形 38"/>
              <p:cNvSpPr/>
              <p:nvPr/>
            </p:nvSpPr>
            <p:spPr>
              <a:xfrm>
                <a:off x="1647465" y="1679756"/>
                <a:ext cx="2241974" cy="401264"/>
              </a:xfrm>
              <a:prstGeom prst="rect">
                <a:avLst/>
              </a:prstGeom>
            </p:spPr>
            <p:txBody>
              <a:bodyPr wrap="square">
                <a:spAutoFit/>
              </a:bodyPr>
              <a:lstStyle/>
              <a:p>
                <a:pPr algn="just">
                  <a:lnSpc>
                    <a:spcPct val="120000"/>
                  </a:lnSpc>
                </a:pPr>
                <a:r>
                  <a:rPr lang="zh-CN" altLang="en-US" dirty="0">
                    <a:solidFill>
                      <a:srgbClr val="28B3C6"/>
                    </a:solidFill>
                  </a:rPr>
                  <a:t>标题文字添加</a:t>
                </a:r>
                <a:endParaRPr lang="zh-CN" altLang="en-US" dirty="0">
                  <a:solidFill>
                    <a:srgbClr val="28B3C6"/>
                  </a:solidFill>
                </a:endParaRPr>
              </a:p>
            </p:txBody>
          </p:sp>
        </p:grpSp>
      </p:grpSp>
      <p:grpSp>
        <p:nvGrpSpPr>
          <p:cNvPr id="16" name="组合 15"/>
          <p:cNvGrpSpPr/>
          <p:nvPr/>
        </p:nvGrpSpPr>
        <p:grpSpPr>
          <a:xfrm>
            <a:off x="6533651" y="4483607"/>
            <a:ext cx="4783637" cy="888155"/>
            <a:chOff x="6533651" y="4483607"/>
            <a:chExt cx="4783637" cy="888155"/>
          </a:xfrm>
        </p:grpSpPr>
        <p:grpSp>
          <p:nvGrpSpPr>
            <p:cNvPr id="49" name="组合 48"/>
            <p:cNvGrpSpPr/>
            <p:nvPr/>
          </p:nvGrpSpPr>
          <p:grpSpPr>
            <a:xfrm>
              <a:off x="6533651" y="4627105"/>
              <a:ext cx="601161" cy="601161"/>
              <a:chOff x="6601745" y="2091429"/>
              <a:chExt cx="601161" cy="601161"/>
            </a:xfrm>
          </p:grpSpPr>
          <p:sp>
            <p:nvSpPr>
              <p:cNvPr id="50" name="椭圆 49"/>
              <p:cNvSpPr/>
              <p:nvPr/>
            </p:nvSpPr>
            <p:spPr>
              <a:xfrm>
                <a:off x="6601745" y="2091429"/>
                <a:ext cx="601161" cy="60116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1" name="android-with-two-arms-up_79421"/>
              <p:cNvSpPr>
                <a:spLocks noChangeAspect="1"/>
              </p:cNvSpPr>
              <p:nvPr/>
            </p:nvSpPr>
            <p:spPr bwMode="auto">
              <a:xfrm>
                <a:off x="6699268" y="2189680"/>
                <a:ext cx="406115" cy="404659"/>
              </a:xfrm>
              <a:custGeom>
                <a:avLst/>
                <a:gdLst>
                  <a:gd name="connsiteX0" fmla="*/ 203949 w 330093"/>
                  <a:gd name="connsiteY0" fmla="*/ 69835 h 328910"/>
                  <a:gd name="connsiteX1" fmla="*/ 213016 w 330093"/>
                  <a:gd name="connsiteY1" fmla="*/ 73661 h 328910"/>
                  <a:gd name="connsiteX2" fmla="*/ 210426 w 330093"/>
                  <a:gd name="connsiteY2" fmla="*/ 81312 h 328910"/>
                  <a:gd name="connsiteX3" fmla="*/ 62750 w 330093"/>
                  <a:gd name="connsiteY3" fmla="*/ 146348 h 328910"/>
                  <a:gd name="connsiteX4" fmla="*/ 60159 w 330093"/>
                  <a:gd name="connsiteY4" fmla="*/ 146348 h 328910"/>
                  <a:gd name="connsiteX5" fmla="*/ 53682 w 330093"/>
                  <a:gd name="connsiteY5" fmla="*/ 142522 h 328910"/>
                  <a:gd name="connsiteX6" fmla="*/ 57568 w 330093"/>
                  <a:gd name="connsiteY6" fmla="*/ 134871 h 328910"/>
                  <a:gd name="connsiteX7" fmla="*/ 203949 w 330093"/>
                  <a:gd name="connsiteY7" fmla="*/ 69835 h 328910"/>
                  <a:gd name="connsiteX8" fmla="*/ 273803 w 330093"/>
                  <a:gd name="connsiteY8" fmla="*/ 38121 h 328910"/>
                  <a:gd name="connsiteX9" fmla="*/ 282868 w 330093"/>
                  <a:gd name="connsiteY9" fmla="*/ 42056 h 328910"/>
                  <a:gd name="connsiteX10" fmla="*/ 278983 w 330093"/>
                  <a:gd name="connsiteY10" fmla="*/ 51236 h 328910"/>
                  <a:gd name="connsiteX11" fmla="*/ 245311 w 330093"/>
                  <a:gd name="connsiteY11" fmla="*/ 65662 h 328910"/>
                  <a:gd name="connsiteX12" fmla="*/ 242721 w 330093"/>
                  <a:gd name="connsiteY12" fmla="*/ 66973 h 328910"/>
                  <a:gd name="connsiteX13" fmla="*/ 236245 w 330093"/>
                  <a:gd name="connsiteY13" fmla="*/ 63039 h 328910"/>
                  <a:gd name="connsiteX14" fmla="*/ 240131 w 330093"/>
                  <a:gd name="connsiteY14" fmla="*/ 53859 h 328910"/>
                  <a:gd name="connsiteX15" fmla="*/ 273803 w 330093"/>
                  <a:gd name="connsiteY15" fmla="*/ 38121 h 328910"/>
                  <a:gd name="connsiteX16" fmla="*/ 310000 w 330093"/>
                  <a:gd name="connsiteY16" fmla="*/ 14288 h 328910"/>
                  <a:gd name="connsiteX17" fmla="*/ 16595 w 330093"/>
                  <a:gd name="connsiteY17" fmla="*/ 143315 h 328910"/>
                  <a:gd name="connsiteX18" fmla="*/ 12700 w 330093"/>
                  <a:gd name="connsiteY18" fmla="*/ 149766 h 328910"/>
                  <a:gd name="connsiteX19" fmla="*/ 17893 w 330093"/>
                  <a:gd name="connsiteY19" fmla="*/ 154928 h 328910"/>
                  <a:gd name="connsiteX20" fmla="*/ 133437 w 330093"/>
                  <a:gd name="connsiteY20" fmla="*/ 183313 h 328910"/>
                  <a:gd name="connsiteX21" fmla="*/ 147718 w 330093"/>
                  <a:gd name="connsiteY21" fmla="*/ 197506 h 328910"/>
                  <a:gd name="connsiteX22" fmla="*/ 176280 w 330093"/>
                  <a:gd name="connsiteY22" fmla="*/ 312340 h 328910"/>
                  <a:gd name="connsiteX23" fmla="*/ 181473 w 330093"/>
                  <a:gd name="connsiteY23" fmla="*/ 316211 h 328910"/>
                  <a:gd name="connsiteX24" fmla="*/ 187964 w 330093"/>
                  <a:gd name="connsiteY24" fmla="*/ 312340 h 328910"/>
                  <a:gd name="connsiteX25" fmla="*/ 317790 w 330093"/>
                  <a:gd name="connsiteY25" fmla="*/ 22030 h 328910"/>
                  <a:gd name="connsiteX26" fmla="*/ 316492 w 330093"/>
                  <a:gd name="connsiteY26" fmla="*/ 15579 h 328910"/>
                  <a:gd name="connsiteX27" fmla="*/ 310000 w 330093"/>
                  <a:gd name="connsiteY27" fmla="*/ 14288 h 328910"/>
                  <a:gd name="connsiteX28" fmla="*/ 303386 w 330093"/>
                  <a:gd name="connsiteY28" fmla="*/ 1290 h 328910"/>
                  <a:gd name="connsiteX29" fmla="*/ 324042 w 330093"/>
                  <a:gd name="connsiteY29" fmla="*/ 5159 h 328910"/>
                  <a:gd name="connsiteX30" fmla="*/ 327915 w 330093"/>
                  <a:gd name="connsiteY30" fmla="*/ 27087 h 328910"/>
                  <a:gd name="connsiteX31" fmla="*/ 198814 w 330093"/>
                  <a:gd name="connsiteY31" fmla="*/ 318591 h 328910"/>
                  <a:gd name="connsiteX32" fmla="*/ 182031 w 330093"/>
                  <a:gd name="connsiteY32" fmla="*/ 328910 h 328910"/>
                  <a:gd name="connsiteX33" fmla="*/ 179449 w 330093"/>
                  <a:gd name="connsiteY33" fmla="*/ 328910 h 328910"/>
                  <a:gd name="connsiteX34" fmla="*/ 162666 w 330093"/>
                  <a:gd name="connsiteY34" fmla="*/ 314722 h 328910"/>
                  <a:gd name="connsiteX35" fmla="*/ 134264 w 330093"/>
                  <a:gd name="connsiteY35" fmla="*/ 199926 h 328910"/>
                  <a:gd name="connsiteX36" fmla="*/ 129100 w 330093"/>
                  <a:gd name="connsiteY36" fmla="*/ 196056 h 328910"/>
                  <a:gd name="connsiteX37" fmla="*/ 14201 w 330093"/>
                  <a:gd name="connsiteY37" fmla="*/ 166390 h 328910"/>
                  <a:gd name="connsiteX38" fmla="*/ 0 w 330093"/>
                  <a:gd name="connsiteY38" fmla="*/ 149622 h 328910"/>
                  <a:gd name="connsiteX39" fmla="*/ 11619 w 330093"/>
                  <a:gd name="connsiteY39" fmla="*/ 131564 h 328910"/>
                  <a:gd name="connsiteX40" fmla="*/ 303386 w 330093"/>
                  <a:gd name="connsiteY40" fmla="*/ 1290 h 32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0093" h="328910">
                    <a:moveTo>
                      <a:pt x="203949" y="69835"/>
                    </a:moveTo>
                    <a:cubicBezTo>
                      <a:pt x="207835" y="68560"/>
                      <a:pt x="211721" y="69835"/>
                      <a:pt x="213016" y="73661"/>
                    </a:cubicBezTo>
                    <a:cubicBezTo>
                      <a:pt x="214312" y="76211"/>
                      <a:pt x="213016" y="80037"/>
                      <a:pt x="210426" y="81312"/>
                    </a:cubicBezTo>
                    <a:cubicBezTo>
                      <a:pt x="62750" y="146348"/>
                      <a:pt x="62750" y="146348"/>
                      <a:pt x="62750" y="146348"/>
                    </a:cubicBezTo>
                    <a:cubicBezTo>
                      <a:pt x="61455" y="146348"/>
                      <a:pt x="61455" y="146348"/>
                      <a:pt x="60159" y="146348"/>
                    </a:cubicBezTo>
                    <a:cubicBezTo>
                      <a:pt x="57568" y="146348"/>
                      <a:pt x="54978" y="145073"/>
                      <a:pt x="53682" y="142522"/>
                    </a:cubicBezTo>
                    <a:cubicBezTo>
                      <a:pt x="52387" y="139972"/>
                      <a:pt x="53682" y="136146"/>
                      <a:pt x="57568" y="134871"/>
                    </a:cubicBezTo>
                    <a:cubicBezTo>
                      <a:pt x="203949" y="69835"/>
                      <a:pt x="203949" y="69835"/>
                      <a:pt x="203949" y="69835"/>
                    </a:cubicBezTo>
                    <a:close/>
                    <a:moveTo>
                      <a:pt x="273803" y="38121"/>
                    </a:moveTo>
                    <a:cubicBezTo>
                      <a:pt x="277688" y="36810"/>
                      <a:pt x="281573" y="38121"/>
                      <a:pt x="282868" y="42056"/>
                    </a:cubicBezTo>
                    <a:cubicBezTo>
                      <a:pt x="284163" y="44679"/>
                      <a:pt x="282868" y="48613"/>
                      <a:pt x="278983" y="51236"/>
                    </a:cubicBezTo>
                    <a:cubicBezTo>
                      <a:pt x="245311" y="65662"/>
                      <a:pt x="245311" y="65662"/>
                      <a:pt x="245311" y="65662"/>
                    </a:cubicBezTo>
                    <a:cubicBezTo>
                      <a:pt x="244016" y="66973"/>
                      <a:pt x="244016" y="66973"/>
                      <a:pt x="242721" y="66973"/>
                    </a:cubicBezTo>
                    <a:cubicBezTo>
                      <a:pt x="240131" y="66973"/>
                      <a:pt x="237540" y="65662"/>
                      <a:pt x="236245" y="63039"/>
                    </a:cubicBezTo>
                    <a:cubicBezTo>
                      <a:pt x="234950" y="59104"/>
                      <a:pt x="236245" y="55170"/>
                      <a:pt x="240131" y="53859"/>
                    </a:cubicBezTo>
                    <a:cubicBezTo>
                      <a:pt x="273803" y="38121"/>
                      <a:pt x="273803" y="38121"/>
                      <a:pt x="273803" y="38121"/>
                    </a:cubicBezTo>
                    <a:close/>
                    <a:moveTo>
                      <a:pt x="310000" y="14288"/>
                    </a:moveTo>
                    <a:cubicBezTo>
                      <a:pt x="16595" y="143315"/>
                      <a:pt x="16595" y="143315"/>
                      <a:pt x="16595" y="143315"/>
                    </a:cubicBezTo>
                    <a:cubicBezTo>
                      <a:pt x="12700" y="144605"/>
                      <a:pt x="12700" y="148476"/>
                      <a:pt x="12700" y="149766"/>
                    </a:cubicBezTo>
                    <a:cubicBezTo>
                      <a:pt x="13998" y="149766"/>
                      <a:pt x="13998" y="153637"/>
                      <a:pt x="17893" y="154928"/>
                    </a:cubicBezTo>
                    <a:cubicBezTo>
                      <a:pt x="133437" y="183313"/>
                      <a:pt x="133437" y="183313"/>
                      <a:pt x="133437" y="183313"/>
                    </a:cubicBezTo>
                    <a:cubicBezTo>
                      <a:pt x="139929" y="184604"/>
                      <a:pt x="145122" y="189765"/>
                      <a:pt x="147718" y="197506"/>
                    </a:cubicBezTo>
                    <a:lnTo>
                      <a:pt x="176280" y="312340"/>
                    </a:lnTo>
                    <a:cubicBezTo>
                      <a:pt x="177578" y="316211"/>
                      <a:pt x="180175" y="316211"/>
                      <a:pt x="181473" y="316211"/>
                    </a:cubicBezTo>
                    <a:cubicBezTo>
                      <a:pt x="182771" y="316211"/>
                      <a:pt x="186666" y="316211"/>
                      <a:pt x="187964" y="312340"/>
                    </a:cubicBezTo>
                    <a:cubicBezTo>
                      <a:pt x="317790" y="22030"/>
                      <a:pt x="317790" y="22030"/>
                      <a:pt x="317790" y="22030"/>
                    </a:cubicBezTo>
                    <a:cubicBezTo>
                      <a:pt x="319088" y="18159"/>
                      <a:pt x="317790" y="15579"/>
                      <a:pt x="316492" y="15579"/>
                    </a:cubicBezTo>
                    <a:cubicBezTo>
                      <a:pt x="316492" y="14288"/>
                      <a:pt x="313895" y="12998"/>
                      <a:pt x="310000" y="14288"/>
                    </a:cubicBezTo>
                    <a:close/>
                    <a:moveTo>
                      <a:pt x="303386" y="1290"/>
                    </a:moveTo>
                    <a:cubicBezTo>
                      <a:pt x="309841" y="-1290"/>
                      <a:pt x="318878" y="0"/>
                      <a:pt x="324042" y="5159"/>
                    </a:cubicBezTo>
                    <a:cubicBezTo>
                      <a:pt x="330497" y="11608"/>
                      <a:pt x="331788" y="19347"/>
                      <a:pt x="327915" y="27087"/>
                    </a:cubicBezTo>
                    <a:cubicBezTo>
                      <a:pt x="198814" y="318591"/>
                      <a:pt x="198814" y="318591"/>
                      <a:pt x="198814" y="318591"/>
                    </a:cubicBezTo>
                    <a:cubicBezTo>
                      <a:pt x="196232" y="325041"/>
                      <a:pt x="188486" y="328910"/>
                      <a:pt x="182031" y="328910"/>
                    </a:cubicBezTo>
                    <a:cubicBezTo>
                      <a:pt x="180740" y="328910"/>
                      <a:pt x="180740" y="328910"/>
                      <a:pt x="179449" y="328910"/>
                    </a:cubicBezTo>
                    <a:cubicBezTo>
                      <a:pt x="171703" y="328910"/>
                      <a:pt x="165248" y="322461"/>
                      <a:pt x="162666" y="314722"/>
                    </a:cubicBezTo>
                    <a:cubicBezTo>
                      <a:pt x="134264" y="199926"/>
                      <a:pt x="134264" y="199926"/>
                      <a:pt x="134264" y="199926"/>
                    </a:cubicBezTo>
                    <a:cubicBezTo>
                      <a:pt x="132973" y="198636"/>
                      <a:pt x="131682" y="196056"/>
                      <a:pt x="129100" y="196056"/>
                    </a:cubicBezTo>
                    <a:cubicBezTo>
                      <a:pt x="14201" y="166390"/>
                      <a:pt x="14201" y="166390"/>
                      <a:pt x="14201" y="166390"/>
                    </a:cubicBezTo>
                    <a:cubicBezTo>
                      <a:pt x="6455" y="165100"/>
                      <a:pt x="1291" y="158651"/>
                      <a:pt x="0" y="149622"/>
                    </a:cubicBezTo>
                    <a:cubicBezTo>
                      <a:pt x="0" y="141883"/>
                      <a:pt x="3873" y="134144"/>
                      <a:pt x="11619" y="131564"/>
                    </a:cubicBezTo>
                    <a:cubicBezTo>
                      <a:pt x="303386" y="1290"/>
                      <a:pt x="303386" y="1290"/>
                      <a:pt x="303386" y="1290"/>
                    </a:cubicBezTo>
                    <a:close/>
                  </a:path>
                </a:pathLst>
              </a:custGeom>
              <a:solidFill>
                <a:schemeClr val="bg1"/>
              </a:solidFill>
              <a:ln>
                <a:noFill/>
              </a:ln>
            </p:spPr>
            <p:txBody>
              <a:bodyPr/>
              <a:lstStyle/>
              <a:p>
                <a:endParaRPr lang="zh-CN" altLang="en-US"/>
              </a:p>
            </p:txBody>
          </p:sp>
        </p:grpSp>
        <p:grpSp>
          <p:nvGrpSpPr>
            <p:cNvPr id="40" name="组合 39"/>
            <p:cNvGrpSpPr/>
            <p:nvPr/>
          </p:nvGrpSpPr>
          <p:grpSpPr>
            <a:xfrm>
              <a:off x="7244889" y="4483607"/>
              <a:ext cx="4072399" cy="888155"/>
              <a:chOff x="1647464" y="1679756"/>
              <a:chExt cx="4072399" cy="888155"/>
            </a:xfrm>
          </p:grpSpPr>
          <p:sp>
            <p:nvSpPr>
              <p:cNvPr id="41" name="矩形 40"/>
              <p:cNvSpPr/>
              <p:nvPr/>
            </p:nvSpPr>
            <p:spPr>
              <a:xfrm>
                <a:off x="1647464" y="2032380"/>
                <a:ext cx="4072399"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200" dirty="0">
                  <a:solidFill>
                    <a:schemeClr val="tx1">
                      <a:lumMod val="50000"/>
                      <a:lumOff val="50000"/>
                    </a:schemeClr>
                  </a:solidFill>
                </a:endParaRPr>
              </a:p>
            </p:txBody>
          </p:sp>
          <p:sp>
            <p:nvSpPr>
              <p:cNvPr id="42" name="矩形 41"/>
              <p:cNvSpPr/>
              <p:nvPr/>
            </p:nvSpPr>
            <p:spPr>
              <a:xfrm>
                <a:off x="1647465" y="1679756"/>
                <a:ext cx="2241974" cy="401264"/>
              </a:xfrm>
              <a:prstGeom prst="rect">
                <a:avLst/>
              </a:prstGeom>
            </p:spPr>
            <p:txBody>
              <a:bodyPr wrap="square">
                <a:spAutoFit/>
              </a:bodyPr>
              <a:lstStyle/>
              <a:p>
                <a:pPr algn="just">
                  <a:lnSpc>
                    <a:spcPct val="120000"/>
                  </a:lnSpc>
                </a:pPr>
                <a:r>
                  <a:rPr lang="zh-CN" altLang="en-US" dirty="0"/>
                  <a:t>标题文字添加</a:t>
                </a:r>
                <a:endParaRPr lang="zh-CN" altLang="en-US" dirty="0"/>
              </a:p>
            </p:txBody>
          </p:sp>
        </p:grpSp>
      </p:grpSp>
      <p:pic>
        <p:nvPicPr>
          <p:cNvPr id="11" name="图片占位符 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367" b="2367"/>
          <a:stretch>
            <a:fillRect/>
          </a:stretch>
        </p:blipFill>
        <p:spPr>
          <a:effectLst>
            <a:innerShdw blurRad="114300">
              <a:prstClr val="black"/>
            </a:innerShdw>
          </a:effectLst>
        </p:spPr>
      </p:pic>
    </p:spTree>
  </p:cSld>
  <p:clrMapOvr>
    <a:masterClrMapping/>
  </p:clrMapOvr>
  <mc:AlternateContent xmlns:mc="http://schemas.openxmlformats.org/markup-compatibility/2006">
    <mc:Choice xmlns:p14="http://schemas.microsoft.com/office/powerpoint/2010/main" Requires="p14">
      <p:transition spd="slow" p14:dur="1250" advTm="3000">
        <p14:switch dir="r"/>
      </p:transition>
    </mc:Choice>
    <mc:Fallback>
      <p:transition spd="slow" advTm="3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000"/>
                                </p:stCondLst>
                                <p:childTnLst>
                                  <p:par>
                                    <p:cTn id="15" presetID="2" presetClass="entr" presetSubtype="2" fill="hold" nodeType="afterEffect" p14:presetBounceEnd="55000">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14:bounceEnd="55000">
                                          <p:cBhvr additive="base">
                                            <p:cTn id="17" dur="1000" fill="hold"/>
                                            <p:tgtEl>
                                              <p:spTgt spid="12"/>
                                            </p:tgtEl>
                                            <p:attrNameLst>
                                              <p:attrName>ppt_x</p:attrName>
                                            </p:attrNameLst>
                                          </p:cBhvr>
                                          <p:tavLst>
                                            <p:tav tm="0">
                                              <p:val>
                                                <p:strVal val="1+#ppt_w/2"/>
                                              </p:val>
                                            </p:tav>
                                            <p:tav tm="100000">
                                              <p:val>
                                                <p:strVal val="#ppt_x"/>
                                              </p:val>
                                            </p:tav>
                                          </p:tavLst>
                                        </p:anim>
                                        <p:anim calcmode="lin" valueType="num" p14:bounceEnd="55000">
                                          <p:cBhvr additive="base">
                                            <p:cTn id="18" dur="10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14:presetBounceEnd="55000">
                                      <p:stCondLst>
                                        <p:cond delay="250"/>
                                      </p:stCondLst>
                                      <p:childTnLst>
                                        <p:set>
                                          <p:cBhvr>
                                            <p:cTn id="20" dur="1" fill="hold">
                                              <p:stCondLst>
                                                <p:cond delay="0"/>
                                              </p:stCondLst>
                                            </p:cTn>
                                            <p:tgtEl>
                                              <p:spTgt spid="14"/>
                                            </p:tgtEl>
                                            <p:attrNameLst>
                                              <p:attrName>style.visibility</p:attrName>
                                            </p:attrNameLst>
                                          </p:cBhvr>
                                          <p:to>
                                            <p:strVal val="visible"/>
                                          </p:to>
                                        </p:set>
                                        <p:anim calcmode="lin" valueType="num" p14:bounceEnd="55000">
                                          <p:cBhvr additive="base">
                                            <p:cTn id="21" dur="1000" fill="hold"/>
                                            <p:tgtEl>
                                              <p:spTgt spid="14"/>
                                            </p:tgtEl>
                                            <p:attrNameLst>
                                              <p:attrName>ppt_x</p:attrName>
                                            </p:attrNameLst>
                                          </p:cBhvr>
                                          <p:tavLst>
                                            <p:tav tm="0">
                                              <p:val>
                                                <p:strVal val="1+#ppt_w/2"/>
                                              </p:val>
                                            </p:tav>
                                            <p:tav tm="100000">
                                              <p:val>
                                                <p:strVal val="#ppt_x"/>
                                              </p:val>
                                            </p:tav>
                                          </p:tavLst>
                                        </p:anim>
                                        <p:anim calcmode="lin" valueType="num" p14:bounceEnd="55000">
                                          <p:cBhvr additive="base">
                                            <p:cTn id="22" dur="10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14:presetBounceEnd="55000">
                                      <p:stCondLst>
                                        <p:cond delay="500"/>
                                      </p:stCondLst>
                                      <p:childTnLst>
                                        <p:set>
                                          <p:cBhvr>
                                            <p:cTn id="24" dur="1" fill="hold">
                                              <p:stCondLst>
                                                <p:cond delay="0"/>
                                              </p:stCondLst>
                                            </p:cTn>
                                            <p:tgtEl>
                                              <p:spTgt spid="16"/>
                                            </p:tgtEl>
                                            <p:attrNameLst>
                                              <p:attrName>style.visibility</p:attrName>
                                            </p:attrNameLst>
                                          </p:cBhvr>
                                          <p:to>
                                            <p:strVal val="visible"/>
                                          </p:to>
                                        </p:set>
                                        <p:anim calcmode="lin" valueType="num" p14:bounceEnd="55000">
                                          <p:cBhvr additive="base">
                                            <p:cTn id="25" dur="1000" fill="hold"/>
                                            <p:tgtEl>
                                              <p:spTgt spid="16"/>
                                            </p:tgtEl>
                                            <p:attrNameLst>
                                              <p:attrName>ppt_x</p:attrName>
                                            </p:attrNameLst>
                                          </p:cBhvr>
                                          <p:tavLst>
                                            <p:tav tm="0">
                                              <p:val>
                                                <p:strVal val="1+#ppt_w/2"/>
                                              </p:val>
                                            </p:tav>
                                            <p:tav tm="100000">
                                              <p:val>
                                                <p:strVal val="#ppt_x"/>
                                              </p:val>
                                            </p:tav>
                                          </p:tavLst>
                                        </p:anim>
                                        <p:anim calcmode="lin" valueType="num" p14:bounceEnd="55000">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5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000" fill="hold"/>
                                            <p:tgtEl>
                                              <p:spTgt spid="14"/>
                                            </p:tgtEl>
                                            <p:attrNameLst>
                                              <p:attrName>ppt_x</p:attrName>
                                            </p:attrNameLst>
                                          </p:cBhvr>
                                          <p:tavLst>
                                            <p:tav tm="0">
                                              <p:val>
                                                <p:strVal val="1+#ppt_w/2"/>
                                              </p:val>
                                            </p:tav>
                                            <p:tav tm="100000">
                                              <p:val>
                                                <p:strVal val="#ppt_x"/>
                                              </p:val>
                                            </p:tav>
                                          </p:tavLst>
                                        </p:anim>
                                        <p:anim calcmode="lin" valueType="num">
                                          <p:cBhvr additive="base">
                                            <p:cTn id="22" dur="10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50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1+#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37428" y="1251857"/>
            <a:ext cx="5762170" cy="4033157"/>
            <a:chOff x="1393372" y="1135743"/>
            <a:chExt cx="5762170" cy="4033157"/>
          </a:xfrm>
        </p:grpSpPr>
        <p:sp>
          <p:nvSpPr>
            <p:cNvPr id="694" name="矩形 693"/>
            <p:cNvSpPr/>
            <p:nvPr/>
          </p:nvSpPr>
          <p:spPr>
            <a:xfrm>
              <a:off x="1393372" y="1135743"/>
              <a:ext cx="2213428" cy="4033157"/>
            </a:xfrm>
            <a:prstGeom prst="rect">
              <a:avLst/>
            </a:prstGeom>
            <a:noFill/>
            <a:ln w="19050">
              <a:solidFill>
                <a:srgbClr val="28B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5" name="矩形 694"/>
            <p:cNvSpPr/>
            <p:nvPr/>
          </p:nvSpPr>
          <p:spPr>
            <a:xfrm>
              <a:off x="3157531" y="2844800"/>
              <a:ext cx="944569" cy="189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6" name="文本框 695"/>
            <p:cNvSpPr txBox="1"/>
            <p:nvPr/>
          </p:nvSpPr>
          <p:spPr>
            <a:xfrm>
              <a:off x="1788131" y="1542143"/>
              <a:ext cx="1127232" cy="1107996"/>
            </a:xfrm>
            <a:prstGeom prst="rect">
              <a:avLst/>
            </a:prstGeom>
            <a:noFill/>
          </p:spPr>
          <p:txBody>
            <a:bodyPr wrap="none" rtlCol="0">
              <a:spAutoFit/>
            </a:bodyPr>
            <a:lstStyle/>
            <a:p>
              <a:r>
                <a:rPr lang="en-US" altLang="zh-CN" sz="6600" dirty="0"/>
                <a:t>04</a:t>
              </a:r>
              <a:endParaRPr lang="zh-CN" altLang="en-US" sz="6600" dirty="0"/>
            </a:p>
          </p:txBody>
        </p:sp>
        <p:sp>
          <p:nvSpPr>
            <p:cNvPr id="697" name="文本框 696"/>
            <p:cNvSpPr txBox="1"/>
            <p:nvPr/>
          </p:nvSpPr>
          <p:spPr>
            <a:xfrm>
              <a:off x="1788131" y="2950919"/>
              <a:ext cx="2954655" cy="646331"/>
            </a:xfrm>
            <a:prstGeom prst="rect">
              <a:avLst/>
            </a:prstGeom>
            <a:noFill/>
          </p:spPr>
          <p:txBody>
            <a:bodyPr wrap="none" rtlCol="0">
              <a:spAutoFit/>
            </a:bodyPr>
            <a:lstStyle/>
            <a:p>
              <a:r>
                <a:rPr lang="zh-CN" altLang="en-US" sz="3600" dirty="0">
                  <a:solidFill>
                    <a:srgbClr val="28B3C6"/>
                  </a:solidFill>
                </a:rPr>
                <a:t>此处输入标题</a:t>
              </a:r>
              <a:endParaRPr lang="zh-CN" altLang="en-US" sz="3600" dirty="0">
                <a:solidFill>
                  <a:srgbClr val="28B3C6"/>
                </a:solidFill>
              </a:endParaRPr>
            </a:p>
          </p:txBody>
        </p:sp>
        <p:cxnSp>
          <p:nvCxnSpPr>
            <p:cNvPr id="699" name="直接连接符 698"/>
            <p:cNvCxnSpPr/>
            <p:nvPr/>
          </p:nvCxnSpPr>
          <p:spPr>
            <a:xfrm>
              <a:off x="1944915" y="2650139"/>
              <a:ext cx="3962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0" name="文本框 699"/>
            <p:cNvSpPr txBox="1"/>
            <p:nvPr/>
          </p:nvSpPr>
          <p:spPr>
            <a:xfrm>
              <a:off x="1788131" y="3617682"/>
              <a:ext cx="4554612" cy="400110"/>
            </a:xfrm>
            <a:prstGeom prst="rect">
              <a:avLst/>
            </a:prstGeom>
            <a:noFill/>
          </p:spPr>
          <p:txBody>
            <a:bodyPr wrap="square" rtlCol="0">
              <a:spAutoFit/>
            </a:bodyPr>
            <a:lstStyle/>
            <a:p>
              <a:r>
                <a:rPr lang="en-US" altLang="zh-CN" sz="2000" dirty="0">
                  <a:solidFill>
                    <a:srgbClr val="28B3C6"/>
                  </a:solidFill>
                </a:rPr>
                <a:t>JIANYUEGONGZUOZONGJIEJIHUA</a:t>
              </a:r>
              <a:endParaRPr lang="zh-CN" altLang="en-US" sz="2000" dirty="0">
                <a:solidFill>
                  <a:srgbClr val="28B3C6"/>
                </a:solidFill>
              </a:endParaRPr>
            </a:p>
          </p:txBody>
        </p:sp>
        <p:sp>
          <p:nvSpPr>
            <p:cNvPr id="701" name="文本框 700"/>
            <p:cNvSpPr txBox="1"/>
            <p:nvPr/>
          </p:nvSpPr>
          <p:spPr>
            <a:xfrm>
              <a:off x="1788131" y="4055084"/>
              <a:ext cx="5367411" cy="498598"/>
            </a:xfrm>
            <a:prstGeom prst="rect">
              <a:avLst/>
            </a:prstGeom>
            <a:noFill/>
          </p:spPr>
          <p:txBody>
            <a:bodyPr wrap="square" rtlCol="0">
              <a:spAutoFit/>
            </a:bodyPr>
            <a:lstStyle/>
            <a:p>
              <a:pPr>
                <a:lnSpc>
                  <a:spcPct val="120000"/>
                </a:lnSpc>
              </a:pPr>
              <a:r>
                <a:rPr lang="en-US" altLang="zh-CN" sz="1100" dirty="0"/>
                <a:t>This template is applicable to work summary, work plan, work report, and shall not infringe upon the rights and interests of the copyright owner</a:t>
              </a:r>
              <a:endParaRPr lang="zh-CN" altLang="en-US" sz="1100" dirty="0"/>
            </a:p>
          </p:txBody>
        </p:sp>
      </p:grpSp>
    </p:spTree>
  </p:cSld>
  <p:clrMapOvr>
    <a:masterClrMapping/>
  </p:clrMapOvr>
  <mc:AlternateContent xmlns:mc="http://schemas.openxmlformats.org/markup-compatibility/2006">
    <mc:Choice xmlns:p14="http://schemas.microsoft.com/office/powerpoint/2010/main" Requires="p14">
      <p:transition spd="slow" p14:dur="1250" advTm="3000">
        <p14:switch dir="r"/>
      </p:transition>
    </mc:Choice>
    <mc:Fallback>
      <p:transition spd="slow" advTm="3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5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5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5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320581" y="694122"/>
            <a:ext cx="5603270" cy="1064907"/>
            <a:chOff x="3320581" y="694122"/>
            <a:chExt cx="5603270" cy="1064907"/>
          </a:xfrm>
        </p:grpSpPr>
        <p:sp>
          <p:nvSpPr>
            <p:cNvPr id="7" name="文本框 6"/>
            <p:cNvSpPr txBox="1"/>
            <p:nvPr/>
          </p:nvSpPr>
          <p:spPr>
            <a:xfrm>
              <a:off x="4760305" y="694122"/>
              <a:ext cx="2723823" cy="646331"/>
            </a:xfrm>
            <a:prstGeom prst="rect">
              <a:avLst/>
            </a:prstGeom>
            <a:noFill/>
          </p:spPr>
          <p:txBody>
            <a:bodyPr wrap="none" rtlCol="0">
              <a:spAutoFit/>
            </a:bodyPr>
            <a:lstStyle/>
            <a:p>
              <a:pPr algn="ctr"/>
              <a:r>
                <a:rPr lang="en-US" altLang="zh-CN" sz="3600" dirty="0">
                  <a:solidFill>
                    <a:srgbClr val="28B3C6"/>
                  </a:solidFill>
                </a:rPr>
                <a:t>CONTENTS</a:t>
              </a:r>
              <a:endParaRPr lang="zh-CN" altLang="en-US" sz="3600" dirty="0">
                <a:solidFill>
                  <a:srgbClr val="28B3C6"/>
                </a:solidFill>
              </a:endParaRPr>
            </a:p>
          </p:txBody>
        </p:sp>
        <p:sp>
          <p:nvSpPr>
            <p:cNvPr id="8" name="文本框 7"/>
            <p:cNvSpPr txBox="1"/>
            <p:nvPr/>
          </p:nvSpPr>
          <p:spPr>
            <a:xfrm>
              <a:off x="3320581" y="1463563"/>
              <a:ext cx="5603270" cy="295466"/>
            </a:xfrm>
            <a:prstGeom prst="rect">
              <a:avLst/>
            </a:prstGeom>
            <a:noFill/>
          </p:spPr>
          <p:txBody>
            <a:bodyPr wrap="square" rtlCol="0">
              <a:spAutoFit/>
            </a:bodyPr>
            <a:lstStyle/>
            <a:p>
              <a:pPr algn="ctr">
                <a:lnSpc>
                  <a:spcPct val="120000"/>
                </a:lnSpc>
              </a:pPr>
              <a:r>
                <a:rPr lang="en-US" altLang="zh-CN" sz="1100" dirty="0"/>
                <a:t>This template is applicable to work summary, work plan, work report,</a:t>
              </a:r>
              <a:endParaRPr lang="zh-CN" altLang="en-US" sz="1100" dirty="0"/>
            </a:p>
          </p:txBody>
        </p:sp>
        <p:cxnSp>
          <p:nvCxnSpPr>
            <p:cNvPr id="9" name="直接连接符 8"/>
            <p:cNvCxnSpPr/>
            <p:nvPr/>
          </p:nvCxnSpPr>
          <p:spPr>
            <a:xfrm>
              <a:off x="5805715" y="1340453"/>
              <a:ext cx="5805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1299027" y="2452914"/>
            <a:ext cx="2172464" cy="2917372"/>
            <a:chOff x="1299027" y="2452914"/>
            <a:chExt cx="2172464" cy="2917372"/>
          </a:xfrm>
        </p:grpSpPr>
        <p:sp>
          <p:nvSpPr>
            <p:cNvPr id="2" name="矩形 1"/>
            <p:cNvSpPr/>
            <p:nvPr/>
          </p:nvSpPr>
          <p:spPr>
            <a:xfrm>
              <a:off x="1299029" y="2452914"/>
              <a:ext cx="2172462" cy="2917372"/>
            </a:xfrm>
            <a:prstGeom prst="rect">
              <a:avLst/>
            </a:prstGeom>
            <a:noFill/>
            <a:ln w="19050">
              <a:solidFill>
                <a:srgbClr val="28B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549133" y="2886842"/>
              <a:ext cx="1672253" cy="542158"/>
              <a:chOff x="1549133" y="2753641"/>
              <a:chExt cx="1672253" cy="542158"/>
            </a:xfrm>
          </p:grpSpPr>
          <p:sp>
            <p:nvSpPr>
              <p:cNvPr id="11" name="文本框 10"/>
              <p:cNvSpPr txBox="1"/>
              <p:nvPr/>
            </p:nvSpPr>
            <p:spPr>
              <a:xfrm>
                <a:off x="1549133" y="2753641"/>
                <a:ext cx="1672253" cy="461665"/>
              </a:xfrm>
              <a:prstGeom prst="rect">
                <a:avLst/>
              </a:prstGeom>
              <a:noFill/>
            </p:spPr>
            <p:txBody>
              <a:bodyPr wrap="none" rtlCol="0">
                <a:spAutoFit/>
              </a:bodyPr>
              <a:lstStyle/>
              <a:p>
                <a:pPr algn="ctr"/>
                <a:r>
                  <a:rPr lang="en-US" altLang="zh-CN" sz="2400" dirty="0">
                    <a:solidFill>
                      <a:srgbClr val="28B3C6"/>
                    </a:solidFill>
                  </a:rPr>
                  <a:t>1.</a:t>
                </a:r>
                <a:r>
                  <a:rPr lang="zh-CN" altLang="en-US" sz="2400" dirty="0">
                    <a:solidFill>
                      <a:srgbClr val="28B3C6"/>
                    </a:solidFill>
                  </a:rPr>
                  <a:t>标题添加</a:t>
                </a:r>
                <a:endParaRPr lang="zh-CN" altLang="en-US" sz="2400" dirty="0">
                  <a:solidFill>
                    <a:srgbClr val="28B3C6"/>
                  </a:solidFill>
                </a:endParaRPr>
              </a:p>
            </p:txBody>
          </p:sp>
          <p:cxnSp>
            <p:nvCxnSpPr>
              <p:cNvPr id="12" name="直接连接符 11"/>
              <p:cNvCxnSpPr/>
              <p:nvPr/>
            </p:nvCxnSpPr>
            <p:spPr>
              <a:xfrm>
                <a:off x="2094974" y="3295799"/>
                <a:ext cx="5805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1299027" y="3782435"/>
              <a:ext cx="2172464" cy="867930"/>
            </a:xfrm>
            <a:prstGeom prst="rect">
              <a:avLst/>
            </a:prstGeom>
          </p:spPr>
          <p:txBody>
            <a:bodyPr wrap="square">
              <a:spAutoFit/>
            </a:bodyPr>
            <a:lstStyle/>
            <a:p>
              <a:pPr algn="ctr">
                <a:lnSpc>
                  <a:spcPct val="120000"/>
                </a:lnSpc>
              </a:pPr>
              <a:r>
                <a:rPr lang="zh-CN" altLang="en-US" sz="1400" dirty="0">
                  <a:solidFill>
                    <a:schemeClr val="tx1">
                      <a:lumMod val="50000"/>
                      <a:lumOff val="50000"/>
                    </a:schemeClr>
                  </a:solidFill>
                </a:rPr>
                <a:t>用户可以在投影仪或者计算机上进行演示也可以</a:t>
              </a:r>
              <a:endParaRPr lang="en-US" altLang="zh-CN" sz="1400" dirty="0">
                <a:solidFill>
                  <a:schemeClr val="tx1">
                    <a:lumMod val="50000"/>
                    <a:lumOff val="50000"/>
                  </a:schemeClr>
                </a:solidFill>
              </a:endParaRPr>
            </a:p>
            <a:p>
              <a:pPr algn="ctr">
                <a:lnSpc>
                  <a:spcPct val="120000"/>
                </a:lnSpc>
              </a:pPr>
              <a:r>
                <a:rPr lang="zh-CN" altLang="en-US" sz="1400" dirty="0">
                  <a:solidFill>
                    <a:schemeClr val="tx1">
                      <a:lumMod val="50000"/>
                      <a:lumOff val="50000"/>
                    </a:schemeClr>
                  </a:solidFill>
                </a:rPr>
                <a:t>将演示文稿打印出来</a:t>
              </a:r>
              <a:endParaRPr lang="zh-CN" altLang="en-US" sz="1400" dirty="0">
                <a:solidFill>
                  <a:schemeClr val="tx1">
                    <a:lumMod val="50000"/>
                    <a:lumOff val="50000"/>
                  </a:schemeClr>
                </a:solidFill>
              </a:endParaRPr>
            </a:p>
          </p:txBody>
        </p:sp>
      </p:grpSp>
      <p:grpSp>
        <p:nvGrpSpPr>
          <p:cNvPr id="29" name="组合 28"/>
          <p:cNvGrpSpPr/>
          <p:nvPr/>
        </p:nvGrpSpPr>
        <p:grpSpPr>
          <a:xfrm>
            <a:off x="3772854" y="2452914"/>
            <a:ext cx="2172464" cy="2917372"/>
            <a:chOff x="3772854" y="2452914"/>
            <a:chExt cx="2172464" cy="2917372"/>
          </a:xfrm>
        </p:grpSpPr>
        <p:sp>
          <p:nvSpPr>
            <p:cNvPr id="3" name="矩形 2"/>
            <p:cNvSpPr/>
            <p:nvPr/>
          </p:nvSpPr>
          <p:spPr>
            <a:xfrm>
              <a:off x="3772856" y="2452914"/>
              <a:ext cx="2172462" cy="2917372"/>
            </a:xfrm>
            <a:prstGeom prst="rect">
              <a:avLst/>
            </a:prstGeom>
            <a:noFill/>
            <a:ln w="19050">
              <a:solidFill>
                <a:srgbClr val="28B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022959" y="2886842"/>
              <a:ext cx="1672254" cy="542158"/>
              <a:chOff x="1549132" y="2753641"/>
              <a:chExt cx="1672254" cy="542158"/>
            </a:xfrm>
          </p:grpSpPr>
          <p:sp>
            <p:nvSpPr>
              <p:cNvPr id="15" name="文本框 14"/>
              <p:cNvSpPr txBox="1"/>
              <p:nvPr/>
            </p:nvSpPr>
            <p:spPr>
              <a:xfrm>
                <a:off x="1549132" y="2753641"/>
                <a:ext cx="1672254" cy="461665"/>
              </a:xfrm>
              <a:prstGeom prst="rect">
                <a:avLst/>
              </a:prstGeom>
              <a:noFill/>
            </p:spPr>
            <p:txBody>
              <a:bodyPr wrap="none" rtlCol="0">
                <a:spAutoFit/>
              </a:bodyPr>
              <a:lstStyle/>
              <a:p>
                <a:pPr algn="ctr"/>
                <a:r>
                  <a:rPr lang="en-US" altLang="zh-CN" sz="2400" dirty="0">
                    <a:solidFill>
                      <a:srgbClr val="28B3C6"/>
                    </a:solidFill>
                  </a:rPr>
                  <a:t>2.</a:t>
                </a:r>
                <a:r>
                  <a:rPr lang="zh-CN" altLang="en-US" sz="2400" dirty="0">
                    <a:solidFill>
                      <a:srgbClr val="28B3C6"/>
                    </a:solidFill>
                  </a:rPr>
                  <a:t>标题添加</a:t>
                </a:r>
                <a:endParaRPr lang="zh-CN" altLang="en-US" sz="2400" dirty="0">
                  <a:solidFill>
                    <a:srgbClr val="28B3C6"/>
                  </a:solidFill>
                </a:endParaRPr>
              </a:p>
            </p:txBody>
          </p:sp>
          <p:cxnSp>
            <p:nvCxnSpPr>
              <p:cNvPr id="16" name="直接连接符 15"/>
              <p:cNvCxnSpPr/>
              <p:nvPr/>
            </p:nvCxnSpPr>
            <p:spPr>
              <a:xfrm>
                <a:off x="2094974" y="3295799"/>
                <a:ext cx="5805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3772854" y="3782435"/>
              <a:ext cx="2172464" cy="867930"/>
            </a:xfrm>
            <a:prstGeom prst="rect">
              <a:avLst/>
            </a:prstGeom>
          </p:spPr>
          <p:txBody>
            <a:bodyPr wrap="square">
              <a:spAutoFit/>
            </a:bodyPr>
            <a:lstStyle/>
            <a:p>
              <a:pPr algn="ctr">
                <a:lnSpc>
                  <a:spcPct val="120000"/>
                </a:lnSpc>
              </a:pPr>
              <a:r>
                <a:rPr lang="zh-CN" altLang="en-US" sz="1400" dirty="0">
                  <a:solidFill>
                    <a:schemeClr val="tx1">
                      <a:lumMod val="50000"/>
                      <a:lumOff val="50000"/>
                    </a:schemeClr>
                  </a:solidFill>
                </a:rPr>
                <a:t>用户可以在投影仪或者计算机上进行演示也可以</a:t>
              </a:r>
              <a:endParaRPr lang="en-US" altLang="zh-CN" sz="1400" dirty="0">
                <a:solidFill>
                  <a:schemeClr val="tx1">
                    <a:lumMod val="50000"/>
                    <a:lumOff val="50000"/>
                  </a:schemeClr>
                </a:solidFill>
              </a:endParaRPr>
            </a:p>
            <a:p>
              <a:pPr algn="ctr">
                <a:lnSpc>
                  <a:spcPct val="120000"/>
                </a:lnSpc>
              </a:pPr>
              <a:r>
                <a:rPr lang="zh-CN" altLang="en-US" sz="1400" dirty="0">
                  <a:solidFill>
                    <a:schemeClr val="tx1">
                      <a:lumMod val="50000"/>
                      <a:lumOff val="50000"/>
                    </a:schemeClr>
                  </a:solidFill>
                </a:rPr>
                <a:t>将演示文稿打印出来</a:t>
              </a:r>
              <a:endParaRPr lang="zh-CN" altLang="en-US" sz="1400" dirty="0">
                <a:solidFill>
                  <a:schemeClr val="tx1">
                    <a:lumMod val="50000"/>
                    <a:lumOff val="50000"/>
                  </a:schemeClr>
                </a:solidFill>
              </a:endParaRPr>
            </a:p>
          </p:txBody>
        </p:sp>
      </p:grpSp>
      <p:grpSp>
        <p:nvGrpSpPr>
          <p:cNvPr id="30" name="组合 29"/>
          <p:cNvGrpSpPr/>
          <p:nvPr/>
        </p:nvGrpSpPr>
        <p:grpSpPr>
          <a:xfrm>
            <a:off x="6246681" y="2452914"/>
            <a:ext cx="2172464" cy="2917372"/>
            <a:chOff x="6246681" y="2452914"/>
            <a:chExt cx="2172464" cy="2917372"/>
          </a:xfrm>
        </p:grpSpPr>
        <p:sp>
          <p:nvSpPr>
            <p:cNvPr id="4" name="矩形 3"/>
            <p:cNvSpPr/>
            <p:nvPr/>
          </p:nvSpPr>
          <p:spPr>
            <a:xfrm>
              <a:off x="6246683" y="2452914"/>
              <a:ext cx="2172462" cy="2917372"/>
            </a:xfrm>
            <a:prstGeom prst="rect">
              <a:avLst/>
            </a:prstGeom>
            <a:noFill/>
            <a:ln w="19050">
              <a:solidFill>
                <a:srgbClr val="28B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6496786" y="2886842"/>
              <a:ext cx="1672254" cy="542158"/>
              <a:chOff x="1549132" y="2753641"/>
              <a:chExt cx="1672254" cy="542158"/>
            </a:xfrm>
          </p:grpSpPr>
          <p:sp>
            <p:nvSpPr>
              <p:cNvPr id="18" name="文本框 17"/>
              <p:cNvSpPr txBox="1"/>
              <p:nvPr/>
            </p:nvSpPr>
            <p:spPr>
              <a:xfrm>
                <a:off x="1549132" y="2753641"/>
                <a:ext cx="1672254" cy="461665"/>
              </a:xfrm>
              <a:prstGeom prst="rect">
                <a:avLst/>
              </a:prstGeom>
              <a:noFill/>
            </p:spPr>
            <p:txBody>
              <a:bodyPr wrap="none" rtlCol="0">
                <a:spAutoFit/>
              </a:bodyPr>
              <a:lstStyle/>
              <a:p>
                <a:pPr algn="ctr"/>
                <a:r>
                  <a:rPr lang="en-US" altLang="zh-CN" sz="2400" dirty="0">
                    <a:solidFill>
                      <a:srgbClr val="28B3C6"/>
                    </a:solidFill>
                  </a:rPr>
                  <a:t>3.</a:t>
                </a:r>
                <a:r>
                  <a:rPr lang="zh-CN" altLang="en-US" sz="2400" dirty="0">
                    <a:solidFill>
                      <a:srgbClr val="28B3C6"/>
                    </a:solidFill>
                  </a:rPr>
                  <a:t>标题添加</a:t>
                </a:r>
                <a:endParaRPr lang="zh-CN" altLang="en-US" sz="2400" dirty="0">
                  <a:solidFill>
                    <a:srgbClr val="28B3C6"/>
                  </a:solidFill>
                </a:endParaRPr>
              </a:p>
            </p:txBody>
          </p:sp>
          <p:cxnSp>
            <p:nvCxnSpPr>
              <p:cNvPr id="19" name="直接连接符 18"/>
              <p:cNvCxnSpPr/>
              <p:nvPr/>
            </p:nvCxnSpPr>
            <p:spPr>
              <a:xfrm>
                <a:off x="2094974" y="3295799"/>
                <a:ext cx="5805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矩形 24"/>
            <p:cNvSpPr/>
            <p:nvPr/>
          </p:nvSpPr>
          <p:spPr>
            <a:xfrm>
              <a:off x="6246681" y="3782435"/>
              <a:ext cx="2172464" cy="867930"/>
            </a:xfrm>
            <a:prstGeom prst="rect">
              <a:avLst/>
            </a:prstGeom>
          </p:spPr>
          <p:txBody>
            <a:bodyPr wrap="square">
              <a:spAutoFit/>
            </a:bodyPr>
            <a:lstStyle/>
            <a:p>
              <a:pPr algn="ctr">
                <a:lnSpc>
                  <a:spcPct val="120000"/>
                </a:lnSpc>
              </a:pPr>
              <a:r>
                <a:rPr lang="zh-CN" altLang="en-US" sz="1400" dirty="0">
                  <a:solidFill>
                    <a:schemeClr val="tx1">
                      <a:lumMod val="50000"/>
                      <a:lumOff val="50000"/>
                    </a:schemeClr>
                  </a:solidFill>
                </a:rPr>
                <a:t>用户可以在投影仪或者计算机上进行演示也可以</a:t>
              </a:r>
              <a:endParaRPr lang="en-US" altLang="zh-CN" sz="1400" dirty="0">
                <a:solidFill>
                  <a:schemeClr val="tx1">
                    <a:lumMod val="50000"/>
                    <a:lumOff val="50000"/>
                  </a:schemeClr>
                </a:solidFill>
              </a:endParaRPr>
            </a:p>
            <a:p>
              <a:pPr algn="ctr">
                <a:lnSpc>
                  <a:spcPct val="120000"/>
                </a:lnSpc>
              </a:pPr>
              <a:r>
                <a:rPr lang="zh-CN" altLang="en-US" sz="1400" dirty="0">
                  <a:solidFill>
                    <a:schemeClr val="tx1">
                      <a:lumMod val="50000"/>
                      <a:lumOff val="50000"/>
                    </a:schemeClr>
                  </a:solidFill>
                </a:rPr>
                <a:t>将演示文稿打印出来</a:t>
              </a:r>
              <a:endParaRPr lang="zh-CN" altLang="en-US" sz="1400" dirty="0">
                <a:solidFill>
                  <a:schemeClr val="tx1">
                    <a:lumMod val="50000"/>
                    <a:lumOff val="50000"/>
                  </a:schemeClr>
                </a:solidFill>
              </a:endParaRPr>
            </a:p>
          </p:txBody>
        </p:sp>
      </p:grpSp>
      <p:grpSp>
        <p:nvGrpSpPr>
          <p:cNvPr id="31" name="组合 30"/>
          <p:cNvGrpSpPr/>
          <p:nvPr/>
        </p:nvGrpSpPr>
        <p:grpSpPr>
          <a:xfrm>
            <a:off x="8720508" y="2452914"/>
            <a:ext cx="2172464" cy="2917372"/>
            <a:chOff x="8720508" y="2452914"/>
            <a:chExt cx="2172464" cy="2917372"/>
          </a:xfrm>
        </p:grpSpPr>
        <p:sp>
          <p:nvSpPr>
            <p:cNvPr id="5" name="矩形 4"/>
            <p:cNvSpPr/>
            <p:nvPr/>
          </p:nvSpPr>
          <p:spPr>
            <a:xfrm>
              <a:off x="8720509" y="2452914"/>
              <a:ext cx="2172462" cy="2917372"/>
            </a:xfrm>
            <a:prstGeom prst="rect">
              <a:avLst/>
            </a:prstGeom>
            <a:noFill/>
            <a:ln w="19050">
              <a:solidFill>
                <a:srgbClr val="28B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8970612" y="2886842"/>
              <a:ext cx="1672254" cy="542158"/>
              <a:chOff x="1549132" y="2753641"/>
              <a:chExt cx="1672254" cy="542158"/>
            </a:xfrm>
          </p:grpSpPr>
          <p:sp>
            <p:nvSpPr>
              <p:cNvPr id="21" name="文本框 20"/>
              <p:cNvSpPr txBox="1"/>
              <p:nvPr/>
            </p:nvSpPr>
            <p:spPr>
              <a:xfrm>
                <a:off x="1549132" y="2753641"/>
                <a:ext cx="1672254" cy="461665"/>
              </a:xfrm>
              <a:prstGeom prst="rect">
                <a:avLst/>
              </a:prstGeom>
              <a:noFill/>
            </p:spPr>
            <p:txBody>
              <a:bodyPr wrap="none" rtlCol="0">
                <a:spAutoFit/>
              </a:bodyPr>
              <a:lstStyle/>
              <a:p>
                <a:pPr algn="ctr"/>
                <a:r>
                  <a:rPr lang="en-US" altLang="zh-CN" sz="2400" dirty="0">
                    <a:solidFill>
                      <a:srgbClr val="28B3C6"/>
                    </a:solidFill>
                  </a:rPr>
                  <a:t>4.</a:t>
                </a:r>
                <a:r>
                  <a:rPr lang="zh-CN" altLang="en-US" sz="2400" dirty="0">
                    <a:solidFill>
                      <a:srgbClr val="28B3C6"/>
                    </a:solidFill>
                  </a:rPr>
                  <a:t>标题添加</a:t>
                </a:r>
                <a:endParaRPr lang="zh-CN" altLang="en-US" sz="2400" dirty="0">
                  <a:solidFill>
                    <a:srgbClr val="28B3C6"/>
                  </a:solidFill>
                </a:endParaRPr>
              </a:p>
            </p:txBody>
          </p:sp>
          <p:cxnSp>
            <p:nvCxnSpPr>
              <p:cNvPr id="22" name="直接连接符 21"/>
              <p:cNvCxnSpPr/>
              <p:nvPr/>
            </p:nvCxnSpPr>
            <p:spPr>
              <a:xfrm>
                <a:off x="2094974" y="3295799"/>
                <a:ext cx="5805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矩形 25"/>
            <p:cNvSpPr/>
            <p:nvPr/>
          </p:nvSpPr>
          <p:spPr>
            <a:xfrm>
              <a:off x="8720508" y="3782435"/>
              <a:ext cx="2172464" cy="867930"/>
            </a:xfrm>
            <a:prstGeom prst="rect">
              <a:avLst/>
            </a:prstGeom>
          </p:spPr>
          <p:txBody>
            <a:bodyPr wrap="square">
              <a:spAutoFit/>
            </a:bodyPr>
            <a:lstStyle/>
            <a:p>
              <a:pPr algn="ctr">
                <a:lnSpc>
                  <a:spcPct val="120000"/>
                </a:lnSpc>
              </a:pPr>
              <a:r>
                <a:rPr lang="zh-CN" altLang="en-US" sz="1400" dirty="0">
                  <a:solidFill>
                    <a:schemeClr val="tx1">
                      <a:lumMod val="50000"/>
                      <a:lumOff val="50000"/>
                    </a:schemeClr>
                  </a:solidFill>
                </a:rPr>
                <a:t>用户可以在投影仪或者计算机上进行演示也可以</a:t>
              </a:r>
              <a:endParaRPr lang="en-US" altLang="zh-CN" sz="1400" dirty="0">
                <a:solidFill>
                  <a:schemeClr val="tx1">
                    <a:lumMod val="50000"/>
                    <a:lumOff val="50000"/>
                  </a:schemeClr>
                </a:solidFill>
              </a:endParaRPr>
            </a:p>
            <a:p>
              <a:pPr algn="ctr">
                <a:lnSpc>
                  <a:spcPct val="120000"/>
                </a:lnSpc>
              </a:pPr>
              <a:r>
                <a:rPr lang="zh-CN" altLang="en-US" sz="1400" dirty="0">
                  <a:solidFill>
                    <a:schemeClr val="tx1">
                      <a:lumMod val="50000"/>
                      <a:lumOff val="50000"/>
                    </a:schemeClr>
                  </a:solidFill>
                </a:rPr>
                <a:t>将演示文稿打印出来</a:t>
              </a:r>
              <a:endParaRPr lang="zh-CN" altLang="en-US" sz="1400" dirty="0">
                <a:solidFill>
                  <a:schemeClr val="tx1">
                    <a:lumMod val="50000"/>
                    <a:lumOff val="50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3000">
        <p14:switch dir="r"/>
      </p:transition>
    </mc:Choice>
    <mc:Fallback>
      <p:transition spd="slow" advTm="3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5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55000">
                                          <p:cBhvr additive="base">
                                            <p:cTn id="7" dur="1000" fill="hold"/>
                                            <p:tgtEl>
                                              <p:spTgt spid="27"/>
                                            </p:tgtEl>
                                            <p:attrNameLst>
                                              <p:attrName>ppt_x</p:attrName>
                                            </p:attrNameLst>
                                          </p:cBhvr>
                                          <p:tavLst>
                                            <p:tav tm="0">
                                              <p:val>
                                                <p:strVal val="#ppt_x"/>
                                              </p:val>
                                            </p:tav>
                                            <p:tav tm="100000">
                                              <p:val>
                                                <p:strVal val="#ppt_x"/>
                                              </p:val>
                                            </p:tav>
                                          </p:tavLst>
                                        </p:anim>
                                        <p:anim calcmode="lin" valueType="num" p14:bounceEnd="55000">
                                          <p:cBhvr additive="base">
                                            <p:cTn id="8" dur="10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2" presetClass="entr" presetSubtype="4"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p:tgtEl>
                                              <p:spTgt spid="28"/>
                                            </p:tgtEl>
                                            <p:attrNameLst>
                                              <p:attrName>ppt_y</p:attrName>
                                            </p:attrNameLst>
                                          </p:cBhvr>
                                          <p:tavLst>
                                            <p:tav tm="0">
                                              <p:val>
                                                <p:strVal val="#ppt_y+#ppt_h*1.125000"/>
                                              </p:val>
                                            </p:tav>
                                            <p:tav tm="100000">
                                              <p:val>
                                                <p:strVal val="#ppt_y"/>
                                              </p:val>
                                            </p:tav>
                                          </p:tavLst>
                                        </p:anim>
                                        <p:animEffect transition="in" filter="wipe(up)">
                                          <p:cBhvr>
                                            <p:cTn id="13" dur="500"/>
                                            <p:tgtEl>
                                              <p:spTgt spid="28"/>
                                            </p:tgtEl>
                                          </p:cBhvr>
                                        </p:animEffect>
                                      </p:childTnLst>
                                    </p:cTn>
                                  </p:par>
                                  <p:par>
                                    <p:cTn id="14" presetID="12" presetClass="entr" presetSubtype="1" fill="hold" nodeType="withEffect">
                                      <p:stCondLst>
                                        <p:cond delay="25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p:tgtEl>
                                              <p:spTgt spid="29"/>
                                            </p:tgtEl>
                                            <p:attrNameLst>
                                              <p:attrName>ppt_y</p:attrName>
                                            </p:attrNameLst>
                                          </p:cBhvr>
                                          <p:tavLst>
                                            <p:tav tm="0">
                                              <p:val>
                                                <p:strVal val="#ppt_y-#ppt_h*1.125000"/>
                                              </p:val>
                                            </p:tav>
                                            <p:tav tm="100000">
                                              <p:val>
                                                <p:strVal val="#ppt_y"/>
                                              </p:val>
                                            </p:tav>
                                          </p:tavLst>
                                        </p:anim>
                                        <p:animEffect transition="in" filter="wipe(down)">
                                          <p:cBhvr>
                                            <p:cTn id="17" dur="500"/>
                                            <p:tgtEl>
                                              <p:spTgt spid="29"/>
                                            </p:tgtEl>
                                          </p:cBhvr>
                                        </p:animEffect>
                                      </p:childTnLst>
                                    </p:cTn>
                                  </p:par>
                                  <p:par>
                                    <p:cTn id="18" presetID="12" presetClass="entr" presetSubtype="4" fill="hold" nodeType="withEffect">
                                      <p:stCondLst>
                                        <p:cond delay="50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p:tgtEl>
                                              <p:spTgt spid="30"/>
                                            </p:tgtEl>
                                            <p:attrNameLst>
                                              <p:attrName>ppt_y</p:attrName>
                                            </p:attrNameLst>
                                          </p:cBhvr>
                                          <p:tavLst>
                                            <p:tav tm="0">
                                              <p:val>
                                                <p:strVal val="#ppt_y+#ppt_h*1.125000"/>
                                              </p:val>
                                            </p:tav>
                                            <p:tav tm="100000">
                                              <p:val>
                                                <p:strVal val="#ppt_y"/>
                                              </p:val>
                                            </p:tav>
                                          </p:tavLst>
                                        </p:anim>
                                        <p:animEffect transition="in" filter="wipe(up)">
                                          <p:cBhvr>
                                            <p:cTn id="21" dur="500"/>
                                            <p:tgtEl>
                                              <p:spTgt spid="30"/>
                                            </p:tgtEl>
                                          </p:cBhvr>
                                        </p:animEffect>
                                      </p:childTnLst>
                                    </p:cTn>
                                  </p:par>
                                  <p:par>
                                    <p:cTn id="22" presetID="12" presetClass="entr" presetSubtype="1" fill="hold" nodeType="withEffect">
                                      <p:stCondLst>
                                        <p:cond delay="75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p:tgtEl>
                                              <p:spTgt spid="31"/>
                                            </p:tgtEl>
                                            <p:attrNameLst>
                                              <p:attrName>ppt_y</p:attrName>
                                            </p:attrNameLst>
                                          </p:cBhvr>
                                          <p:tavLst>
                                            <p:tav tm="0">
                                              <p:val>
                                                <p:strVal val="#ppt_y-#ppt_h*1.125000"/>
                                              </p:val>
                                            </p:tav>
                                            <p:tav tm="100000">
                                              <p:val>
                                                <p:strVal val="#ppt_y"/>
                                              </p:val>
                                            </p:tav>
                                          </p:tavLst>
                                        </p:anim>
                                        <p:animEffect transition="in" filter="wipe(down)">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2" presetClass="entr" presetSubtype="4"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p:tgtEl>
                                              <p:spTgt spid="28"/>
                                            </p:tgtEl>
                                            <p:attrNameLst>
                                              <p:attrName>ppt_y</p:attrName>
                                            </p:attrNameLst>
                                          </p:cBhvr>
                                          <p:tavLst>
                                            <p:tav tm="0">
                                              <p:val>
                                                <p:strVal val="#ppt_y+#ppt_h*1.125000"/>
                                              </p:val>
                                            </p:tav>
                                            <p:tav tm="100000">
                                              <p:val>
                                                <p:strVal val="#ppt_y"/>
                                              </p:val>
                                            </p:tav>
                                          </p:tavLst>
                                        </p:anim>
                                        <p:animEffect transition="in" filter="wipe(up)">
                                          <p:cBhvr>
                                            <p:cTn id="13" dur="500"/>
                                            <p:tgtEl>
                                              <p:spTgt spid="28"/>
                                            </p:tgtEl>
                                          </p:cBhvr>
                                        </p:animEffect>
                                      </p:childTnLst>
                                    </p:cTn>
                                  </p:par>
                                  <p:par>
                                    <p:cTn id="14" presetID="12" presetClass="entr" presetSubtype="1" fill="hold" nodeType="withEffect">
                                      <p:stCondLst>
                                        <p:cond delay="25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p:tgtEl>
                                              <p:spTgt spid="29"/>
                                            </p:tgtEl>
                                            <p:attrNameLst>
                                              <p:attrName>ppt_y</p:attrName>
                                            </p:attrNameLst>
                                          </p:cBhvr>
                                          <p:tavLst>
                                            <p:tav tm="0">
                                              <p:val>
                                                <p:strVal val="#ppt_y-#ppt_h*1.125000"/>
                                              </p:val>
                                            </p:tav>
                                            <p:tav tm="100000">
                                              <p:val>
                                                <p:strVal val="#ppt_y"/>
                                              </p:val>
                                            </p:tav>
                                          </p:tavLst>
                                        </p:anim>
                                        <p:animEffect transition="in" filter="wipe(down)">
                                          <p:cBhvr>
                                            <p:cTn id="17" dur="500"/>
                                            <p:tgtEl>
                                              <p:spTgt spid="29"/>
                                            </p:tgtEl>
                                          </p:cBhvr>
                                        </p:animEffect>
                                      </p:childTnLst>
                                    </p:cTn>
                                  </p:par>
                                  <p:par>
                                    <p:cTn id="18" presetID="12" presetClass="entr" presetSubtype="4" fill="hold" nodeType="withEffect">
                                      <p:stCondLst>
                                        <p:cond delay="50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p:tgtEl>
                                              <p:spTgt spid="30"/>
                                            </p:tgtEl>
                                            <p:attrNameLst>
                                              <p:attrName>ppt_y</p:attrName>
                                            </p:attrNameLst>
                                          </p:cBhvr>
                                          <p:tavLst>
                                            <p:tav tm="0">
                                              <p:val>
                                                <p:strVal val="#ppt_y+#ppt_h*1.125000"/>
                                              </p:val>
                                            </p:tav>
                                            <p:tav tm="100000">
                                              <p:val>
                                                <p:strVal val="#ppt_y"/>
                                              </p:val>
                                            </p:tav>
                                          </p:tavLst>
                                        </p:anim>
                                        <p:animEffect transition="in" filter="wipe(up)">
                                          <p:cBhvr>
                                            <p:cTn id="21" dur="500"/>
                                            <p:tgtEl>
                                              <p:spTgt spid="30"/>
                                            </p:tgtEl>
                                          </p:cBhvr>
                                        </p:animEffect>
                                      </p:childTnLst>
                                    </p:cTn>
                                  </p:par>
                                  <p:par>
                                    <p:cTn id="22" presetID="12" presetClass="entr" presetSubtype="1" fill="hold" nodeType="withEffect">
                                      <p:stCondLst>
                                        <p:cond delay="75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p:tgtEl>
                                              <p:spTgt spid="31"/>
                                            </p:tgtEl>
                                            <p:attrNameLst>
                                              <p:attrName>ppt_y</p:attrName>
                                            </p:attrNameLst>
                                          </p:cBhvr>
                                          <p:tavLst>
                                            <p:tav tm="0">
                                              <p:val>
                                                <p:strVal val="#ppt_y-#ppt_h*1.125000"/>
                                              </p:val>
                                            </p:tav>
                                            <p:tav tm="100000">
                                              <p:val>
                                                <p:strVal val="#ppt_y"/>
                                              </p:val>
                                            </p:tav>
                                          </p:tavLst>
                                        </p:anim>
                                        <p:animEffect transition="in" filter="wipe(down)">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20581" y="407520"/>
            <a:ext cx="5603270" cy="786658"/>
            <a:chOff x="3320581" y="694122"/>
            <a:chExt cx="5603270" cy="786658"/>
          </a:xfrm>
        </p:grpSpPr>
        <p:sp>
          <p:nvSpPr>
            <p:cNvPr id="2" name="文本框 1"/>
            <p:cNvSpPr txBox="1"/>
            <p:nvPr/>
          </p:nvSpPr>
          <p:spPr>
            <a:xfrm>
              <a:off x="4388410" y="694122"/>
              <a:ext cx="346761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标题文字添加此处</a:t>
              </a:r>
              <a:endPar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3320581" y="1203973"/>
              <a:ext cx="5603270" cy="27680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This template is applicable to work summary, work plan, work report,</a:t>
              </a:r>
              <a:endParaRPr kumimoji="0" lang="zh-CN" altLang="en-US" sz="11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endParaRPr>
            </a:p>
          </p:txBody>
        </p:sp>
      </p:grpSp>
      <p:grpSp>
        <p:nvGrpSpPr>
          <p:cNvPr id="7" name="组合 6"/>
          <p:cNvGrpSpPr/>
          <p:nvPr/>
        </p:nvGrpSpPr>
        <p:grpSpPr>
          <a:xfrm>
            <a:off x="1425527" y="2254901"/>
            <a:ext cx="1821670" cy="1821670"/>
            <a:chOff x="1179990" y="1704029"/>
            <a:chExt cx="3208420" cy="3208420"/>
          </a:xfrm>
        </p:grpSpPr>
        <p:sp>
          <p:nvSpPr>
            <p:cNvPr id="6" name="弧形 5"/>
            <p:cNvSpPr/>
            <p:nvPr/>
          </p:nvSpPr>
          <p:spPr>
            <a:xfrm>
              <a:off x="1179990" y="1704029"/>
              <a:ext cx="3208420" cy="3208420"/>
            </a:xfrm>
            <a:prstGeom prst="arc">
              <a:avLst>
                <a:gd name="adj1" fmla="val 2120891"/>
                <a:gd name="adj2" fmla="val 16235822"/>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弧形 4"/>
            <p:cNvSpPr/>
            <p:nvPr/>
          </p:nvSpPr>
          <p:spPr>
            <a:xfrm>
              <a:off x="1179990" y="1704029"/>
              <a:ext cx="3208420" cy="3208420"/>
            </a:xfrm>
            <a:prstGeom prst="arc">
              <a:avLst>
                <a:gd name="adj1" fmla="val 16191410"/>
                <a:gd name="adj2" fmla="val 5586727"/>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8" name="组合 7"/>
          <p:cNvGrpSpPr/>
          <p:nvPr/>
        </p:nvGrpSpPr>
        <p:grpSpPr>
          <a:xfrm>
            <a:off x="3931953" y="2254901"/>
            <a:ext cx="1821670" cy="1821670"/>
            <a:chOff x="1179990" y="1704029"/>
            <a:chExt cx="3208420" cy="3208420"/>
          </a:xfrm>
        </p:grpSpPr>
        <p:sp>
          <p:nvSpPr>
            <p:cNvPr id="9" name="弧形 8"/>
            <p:cNvSpPr/>
            <p:nvPr/>
          </p:nvSpPr>
          <p:spPr>
            <a:xfrm>
              <a:off x="1179990" y="1704029"/>
              <a:ext cx="3208420" cy="3208420"/>
            </a:xfrm>
            <a:prstGeom prst="arc">
              <a:avLst>
                <a:gd name="adj1" fmla="val 2120891"/>
                <a:gd name="adj2" fmla="val 16235822"/>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弧形 9"/>
            <p:cNvSpPr/>
            <p:nvPr/>
          </p:nvSpPr>
          <p:spPr>
            <a:xfrm>
              <a:off x="1179990" y="1704029"/>
              <a:ext cx="3208420" cy="3208420"/>
            </a:xfrm>
            <a:prstGeom prst="arc">
              <a:avLst>
                <a:gd name="adj1" fmla="val 16191410"/>
                <a:gd name="adj2" fmla="val 12422232"/>
              </a:avLst>
            </a:prstGeom>
            <a:ln w="76200">
              <a:solidFill>
                <a:srgbClr val="28B3C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1" name="组合 10"/>
          <p:cNvGrpSpPr/>
          <p:nvPr/>
        </p:nvGrpSpPr>
        <p:grpSpPr>
          <a:xfrm>
            <a:off x="6438379" y="2254901"/>
            <a:ext cx="1821670" cy="1821670"/>
            <a:chOff x="1179990" y="1704029"/>
            <a:chExt cx="3208420" cy="3208420"/>
          </a:xfrm>
        </p:grpSpPr>
        <p:sp>
          <p:nvSpPr>
            <p:cNvPr id="12" name="弧形 11"/>
            <p:cNvSpPr/>
            <p:nvPr/>
          </p:nvSpPr>
          <p:spPr>
            <a:xfrm>
              <a:off x="1179990" y="1704029"/>
              <a:ext cx="3208420" cy="3208420"/>
            </a:xfrm>
            <a:prstGeom prst="arc">
              <a:avLst>
                <a:gd name="adj1" fmla="val 2120891"/>
                <a:gd name="adj2" fmla="val 16235822"/>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弧形 12"/>
            <p:cNvSpPr/>
            <p:nvPr/>
          </p:nvSpPr>
          <p:spPr>
            <a:xfrm>
              <a:off x="1179990" y="1704029"/>
              <a:ext cx="3208420" cy="3208420"/>
            </a:xfrm>
            <a:prstGeom prst="arc">
              <a:avLst>
                <a:gd name="adj1" fmla="val 16191410"/>
                <a:gd name="adj2" fmla="val 2280627"/>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4" name="组合 13"/>
          <p:cNvGrpSpPr/>
          <p:nvPr/>
        </p:nvGrpSpPr>
        <p:grpSpPr>
          <a:xfrm>
            <a:off x="8944804" y="2254901"/>
            <a:ext cx="1821670" cy="1821670"/>
            <a:chOff x="1179990" y="1704029"/>
            <a:chExt cx="3208420" cy="3208420"/>
          </a:xfrm>
        </p:grpSpPr>
        <p:sp>
          <p:nvSpPr>
            <p:cNvPr id="15" name="弧形 14"/>
            <p:cNvSpPr/>
            <p:nvPr/>
          </p:nvSpPr>
          <p:spPr>
            <a:xfrm>
              <a:off x="1179990" y="1704029"/>
              <a:ext cx="3208420" cy="3208420"/>
            </a:xfrm>
            <a:prstGeom prst="arc">
              <a:avLst>
                <a:gd name="adj1" fmla="val 2120891"/>
                <a:gd name="adj2" fmla="val 16235822"/>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弧形 15"/>
            <p:cNvSpPr/>
            <p:nvPr/>
          </p:nvSpPr>
          <p:spPr>
            <a:xfrm>
              <a:off x="1179990" y="1704029"/>
              <a:ext cx="3208420" cy="3208420"/>
            </a:xfrm>
            <a:prstGeom prst="arc">
              <a:avLst>
                <a:gd name="adj1" fmla="val 16191410"/>
                <a:gd name="adj2" fmla="val 9086215"/>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8" name="组合 17"/>
          <p:cNvGrpSpPr/>
          <p:nvPr/>
        </p:nvGrpSpPr>
        <p:grpSpPr>
          <a:xfrm>
            <a:off x="1215375" y="4395460"/>
            <a:ext cx="2241974" cy="1331353"/>
            <a:chOff x="1647465" y="1679756"/>
            <a:chExt cx="2241974" cy="1331353"/>
          </a:xfrm>
        </p:grpSpPr>
        <p:sp>
          <p:nvSpPr>
            <p:cNvPr id="19" name="矩形 18"/>
            <p:cNvSpPr/>
            <p:nvPr/>
          </p:nvSpPr>
          <p:spPr>
            <a:xfrm>
              <a:off x="1647465" y="2032380"/>
              <a:ext cx="2241974" cy="978729"/>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200" dirty="0">
                <a:solidFill>
                  <a:schemeClr val="tx1">
                    <a:lumMod val="50000"/>
                    <a:lumOff val="50000"/>
                  </a:schemeClr>
                </a:solidFill>
              </a:endParaRPr>
            </a:p>
          </p:txBody>
        </p:sp>
        <p:sp>
          <p:nvSpPr>
            <p:cNvPr id="20" name="矩形 19"/>
            <p:cNvSpPr/>
            <p:nvPr/>
          </p:nvSpPr>
          <p:spPr>
            <a:xfrm>
              <a:off x="1647465" y="1679756"/>
              <a:ext cx="2241974" cy="424732"/>
            </a:xfrm>
            <a:prstGeom prst="rect">
              <a:avLst/>
            </a:prstGeom>
          </p:spPr>
          <p:txBody>
            <a:bodyPr wrap="square">
              <a:spAutoFit/>
            </a:bodyPr>
            <a:lstStyle/>
            <a:p>
              <a:pPr algn="ctr">
                <a:lnSpc>
                  <a:spcPct val="120000"/>
                </a:lnSpc>
              </a:pPr>
              <a:r>
                <a:rPr lang="zh-CN" altLang="en-US" dirty="0"/>
                <a:t>标题文字添加</a:t>
              </a:r>
              <a:endParaRPr lang="zh-CN" altLang="en-US" dirty="0"/>
            </a:p>
          </p:txBody>
        </p:sp>
      </p:grpSp>
      <p:grpSp>
        <p:nvGrpSpPr>
          <p:cNvPr id="21" name="组合 20"/>
          <p:cNvGrpSpPr/>
          <p:nvPr/>
        </p:nvGrpSpPr>
        <p:grpSpPr>
          <a:xfrm>
            <a:off x="3721801" y="4395460"/>
            <a:ext cx="2241974" cy="1331353"/>
            <a:chOff x="1647465" y="1679756"/>
            <a:chExt cx="2241974" cy="1331353"/>
          </a:xfrm>
        </p:grpSpPr>
        <p:sp>
          <p:nvSpPr>
            <p:cNvPr id="22" name="矩形 21"/>
            <p:cNvSpPr/>
            <p:nvPr/>
          </p:nvSpPr>
          <p:spPr>
            <a:xfrm>
              <a:off x="1647465" y="2032380"/>
              <a:ext cx="2241974" cy="978729"/>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200" dirty="0">
                <a:solidFill>
                  <a:schemeClr val="tx1">
                    <a:lumMod val="50000"/>
                    <a:lumOff val="50000"/>
                  </a:schemeClr>
                </a:solidFill>
              </a:endParaRPr>
            </a:p>
          </p:txBody>
        </p:sp>
        <p:sp>
          <p:nvSpPr>
            <p:cNvPr id="23" name="矩形 22"/>
            <p:cNvSpPr/>
            <p:nvPr/>
          </p:nvSpPr>
          <p:spPr>
            <a:xfrm>
              <a:off x="1647465" y="1679756"/>
              <a:ext cx="2241974" cy="424732"/>
            </a:xfrm>
            <a:prstGeom prst="rect">
              <a:avLst/>
            </a:prstGeom>
          </p:spPr>
          <p:txBody>
            <a:bodyPr wrap="square">
              <a:spAutoFit/>
            </a:bodyPr>
            <a:lstStyle/>
            <a:p>
              <a:pPr algn="ctr">
                <a:lnSpc>
                  <a:spcPct val="120000"/>
                </a:lnSpc>
              </a:pPr>
              <a:r>
                <a:rPr lang="zh-CN" altLang="en-US" dirty="0"/>
                <a:t>标题文字添加</a:t>
              </a:r>
              <a:endParaRPr lang="zh-CN" altLang="en-US" dirty="0"/>
            </a:p>
          </p:txBody>
        </p:sp>
      </p:grpSp>
      <p:grpSp>
        <p:nvGrpSpPr>
          <p:cNvPr id="24" name="组合 23"/>
          <p:cNvGrpSpPr/>
          <p:nvPr/>
        </p:nvGrpSpPr>
        <p:grpSpPr>
          <a:xfrm>
            <a:off x="6228227" y="4395460"/>
            <a:ext cx="2241974" cy="1331353"/>
            <a:chOff x="1647465" y="1679756"/>
            <a:chExt cx="2241974" cy="1331353"/>
          </a:xfrm>
        </p:grpSpPr>
        <p:sp>
          <p:nvSpPr>
            <p:cNvPr id="25" name="矩形 24"/>
            <p:cNvSpPr/>
            <p:nvPr/>
          </p:nvSpPr>
          <p:spPr>
            <a:xfrm>
              <a:off x="1647465" y="2032380"/>
              <a:ext cx="2241974" cy="978729"/>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200" dirty="0">
                <a:solidFill>
                  <a:schemeClr val="tx1">
                    <a:lumMod val="50000"/>
                    <a:lumOff val="50000"/>
                  </a:schemeClr>
                </a:solidFill>
              </a:endParaRPr>
            </a:p>
          </p:txBody>
        </p:sp>
        <p:sp>
          <p:nvSpPr>
            <p:cNvPr id="26" name="矩形 25"/>
            <p:cNvSpPr/>
            <p:nvPr/>
          </p:nvSpPr>
          <p:spPr>
            <a:xfrm>
              <a:off x="1647465" y="1679756"/>
              <a:ext cx="2241974" cy="424732"/>
            </a:xfrm>
            <a:prstGeom prst="rect">
              <a:avLst/>
            </a:prstGeom>
          </p:spPr>
          <p:txBody>
            <a:bodyPr wrap="square">
              <a:spAutoFit/>
            </a:bodyPr>
            <a:lstStyle/>
            <a:p>
              <a:pPr algn="ctr">
                <a:lnSpc>
                  <a:spcPct val="120000"/>
                </a:lnSpc>
              </a:pPr>
              <a:r>
                <a:rPr lang="zh-CN" altLang="en-US" dirty="0"/>
                <a:t>标题文字添加</a:t>
              </a:r>
              <a:endParaRPr lang="zh-CN" altLang="en-US" dirty="0"/>
            </a:p>
          </p:txBody>
        </p:sp>
      </p:grpSp>
      <p:grpSp>
        <p:nvGrpSpPr>
          <p:cNvPr id="27" name="组合 26"/>
          <p:cNvGrpSpPr/>
          <p:nvPr/>
        </p:nvGrpSpPr>
        <p:grpSpPr>
          <a:xfrm>
            <a:off x="8734652" y="4395460"/>
            <a:ext cx="2241974" cy="1331353"/>
            <a:chOff x="1647465" y="1679756"/>
            <a:chExt cx="2241974" cy="1331353"/>
          </a:xfrm>
        </p:grpSpPr>
        <p:sp>
          <p:nvSpPr>
            <p:cNvPr id="28" name="矩形 27"/>
            <p:cNvSpPr/>
            <p:nvPr/>
          </p:nvSpPr>
          <p:spPr>
            <a:xfrm>
              <a:off x="1647465" y="2032380"/>
              <a:ext cx="2241974" cy="978729"/>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200" dirty="0">
                <a:solidFill>
                  <a:schemeClr val="tx1">
                    <a:lumMod val="50000"/>
                    <a:lumOff val="50000"/>
                  </a:schemeClr>
                </a:solidFill>
              </a:endParaRPr>
            </a:p>
          </p:txBody>
        </p:sp>
        <p:sp>
          <p:nvSpPr>
            <p:cNvPr id="29" name="矩形 28"/>
            <p:cNvSpPr/>
            <p:nvPr/>
          </p:nvSpPr>
          <p:spPr>
            <a:xfrm>
              <a:off x="1647465" y="1679756"/>
              <a:ext cx="2241974" cy="424732"/>
            </a:xfrm>
            <a:prstGeom prst="rect">
              <a:avLst/>
            </a:prstGeom>
          </p:spPr>
          <p:txBody>
            <a:bodyPr wrap="square">
              <a:spAutoFit/>
            </a:bodyPr>
            <a:lstStyle/>
            <a:p>
              <a:pPr algn="ctr">
                <a:lnSpc>
                  <a:spcPct val="120000"/>
                </a:lnSpc>
              </a:pPr>
              <a:r>
                <a:rPr lang="zh-CN" altLang="en-US" dirty="0"/>
                <a:t>标题文字添加</a:t>
              </a:r>
              <a:endParaRPr lang="zh-CN" altLang="en-US" dirty="0"/>
            </a:p>
          </p:txBody>
        </p:sp>
      </p:grpSp>
      <p:sp>
        <p:nvSpPr>
          <p:cNvPr id="30" name="矩形 29"/>
          <p:cNvSpPr/>
          <p:nvPr/>
        </p:nvSpPr>
        <p:spPr>
          <a:xfrm>
            <a:off x="1425527" y="2824104"/>
            <a:ext cx="1821670" cy="683264"/>
          </a:xfrm>
          <a:prstGeom prst="rect">
            <a:avLst/>
          </a:prstGeom>
        </p:spPr>
        <p:txBody>
          <a:bodyPr wrap="square">
            <a:spAutoFit/>
          </a:bodyPr>
          <a:lstStyle/>
          <a:p>
            <a:pPr algn="ctr">
              <a:lnSpc>
                <a:spcPct val="120000"/>
              </a:lnSpc>
            </a:pPr>
            <a:r>
              <a:rPr lang="en-US" altLang="zh-CN" sz="3200" dirty="0"/>
              <a:t>50%</a:t>
            </a:r>
            <a:endParaRPr lang="zh-CN" altLang="en-US" sz="3200" dirty="0"/>
          </a:p>
        </p:txBody>
      </p:sp>
      <p:sp>
        <p:nvSpPr>
          <p:cNvPr id="31" name="矩形 30"/>
          <p:cNvSpPr/>
          <p:nvPr/>
        </p:nvSpPr>
        <p:spPr>
          <a:xfrm>
            <a:off x="3931952" y="2824104"/>
            <a:ext cx="1821670" cy="628955"/>
          </a:xfrm>
          <a:prstGeom prst="rect">
            <a:avLst/>
          </a:prstGeom>
        </p:spPr>
        <p:txBody>
          <a:bodyPr wrap="square">
            <a:spAutoFit/>
          </a:bodyPr>
          <a:lstStyle/>
          <a:p>
            <a:pPr algn="ctr">
              <a:lnSpc>
                <a:spcPct val="120000"/>
              </a:lnSpc>
            </a:pPr>
            <a:r>
              <a:rPr lang="en-US" altLang="zh-CN" sz="3200" dirty="0"/>
              <a:t>83%</a:t>
            </a:r>
            <a:endParaRPr lang="zh-CN" altLang="en-US" sz="3200" dirty="0"/>
          </a:p>
        </p:txBody>
      </p:sp>
      <p:sp>
        <p:nvSpPr>
          <p:cNvPr id="32" name="矩形 31"/>
          <p:cNvSpPr/>
          <p:nvPr/>
        </p:nvSpPr>
        <p:spPr>
          <a:xfrm>
            <a:off x="6438377" y="2824104"/>
            <a:ext cx="1821670" cy="628955"/>
          </a:xfrm>
          <a:prstGeom prst="rect">
            <a:avLst/>
          </a:prstGeom>
        </p:spPr>
        <p:txBody>
          <a:bodyPr wrap="square">
            <a:spAutoFit/>
          </a:bodyPr>
          <a:lstStyle/>
          <a:p>
            <a:pPr algn="ctr">
              <a:lnSpc>
                <a:spcPct val="120000"/>
              </a:lnSpc>
            </a:pPr>
            <a:r>
              <a:rPr lang="en-US" altLang="zh-CN" sz="3200" dirty="0"/>
              <a:t>45%</a:t>
            </a:r>
            <a:endParaRPr lang="zh-CN" altLang="en-US" sz="3200" dirty="0"/>
          </a:p>
        </p:txBody>
      </p:sp>
      <p:sp>
        <p:nvSpPr>
          <p:cNvPr id="33" name="矩形 32"/>
          <p:cNvSpPr/>
          <p:nvPr/>
        </p:nvSpPr>
        <p:spPr>
          <a:xfrm>
            <a:off x="8944802" y="2824104"/>
            <a:ext cx="1821670" cy="628955"/>
          </a:xfrm>
          <a:prstGeom prst="rect">
            <a:avLst/>
          </a:prstGeom>
        </p:spPr>
        <p:txBody>
          <a:bodyPr wrap="square">
            <a:spAutoFit/>
          </a:bodyPr>
          <a:lstStyle/>
          <a:p>
            <a:pPr algn="ctr">
              <a:lnSpc>
                <a:spcPct val="120000"/>
              </a:lnSpc>
            </a:pPr>
            <a:r>
              <a:rPr lang="en-US" altLang="zh-CN" sz="3200" dirty="0"/>
              <a:t>72%</a:t>
            </a:r>
            <a:endParaRPr lang="zh-CN" altLang="en-US" sz="3200" dirty="0"/>
          </a:p>
        </p:txBody>
      </p:sp>
    </p:spTree>
  </p:cSld>
  <p:clrMapOvr>
    <a:masterClrMapping/>
  </p:clrMapOvr>
  <mc:AlternateContent xmlns:mc="http://schemas.openxmlformats.org/markup-compatibility/2006">
    <mc:Choice xmlns:p14="http://schemas.microsoft.com/office/powerpoint/2010/main" Requires="p14">
      <p:transition spd="slow" p14:dur="1250" advTm="3000">
        <p14:switch dir="r"/>
      </p:transition>
    </mc:Choice>
    <mc:Fallback>
      <p:transition spd="slow" advTm="3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par>
                                    <p:cTn id="11" presetID="21" presetClass="entr" presetSubtype="1" fill="hold" nodeType="with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par>
                                    <p:cTn id="14" presetID="21" presetClass="entr" presetSubtype="1" fill="hold" nodeType="withEffect">
                                      <p:stCondLst>
                                        <p:cond delay="750"/>
                                      </p:stCondLst>
                                      <p:childTnLst>
                                        <p:set>
                                          <p:cBhvr>
                                            <p:cTn id="15" dur="1" fill="hold">
                                              <p:stCondLst>
                                                <p:cond delay="0"/>
                                              </p:stCondLst>
                                            </p:cTn>
                                            <p:tgtEl>
                                              <p:spTgt spid="14"/>
                                            </p:tgtEl>
                                            <p:attrNameLst>
                                              <p:attrName>style.visibility</p:attrName>
                                            </p:attrNameLst>
                                          </p:cBhvr>
                                          <p:to>
                                            <p:strVal val="visible"/>
                                          </p:to>
                                        </p:set>
                                        <p:animEffect transition="in" filter="wheel(1)">
                                          <p:cBhvr>
                                            <p:cTn id="16" dur="2000"/>
                                            <p:tgtEl>
                                              <p:spTgt spid="14"/>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Effect transition="in" filter="fade">
                                          <p:cBhvr>
                                            <p:cTn id="32" dur="500"/>
                                            <p:tgtEl>
                                              <p:spTgt spid="3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2500"/>
                                </p:stCondLst>
                                <p:childTnLst>
                                  <p:par>
                                    <p:cTn id="39" presetID="2" presetClass="entr" presetSubtype="4" fill="hold" nodeType="afterEffect" p14:presetBounceEnd="55000">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14:bounceEnd="55000">
                                          <p:cBhvr additive="base">
                                            <p:cTn id="41" dur="1000" fill="hold"/>
                                            <p:tgtEl>
                                              <p:spTgt spid="18"/>
                                            </p:tgtEl>
                                            <p:attrNameLst>
                                              <p:attrName>ppt_x</p:attrName>
                                            </p:attrNameLst>
                                          </p:cBhvr>
                                          <p:tavLst>
                                            <p:tav tm="0">
                                              <p:val>
                                                <p:strVal val="#ppt_x"/>
                                              </p:val>
                                            </p:tav>
                                            <p:tav tm="100000">
                                              <p:val>
                                                <p:strVal val="#ppt_x"/>
                                              </p:val>
                                            </p:tav>
                                          </p:tavLst>
                                        </p:anim>
                                        <p:anim calcmode="lin" valueType="num" p14:bounceEnd="55000">
                                          <p:cBhvr additive="base">
                                            <p:cTn id="42" dur="10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14:presetBounceEnd="55000">
                                      <p:stCondLst>
                                        <p:cond delay="250"/>
                                      </p:stCondLst>
                                      <p:childTnLst>
                                        <p:set>
                                          <p:cBhvr>
                                            <p:cTn id="44" dur="1" fill="hold">
                                              <p:stCondLst>
                                                <p:cond delay="0"/>
                                              </p:stCondLst>
                                            </p:cTn>
                                            <p:tgtEl>
                                              <p:spTgt spid="21"/>
                                            </p:tgtEl>
                                            <p:attrNameLst>
                                              <p:attrName>style.visibility</p:attrName>
                                            </p:attrNameLst>
                                          </p:cBhvr>
                                          <p:to>
                                            <p:strVal val="visible"/>
                                          </p:to>
                                        </p:set>
                                        <p:anim calcmode="lin" valueType="num" p14:bounceEnd="55000">
                                          <p:cBhvr additive="base">
                                            <p:cTn id="45" dur="1000" fill="hold"/>
                                            <p:tgtEl>
                                              <p:spTgt spid="21"/>
                                            </p:tgtEl>
                                            <p:attrNameLst>
                                              <p:attrName>ppt_x</p:attrName>
                                            </p:attrNameLst>
                                          </p:cBhvr>
                                          <p:tavLst>
                                            <p:tav tm="0">
                                              <p:val>
                                                <p:strVal val="#ppt_x"/>
                                              </p:val>
                                            </p:tav>
                                            <p:tav tm="100000">
                                              <p:val>
                                                <p:strVal val="#ppt_x"/>
                                              </p:val>
                                            </p:tav>
                                          </p:tavLst>
                                        </p:anim>
                                        <p:anim calcmode="lin" valueType="num" p14:bounceEnd="55000">
                                          <p:cBhvr additive="base">
                                            <p:cTn id="46" dur="100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14:presetBounceEnd="55000">
                                      <p:stCondLst>
                                        <p:cond delay="500"/>
                                      </p:stCondLst>
                                      <p:childTnLst>
                                        <p:set>
                                          <p:cBhvr>
                                            <p:cTn id="48" dur="1" fill="hold">
                                              <p:stCondLst>
                                                <p:cond delay="0"/>
                                              </p:stCondLst>
                                            </p:cTn>
                                            <p:tgtEl>
                                              <p:spTgt spid="24"/>
                                            </p:tgtEl>
                                            <p:attrNameLst>
                                              <p:attrName>style.visibility</p:attrName>
                                            </p:attrNameLst>
                                          </p:cBhvr>
                                          <p:to>
                                            <p:strVal val="visible"/>
                                          </p:to>
                                        </p:set>
                                        <p:anim calcmode="lin" valueType="num" p14:bounceEnd="55000">
                                          <p:cBhvr additive="base">
                                            <p:cTn id="49" dur="1000" fill="hold"/>
                                            <p:tgtEl>
                                              <p:spTgt spid="24"/>
                                            </p:tgtEl>
                                            <p:attrNameLst>
                                              <p:attrName>ppt_x</p:attrName>
                                            </p:attrNameLst>
                                          </p:cBhvr>
                                          <p:tavLst>
                                            <p:tav tm="0">
                                              <p:val>
                                                <p:strVal val="#ppt_x"/>
                                              </p:val>
                                            </p:tav>
                                            <p:tav tm="100000">
                                              <p:val>
                                                <p:strVal val="#ppt_x"/>
                                              </p:val>
                                            </p:tav>
                                          </p:tavLst>
                                        </p:anim>
                                        <p:anim calcmode="lin" valueType="num" p14:bounceEnd="55000">
                                          <p:cBhvr additive="base">
                                            <p:cTn id="50" dur="1000" fill="hold"/>
                                            <p:tgtEl>
                                              <p:spTgt spid="2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14:presetBounceEnd="55000">
                                      <p:stCondLst>
                                        <p:cond delay="750"/>
                                      </p:stCondLst>
                                      <p:childTnLst>
                                        <p:set>
                                          <p:cBhvr>
                                            <p:cTn id="52" dur="1" fill="hold">
                                              <p:stCondLst>
                                                <p:cond delay="0"/>
                                              </p:stCondLst>
                                            </p:cTn>
                                            <p:tgtEl>
                                              <p:spTgt spid="27"/>
                                            </p:tgtEl>
                                            <p:attrNameLst>
                                              <p:attrName>style.visibility</p:attrName>
                                            </p:attrNameLst>
                                          </p:cBhvr>
                                          <p:to>
                                            <p:strVal val="visible"/>
                                          </p:to>
                                        </p:set>
                                        <p:anim calcmode="lin" valueType="num" p14:bounceEnd="55000">
                                          <p:cBhvr additive="base">
                                            <p:cTn id="53" dur="1000" fill="hold"/>
                                            <p:tgtEl>
                                              <p:spTgt spid="27"/>
                                            </p:tgtEl>
                                            <p:attrNameLst>
                                              <p:attrName>ppt_x</p:attrName>
                                            </p:attrNameLst>
                                          </p:cBhvr>
                                          <p:tavLst>
                                            <p:tav tm="0">
                                              <p:val>
                                                <p:strVal val="#ppt_x"/>
                                              </p:val>
                                            </p:tav>
                                            <p:tav tm="100000">
                                              <p:val>
                                                <p:strVal val="#ppt_x"/>
                                              </p:val>
                                            </p:tav>
                                          </p:tavLst>
                                        </p:anim>
                                        <p:anim calcmode="lin" valueType="num" p14:bounceEnd="55000">
                                          <p:cBhvr additive="base">
                                            <p:cTn id="54"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par>
                                    <p:cTn id="11" presetID="21" presetClass="entr" presetSubtype="1" fill="hold" nodeType="with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par>
                                    <p:cTn id="14" presetID="21" presetClass="entr" presetSubtype="1" fill="hold" nodeType="withEffect">
                                      <p:stCondLst>
                                        <p:cond delay="750"/>
                                      </p:stCondLst>
                                      <p:childTnLst>
                                        <p:set>
                                          <p:cBhvr>
                                            <p:cTn id="15" dur="1" fill="hold">
                                              <p:stCondLst>
                                                <p:cond delay="0"/>
                                              </p:stCondLst>
                                            </p:cTn>
                                            <p:tgtEl>
                                              <p:spTgt spid="14"/>
                                            </p:tgtEl>
                                            <p:attrNameLst>
                                              <p:attrName>style.visibility</p:attrName>
                                            </p:attrNameLst>
                                          </p:cBhvr>
                                          <p:to>
                                            <p:strVal val="visible"/>
                                          </p:to>
                                        </p:set>
                                        <p:animEffect transition="in" filter="wheel(1)">
                                          <p:cBhvr>
                                            <p:cTn id="16" dur="2000"/>
                                            <p:tgtEl>
                                              <p:spTgt spid="14"/>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Effect transition="in" filter="fade">
                                          <p:cBhvr>
                                            <p:cTn id="32" dur="500"/>
                                            <p:tgtEl>
                                              <p:spTgt spid="3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2500"/>
                                </p:stCondLst>
                                <p:childTnLst>
                                  <p:par>
                                    <p:cTn id="39" presetID="2" presetClass="entr" presetSubtype="4"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25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1000" fill="hold"/>
                                            <p:tgtEl>
                                              <p:spTgt spid="21"/>
                                            </p:tgtEl>
                                            <p:attrNameLst>
                                              <p:attrName>ppt_x</p:attrName>
                                            </p:attrNameLst>
                                          </p:cBhvr>
                                          <p:tavLst>
                                            <p:tav tm="0">
                                              <p:val>
                                                <p:strVal val="#ppt_x"/>
                                              </p:val>
                                            </p:tav>
                                            <p:tav tm="100000">
                                              <p:val>
                                                <p:strVal val="#ppt_x"/>
                                              </p:val>
                                            </p:tav>
                                          </p:tavLst>
                                        </p:anim>
                                        <p:anim calcmode="lin" valueType="num">
                                          <p:cBhvr additive="base">
                                            <p:cTn id="46" dur="100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50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1000" fill="hold"/>
                                            <p:tgtEl>
                                              <p:spTgt spid="24"/>
                                            </p:tgtEl>
                                            <p:attrNameLst>
                                              <p:attrName>ppt_x</p:attrName>
                                            </p:attrNameLst>
                                          </p:cBhvr>
                                          <p:tavLst>
                                            <p:tav tm="0">
                                              <p:val>
                                                <p:strVal val="#ppt_x"/>
                                              </p:val>
                                            </p:tav>
                                            <p:tav tm="100000">
                                              <p:val>
                                                <p:strVal val="#ppt_x"/>
                                              </p:val>
                                            </p:tav>
                                          </p:tavLst>
                                        </p:anim>
                                        <p:anim calcmode="lin" valueType="num">
                                          <p:cBhvr additive="base">
                                            <p:cTn id="50" dur="1000" fill="hold"/>
                                            <p:tgtEl>
                                              <p:spTgt spid="2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75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1000" fill="hold"/>
                                            <p:tgtEl>
                                              <p:spTgt spid="27"/>
                                            </p:tgtEl>
                                            <p:attrNameLst>
                                              <p:attrName>ppt_x</p:attrName>
                                            </p:attrNameLst>
                                          </p:cBhvr>
                                          <p:tavLst>
                                            <p:tav tm="0">
                                              <p:val>
                                                <p:strVal val="#ppt_x"/>
                                              </p:val>
                                            </p:tav>
                                            <p:tav tm="100000">
                                              <p:val>
                                                <p:strVal val="#ppt_x"/>
                                              </p:val>
                                            </p:tav>
                                          </p:tavLst>
                                        </p:anim>
                                        <p:anim calcmode="lin" valueType="num">
                                          <p:cBhvr additive="base">
                                            <p:cTn id="54"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20581" y="407520"/>
            <a:ext cx="5603270" cy="786658"/>
            <a:chOff x="3320581" y="694122"/>
            <a:chExt cx="5603270" cy="786658"/>
          </a:xfrm>
        </p:grpSpPr>
        <p:sp>
          <p:nvSpPr>
            <p:cNvPr id="2" name="文本框 1"/>
            <p:cNvSpPr txBox="1"/>
            <p:nvPr/>
          </p:nvSpPr>
          <p:spPr>
            <a:xfrm>
              <a:off x="4388410" y="694122"/>
              <a:ext cx="346761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标题文字添加此处</a:t>
              </a:r>
              <a:endPar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3320581" y="1203973"/>
              <a:ext cx="5603270" cy="27680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This template is applicable to work summary, work plan, work report,</a:t>
              </a:r>
              <a:endParaRPr kumimoji="0" lang="zh-CN" altLang="en-US" sz="11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endParaRPr>
            </a:p>
          </p:txBody>
        </p:sp>
      </p:grpSp>
      <p:graphicFrame>
        <p:nvGraphicFramePr>
          <p:cNvPr id="7" name="图表 6"/>
          <p:cNvGraphicFramePr/>
          <p:nvPr/>
        </p:nvGraphicFramePr>
        <p:xfrm>
          <a:off x="874712" y="1704029"/>
          <a:ext cx="10442576" cy="3920427"/>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slow" p14:dur="1250" advTm="300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20581" y="407520"/>
            <a:ext cx="5603270" cy="786658"/>
            <a:chOff x="3320581" y="694122"/>
            <a:chExt cx="5603270" cy="786658"/>
          </a:xfrm>
        </p:grpSpPr>
        <p:sp>
          <p:nvSpPr>
            <p:cNvPr id="2" name="文本框 1"/>
            <p:cNvSpPr txBox="1"/>
            <p:nvPr/>
          </p:nvSpPr>
          <p:spPr>
            <a:xfrm>
              <a:off x="4388410" y="694122"/>
              <a:ext cx="346761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标题文字添加此处</a:t>
              </a:r>
              <a:endPar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3320581" y="1203973"/>
              <a:ext cx="5603270" cy="27680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This template is applicable to work summary, work plan, work report,</a:t>
              </a:r>
              <a:endParaRPr kumimoji="0" lang="zh-CN" altLang="en-US" sz="11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endParaRPr>
            </a:p>
          </p:txBody>
        </p:sp>
      </p:grpSp>
      <p:cxnSp>
        <p:nvCxnSpPr>
          <p:cNvPr id="8" name="直接连接符 7"/>
          <p:cNvCxnSpPr/>
          <p:nvPr/>
        </p:nvCxnSpPr>
        <p:spPr>
          <a:xfrm>
            <a:off x="6096000" y="2783306"/>
            <a:ext cx="0" cy="407469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5795419" y="2166688"/>
            <a:ext cx="601161" cy="601161"/>
            <a:chOff x="5795419" y="2166688"/>
            <a:chExt cx="601161" cy="601161"/>
          </a:xfrm>
        </p:grpSpPr>
        <p:sp>
          <p:nvSpPr>
            <p:cNvPr id="31" name="椭圆 30"/>
            <p:cNvSpPr/>
            <p:nvPr/>
          </p:nvSpPr>
          <p:spPr>
            <a:xfrm>
              <a:off x="5795419" y="2166688"/>
              <a:ext cx="601161" cy="6011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 name="android-with-two-arms-up_79421"/>
            <p:cNvSpPr>
              <a:spLocks noChangeAspect="1"/>
            </p:cNvSpPr>
            <p:nvPr/>
          </p:nvSpPr>
          <p:spPr bwMode="auto">
            <a:xfrm>
              <a:off x="5892942" y="2264939"/>
              <a:ext cx="406115" cy="404659"/>
            </a:xfrm>
            <a:custGeom>
              <a:avLst/>
              <a:gdLst>
                <a:gd name="connsiteX0" fmla="*/ 203949 w 330093"/>
                <a:gd name="connsiteY0" fmla="*/ 69835 h 328910"/>
                <a:gd name="connsiteX1" fmla="*/ 213016 w 330093"/>
                <a:gd name="connsiteY1" fmla="*/ 73661 h 328910"/>
                <a:gd name="connsiteX2" fmla="*/ 210426 w 330093"/>
                <a:gd name="connsiteY2" fmla="*/ 81312 h 328910"/>
                <a:gd name="connsiteX3" fmla="*/ 62750 w 330093"/>
                <a:gd name="connsiteY3" fmla="*/ 146348 h 328910"/>
                <a:gd name="connsiteX4" fmla="*/ 60159 w 330093"/>
                <a:gd name="connsiteY4" fmla="*/ 146348 h 328910"/>
                <a:gd name="connsiteX5" fmla="*/ 53682 w 330093"/>
                <a:gd name="connsiteY5" fmla="*/ 142522 h 328910"/>
                <a:gd name="connsiteX6" fmla="*/ 57568 w 330093"/>
                <a:gd name="connsiteY6" fmla="*/ 134871 h 328910"/>
                <a:gd name="connsiteX7" fmla="*/ 203949 w 330093"/>
                <a:gd name="connsiteY7" fmla="*/ 69835 h 328910"/>
                <a:gd name="connsiteX8" fmla="*/ 273803 w 330093"/>
                <a:gd name="connsiteY8" fmla="*/ 38121 h 328910"/>
                <a:gd name="connsiteX9" fmla="*/ 282868 w 330093"/>
                <a:gd name="connsiteY9" fmla="*/ 42056 h 328910"/>
                <a:gd name="connsiteX10" fmla="*/ 278983 w 330093"/>
                <a:gd name="connsiteY10" fmla="*/ 51236 h 328910"/>
                <a:gd name="connsiteX11" fmla="*/ 245311 w 330093"/>
                <a:gd name="connsiteY11" fmla="*/ 65662 h 328910"/>
                <a:gd name="connsiteX12" fmla="*/ 242721 w 330093"/>
                <a:gd name="connsiteY12" fmla="*/ 66973 h 328910"/>
                <a:gd name="connsiteX13" fmla="*/ 236245 w 330093"/>
                <a:gd name="connsiteY13" fmla="*/ 63039 h 328910"/>
                <a:gd name="connsiteX14" fmla="*/ 240131 w 330093"/>
                <a:gd name="connsiteY14" fmla="*/ 53859 h 328910"/>
                <a:gd name="connsiteX15" fmla="*/ 273803 w 330093"/>
                <a:gd name="connsiteY15" fmla="*/ 38121 h 328910"/>
                <a:gd name="connsiteX16" fmla="*/ 310000 w 330093"/>
                <a:gd name="connsiteY16" fmla="*/ 14288 h 328910"/>
                <a:gd name="connsiteX17" fmla="*/ 16595 w 330093"/>
                <a:gd name="connsiteY17" fmla="*/ 143315 h 328910"/>
                <a:gd name="connsiteX18" fmla="*/ 12700 w 330093"/>
                <a:gd name="connsiteY18" fmla="*/ 149766 h 328910"/>
                <a:gd name="connsiteX19" fmla="*/ 17893 w 330093"/>
                <a:gd name="connsiteY19" fmla="*/ 154928 h 328910"/>
                <a:gd name="connsiteX20" fmla="*/ 133437 w 330093"/>
                <a:gd name="connsiteY20" fmla="*/ 183313 h 328910"/>
                <a:gd name="connsiteX21" fmla="*/ 147718 w 330093"/>
                <a:gd name="connsiteY21" fmla="*/ 197506 h 328910"/>
                <a:gd name="connsiteX22" fmla="*/ 176280 w 330093"/>
                <a:gd name="connsiteY22" fmla="*/ 312340 h 328910"/>
                <a:gd name="connsiteX23" fmla="*/ 181473 w 330093"/>
                <a:gd name="connsiteY23" fmla="*/ 316211 h 328910"/>
                <a:gd name="connsiteX24" fmla="*/ 187964 w 330093"/>
                <a:gd name="connsiteY24" fmla="*/ 312340 h 328910"/>
                <a:gd name="connsiteX25" fmla="*/ 317790 w 330093"/>
                <a:gd name="connsiteY25" fmla="*/ 22030 h 328910"/>
                <a:gd name="connsiteX26" fmla="*/ 316492 w 330093"/>
                <a:gd name="connsiteY26" fmla="*/ 15579 h 328910"/>
                <a:gd name="connsiteX27" fmla="*/ 310000 w 330093"/>
                <a:gd name="connsiteY27" fmla="*/ 14288 h 328910"/>
                <a:gd name="connsiteX28" fmla="*/ 303386 w 330093"/>
                <a:gd name="connsiteY28" fmla="*/ 1290 h 328910"/>
                <a:gd name="connsiteX29" fmla="*/ 324042 w 330093"/>
                <a:gd name="connsiteY29" fmla="*/ 5159 h 328910"/>
                <a:gd name="connsiteX30" fmla="*/ 327915 w 330093"/>
                <a:gd name="connsiteY30" fmla="*/ 27087 h 328910"/>
                <a:gd name="connsiteX31" fmla="*/ 198814 w 330093"/>
                <a:gd name="connsiteY31" fmla="*/ 318591 h 328910"/>
                <a:gd name="connsiteX32" fmla="*/ 182031 w 330093"/>
                <a:gd name="connsiteY32" fmla="*/ 328910 h 328910"/>
                <a:gd name="connsiteX33" fmla="*/ 179449 w 330093"/>
                <a:gd name="connsiteY33" fmla="*/ 328910 h 328910"/>
                <a:gd name="connsiteX34" fmla="*/ 162666 w 330093"/>
                <a:gd name="connsiteY34" fmla="*/ 314722 h 328910"/>
                <a:gd name="connsiteX35" fmla="*/ 134264 w 330093"/>
                <a:gd name="connsiteY35" fmla="*/ 199926 h 328910"/>
                <a:gd name="connsiteX36" fmla="*/ 129100 w 330093"/>
                <a:gd name="connsiteY36" fmla="*/ 196056 h 328910"/>
                <a:gd name="connsiteX37" fmla="*/ 14201 w 330093"/>
                <a:gd name="connsiteY37" fmla="*/ 166390 h 328910"/>
                <a:gd name="connsiteX38" fmla="*/ 0 w 330093"/>
                <a:gd name="connsiteY38" fmla="*/ 149622 h 328910"/>
                <a:gd name="connsiteX39" fmla="*/ 11619 w 330093"/>
                <a:gd name="connsiteY39" fmla="*/ 131564 h 328910"/>
                <a:gd name="connsiteX40" fmla="*/ 303386 w 330093"/>
                <a:gd name="connsiteY40" fmla="*/ 1290 h 32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0093" h="328910">
                  <a:moveTo>
                    <a:pt x="203949" y="69835"/>
                  </a:moveTo>
                  <a:cubicBezTo>
                    <a:pt x="207835" y="68560"/>
                    <a:pt x="211721" y="69835"/>
                    <a:pt x="213016" y="73661"/>
                  </a:cubicBezTo>
                  <a:cubicBezTo>
                    <a:pt x="214312" y="76211"/>
                    <a:pt x="213016" y="80037"/>
                    <a:pt x="210426" y="81312"/>
                  </a:cubicBezTo>
                  <a:cubicBezTo>
                    <a:pt x="62750" y="146348"/>
                    <a:pt x="62750" y="146348"/>
                    <a:pt x="62750" y="146348"/>
                  </a:cubicBezTo>
                  <a:cubicBezTo>
                    <a:pt x="61455" y="146348"/>
                    <a:pt x="61455" y="146348"/>
                    <a:pt x="60159" y="146348"/>
                  </a:cubicBezTo>
                  <a:cubicBezTo>
                    <a:pt x="57568" y="146348"/>
                    <a:pt x="54978" y="145073"/>
                    <a:pt x="53682" y="142522"/>
                  </a:cubicBezTo>
                  <a:cubicBezTo>
                    <a:pt x="52387" y="139972"/>
                    <a:pt x="53682" y="136146"/>
                    <a:pt x="57568" y="134871"/>
                  </a:cubicBezTo>
                  <a:cubicBezTo>
                    <a:pt x="203949" y="69835"/>
                    <a:pt x="203949" y="69835"/>
                    <a:pt x="203949" y="69835"/>
                  </a:cubicBezTo>
                  <a:close/>
                  <a:moveTo>
                    <a:pt x="273803" y="38121"/>
                  </a:moveTo>
                  <a:cubicBezTo>
                    <a:pt x="277688" y="36810"/>
                    <a:pt x="281573" y="38121"/>
                    <a:pt x="282868" y="42056"/>
                  </a:cubicBezTo>
                  <a:cubicBezTo>
                    <a:pt x="284163" y="44679"/>
                    <a:pt x="282868" y="48613"/>
                    <a:pt x="278983" y="51236"/>
                  </a:cubicBezTo>
                  <a:cubicBezTo>
                    <a:pt x="245311" y="65662"/>
                    <a:pt x="245311" y="65662"/>
                    <a:pt x="245311" y="65662"/>
                  </a:cubicBezTo>
                  <a:cubicBezTo>
                    <a:pt x="244016" y="66973"/>
                    <a:pt x="244016" y="66973"/>
                    <a:pt x="242721" y="66973"/>
                  </a:cubicBezTo>
                  <a:cubicBezTo>
                    <a:pt x="240131" y="66973"/>
                    <a:pt x="237540" y="65662"/>
                    <a:pt x="236245" y="63039"/>
                  </a:cubicBezTo>
                  <a:cubicBezTo>
                    <a:pt x="234950" y="59104"/>
                    <a:pt x="236245" y="55170"/>
                    <a:pt x="240131" y="53859"/>
                  </a:cubicBezTo>
                  <a:cubicBezTo>
                    <a:pt x="273803" y="38121"/>
                    <a:pt x="273803" y="38121"/>
                    <a:pt x="273803" y="38121"/>
                  </a:cubicBezTo>
                  <a:close/>
                  <a:moveTo>
                    <a:pt x="310000" y="14288"/>
                  </a:moveTo>
                  <a:cubicBezTo>
                    <a:pt x="16595" y="143315"/>
                    <a:pt x="16595" y="143315"/>
                    <a:pt x="16595" y="143315"/>
                  </a:cubicBezTo>
                  <a:cubicBezTo>
                    <a:pt x="12700" y="144605"/>
                    <a:pt x="12700" y="148476"/>
                    <a:pt x="12700" y="149766"/>
                  </a:cubicBezTo>
                  <a:cubicBezTo>
                    <a:pt x="13998" y="149766"/>
                    <a:pt x="13998" y="153637"/>
                    <a:pt x="17893" y="154928"/>
                  </a:cubicBezTo>
                  <a:cubicBezTo>
                    <a:pt x="133437" y="183313"/>
                    <a:pt x="133437" y="183313"/>
                    <a:pt x="133437" y="183313"/>
                  </a:cubicBezTo>
                  <a:cubicBezTo>
                    <a:pt x="139929" y="184604"/>
                    <a:pt x="145122" y="189765"/>
                    <a:pt x="147718" y="197506"/>
                  </a:cubicBezTo>
                  <a:lnTo>
                    <a:pt x="176280" y="312340"/>
                  </a:lnTo>
                  <a:cubicBezTo>
                    <a:pt x="177578" y="316211"/>
                    <a:pt x="180175" y="316211"/>
                    <a:pt x="181473" y="316211"/>
                  </a:cubicBezTo>
                  <a:cubicBezTo>
                    <a:pt x="182771" y="316211"/>
                    <a:pt x="186666" y="316211"/>
                    <a:pt x="187964" y="312340"/>
                  </a:cubicBezTo>
                  <a:cubicBezTo>
                    <a:pt x="317790" y="22030"/>
                    <a:pt x="317790" y="22030"/>
                    <a:pt x="317790" y="22030"/>
                  </a:cubicBezTo>
                  <a:cubicBezTo>
                    <a:pt x="319088" y="18159"/>
                    <a:pt x="317790" y="15579"/>
                    <a:pt x="316492" y="15579"/>
                  </a:cubicBezTo>
                  <a:cubicBezTo>
                    <a:pt x="316492" y="14288"/>
                    <a:pt x="313895" y="12998"/>
                    <a:pt x="310000" y="14288"/>
                  </a:cubicBezTo>
                  <a:close/>
                  <a:moveTo>
                    <a:pt x="303386" y="1290"/>
                  </a:moveTo>
                  <a:cubicBezTo>
                    <a:pt x="309841" y="-1290"/>
                    <a:pt x="318878" y="0"/>
                    <a:pt x="324042" y="5159"/>
                  </a:cubicBezTo>
                  <a:cubicBezTo>
                    <a:pt x="330497" y="11608"/>
                    <a:pt x="331788" y="19347"/>
                    <a:pt x="327915" y="27087"/>
                  </a:cubicBezTo>
                  <a:cubicBezTo>
                    <a:pt x="198814" y="318591"/>
                    <a:pt x="198814" y="318591"/>
                    <a:pt x="198814" y="318591"/>
                  </a:cubicBezTo>
                  <a:cubicBezTo>
                    <a:pt x="196232" y="325041"/>
                    <a:pt x="188486" y="328910"/>
                    <a:pt x="182031" y="328910"/>
                  </a:cubicBezTo>
                  <a:cubicBezTo>
                    <a:pt x="180740" y="328910"/>
                    <a:pt x="180740" y="328910"/>
                    <a:pt x="179449" y="328910"/>
                  </a:cubicBezTo>
                  <a:cubicBezTo>
                    <a:pt x="171703" y="328910"/>
                    <a:pt x="165248" y="322461"/>
                    <a:pt x="162666" y="314722"/>
                  </a:cubicBezTo>
                  <a:cubicBezTo>
                    <a:pt x="134264" y="199926"/>
                    <a:pt x="134264" y="199926"/>
                    <a:pt x="134264" y="199926"/>
                  </a:cubicBezTo>
                  <a:cubicBezTo>
                    <a:pt x="132973" y="198636"/>
                    <a:pt x="131682" y="196056"/>
                    <a:pt x="129100" y="196056"/>
                  </a:cubicBezTo>
                  <a:cubicBezTo>
                    <a:pt x="14201" y="166390"/>
                    <a:pt x="14201" y="166390"/>
                    <a:pt x="14201" y="166390"/>
                  </a:cubicBezTo>
                  <a:cubicBezTo>
                    <a:pt x="6455" y="165100"/>
                    <a:pt x="1291" y="158651"/>
                    <a:pt x="0" y="149622"/>
                  </a:cubicBezTo>
                  <a:cubicBezTo>
                    <a:pt x="0" y="141883"/>
                    <a:pt x="3873" y="134144"/>
                    <a:pt x="11619" y="131564"/>
                  </a:cubicBezTo>
                  <a:cubicBezTo>
                    <a:pt x="303386" y="1290"/>
                    <a:pt x="303386" y="1290"/>
                    <a:pt x="303386" y="1290"/>
                  </a:cubicBezTo>
                  <a:close/>
                </a:path>
              </a:pathLst>
            </a:custGeom>
            <a:solidFill>
              <a:schemeClr val="bg1"/>
            </a:solidFill>
            <a:ln>
              <a:noFill/>
            </a:ln>
          </p:spPr>
          <p:txBody>
            <a:bodyPr/>
            <a:lstStyle/>
            <a:p>
              <a:endParaRPr lang="zh-CN" altLang="en-US"/>
            </a:p>
          </p:txBody>
        </p:sp>
      </p:grpSp>
      <p:grpSp>
        <p:nvGrpSpPr>
          <p:cNvPr id="33" name="组合 32"/>
          <p:cNvGrpSpPr/>
          <p:nvPr/>
        </p:nvGrpSpPr>
        <p:grpSpPr>
          <a:xfrm>
            <a:off x="5795419" y="4520072"/>
            <a:ext cx="601161" cy="601161"/>
            <a:chOff x="5795419" y="2166688"/>
            <a:chExt cx="601161" cy="601161"/>
          </a:xfrm>
        </p:grpSpPr>
        <p:sp>
          <p:nvSpPr>
            <p:cNvPr id="34" name="椭圆 33"/>
            <p:cNvSpPr/>
            <p:nvPr/>
          </p:nvSpPr>
          <p:spPr>
            <a:xfrm>
              <a:off x="5795419" y="2166688"/>
              <a:ext cx="601161" cy="6011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5" name="android-with-two-arms-up_79421"/>
            <p:cNvSpPr>
              <a:spLocks noChangeAspect="1"/>
            </p:cNvSpPr>
            <p:nvPr/>
          </p:nvSpPr>
          <p:spPr bwMode="auto">
            <a:xfrm>
              <a:off x="5928381" y="2264211"/>
              <a:ext cx="335237" cy="406115"/>
            </a:xfrm>
            <a:custGeom>
              <a:avLst/>
              <a:gdLst>
                <a:gd name="connsiteX0" fmla="*/ 172666 w 277813"/>
                <a:gd name="connsiteY0" fmla="*/ 269875 h 336550"/>
                <a:gd name="connsiteX1" fmla="*/ 163463 w 277813"/>
                <a:gd name="connsiteY1" fmla="*/ 279136 h 336550"/>
                <a:gd name="connsiteX2" fmla="*/ 155575 w 277813"/>
                <a:gd name="connsiteY2" fmla="*/ 301625 h 336550"/>
                <a:gd name="connsiteX3" fmla="*/ 239713 w 277813"/>
                <a:gd name="connsiteY3" fmla="*/ 301625 h 336550"/>
                <a:gd name="connsiteX4" fmla="*/ 231825 w 277813"/>
                <a:gd name="connsiteY4" fmla="*/ 279136 h 336550"/>
                <a:gd name="connsiteX5" fmla="*/ 222623 w 277813"/>
                <a:gd name="connsiteY5" fmla="*/ 269875 h 336550"/>
                <a:gd name="connsiteX6" fmla="*/ 214735 w 277813"/>
                <a:gd name="connsiteY6" fmla="*/ 279136 h 336550"/>
                <a:gd name="connsiteX7" fmla="*/ 198959 w 277813"/>
                <a:gd name="connsiteY7" fmla="*/ 296334 h 336550"/>
                <a:gd name="connsiteX8" fmla="*/ 197644 w 277813"/>
                <a:gd name="connsiteY8" fmla="*/ 296334 h 336550"/>
                <a:gd name="connsiteX9" fmla="*/ 196329 w 277813"/>
                <a:gd name="connsiteY9" fmla="*/ 296334 h 336550"/>
                <a:gd name="connsiteX10" fmla="*/ 180554 w 277813"/>
                <a:gd name="connsiteY10" fmla="*/ 279136 h 336550"/>
                <a:gd name="connsiteX11" fmla="*/ 172666 w 277813"/>
                <a:gd name="connsiteY11" fmla="*/ 269875 h 336550"/>
                <a:gd name="connsiteX12" fmla="*/ 204259 w 277813"/>
                <a:gd name="connsiteY12" fmla="*/ 223837 h 336550"/>
                <a:gd name="connsiteX13" fmla="*/ 176478 w 277813"/>
                <a:gd name="connsiteY13" fmla="*/ 234420 h 336550"/>
                <a:gd name="connsiteX14" fmla="*/ 173832 w 277813"/>
                <a:gd name="connsiteY14" fmla="*/ 235743 h 336550"/>
                <a:gd name="connsiteX15" fmla="*/ 173832 w 277813"/>
                <a:gd name="connsiteY15" fmla="*/ 238389 h 336550"/>
                <a:gd name="connsiteX16" fmla="*/ 172509 w 277813"/>
                <a:gd name="connsiteY16" fmla="*/ 238389 h 336550"/>
                <a:gd name="connsiteX17" fmla="*/ 171186 w 277813"/>
                <a:gd name="connsiteY17" fmla="*/ 245003 h 336550"/>
                <a:gd name="connsiteX18" fmla="*/ 176478 w 277813"/>
                <a:gd name="connsiteY18" fmla="*/ 248972 h 336550"/>
                <a:gd name="connsiteX19" fmla="*/ 183092 w 277813"/>
                <a:gd name="connsiteY19" fmla="*/ 260878 h 336550"/>
                <a:gd name="connsiteX20" fmla="*/ 184415 w 277813"/>
                <a:gd name="connsiteY20" fmla="*/ 262201 h 336550"/>
                <a:gd name="connsiteX21" fmla="*/ 185738 w 277813"/>
                <a:gd name="connsiteY21" fmla="*/ 263524 h 336550"/>
                <a:gd name="connsiteX22" fmla="*/ 176478 w 277813"/>
                <a:gd name="connsiteY22" fmla="*/ 267493 h 336550"/>
                <a:gd name="connsiteX23" fmla="*/ 185738 w 277813"/>
                <a:gd name="connsiteY23" fmla="*/ 279400 h 336550"/>
                <a:gd name="connsiteX24" fmla="*/ 193676 w 277813"/>
                <a:gd name="connsiteY24" fmla="*/ 287337 h 336550"/>
                <a:gd name="connsiteX25" fmla="*/ 194999 w 277813"/>
                <a:gd name="connsiteY25" fmla="*/ 279400 h 336550"/>
                <a:gd name="connsiteX26" fmla="*/ 196322 w 277813"/>
                <a:gd name="connsiteY26" fmla="*/ 274108 h 336550"/>
                <a:gd name="connsiteX27" fmla="*/ 192353 w 277813"/>
                <a:gd name="connsiteY27" fmla="*/ 271462 h 336550"/>
                <a:gd name="connsiteX28" fmla="*/ 197645 w 277813"/>
                <a:gd name="connsiteY28" fmla="*/ 266170 h 336550"/>
                <a:gd name="connsiteX29" fmla="*/ 200290 w 277813"/>
                <a:gd name="connsiteY29" fmla="*/ 268816 h 336550"/>
                <a:gd name="connsiteX30" fmla="*/ 202936 w 277813"/>
                <a:gd name="connsiteY30" fmla="*/ 271462 h 336550"/>
                <a:gd name="connsiteX31" fmla="*/ 198968 w 277813"/>
                <a:gd name="connsiteY31" fmla="*/ 274108 h 336550"/>
                <a:gd name="connsiteX32" fmla="*/ 200290 w 277813"/>
                <a:gd name="connsiteY32" fmla="*/ 279400 h 336550"/>
                <a:gd name="connsiteX33" fmla="*/ 202936 w 277813"/>
                <a:gd name="connsiteY33" fmla="*/ 287337 h 336550"/>
                <a:gd name="connsiteX34" fmla="*/ 209551 w 277813"/>
                <a:gd name="connsiteY34" fmla="*/ 279400 h 336550"/>
                <a:gd name="connsiteX35" fmla="*/ 218811 w 277813"/>
                <a:gd name="connsiteY35" fmla="*/ 267493 h 336550"/>
                <a:gd name="connsiteX36" fmla="*/ 209551 w 277813"/>
                <a:gd name="connsiteY36" fmla="*/ 263524 h 336550"/>
                <a:gd name="connsiteX37" fmla="*/ 210874 w 277813"/>
                <a:gd name="connsiteY37" fmla="*/ 262201 h 336550"/>
                <a:gd name="connsiteX38" fmla="*/ 212197 w 277813"/>
                <a:gd name="connsiteY38" fmla="*/ 260878 h 336550"/>
                <a:gd name="connsiteX39" fmla="*/ 218811 w 277813"/>
                <a:gd name="connsiteY39" fmla="*/ 248972 h 336550"/>
                <a:gd name="connsiteX40" fmla="*/ 224103 w 277813"/>
                <a:gd name="connsiteY40" fmla="*/ 243681 h 336550"/>
                <a:gd name="connsiteX41" fmla="*/ 222780 w 277813"/>
                <a:gd name="connsiteY41" fmla="*/ 238389 h 336550"/>
                <a:gd name="connsiteX42" fmla="*/ 221457 w 277813"/>
                <a:gd name="connsiteY42" fmla="*/ 238389 h 336550"/>
                <a:gd name="connsiteX43" fmla="*/ 221457 w 277813"/>
                <a:gd name="connsiteY43" fmla="*/ 234420 h 336550"/>
                <a:gd name="connsiteX44" fmla="*/ 204259 w 277813"/>
                <a:gd name="connsiteY44" fmla="*/ 223837 h 336550"/>
                <a:gd name="connsiteX45" fmla="*/ 196851 w 277813"/>
                <a:gd name="connsiteY45" fmla="*/ 193675 h 336550"/>
                <a:gd name="connsiteX46" fmla="*/ 232365 w 277813"/>
                <a:gd name="connsiteY46" fmla="*/ 236108 h 336550"/>
                <a:gd name="connsiteX47" fmla="*/ 232365 w 277813"/>
                <a:gd name="connsiteY47" fmla="*/ 275889 h 336550"/>
                <a:gd name="connsiteX48" fmla="*/ 242888 w 277813"/>
                <a:gd name="connsiteY48" fmla="*/ 303736 h 336550"/>
                <a:gd name="connsiteX49" fmla="*/ 242888 w 277813"/>
                <a:gd name="connsiteY49" fmla="*/ 306388 h 336550"/>
                <a:gd name="connsiteX50" fmla="*/ 150813 w 277813"/>
                <a:gd name="connsiteY50" fmla="*/ 306388 h 336550"/>
                <a:gd name="connsiteX51" fmla="*/ 150813 w 277813"/>
                <a:gd name="connsiteY51" fmla="*/ 303736 h 336550"/>
                <a:gd name="connsiteX52" fmla="*/ 161336 w 277813"/>
                <a:gd name="connsiteY52" fmla="*/ 275889 h 336550"/>
                <a:gd name="connsiteX53" fmla="*/ 161336 w 277813"/>
                <a:gd name="connsiteY53" fmla="*/ 236108 h 336550"/>
                <a:gd name="connsiteX54" fmla="*/ 196851 w 277813"/>
                <a:gd name="connsiteY54" fmla="*/ 193675 h 336550"/>
                <a:gd name="connsiteX55" fmla="*/ 196057 w 277813"/>
                <a:gd name="connsiteY55" fmla="*/ 182562 h 336550"/>
                <a:gd name="connsiteX56" fmla="*/ 123825 w 277813"/>
                <a:gd name="connsiteY56" fmla="*/ 254794 h 336550"/>
                <a:gd name="connsiteX57" fmla="*/ 196057 w 277813"/>
                <a:gd name="connsiteY57" fmla="*/ 327026 h 336550"/>
                <a:gd name="connsiteX58" fmla="*/ 268289 w 277813"/>
                <a:gd name="connsiteY58" fmla="*/ 254794 h 336550"/>
                <a:gd name="connsiteX59" fmla="*/ 196057 w 277813"/>
                <a:gd name="connsiteY59" fmla="*/ 182562 h 336550"/>
                <a:gd name="connsiteX60" fmla="*/ 45300 w 277813"/>
                <a:gd name="connsiteY60" fmla="*/ 147637 h 336550"/>
                <a:gd name="connsiteX61" fmla="*/ 38654 w 277813"/>
                <a:gd name="connsiteY61" fmla="*/ 154174 h 336550"/>
                <a:gd name="connsiteX62" fmla="*/ 33338 w 277813"/>
                <a:gd name="connsiteY62" fmla="*/ 169862 h 336550"/>
                <a:gd name="connsiteX63" fmla="*/ 90488 w 277813"/>
                <a:gd name="connsiteY63" fmla="*/ 169862 h 336550"/>
                <a:gd name="connsiteX64" fmla="*/ 85172 w 277813"/>
                <a:gd name="connsiteY64" fmla="*/ 154174 h 336550"/>
                <a:gd name="connsiteX65" fmla="*/ 78526 w 277813"/>
                <a:gd name="connsiteY65" fmla="*/ 147637 h 336550"/>
                <a:gd name="connsiteX66" fmla="*/ 73210 w 277813"/>
                <a:gd name="connsiteY66" fmla="*/ 154174 h 336550"/>
                <a:gd name="connsiteX67" fmla="*/ 62577 w 277813"/>
                <a:gd name="connsiteY67" fmla="*/ 165940 h 336550"/>
                <a:gd name="connsiteX68" fmla="*/ 61248 w 277813"/>
                <a:gd name="connsiteY68" fmla="*/ 165940 h 336550"/>
                <a:gd name="connsiteX69" fmla="*/ 50616 w 277813"/>
                <a:gd name="connsiteY69" fmla="*/ 154174 h 336550"/>
                <a:gd name="connsiteX70" fmla="*/ 45300 w 277813"/>
                <a:gd name="connsiteY70" fmla="*/ 147637 h 336550"/>
                <a:gd name="connsiteX71" fmla="*/ 66511 w 277813"/>
                <a:gd name="connsiteY71" fmla="*/ 115887 h 336550"/>
                <a:gd name="connsiteX72" fmla="*/ 48118 w 277813"/>
                <a:gd name="connsiteY72" fmla="*/ 123969 h 336550"/>
                <a:gd name="connsiteX73" fmla="*/ 45490 w 277813"/>
                <a:gd name="connsiteY73" fmla="*/ 123969 h 336550"/>
                <a:gd name="connsiteX74" fmla="*/ 45490 w 277813"/>
                <a:gd name="connsiteY74" fmla="*/ 125316 h 336550"/>
                <a:gd name="connsiteX75" fmla="*/ 44177 w 277813"/>
                <a:gd name="connsiteY75" fmla="*/ 130703 h 336550"/>
                <a:gd name="connsiteX76" fmla="*/ 48118 w 277813"/>
                <a:gd name="connsiteY76" fmla="*/ 133397 h 336550"/>
                <a:gd name="connsiteX77" fmla="*/ 52059 w 277813"/>
                <a:gd name="connsiteY77" fmla="*/ 141479 h 336550"/>
                <a:gd name="connsiteX78" fmla="*/ 53373 w 277813"/>
                <a:gd name="connsiteY78" fmla="*/ 142826 h 336550"/>
                <a:gd name="connsiteX79" fmla="*/ 53373 w 277813"/>
                <a:gd name="connsiteY79" fmla="*/ 144173 h 336550"/>
                <a:gd name="connsiteX80" fmla="*/ 46804 w 277813"/>
                <a:gd name="connsiteY80" fmla="*/ 146867 h 336550"/>
                <a:gd name="connsiteX81" fmla="*/ 54687 w 277813"/>
                <a:gd name="connsiteY81" fmla="*/ 154949 h 336550"/>
                <a:gd name="connsiteX82" fmla="*/ 58628 w 277813"/>
                <a:gd name="connsiteY82" fmla="*/ 160337 h 336550"/>
                <a:gd name="connsiteX83" fmla="*/ 59942 w 277813"/>
                <a:gd name="connsiteY83" fmla="*/ 154949 h 336550"/>
                <a:gd name="connsiteX84" fmla="*/ 61256 w 277813"/>
                <a:gd name="connsiteY84" fmla="*/ 150908 h 336550"/>
                <a:gd name="connsiteX85" fmla="*/ 58628 w 277813"/>
                <a:gd name="connsiteY85" fmla="*/ 149561 h 336550"/>
                <a:gd name="connsiteX86" fmla="*/ 59942 w 277813"/>
                <a:gd name="connsiteY86" fmla="*/ 148214 h 336550"/>
                <a:gd name="connsiteX87" fmla="*/ 62570 w 277813"/>
                <a:gd name="connsiteY87" fmla="*/ 145520 h 336550"/>
                <a:gd name="connsiteX88" fmla="*/ 65197 w 277813"/>
                <a:gd name="connsiteY88" fmla="*/ 149561 h 336550"/>
                <a:gd name="connsiteX89" fmla="*/ 63884 w 277813"/>
                <a:gd name="connsiteY89" fmla="*/ 150908 h 336550"/>
                <a:gd name="connsiteX90" fmla="*/ 63884 w 277813"/>
                <a:gd name="connsiteY90" fmla="*/ 154949 h 336550"/>
                <a:gd name="connsiteX91" fmla="*/ 65197 w 277813"/>
                <a:gd name="connsiteY91" fmla="*/ 160337 h 336550"/>
                <a:gd name="connsiteX92" fmla="*/ 70453 w 277813"/>
                <a:gd name="connsiteY92" fmla="*/ 154949 h 336550"/>
                <a:gd name="connsiteX93" fmla="*/ 77021 w 277813"/>
                <a:gd name="connsiteY93" fmla="*/ 146867 h 336550"/>
                <a:gd name="connsiteX94" fmla="*/ 70453 w 277813"/>
                <a:gd name="connsiteY94" fmla="*/ 144173 h 336550"/>
                <a:gd name="connsiteX95" fmla="*/ 70453 w 277813"/>
                <a:gd name="connsiteY95" fmla="*/ 142826 h 336550"/>
                <a:gd name="connsiteX96" fmla="*/ 71766 w 277813"/>
                <a:gd name="connsiteY96" fmla="*/ 141479 h 336550"/>
                <a:gd name="connsiteX97" fmla="*/ 75708 w 277813"/>
                <a:gd name="connsiteY97" fmla="*/ 133397 h 336550"/>
                <a:gd name="connsiteX98" fmla="*/ 79649 w 277813"/>
                <a:gd name="connsiteY98" fmla="*/ 130703 h 336550"/>
                <a:gd name="connsiteX99" fmla="*/ 79649 w 277813"/>
                <a:gd name="connsiteY99" fmla="*/ 125316 h 336550"/>
                <a:gd name="connsiteX100" fmla="*/ 78335 w 277813"/>
                <a:gd name="connsiteY100" fmla="*/ 126663 h 336550"/>
                <a:gd name="connsiteX101" fmla="*/ 78335 w 277813"/>
                <a:gd name="connsiteY101" fmla="*/ 122622 h 336550"/>
                <a:gd name="connsiteX102" fmla="*/ 66511 w 277813"/>
                <a:gd name="connsiteY102" fmla="*/ 115887 h 336550"/>
                <a:gd name="connsiteX103" fmla="*/ 62588 w 277813"/>
                <a:gd name="connsiteY103" fmla="*/ 95250 h 336550"/>
                <a:gd name="connsiteX104" fmla="*/ 86908 w 277813"/>
                <a:gd name="connsiteY104" fmla="*/ 124153 h 336550"/>
                <a:gd name="connsiteX105" fmla="*/ 86908 w 277813"/>
                <a:gd name="connsiteY105" fmla="*/ 151743 h 336550"/>
                <a:gd name="connsiteX106" fmla="*/ 93663 w 277813"/>
                <a:gd name="connsiteY106" fmla="*/ 170136 h 336550"/>
                <a:gd name="connsiteX107" fmla="*/ 93663 w 277813"/>
                <a:gd name="connsiteY107" fmla="*/ 171450 h 336550"/>
                <a:gd name="connsiteX108" fmla="*/ 30163 w 277813"/>
                <a:gd name="connsiteY108" fmla="*/ 171450 h 336550"/>
                <a:gd name="connsiteX109" fmla="*/ 30163 w 277813"/>
                <a:gd name="connsiteY109" fmla="*/ 170136 h 336550"/>
                <a:gd name="connsiteX110" fmla="*/ 36918 w 277813"/>
                <a:gd name="connsiteY110" fmla="*/ 151743 h 336550"/>
                <a:gd name="connsiteX111" fmla="*/ 36918 w 277813"/>
                <a:gd name="connsiteY111" fmla="*/ 124153 h 336550"/>
                <a:gd name="connsiteX112" fmla="*/ 62588 w 277813"/>
                <a:gd name="connsiteY112" fmla="*/ 95250 h 336550"/>
                <a:gd name="connsiteX113" fmla="*/ 61913 w 277813"/>
                <a:gd name="connsiteY113" fmla="*/ 85725 h 336550"/>
                <a:gd name="connsiteX114" fmla="*/ 7938 w 277813"/>
                <a:gd name="connsiteY114" fmla="*/ 139700 h 336550"/>
                <a:gd name="connsiteX115" fmla="*/ 61913 w 277813"/>
                <a:gd name="connsiteY115" fmla="*/ 193675 h 336550"/>
                <a:gd name="connsiteX116" fmla="*/ 115888 w 277813"/>
                <a:gd name="connsiteY116" fmla="*/ 139700 h 336550"/>
                <a:gd name="connsiteX117" fmla="*/ 61913 w 277813"/>
                <a:gd name="connsiteY117" fmla="*/ 85725 h 336550"/>
                <a:gd name="connsiteX118" fmla="*/ 198024 w 277813"/>
                <a:gd name="connsiteY118" fmla="*/ 60451 h 336550"/>
                <a:gd name="connsiteX119" fmla="*/ 201613 w 277813"/>
                <a:gd name="connsiteY119" fmla="*/ 69850 h 336550"/>
                <a:gd name="connsiteX120" fmla="*/ 201504 w 277813"/>
                <a:gd name="connsiteY120" fmla="*/ 69850 h 336550"/>
                <a:gd name="connsiteX121" fmla="*/ 182789 w 277813"/>
                <a:gd name="connsiteY121" fmla="*/ 30162 h 336550"/>
                <a:gd name="connsiteX122" fmla="*/ 169182 w 277813"/>
                <a:gd name="connsiteY122" fmla="*/ 36512 h 336550"/>
                <a:gd name="connsiteX123" fmla="*/ 166461 w 277813"/>
                <a:gd name="connsiteY123" fmla="*/ 36512 h 336550"/>
                <a:gd name="connsiteX124" fmla="*/ 166461 w 277813"/>
                <a:gd name="connsiteY124" fmla="*/ 37782 h 336550"/>
                <a:gd name="connsiteX125" fmla="*/ 165100 w 277813"/>
                <a:gd name="connsiteY125" fmla="*/ 40322 h 336550"/>
                <a:gd name="connsiteX126" fmla="*/ 167822 w 277813"/>
                <a:gd name="connsiteY126" fmla="*/ 42862 h 336550"/>
                <a:gd name="connsiteX127" fmla="*/ 171904 w 277813"/>
                <a:gd name="connsiteY127" fmla="*/ 47942 h 336550"/>
                <a:gd name="connsiteX128" fmla="*/ 171904 w 277813"/>
                <a:gd name="connsiteY128" fmla="*/ 49212 h 336550"/>
                <a:gd name="connsiteX129" fmla="*/ 173264 w 277813"/>
                <a:gd name="connsiteY129" fmla="*/ 50482 h 336550"/>
                <a:gd name="connsiteX130" fmla="*/ 167822 w 277813"/>
                <a:gd name="connsiteY130" fmla="*/ 51752 h 336550"/>
                <a:gd name="connsiteX131" fmla="*/ 173264 w 277813"/>
                <a:gd name="connsiteY131" fmla="*/ 58102 h 336550"/>
                <a:gd name="connsiteX132" fmla="*/ 177347 w 277813"/>
                <a:gd name="connsiteY132" fmla="*/ 61912 h 336550"/>
                <a:gd name="connsiteX133" fmla="*/ 177347 w 277813"/>
                <a:gd name="connsiteY133" fmla="*/ 58102 h 336550"/>
                <a:gd name="connsiteX134" fmla="*/ 178707 w 277813"/>
                <a:gd name="connsiteY134" fmla="*/ 55562 h 336550"/>
                <a:gd name="connsiteX135" fmla="*/ 175986 w 277813"/>
                <a:gd name="connsiteY135" fmla="*/ 54292 h 336550"/>
                <a:gd name="connsiteX136" fmla="*/ 177347 w 277813"/>
                <a:gd name="connsiteY136" fmla="*/ 53022 h 336550"/>
                <a:gd name="connsiteX137" fmla="*/ 178707 w 277813"/>
                <a:gd name="connsiteY137" fmla="*/ 50482 h 336550"/>
                <a:gd name="connsiteX138" fmla="*/ 181429 w 277813"/>
                <a:gd name="connsiteY138" fmla="*/ 54292 h 336550"/>
                <a:gd name="connsiteX139" fmla="*/ 180068 w 277813"/>
                <a:gd name="connsiteY139" fmla="*/ 55562 h 336550"/>
                <a:gd name="connsiteX140" fmla="*/ 180068 w 277813"/>
                <a:gd name="connsiteY140" fmla="*/ 58102 h 336550"/>
                <a:gd name="connsiteX141" fmla="*/ 181429 w 277813"/>
                <a:gd name="connsiteY141" fmla="*/ 61912 h 336550"/>
                <a:gd name="connsiteX142" fmla="*/ 185511 w 277813"/>
                <a:gd name="connsiteY142" fmla="*/ 58102 h 336550"/>
                <a:gd name="connsiteX143" fmla="*/ 190954 w 277813"/>
                <a:gd name="connsiteY143" fmla="*/ 51752 h 336550"/>
                <a:gd name="connsiteX144" fmla="*/ 185511 w 277813"/>
                <a:gd name="connsiteY144" fmla="*/ 49212 h 336550"/>
                <a:gd name="connsiteX145" fmla="*/ 186872 w 277813"/>
                <a:gd name="connsiteY145" fmla="*/ 47942 h 336550"/>
                <a:gd name="connsiteX146" fmla="*/ 189593 w 277813"/>
                <a:gd name="connsiteY146" fmla="*/ 42862 h 336550"/>
                <a:gd name="connsiteX147" fmla="*/ 193675 w 277813"/>
                <a:gd name="connsiteY147" fmla="*/ 40322 h 336550"/>
                <a:gd name="connsiteX148" fmla="*/ 192314 w 277813"/>
                <a:gd name="connsiteY148" fmla="*/ 37782 h 336550"/>
                <a:gd name="connsiteX149" fmla="*/ 192314 w 277813"/>
                <a:gd name="connsiteY149" fmla="*/ 35242 h 336550"/>
                <a:gd name="connsiteX150" fmla="*/ 182789 w 277813"/>
                <a:gd name="connsiteY150" fmla="*/ 30162 h 336550"/>
                <a:gd name="connsiteX151" fmla="*/ 177936 w 277813"/>
                <a:gd name="connsiteY151" fmla="*/ 15875 h 336550"/>
                <a:gd name="connsiteX152" fmla="*/ 196352 w 277813"/>
                <a:gd name="connsiteY152" fmla="*/ 36549 h 336550"/>
                <a:gd name="connsiteX153" fmla="*/ 196352 w 277813"/>
                <a:gd name="connsiteY153" fmla="*/ 55932 h 336550"/>
                <a:gd name="connsiteX154" fmla="*/ 198024 w 277813"/>
                <a:gd name="connsiteY154" fmla="*/ 60451 h 336550"/>
                <a:gd name="connsiteX155" fmla="*/ 197572 w 277813"/>
                <a:gd name="connsiteY155" fmla="*/ 59266 h 336550"/>
                <a:gd name="connsiteX156" fmla="*/ 192184 w 277813"/>
                <a:gd name="connsiteY156" fmla="*/ 53975 h 336550"/>
                <a:gd name="connsiteX157" fmla="*/ 188143 w 277813"/>
                <a:gd name="connsiteY157" fmla="*/ 59266 h 336550"/>
                <a:gd name="connsiteX158" fmla="*/ 180062 w 277813"/>
                <a:gd name="connsiteY158" fmla="*/ 67204 h 336550"/>
                <a:gd name="connsiteX159" fmla="*/ 180062 w 277813"/>
                <a:gd name="connsiteY159" fmla="*/ 68527 h 336550"/>
                <a:gd name="connsiteX160" fmla="*/ 178715 w 277813"/>
                <a:gd name="connsiteY160" fmla="*/ 67204 h 336550"/>
                <a:gd name="connsiteX161" fmla="*/ 170633 w 277813"/>
                <a:gd name="connsiteY161" fmla="*/ 59266 h 336550"/>
                <a:gd name="connsiteX162" fmla="*/ 166592 w 277813"/>
                <a:gd name="connsiteY162" fmla="*/ 53975 h 336550"/>
                <a:gd name="connsiteX163" fmla="*/ 161204 w 277813"/>
                <a:gd name="connsiteY163" fmla="*/ 59266 h 336550"/>
                <a:gd name="connsiteX164" fmla="*/ 157163 w 277813"/>
                <a:gd name="connsiteY164" fmla="*/ 69850 h 336550"/>
                <a:gd name="connsiteX165" fmla="*/ 201504 w 277813"/>
                <a:gd name="connsiteY165" fmla="*/ 69850 h 336550"/>
                <a:gd name="connsiteX166" fmla="*/ 201613 w 277813"/>
                <a:gd name="connsiteY166" fmla="*/ 70146 h 336550"/>
                <a:gd name="connsiteX167" fmla="*/ 201613 w 277813"/>
                <a:gd name="connsiteY167" fmla="*/ 71438 h 336550"/>
                <a:gd name="connsiteX168" fmla="*/ 155575 w 277813"/>
                <a:gd name="connsiteY168" fmla="*/ 71438 h 336550"/>
                <a:gd name="connsiteX169" fmla="*/ 155575 w 277813"/>
                <a:gd name="connsiteY169" fmla="*/ 70146 h 336550"/>
                <a:gd name="connsiteX170" fmla="*/ 159521 w 277813"/>
                <a:gd name="connsiteY170" fmla="*/ 55932 h 336550"/>
                <a:gd name="connsiteX171" fmla="*/ 159521 w 277813"/>
                <a:gd name="connsiteY171" fmla="*/ 36549 h 336550"/>
                <a:gd name="connsiteX172" fmla="*/ 177936 w 277813"/>
                <a:gd name="connsiteY172" fmla="*/ 15875 h 336550"/>
                <a:gd name="connsiteX173" fmla="*/ 179388 w 277813"/>
                <a:gd name="connsiteY173" fmla="*/ 4762 h 336550"/>
                <a:gd name="connsiteX174" fmla="*/ 139700 w 277813"/>
                <a:gd name="connsiteY174" fmla="*/ 44450 h 336550"/>
                <a:gd name="connsiteX175" fmla="*/ 179388 w 277813"/>
                <a:gd name="connsiteY175" fmla="*/ 84138 h 336550"/>
                <a:gd name="connsiteX176" fmla="*/ 219076 w 277813"/>
                <a:gd name="connsiteY176" fmla="*/ 44450 h 336550"/>
                <a:gd name="connsiteX177" fmla="*/ 179388 w 277813"/>
                <a:gd name="connsiteY177" fmla="*/ 4762 h 336550"/>
                <a:gd name="connsiteX178" fmla="*/ 178594 w 277813"/>
                <a:gd name="connsiteY178" fmla="*/ 0 h 336550"/>
                <a:gd name="connsiteX179" fmla="*/ 224896 w 277813"/>
                <a:gd name="connsiteY179" fmla="*/ 44698 h 336550"/>
                <a:gd name="connsiteX180" fmla="*/ 178594 w 277813"/>
                <a:gd name="connsiteY180" fmla="*/ 90710 h 336550"/>
                <a:gd name="connsiteX181" fmla="*/ 141552 w 277813"/>
                <a:gd name="connsiteY181" fmla="*/ 70991 h 336550"/>
                <a:gd name="connsiteX182" fmla="*/ 105833 w 277813"/>
                <a:gd name="connsiteY182" fmla="*/ 97284 h 336550"/>
                <a:gd name="connsiteX183" fmla="*/ 123031 w 277813"/>
                <a:gd name="connsiteY183" fmla="*/ 140667 h 336550"/>
                <a:gd name="connsiteX184" fmla="*/ 108479 w 277813"/>
                <a:gd name="connsiteY184" fmla="*/ 180107 h 336550"/>
                <a:gd name="connsiteX185" fmla="*/ 134938 w 277813"/>
                <a:gd name="connsiteY185" fmla="*/ 201141 h 336550"/>
                <a:gd name="connsiteX186" fmla="*/ 195792 w 277813"/>
                <a:gd name="connsiteY186" fmla="*/ 174848 h 336550"/>
                <a:gd name="connsiteX187" fmla="*/ 277813 w 277813"/>
                <a:gd name="connsiteY187" fmla="*/ 255042 h 336550"/>
                <a:gd name="connsiteX188" fmla="*/ 195792 w 277813"/>
                <a:gd name="connsiteY188" fmla="*/ 336550 h 336550"/>
                <a:gd name="connsiteX189" fmla="*/ 113771 w 277813"/>
                <a:gd name="connsiteY189" fmla="*/ 255042 h 336550"/>
                <a:gd name="connsiteX190" fmla="*/ 129646 w 277813"/>
                <a:gd name="connsiteY190" fmla="*/ 207714 h 336550"/>
                <a:gd name="connsiteX191" fmla="*/ 103188 w 277813"/>
                <a:gd name="connsiteY191" fmla="*/ 186680 h 336550"/>
                <a:gd name="connsiteX192" fmla="*/ 104510 w 277813"/>
                <a:gd name="connsiteY192" fmla="*/ 184051 h 336550"/>
                <a:gd name="connsiteX193" fmla="*/ 62177 w 277813"/>
                <a:gd name="connsiteY193" fmla="*/ 201141 h 336550"/>
                <a:gd name="connsiteX194" fmla="*/ 0 w 277813"/>
                <a:gd name="connsiteY194" fmla="*/ 140667 h 336550"/>
                <a:gd name="connsiteX195" fmla="*/ 62177 w 277813"/>
                <a:gd name="connsiteY195" fmla="*/ 78879 h 336550"/>
                <a:gd name="connsiteX196" fmla="*/ 101865 w 277813"/>
                <a:gd name="connsiteY196" fmla="*/ 93340 h 336550"/>
                <a:gd name="connsiteX197" fmla="*/ 138906 w 277813"/>
                <a:gd name="connsiteY197" fmla="*/ 67047 h 336550"/>
                <a:gd name="connsiteX198" fmla="*/ 133615 w 277813"/>
                <a:gd name="connsiteY198" fmla="*/ 44698 h 336550"/>
                <a:gd name="connsiteX199" fmla="*/ 178594 w 277813"/>
                <a:gd name="connsiteY19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77813" h="336550">
                  <a:moveTo>
                    <a:pt x="172666" y="269875"/>
                  </a:moveTo>
                  <a:cubicBezTo>
                    <a:pt x="170036" y="272521"/>
                    <a:pt x="166092" y="275167"/>
                    <a:pt x="163463" y="279136"/>
                  </a:cubicBezTo>
                  <a:cubicBezTo>
                    <a:pt x="159519" y="285750"/>
                    <a:pt x="156890" y="293688"/>
                    <a:pt x="155575" y="301625"/>
                  </a:cubicBezTo>
                  <a:cubicBezTo>
                    <a:pt x="155575" y="301625"/>
                    <a:pt x="155575" y="301625"/>
                    <a:pt x="239713" y="301625"/>
                  </a:cubicBezTo>
                  <a:cubicBezTo>
                    <a:pt x="238398" y="293688"/>
                    <a:pt x="235769" y="285750"/>
                    <a:pt x="231825" y="279136"/>
                  </a:cubicBezTo>
                  <a:cubicBezTo>
                    <a:pt x="229196" y="275167"/>
                    <a:pt x="225252" y="272521"/>
                    <a:pt x="222623" y="269875"/>
                  </a:cubicBezTo>
                  <a:cubicBezTo>
                    <a:pt x="222623" y="269875"/>
                    <a:pt x="222623" y="269875"/>
                    <a:pt x="214735" y="279136"/>
                  </a:cubicBezTo>
                  <a:cubicBezTo>
                    <a:pt x="214735" y="279136"/>
                    <a:pt x="214735" y="279136"/>
                    <a:pt x="198959" y="296334"/>
                  </a:cubicBezTo>
                  <a:cubicBezTo>
                    <a:pt x="198959" y="296334"/>
                    <a:pt x="198959" y="296334"/>
                    <a:pt x="197644" y="296334"/>
                  </a:cubicBezTo>
                  <a:cubicBezTo>
                    <a:pt x="197644" y="296334"/>
                    <a:pt x="196329" y="296334"/>
                    <a:pt x="196329" y="296334"/>
                  </a:cubicBezTo>
                  <a:cubicBezTo>
                    <a:pt x="196329" y="296334"/>
                    <a:pt x="196329" y="296334"/>
                    <a:pt x="180554" y="279136"/>
                  </a:cubicBezTo>
                  <a:cubicBezTo>
                    <a:pt x="180554" y="279136"/>
                    <a:pt x="180554" y="279136"/>
                    <a:pt x="172666" y="269875"/>
                  </a:cubicBezTo>
                  <a:close/>
                  <a:moveTo>
                    <a:pt x="204259" y="223837"/>
                  </a:moveTo>
                  <a:cubicBezTo>
                    <a:pt x="197645" y="230451"/>
                    <a:pt x="188384" y="234420"/>
                    <a:pt x="176478" y="234420"/>
                  </a:cubicBezTo>
                  <a:cubicBezTo>
                    <a:pt x="176478" y="234420"/>
                    <a:pt x="176478" y="234420"/>
                    <a:pt x="173832" y="235743"/>
                  </a:cubicBezTo>
                  <a:cubicBezTo>
                    <a:pt x="173832" y="235743"/>
                    <a:pt x="173832" y="235743"/>
                    <a:pt x="173832" y="238389"/>
                  </a:cubicBezTo>
                  <a:cubicBezTo>
                    <a:pt x="173832" y="238389"/>
                    <a:pt x="172509" y="238389"/>
                    <a:pt x="172509" y="238389"/>
                  </a:cubicBezTo>
                  <a:cubicBezTo>
                    <a:pt x="171186" y="238389"/>
                    <a:pt x="169863" y="241035"/>
                    <a:pt x="171186" y="245003"/>
                  </a:cubicBezTo>
                  <a:cubicBezTo>
                    <a:pt x="171186" y="247649"/>
                    <a:pt x="175155" y="248972"/>
                    <a:pt x="176478" y="248972"/>
                  </a:cubicBezTo>
                  <a:cubicBezTo>
                    <a:pt x="177801" y="252941"/>
                    <a:pt x="180447" y="256910"/>
                    <a:pt x="183092" y="260878"/>
                  </a:cubicBezTo>
                  <a:cubicBezTo>
                    <a:pt x="183092" y="260878"/>
                    <a:pt x="184415" y="260878"/>
                    <a:pt x="184415" y="262201"/>
                  </a:cubicBezTo>
                  <a:cubicBezTo>
                    <a:pt x="184415" y="262201"/>
                    <a:pt x="185738" y="263524"/>
                    <a:pt x="185738" y="263524"/>
                  </a:cubicBezTo>
                  <a:cubicBezTo>
                    <a:pt x="181769" y="264847"/>
                    <a:pt x="179124" y="266170"/>
                    <a:pt x="176478" y="267493"/>
                  </a:cubicBezTo>
                  <a:cubicBezTo>
                    <a:pt x="176478" y="267493"/>
                    <a:pt x="176478" y="267493"/>
                    <a:pt x="185738" y="279400"/>
                  </a:cubicBezTo>
                  <a:cubicBezTo>
                    <a:pt x="185738" y="279400"/>
                    <a:pt x="185738" y="279400"/>
                    <a:pt x="193676" y="287337"/>
                  </a:cubicBezTo>
                  <a:cubicBezTo>
                    <a:pt x="193676" y="287337"/>
                    <a:pt x="193676" y="287337"/>
                    <a:pt x="194999" y="279400"/>
                  </a:cubicBezTo>
                  <a:cubicBezTo>
                    <a:pt x="194999" y="279400"/>
                    <a:pt x="194999" y="279400"/>
                    <a:pt x="196322" y="274108"/>
                  </a:cubicBezTo>
                  <a:cubicBezTo>
                    <a:pt x="196322" y="274108"/>
                    <a:pt x="196322" y="274108"/>
                    <a:pt x="192353" y="271462"/>
                  </a:cubicBezTo>
                  <a:cubicBezTo>
                    <a:pt x="192353" y="271462"/>
                    <a:pt x="192353" y="271462"/>
                    <a:pt x="197645" y="266170"/>
                  </a:cubicBezTo>
                  <a:cubicBezTo>
                    <a:pt x="197645" y="266170"/>
                    <a:pt x="197645" y="266170"/>
                    <a:pt x="200290" y="268816"/>
                  </a:cubicBezTo>
                  <a:cubicBezTo>
                    <a:pt x="200290" y="268816"/>
                    <a:pt x="200290" y="268816"/>
                    <a:pt x="202936" y="271462"/>
                  </a:cubicBezTo>
                  <a:cubicBezTo>
                    <a:pt x="202936" y="271462"/>
                    <a:pt x="202936" y="271462"/>
                    <a:pt x="198968" y="274108"/>
                  </a:cubicBezTo>
                  <a:cubicBezTo>
                    <a:pt x="198968" y="274108"/>
                    <a:pt x="198968" y="274108"/>
                    <a:pt x="200290" y="279400"/>
                  </a:cubicBezTo>
                  <a:cubicBezTo>
                    <a:pt x="200290" y="279400"/>
                    <a:pt x="200290" y="279400"/>
                    <a:pt x="202936" y="287337"/>
                  </a:cubicBezTo>
                  <a:cubicBezTo>
                    <a:pt x="202936" y="287337"/>
                    <a:pt x="202936" y="287337"/>
                    <a:pt x="209551" y="279400"/>
                  </a:cubicBezTo>
                  <a:cubicBezTo>
                    <a:pt x="209551" y="279400"/>
                    <a:pt x="209551" y="279400"/>
                    <a:pt x="218811" y="267493"/>
                  </a:cubicBezTo>
                  <a:cubicBezTo>
                    <a:pt x="216166" y="266170"/>
                    <a:pt x="213520" y="264847"/>
                    <a:pt x="209551" y="263524"/>
                  </a:cubicBezTo>
                  <a:cubicBezTo>
                    <a:pt x="209551" y="262201"/>
                    <a:pt x="210874" y="262201"/>
                    <a:pt x="210874" y="262201"/>
                  </a:cubicBezTo>
                  <a:cubicBezTo>
                    <a:pt x="210874" y="260878"/>
                    <a:pt x="212197" y="260878"/>
                    <a:pt x="212197" y="260878"/>
                  </a:cubicBezTo>
                  <a:cubicBezTo>
                    <a:pt x="214843" y="256910"/>
                    <a:pt x="217489" y="252941"/>
                    <a:pt x="218811" y="248972"/>
                  </a:cubicBezTo>
                  <a:cubicBezTo>
                    <a:pt x="220134" y="248972"/>
                    <a:pt x="224103" y="247649"/>
                    <a:pt x="224103" y="243681"/>
                  </a:cubicBezTo>
                  <a:cubicBezTo>
                    <a:pt x="225426" y="241035"/>
                    <a:pt x="224103" y="238389"/>
                    <a:pt x="222780" y="238389"/>
                  </a:cubicBezTo>
                  <a:cubicBezTo>
                    <a:pt x="222780" y="238389"/>
                    <a:pt x="221457" y="238389"/>
                    <a:pt x="221457" y="238389"/>
                  </a:cubicBezTo>
                  <a:cubicBezTo>
                    <a:pt x="221457" y="238389"/>
                    <a:pt x="221457" y="238389"/>
                    <a:pt x="221457" y="234420"/>
                  </a:cubicBezTo>
                  <a:cubicBezTo>
                    <a:pt x="213520" y="231774"/>
                    <a:pt x="206905" y="227806"/>
                    <a:pt x="204259" y="223837"/>
                  </a:cubicBezTo>
                  <a:close/>
                  <a:moveTo>
                    <a:pt x="196851" y="193675"/>
                  </a:moveTo>
                  <a:cubicBezTo>
                    <a:pt x="216581" y="193675"/>
                    <a:pt x="232365" y="205609"/>
                    <a:pt x="232365" y="236108"/>
                  </a:cubicBezTo>
                  <a:lnTo>
                    <a:pt x="232365" y="275889"/>
                  </a:lnTo>
                  <a:cubicBezTo>
                    <a:pt x="238942" y="283846"/>
                    <a:pt x="242888" y="293128"/>
                    <a:pt x="242888" y="303736"/>
                  </a:cubicBezTo>
                  <a:cubicBezTo>
                    <a:pt x="242888" y="303736"/>
                    <a:pt x="242888" y="303736"/>
                    <a:pt x="242888" y="306388"/>
                  </a:cubicBezTo>
                  <a:cubicBezTo>
                    <a:pt x="242888" y="306388"/>
                    <a:pt x="242888" y="306388"/>
                    <a:pt x="150813" y="306388"/>
                  </a:cubicBezTo>
                  <a:cubicBezTo>
                    <a:pt x="150813" y="306388"/>
                    <a:pt x="150813" y="306388"/>
                    <a:pt x="150813" y="303736"/>
                  </a:cubicBezTo>
                  <a:cubicBezTo>
                    <a:pt x="150813" y="293128"/>
                    <a:pt x="154759" y="283846"/>
                    <a:pt x="161336" y="275889"/>
                  </a:cubicBezTo>
                  <a:cubicBezTo>
                    <a:pt x="161336" y="275889"/>
                    <a:pt x="161336" y="275889"/>
                    <a:pt x="161336" y="236108"/>
                  </a:cubicBezTo>
                  <a:cubicBezTo>
                    <a:pt x="161336" y="205609"/>
                    <a:pt x="177120" y="193675"/>
                    <a:pt x="196851" y="193675"/>
                  </a:cubicBezTo>
                  <a:close/>
                  <a:moveTo>
                    <a:pt x="196057" y="182562"/>
                  </a:moveTo>
                  <a:cubicBezTo>
                    <a:pt x="156164" y="182562"/>
                    <a:pt x="123825" y="214901"/>
                    <a:pt x="123825" y="254794"/>
                  </a:cubicBezTo>
                  <a:cubicBezTo>
                    <a:pt x="123825" y="294687"/>
                    <a:pt x="156164" y="327026"/>
                    <a:pt x="196057" y="327026"/>
                  </a:cubicBezTo>
                  <a:cubicBezTo>
                    <a:pt x="235950" y="327026"/>
                    <a:pt x="268289" y="294687"/>
                    <a:pt x="268289" y="254794"/>
                  </a:cubicBezTo>
                  <a:cubicBezTo>
                    <a:pt x="268289" y="214901"/>
                    <a:pt x="235950" y="182562"/>
                    <a:pt x="196057" y="182562"/>
                  </a:cubicBezTo>
                  <a:close/>
                  <a:moveTo>
                    <a:pt x="45300" y="147637"/>
                  </a:moveTo>
                  <a:cubicBezTo>
                    <a:pt x="42641" y="148944"/>
                    <a:pt x="39983" y="151559"/>
                    <a:pt x="38654" y="154174"/>
                  </a:cubicBezTo>
                  <a:cubicBezTo>
                    <a:pt x="35996" y="158096"/>
                    <a:pt x="33338" y="163325"/>
                    <a:pt x="33338" y="169862"/>
                  </a:cubicBezTo>
                  <a:cubicBezTo>
                    <a:pt x="33338" y="169862"/>
                    <a:pt x="33338" y="169862"/>
                    <a:pt x="90488" y="169862"/>
                  </a:cubicBezTo>
                  <a:cubicBezTo>
                    <a:pt x="90488" y="163325"/>
                    <a:pt x="89159" y="158096"/>
                    <a:pt x="85172" y="154174"/>
                  </a:cubicBezTo>
                  <a:cubicBezTo>
                    <a:pt x="83843" y="151559"/>
                    <a:pt x="81184" y="148944"/>
                    <a:pt x="78526" y="147637"/>
                  </a:cubicBezTo>
                  <a:cubicBezTo>
                    <a:pt x="78526" y="147637"/>
                    <a:pt x="78526" y="147637"/>
                    <a:pt x="73210" y="154174"/>
                  </a:cubicBezTo>
                  <a:cubicBezTo>
                    <a:pt x="73210" y="154174"/>
                    <a:pt x="73210" y="154174"/>
                    <a:pt x="62577" y="165940"/>
                  </a:cubicBezTo>
                  <a:cubicBezTo>
                    <a:pt x="61248" y="165940"/>
                    <a:pt x="61248" y="165940"/>
                    <a:pt x="61248" y="165940"/>
                  </a:cubicBezTo>
                  <a:cubicBezTo>
                    <a:pt x="61248" y="165940"/>
                    <a:pt x="61248" y="165940"/>
                    <a:pt x="50616" y="154174"/>
                  </a:cubicBezTo>
                  <a:cubicBezTo>
                    <a:pt x="50616" y="154174"/>
                    <a:pt x="50616" y="154174"/>
                    <a:pt x="45300" y="147637"/>
                  </a:cubicBezTo>
                  <a:close/>
                  <a:moveTo>
                    <a:pt x="66511" y="115887"/>
                  </a:moveTo>
                  <a:cubicBezTo>
                    <a:pt x="62570" y="119928"/>
                    <a:pt x="56001" y="123969"/>
                    <a:pt x="48118" y="123969"/>
                  </a:cubicBezTo>
                  <a:cubicBezTo>
                    <a:pt x="48118" y="123969"/>
                    <a:pt x="48118" y="123969"/>
                    <a:pt x="45490" y="123969"/>
                  </a:cubicBezTo>
                  <a:lnTo>
                    <a:pt x="45490" y="125316"/>
                  </a:lnTo>
                  <a:cubicBezTo>
                    <a:pt x="44177" y="126663"/>
                    <a:pt x="42863" y="128009"/>
                    <a:pt x="44177" y="130703"/>
                  </a:cubicBezTo>
                  <a:cubicBezTo>
                    <a:pt x="44177" y="132050"/>
                    <a:pt x="46804" y="133397"/>
                    <a:pt x="48118" y="133397"/>
                  </a:cubicBezTo>
                  <a:cubicBezTo>
                    <a:pt x="48118" y="136091"/>
                    <a:pt x="50746" y="138785"/>
                    <a:pt x="52059" y="141479"/>
                  </a:cubicBezTo>
                  <a:cubicBezTo>
                    <a:pt x="52059" y="141479"/>
                    <a:pt x="52059" y="142826"/>
                    <a:pt x="53373" y="142826"/>
                  </a:cubicBezTo>
                  <a:cubicBezTo>
                    <a:pt x="53373" y="142826"/>
                    <a:pt x="53373" y="142826"/>
                    <a:pt x="53373" y="144173"/>
                  </a:cubicBezTo>
                  <a:cubicBezTo>
                    <a:pt x="52059" y="144173"/>
                    <a:pt x="49432" y="145520"/>
                    <a:pt x="46804" y="146867"/>
                  </a:cubicBezTo>
                  <a:cubicBezTo>
                    <a:pt x="46804" y="146867"/>
                    <a:pt x="46804" y="146867"/>
                    <a:pt x="54687" y="154949"/>
                  </a:cubicBezTo>
                  <a:cubicBezTo>
                    <a:pt x="54687" y="154949"/>
                    <a:pt x="54687" y="154949"/>
                    <a:pt x="58628" y="160337"/>
                  </a:cubicBezTo>
                  <a:cubicBezTo>
                    <a:pt x="58628" y="160337"/>
                    <a:pt x="58628" y="160337"/>
                    <a:pt x="59942" y="154949"/>
                  </a:cubicBezTo>
                  <a:cubicBezTo>
                    <a:pt x="59942" y="154949"/>
                    <a:pt x="59942" y="154949"/>
                    <a:pt x="61256" y="150908"/>
                  </a:cubicBezTo>
                  <a:cubicBezTo>
                    <a:pt x="61256" y="150908"/>
                    <a:pt x="61256" y="150908"/>
                    <a:pt x="58628" y="149561"/>
                  </a:cubicBezTo>
                  <a:cubicBezTo>
                    <a:pt x="58628" y="149561"/>
                    <a:pt x="58628" y="149561"/>
                    <a:pt x="59942" y="148214"/>
                  </a:cubicBezTo>
                  <a:cubicBezTo>
                    <a:pt x="59942" y="148214"/>
                    <a:pt x="59942" y="148214"/>
                    <a:pt x="62570" y="145520"/>
                  </a:cubicBezTo>
                  <a:cubicBezTo>
                    <a:pt x="62570" y="145520"/>
                    <a:pt x="62570" y="145520"/>
                    <a:pt x="65197" y="149561"/>
                  </a:cubicBezTo>
                  <a:cubicBezTo>
                    <a:pt x="65197" y="149561"/>
                    <a:pt x="65197" y="149561"/>
                    <a:pt x="63884" y="150908"/>
                  </a:cubicBezTo>
                  <a:cubicBezTo>
                    <a:pt x="63884" y="150908"/>
                    <a:pt x="63884" y="150908"/>
                    <a:pt x="63884" y="154949"/>
                  </a:cubicBezTo>
                  <a:cubicBezTo>
                    <a:pt x="63884" y="154949"/>
                    <a:pt x="63884" y="154949"/>
                    <a:pt x="65197" y="160337"/>
                  </a:cubicBezTo>
                  <a:cubicBezTo>
                    <a:pt x="65197" y="160337"/>
                    <a:pt x="65197" y="160337"/>
                    <a:pt x="70453" y="154949"/>
                  </a:cubicBezTo>
                  <a:cubicBezTo>
                    <a:pt x="70453" y="154949"/>
                    <a:pt x="70453" y="154949"/>
                    <a:pt x="77021" y="146867"/>
                  </a:cubicBezTo>
                  <a:cubicBezTo>
                    <a:pt x="74394" y="145520"/>
                    <a:pt x="71766" y="144173"/>
                    <a:pt x="70453" y="144173"/>
                  </a:cubicBezTo>
                  <a:cubicBezTo>
                    <a:pt x="70453" y="142826"/>
                    <a:pt x="70453" y="142826"/>
                    <a:pt x="70453" y="142826"/>
                  </a:cubicBezTo>
                  <a:cubicBezTo>
                    <a:pt x="71766" y="142826"/>
                    <a:pt x="71766" y="141479"/>
                    <a:pt x="71766" y="141479"/>
                  </a:cubicBezTo>
                  <a:cubicBezTo>
                    <a:pt x="74394" y="138785"/>
                    <a:pt x="75708" y="136091"/>
                    <a:pt x="75708" y="133397"/>
                  </a:cubicBezTo>
                  <a:cubicBezTo>
                    <a:pt x="77021" y="133397"/>
                    <a:pt x="79649" y="132050"/>
                    <a:pt x="79649" y="130703"/>
                  </a:cubicBezTo>
                  <a:cubicBezTo>
                    <a:pt x="80963" y="128009"/>
                    <a:pt x="79649" y="126663"/>
                    <a:pt x="79649" y="125316"/>
                  </a:cubicBezTo>
                  <a:cubicBezTo>
                    <a:pt x="78335" y="125316"/>
                    <a:pt x="78335" y="125316"/>
                    <a:pt x="78335" y="126663"/>
                  </a:cubicBezTo>
                  <a:cubicBezTo>
                    <a:pt x="78335" y="126663"/>
                    <a:pt x="78335" y="126663"/>
                    <a:pt x="78335" y="122622"/>
                  </a:cubicBezTo>
                  <a:cubicBezTo>
                    <a:pt x="73080" y="121275"/>
                    <a:pt x="69139" y="118581"/>
                    <a:pt x="66511" y="115887"/>
                  </a:cubicBezTo>
                  <a:close/>
                  <a:moveTo>
                    <a:pt x="62588" y="95250"/>
                  </a:moveTo>
                  <a:cubicBezTo>
                    <a:pt x="76099" y="95250"/>
                    <a:pt x="86908" y="103133"/>
                    <a:pt x="86908" y="124153"/>
                  </a:cubicBezTo>
                  <a:lnTo>
                    <a:pt x="86908" y="151743"/>
                  </a:lnTo>
                  <a:cubicBezTo>
                    <a:pt x="90961" y="156998"/>
                    <a:pt x="93663" y="163567"/>
                    <a:pt x="93663" y="170136"/>
                  </a:cubicBezTo>
                  <a:cubicBezTo>
                    <a:pt x="93663" y="170136"/>
                    <a:pt x="93663" y="170136"/>
                    <a:pt x="93663" y="171450"/>
                  </a:cubicBezTo>
                  <a:cubicBezTo>
                    <a:pt x="93663" y="171450"/>
                    <a:pt x="93663" y="171450"/>
                    <a:pt x="30163" y="171450"/>
                  </a:cubicBezTo>
                  <a:cubicBezTo>
                    <a:pt x="30163" y="171450"/>
                    <a:pt x="30163" y="171450"/>
                    <a:pt x="30163" y="170136"/>
                  </a:cubicBezTo>
                  <a:cubicBezTo>
                    <a:pt x="30163" y="163567"/>
                    <a:pt x="32865" y="156998"/>
                    <a:pt x="36918" y="151743"/>
                  </a:cubicBezTo>
                  <a:cubicBezTo>
                    <a:pt x="36918" y="151743"/>
                    <a:pt x="36918" y="151743"/>
                    <a:pt x="36918" y="124153"/>
                  </a:cubicBezTo>
                  <a:cubicBezTo>
                    <a:pt x="36918" y="103133"/>
                    <a:pt x="47727" y="95250"/>
                    <a:pt x="62588" y="95250"/>
                  </a:cubicBezTo>
                  <a:close/>
                  <a:moveTo>
                    <a:pt x="61913" y="85725"/>
                  </a:moveTo>
                  <a:cubicBezTo>
                    <a:pt x="32103" y="85725"/>
                    <a:pt x="7938" y="109890"/>
                    <a:pt x="7938" y="139700"/>
                  </a:cubicBezTo>
                  <a:cubicBezTo>
                    <a:pt x="7938" y="169510"/>
                    <a:pt x="32103" y="193675"/>
                    <a:pt x="61913" y="193675"/>
                  </a:cubicBezTo>
                  <a:cubicBezTo>
                    <a:pt x="91723" y="193675"/>
                    <a:pt x="115888" y="169510"/>
                    <a:pt x="115888" y="139700"/>
                  </a:cubicBezTo>
                  <a:cubicBezTo>
                    <a:pt x="115888" y="109890"/>
                    <a:pt x="91723" y="85725"/>
                    <a:pt x="61913" y="85725"/>
                  </a:cubicBezTo>
                  <a:close/>
                  <a:moveTo>
                    <a:pt x="198024" y="60451"/>
                  </a:moveTo>
                  <a:lnTo>
                    <a:pt x="201613" y="69850"/>
                  </a:lnTo>
                  <a:lnTo>
                    <a:pt x="201504" y="69850"/>
                  </a:lnTo>
                  <a:close/>
                  <a:moveTo>
                    <a:pt x="182789" y="30162"/>
                  </a:moveTo>
                  <a:cubicBezTo>
                    <a:pt x="180068" y="33972"/>
                    <a:pt x="174625" y="36512"/>
                    <a:pt x="169182" y="36512"/>
                  </a:cubicBezTo>
                  <a:cubicBezTo>
                    <a:pt x="169182" y="36512"/>
                    <a:pt x="169182" y="36512"/>
                    <a:pt x="166461" y="36512"/>
                  </a:cubicBezTo>
                  <a:cubicBezTo>
                    <a:pt x="166461" y="36512"/>
                    <a:pt x="166461" y="36512"/>
                    <a:pt x="166461" y="37782"/>
                  </a:cubicBezTo>
                  <a:cubicBezTo>
                    <a:pt x="165100" y="37782"/>
                    <a:pt x="165100" y="39052"/>
                    <a:pt x="165100" y="40322"/>
                  </a:cubicBezTo>
                  <a:cubicBezTo>
                    <a:pt x="166461" y="41592"/>
                    <a:pt x="167822" y="42862"/>
                    <a:pt x="167822" y="42862"/>
                  </a:cubicBezTo>
                  <a:cubicBezTo>
                    <a:pt x="169182" y="44132"/>
                    <a:pt x="170543" y="46672"/>
                    <a:pt x="171904" y="47942"/>
                  </a:cubicBezTo>
                  <a:cubicBezTo>
                    <a:pt x="171904" y="49212"/>
                    <a:pt x="171904" y="49212"/>
                    <a:pt x="171904" y="49212"/>
                  </a:cubicBezTo>
                  <a:cubicBezTo>
                    <a:pt x="173264" y="49212"/>
                    <a:pt x="173264" y="49212"/>
                    <a:pt x="173264" y="50482"/>
                  </a:cubicBezTo>
                  <a:cubicBezTo>
                    <a:pt x="171904" y="50482"/>
                    <a:pt x="169182" y="50482"/>
                    <a:pt x="167822" y="51752"/>
                  </a:cubicBezTo>
                  <a:cubicBezTo>
                    <a:pt x="167822" y="51752"/>
                    <a:pt x="167822" y="51752"/>
                    <a:pt x="173264" y="58102"/>
                  </a:cubicBezTo>
                  <a:cubicBezTo>
                    <a:pt x="173264" y="58102"/>
                    <a:pt x="173264" y="58102"/>
                    <a:pt x="177347" y="61912"/>
                  </a:cubicBezTo>
                  <a:cubicBezTo>
                    <a:pt x="177347" y="61912"/>
                    <a:pt x="177347" y="61912"/>
                    <a:pt x="177347" y="58102"/>
                  </a:cubicBezTo>
                  <a:cubicBezTo>
                    <a:pt x="177347" y="58102"/>
                    <a:pt x="177347" y="58102"/>
                    <a:pt x="178707" y="55562"/>
                  </a:cubicBezTo>
                  <a:cubicBezTo>
                    <a:pt x="178707" y="55562"/>
                    <a:pt x="178707" y="55562"/>
                    <a:pt x="175986" y="54292"/>
                  </a:cubicBezTo>
                  <a:cubicBezTo>
                    <a:pt x="175986" y="54292"/>
                    <a:pt x="175986" y="54292"/>
                    <a:pt x="177347" y="53022"/>
                  </a:cubicBezTo>
                  <a:cubicBezTo>
                    <a:pt x="177347" y="53022"/>
                    <a:pt x="177347" y="53022"/>
                    <a:pt x="178707" y="50482"/>
                  </a:cubicBezTo>
                  <a:cubicBezTo>
                    <a:pt x="178707" y="50482"/>
                    <a:pt x="178707" y="50482"/>
                    <a:pt x="181429" y="54292"/>
                  </a:cubicBezTo>
                  <a:cubicBezTo>
                    <a:pt x="181429" y="54292"/>
                    <a:pt x="181429" y="54292"/>
                    <a:pt x="180068" y="55562"/>
                  </a:cubicBezTo>
                  <a:cubicBezTo>
                    <a:pt x="180068" y="55562"/>
                    <a:pt x="180068" y="55562"/>
                    <a:pt x="180068" y="58102"/>
                  </a:cubicBezTo>
                  <a:cubicBezTo>
                    <a:pt x="180068" y="58102"/>
                    <a:pt x="180068" y="58102"/>
                    <a:pt x="181429" y="61912"/>
                  </a:cubicBezTo>
                  <a:cubicBezTo>
                    <a:pt x="181429" y="61912"/>
                    <a:pt x="181429" y="61912"/>
                    <a:pt x="185511" y="58102"/>
                  </a:cubicBezTo>
                  <a:cubicBezTo>
                    <a:pt x="185511" y="58102"/>
                    <a:pt x="185511" y="58102"/>
                    <a:pt x="190954" y="51752"/>
                  </a:cubicBezTo>
                  <a:cubicBezTo>
                    <a:pt x="189593" y="50482"/>
                    <a:pt x="186872" y="50482"/>
                    <a:pt x="185511" y="49212"/>
                  </a:cubicBezTo>
                  <a:cubicBezTo>
                    <a:pt x="186872" y="49212"/>
                    <a:pt x="186872" y="49212"/>
                    <a:pt x="186872" y="47942"/>
                  </a:cubicBezTo>
                  <a:cubicBezTo>
                    <a:pt x="188232" y="46672"/>
                    <a:pt x="189593" y="44132"/>
                    <a:pt x="189593" y="42862"/>
                  </a:cubicBezTo>
                  <a:cubicBezTo>
                    <a:pt x="190954" y="42862"/>
                    <a:pt x="192314" y="41592"/>
                    <a:pt x="193675" y="40322"/>
                  </a:cubicBezTo>
                  <a:cubicBezTo>
                    <a:pt x="193675" y="39052"/>
                    <a:pt x="193675" y="37782"/>
                    <a:pt x="192314" y="37782"/>
                  </a:cubicBezTo>
                  <a:cubicBezTo>
                    <a:pt x="192314" y="37782"/>
                    <a:pt x="192314" y="37782"/>
                    <a:pt x="192314" y="35242"/>
                  </a:cubicBezTo>
                  <a:cubicBezTo>
                    <a:pt x="188232" y="33972"/>
                    <a:pt x="184150" y="32702"/>
                    <a:pt x="182789" y="30162"/>
                  </a:cubicBezTo>
                  <a:close/>
                  <a:moveTo>
                    <a:pt x="177936" y="15875"/>
                  </a:moveTo>
                  <a:cubicBezTo>
                    <a:pt x="188459" y="15875"/>
                    <a:pt x="196352" y="21043"/>
                    <a:pt x="196352" y="36549"/>
                  </a:cubicBezTo>
                  <a:cubicBezTo>
                    <a:pt x="196352" y="36549"/>
                    <a:pt x="196352" y="36549"/>
                    <a:pt x="196352" y="55932"/>
                  </a:cubicBezTo>
                  <a:lnTo>
                    <a:pt x="198024" y="60451"/>
                  </a:lnTo>
                  <a:lnTo>
                    <a:pt x="197572" y="59266"/>
                  </a:lnTo>
                  <a:cubicBezTo>
                    <a:pt x="196225" y="56621"/>
                    <a:pt x="193531" y="55298"/>
                    <a:pt x="192184" y="53975"/>
                  </a:cubicBezTo>
                  <a:cubicBezTo>
                    <a:pt x="192184" y="53975"/>
                    <a:pt x="192184" y="53975"/>
                    <a:pt x="188143" y="59266"/>
                  </a:cubicBezTo>
                  <a:cubicBezTo>
                    <a:pt x="188143" y="59266"/>
                    <a:pt x="188143" y="59266"/>
                    <a:pt x="180062" y="67204"/>
                  </a:cubicBezTo>
                  <a:cubicBezTo>
                    <a:pt x="180062" y="68527"/>
                    <a:pt x="180062" y="68527"/>
                    <a:pt x="180062" y="68527"/>
                  </a:cubicBezTo>
                  <a:cubicBezTo>
                    <a:pt x="178715" y="68527"/>
                    <a:pt x="178715" y="68527"/>
                    <a:pt x="178715" y="67204"/>
                  </a:cubicBezTo>
                  <a:cubicBezTo>
                    <a:pt x="178715" y="67204"/>
                    <a:pt x="178715" y="67204"/>
                    <a:pt x="170633" y="59266"/>
                  </a:cubicBezTo>
                  <a:cubicBezTo>
                    <a:pt x="170633" y="59266"/>
                    <a:pt x="170633" y="59266"/>
                    <a:pt x="166592" y="53975"/>
                  </a:cubicBezTo>
                  <a:cubicBezTo>
                    <a:pt x="165245" y="55298"/>
                    <a:pt x="162551" y="56621"/>
                    <a:pt x="161204" y="59266"/>
                  </a:cubicBezTo>
                  <a:cubicBezTo>
                    <a:pt x="159857" y="61912"/>
                    <a:pt x="157163" y="65881"/>
                    <a:pt x="157163" y="69850"/>
                  </a:cubicBezTo>
                  <a:lnTo>
                    <a:pt x="201504" y="69850"/>
                  </a:lnTo>
                  <a:lnTo>
                    <a:pt x="201613" y="70146"/>
                  </a:lnTo>
                  <a:lnTo>
                    <a:pt x="201613" y="71438"/>
                  </a:lnTo>
                  <a:cubicBezTo>
                    <a:pt x="201613" y="71438"/>
                    <a:pt x="201613" y="71438"/>
                    <a:pt x="155575" y="71438"/>
                  </a:cubicBezTo>
                  <a:cubicBezTo>
                    <a:pt x="155575" y="71438"/>
                    <a:pt x="155575" y="71438"/>
                    <a:pt x="155575" y="70146"/>
                  </a:cubicBezTo>
                  <a:cubicBezTo>
                    <a:pt x="155575" y="64977"/>
                    <a:pt x="156890" y="59808"/>
                    <a:pt x="159521" y="55932"/>
                  </a:cubicBezTo>
                  <a:cubicBezTo>
                    <a:pt x="159521" y="55932"/>
                    <a:pt x="159521" y="55932"/>
                    <a:pt x="159521" y="36549"/>
                  </a:cubicBezTo>
                  <a:cubicBezTo>
                    <a:pt x="159521" y="21043"/>
                    <a:pt x="168729" y="15875"/>
                    <a:pt x="177936" y="15875"/>
                  </a:cubicBezTo>
                  <a:close/>
                  <a:moveTo>
                    <a:pt x="179388" y="4762"/>
                  </a:moveTo>
                  <a:cubicBezTo>
                    <a:pt x="157469" y="4762"/>
                    <a:pt x="139700" y="22531"/>
                    <a:pt x="139700" y="44450"/>
                  </a:cubicBezTo>
                  <a:cubicBezTo>
                    <a:pt x="139700" y="66369"/>
                    <a:pt x="157469" y="84138"/>
                    <a:pt x="179388" y="84138"/>
                  </a:cubicBezTo>
                  <a:cubicBezTo>
                    <a:pt x="201307" y="84138"/>
                    <a:pt x="219076" y="66369"/>
                    <a:pt x="219076" y="44450"/>
                  </a:cubicBezTo>
                  <a:cubicBezTo>
                    <a:pt x="219076" y="22531"/>
                    <a:pt x="201307" y="4762"/>
                    <a:pt x="179388" y="4762"/>
                  </a:cubicBezTo>
                  <a:close/>
                  <a:moveTo>
                    <a:pt x="178594" y="0"/>
                  </a:moveTo>
                  <a:cubicBezTo>
                    <a:pt x="203730" y="0"/>
                    <a:pt x="224896" y="19719"/>
                    <a:pt x="224896" y="44698"/>
                  </a:cubicBezTo>
                  <a:cubicBezTo>
                    <a:pt x="224896" y="69676"/>
                    <a:pt x="203730" y="90710"/>
                    <a:pt x="178594" y="90710"/>
                  </a:cubicBezTo>
                  <a:cubicBezTo>
                    <a:pt x="164042" y="90710"/>
                    <a:pt x="150813" y="82823"/>
                    <a:pt x="141552" y="70991"/>
                  </a:cubicBezTo>
                  <a:cubicBezTo>
                    <a:pt x="138906" y="73620"/>
                    <a:pt x="121708" y="85452"/>
                    <a:pt x="105833" y="97284"/>
                  </a:cubicBezTo>
                  <a:cubicBezTo>
                    <a:pt x="116417" y="109116"/>
                    <a:pt x="123031" y="123577"/>
                    <a:pt x="123031" y="140667"/>
                  </a:cubicBezTo>
                  <a:cubicBezTo>
                    <a:pt x="123031" y="155128"/>
                    <a:pt x="117740" y="169589"/>
                    <a:pt x="108479" y="180107"/>
                  </a:cubicBezTo>
                  <a:cubicBezTo>
                    <a:pt x="108479" y="180107"/>
                    <a:pt x="108479" y="180107"/>
                    <a:pt x="134938" y="201141"/>
                  </a:cubicBezTo>
                  <a:cubicBezTo>
                    <a:pt x="150813" y="184051"/>
                    <a:pt x="171980" y="174848"/>
                    <a:pt x="195792" y="174848"/>
                  </a:cubicBezTo>
                  <a:cubicBezTo>
                    <a:pt x="240771" y="174848"/>
                    <a:pt x="277813" y="210344"/>
                    <a:pt x="277813" y="255042"/>
                  </a:cubicBezTo>
                  <a:cubicBezTo>
                    <a:pt x="277813" y="299740"/>
                    <a:pt x="240771" y="336550"/>
                    <a:pt x="195792" y="336550"/>
                  </a:cubicBezTo>
                  <a:cubicBezTo>
                    <a:pt x="150813" y="336550"/>
                    <a:pt x="113771" y="299740"/>
                    <a:pt x="113771" y="255042"/>
                  </a:cubicBezTo>
                  <a:cubicBezTo>
                    <a:pt x="113771" y="237951"/>
                    <a:pt x="120386" y="220861"/>
                    <a:pt x="129646" y="207714"/>
                  </a:cubicBezTo>
                  <a:cubicBezTo>
                    <a:pt x="129646" y="207714"/>
                    <a:pt x="129646" y="207714"/>
                    <a:pt x="103188" y="186680"/>
                  </a:cubicBezTo>
                  <a:cubicBezTo>
                    <a:pt x="103188" y="186680"/>
                    <a:pt x="103188" y="186680"/>
                    <a:pt x="104510" y="184051"/>
                  </a:cubicBezTo>
                  <a:cubicBezTo>
                    <a:pt x="93927" y="194568"/>
                    <a:pt x="78052" y="201141"/>
                    <a:pt x="62177" y="201141"/>
                  </a:cubicBezTo>
                  <a:cubicBezTo>
                    <a:pt x="27781" y="201141"/>
                    <a:pt x="0" y="173533"/>
                    <a:pt x="0" y="140667"/>
                  </a:cubicBezTo>
                  <a:cubicBezTo>
                    <a:pt x="0" y="106486"/>
                    <a:pt x="27781" y="78879"/>
                    <a:pt x="62177" y="78879"/>
                  </a:cubicBezTo>
                  <a:cubicBezTo>
                    <a:pt x="76729" y="78879"/>
                    <a:pt x="91281" y="85452"/>
                    <a:pt x="101865" y="93340"/>
                  </a:cubicBezTo>
                  <a:cubicBezTo>
                    <a:pt x="111125" y="86767"/>
                    <a:pt x="132292" y="70991"/>
                    <a:pt x="138906" y="67047"/>
                  </a:cubicBezTo>
                  <a:cubicBezTo>
                    <a:pt x="136261" y="60474"/>
                    <a:pt x="133615" y="52586"/>
                    <a:pt x="133615" y="44698"/>
                  </a:cubicBezTo>
                  <a:cubicBezTo>
                    <a:pt x="133615" y="19719"/>
                    <a:pt x="153458" y="0"/>
                    <a:pt x="178594" y="0"/>
                  </a:cubicBezTo>
                  <a:close/>
                </a:path>
              </a:pathLst>
            </a:custGeom>
            <a:solidFill>
              <a:schemeClr val="bg1"/>
            </a:solidFill>
            <a:ln>
              <a:noFill/>
            </a:ln>
          </p:spPr>
          <p:txBody>
            <a:bodyPr/>
            <a:lstStyle/>
            <a:p>
              <a:endParaRPr lang="zh-CN" altLang="en-US"/>
            </a:p>
          </p:txBody>
        </p:sp>
      </p:grpSp>
      <p:grpSp>
        <p:nvGrpSpPr>
          <p:cNvPr id="24" name="组合 23"/>
          <p:cNvGrpSpPr/>
          <p:nvPr/>
        </p:nvGrpSpPr>
        <p:grpSpPr>
          <a:xfrm>
            <a:off x="6599638" y="2023190"/>
            <a:ext cx="4072399" cy="888155"/>
            <a:chOff x="1647464" y="1679756"/>
            <a:chExt cx="4072399" cy="888155"/>
          </a:xfrm>
        </p:grpSpPr>
        <p:sp>
          <p:nvSpPr>
            <p:cNvPr id="25" name="矩形 24"/>
            <p:cNvSpPr/>
            <p:nvPr/>
          </p:nvSpPr>
          <p:spPr>
            <a:xfrm>
              <a:off x="1647464" y="2032380"/>
              <a:ext cx="4072399"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200" dirty="0">
                <a:solidFill>
                  <a:schemeClr val="tx1">
                    <a:lumMod val="50000"/>
                    <a:lumOff val="50000"/>
                  </a:schemeClr>
                </a:solidFill>
              </a:endParaRPr>
            </a:p>
          </p:txBody>
        </p:sp>
        <p:sp>
          <p:nvSpPr>
            <p:cNvPr id="26" name="矩形 25"/>
            <p:cNvSpPr/>
            <p:nvPr/>
          </p:nvSpPr>
          <p:spPr>
            <a:xfrm>
              <a:off x="1647465" y="1679756"/>
              <a:ext cx="2241974" cy="401264"/>
            </a:xfrm>
            <a:prstGeom prst="rect">
              <a:avLst/>
            </a:prstGeom>
          </p:spPr>
          <p:txBody>
            <a:bodyPr wrap="square">
              <a:spAutoFit/>
            </a:bodyPr>
            <a:lstStyle/>
            <a:p>
              <a:pPr algn="just">
                <a:lnSpc>
                  <a:spcPct val="120000"/>
                </a:lnSpc>
              </a:pPr>
              <a:r>
                <a:rPr lang="zh-CN" altLang="en-US" dirty="0"/>
                <a:t>标题文字添加</a:t>
              </a:r>
              <a:endParaRPr lang="zh-CN" altLang="en-US" dirty="0"/>
            </a:p>
          </p:txBody>
        </p:sp>
      </p:grpSp>
      <p:grpSp>
        <p:nvGrpSpPr>
          <p:cNvPr id="27" name="组合 26"/>
          <p:cNvGrpSpPr/>
          <p:nvPr/>
        </p:nvGrpSpPr>
        <p:grpSpPr>
          <a:xfrm>
            <a:off x="1422441" y="4376574"/>
            <a:ext cx="4072399" cy="888155"/>
            <a:chOff x="1647464" y="1679756"/>
            <a:chExt cx="4072399" cy="888155"/>
          </a:xfrm>
        </p:grpSpPr>
        <p:sp>
          <p:nvSpPr>
            <p:cNvPr id="28" name="矩形 27"/>
            <p:cNvSpPr/>
            <p:nvPr/>
          </p:nvSpPr>
          <p:spPr>
            <a:xfrm>
              <a:off x="1647464" y="2032380"/>
              <a:ext cx="4072399" cy="535531"/>
            </a:xfrm>
            <a:prstGeom prst="rect">
              <a:avLst/>
            </a:prstGeom>
          </p:spPr>
          <p:txBody>
            <a:bodyPr wrap="square">
              <a:spAutoFit/>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200" dirty="0">
                <a:solidFill>
                  <a:schemeClr val="tx1">
                    <a:lumMod val="50000"/>
                    <a:lumOff val="50000"/>
                  </a:schemeClr>
                </a:solidFill>
              </a:endParaRPr>
            </a:p>
          </p:txBody>
        </p:sp>
        <p:sp>
          <p:nvSpPr>
            <p:cNvPr id="29" name="矩形 28"/>
            <p:cNvSpPr/>
            <p:nvPr/>
          </p:nvSpPr>
          <p:spPr>
            <a:xfrm>
              <a:off x="3477889" y="1679756"/>
              <a:ext cx="2241974" cy="401264"/>
            </a:xfrm>
            <a:prstGeom prst="rect">
              <a:avLst/>
            </a:prstGeom>
          </p:spPr>
          <p:txBody>
            <a:bodyPr wrap="square">
              <a:spAutoFit/>
            </a:bodyPr>
            <a:lstStyle/>
            <a:p>
              <a:pPr algn="r">
                <a:lnSpc>
                  <a:spcPct val="120000"/>
                </a:lnSpc>
              </a:pPr>
              <a:r>
                <a:rPr lang="zh-CN" altLang="en-US" dirty="0"/>
                <a:t>标题文字添加</a:t>
              </a:r>
              <a:endParaRPr lang="zh-CN" altLang="en-US" dirty="0"/>
            </a:p>
          </p:txBody>
        </p:sp>
      </p:grpSp>
    </p:spTree>
  </p:cSld>
  <p:clrMapOvr>
    <a:masterClrMapping/>
  </p:clrMapOvr>
  <mc:AlternateContent xmlns:mc="http://schemas.openxmlformats.org/markup-compatibility/2006">
    <mc:Choice xmlns:p14="http://schemas.microsoft.com/office/powerpoint/2010/main" Requires="p14">
      <p:transition spd="slow" p14:dur="1250" advTm="3000">
        <p14:switch dir="r"/>
      </p:transition>
    </mc:Choice>
    <mc:Fallback>
      <p:transition spd="slow" advTm="3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000"/>
                                </p:stCondLst>
                                <p:childTnLst>
                                  <p:par>
                                    <p:cTn id="15" presetID="2" presetClass="entr" presetSubtype="2" fill="hold" nodeType="afterEffect" p14:presetBounceEnd="55000">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14:bounceEnd="55000">
                                          <p:cBhvr additive="base">
                                            <p:cTn id="17" dur="1000" fill="hold"/>
                                            <p:tgtEl>
                                              <p:spTgt spid="24"/>
                                            </p:tgtEl>
                                            <p:attrNameLst>
                                              <p:attrName>ppt_x</p:attrName>
                                            </p:attrNameLst>
                                          </p:cBhvr>
                                          <p:tavLst>
                                            <p:tav tm="0">
                                              <p:val>
                                                <p:strVal val="1+#ppt_w/2"/>
                                              </p:val>
                                            </p:tav>
                                            <p:tav tm="100000">
                                              <p:val>
                                                <p:strVal val="#ppt_x"/>
                                              </p:val>
                                            </p:tav>
                                          </p:tavLst>
                                        </p:anim>
                                        <p:anim calcmode="lin" valueType="num" p14:bounceEnd="55000">
                                          <p:cBhvr additive="base">
                                            <p:cTn id="18" dur="1000" fill="hold"/>
                                            <p:tgtEl>
                                              <p:spTgt spid="24"/>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4" fill="hold" nodeType="afterEffect" p14:presetBounceEnd="55000">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14:bounceEnd="55000">
                                          <p:cBhvr additive="base">
                                            <p:cTn id="22" dur="1000" fill="hold"/>
                                            <p:tgtEl>
                                              <p:spTgt spid="33"/>
                                            </p:tgtEl>
                                            <p:attrNameLst>
                                              <p:attrName>ppt_x</p:attrName>
                                            </p:attrNameLst>
                                          </p:cBhvr>
                                          <p:tavLst>
                                            <p:tav tm="0">
                                              <p:val>
                                                <p:strVal val="#ppt_x"/>
                                              </p:val>
                                            </p:tav>
                                            <p:tav tm="100000">
                                              <p:val>
                                                <p:strVal val="#ppt_x"/>
                                              </p:val>
                                            </p:tav>
                                          </p:tavLst>
                                        </p:anim>
                                        <p:anim calcmode="lin" valueType="num" p14:bounceEnd="55000">
                                          <p:cBhvr additive="base">
                                            <p:cTn id="23" dur="1000" fill="hold"/>
                                            <p:tgtEl>
                                              <p:spTgt spid="3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8" fill="hold" nodeType="afterEffect" p14:presetBounceEnd="55000">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14:bounceEnd="55000">
                                          <p:cBhvr additive="base">
                                            <p:cTn id="27" dur="1000" fill="hold"/>
                                            <p:tgtEl>
                                              <p:spTgt spid="27"/>
                                            </p:tgtEl>
                                            <p:attrNameLst>
                                              <p:attrName>ppt_x</p:attrName>
                                            </p:attrNameLst>
                                          </p:cBhvr>
                                          <p:tavLst>
                                            <p:tav tm="0">
                                              <p:val>
                                                <p:strVal val="0-#ppt_w/2"/>
                                              </p:val>
                                            </p:tav>
                                            <p:tav tm="100000">
                                              <p:val>
                                                <p:strVal val="#ppt_x"/>
                                              </p:val>
                                            </p:tav>
                                          </p:tavLst>
                                        </p:anim>
                                        <p:anim calcmode="lin" valueType="num" p14:bounceEnd="55000">
                                          <p:cBhvr additive="base">
                                            <p:cTn id="2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1000" fill="hold"/>
                                            <p:tgtEl>
                                              <p:spTgt spid="24"/>
                                            </p:tgtEl>
                                            <p:attrNameLst>
                                              <p:attrName>ppt_x</p:attrName>
                                            </p:attrNameLst>
                                          </p:cBhvr>
                                          <p:tavLst>
                                            <p:tav tm="0">
                                              <p:val>
                                                <p:strVal val="1+#ppt_w/2"/>
                                              </p:val>
                                            </p:tav>
                                            <p:tav tm="100000">
                                              <p:val>
                                                <p:strVal val="#ppt_x"/>
                                              </p:val>
                                            </p:tav>
                                          </p:tavLst>
                                        </p:anim>
                                        <p:anim calcmode="lin" valueType="num">
                                          <p:cBhvr additive="base">
                                            <p:cTn id="18" dur="1000" fill="hold"/>
                                            <p:tgtEl>
                                              <p:spTgt spid="24"/>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1000" fill="hold"/>
                                            <p:tgtEl>
                                              <p:spTgt spid="33"/>
                                            </p:tgtEl>
                                            <p:attrNameLst>
                                              <p:attrName>ppt_x</p:attrName>
                                            </p:attrNameLst>
                                          </p:cBhvr>
                                          <p:tavLst>
                                            <p:tav tm="0">
                                              <p:val>
                                                <p:strVal val="#ppt_x"/>
                                              </p:val>
                                            </p:tav>
                                            <p:tav tm="100000">
                                              <p:val>
                                                <p:strVal val="#ppt_x"/>
                                              </p:val>
                                            </p:tav>
                                          </p:tavLst>
                                        </p:anim>
                                        <p:anim calcmode="lin" valueType="num">
                                          <p:cBhvr additive="base">
                                            <p:cTn id="23" dur="1000" fill="hold"/>
                                            <p:tgtEl>
                                              <p:spTgt spid="3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8"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fill="hold"/>
                                            <p:tgtEl>
                                              <p:spTgt spid="27"/>
                                            </p:tgtEl>
                                            <p:attrNameLst>
                                              <p:attrName>ppt_x</p:attrName>
                                            </p:attrNameLst>
                                          </p:cBhvr>
                                          <p:tavLst>
                                            <p:tav tm="0">
                                              <p:val>
                                                <p:strVal val="0-#ppt_w/2"/>
                                              </p:val>
                                            </p:tav>
                                            <p:tav tm="100000">
                                              <p:val>
                                                <p:strVal val="#ppt_x"/>
                                              </p:val>
                                            </p:tav>
                                          </p:tavLst>
                                        </p:anim>
                                        <p:anim calcmode="lin" valueType="num">
                                          <p:cBhvr additive="base">
                                            <p:cTn id="2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6096000" y="0"/>
            <a:ext cx="0" cy="577515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5795419" y="626646"/>
            <a:ext cx="601161" cy="601161"/>
            <a:chOff x="5795419" y="2166688"/>
            <a:chExt cx="601161" cy="601161"/>
          </a:xfrm>
        </p:grpSpPr>
        <p:sp>
          <p:nvSpPr>
            <p:cNvPr id="29" name="椭圆 28"/>
            <p:cNvSpPr/>
            <p:nvPr/>
          </p:nvSpPr>
          <p:spPr>
            <a:xfrm>
              <a:off x="5795419" y="2166688"/>
              <a:ext cx="601161" cy="6011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0" name="android-with-two-arms-up_79421"/>
            <p:cNvSpPr>
              <a:spLocks noChangeAspect="1"/>
            </p:cNvSpPr>
            <p:nvPr/>
          </p:nvSpPr>
          <p:spPr bwMode="auto">
            <a:xfrm>
              <a:off x="5892942" y="2295584"/>
              <a:ext cx="406115" cy="343369"/>
            </a:xfrm>
            <a:custGeom>
              <a:avLst/>
              <a:gdLst>
                <a:gd name="connsiteX0" fmla="*/ 79376 w 338682"/>
                <a:gd name="connsiteY0" fmla="*/ 219679 h 286355"/>
                <a:gd name="connsiteX1" fmla="*/ 37042 w 338682"/>
                <a:gd name="connsiteY1" fmla="*/ 235367 h 286355"/>
                <a:gd name="connsiteX2" fmla="*/ 23813 w 338682"/>
                <a:gd name="connsiteY2" fmla="*/ 264129 h 286355"/>
                <a:gd name="connsiteX3" fmla="*/ 134938 w 338682"/>
                <a:gd name="connsiteY3" fmla="*/ 264129 h 286355"/>
                <a:gd name="connsiteX4" fmla="*/ 121709 w 338682"/>
                <a:gd name="connsiteY4" fmla="*/ 235367 h 286355"/>
                <a:gd name="connsiteX5" fmla="*/ 79376 w 338682"/>
                <a:gd name="connsiteY5" fmla="*/ 219679 h 286355"/>
                <a:gd name="connsiteX6" fmla="*/ 80170 w 338682"/>
                <a:gd name="connsiteY6" fmla="*/ 106967 h 286355"/>
                <a:gd name="connsiteX7" fmla="*/ 46038 w 338682"/>
                <a:gd name="connsiteY7" fmla="*/ 141099 h 286355"/>
                <a:gd name="connsiteX8" fmla="*/ 80170 w 338682"/>
                <a:gd name="connsiteY8" fmla="*/ 175231 h 286355"/>
                <a:gd name="connsiteX9" fmla="*/ 114302 w 338682"/>
                <a:gd name="connsiteY9" fmla="*/ 141099 h 286355"/>
                <a:gd name="connsiteX10" fmla="*/ 80170 w 338682"/>
                <a:gd name="connsiteY10" fmla="*/ 106967 h 286355"/>
                <a:gd name="connsiteX11" fmla="*/ 178620 w 338682"/>
                <a:gd name="connsiteY11" fmla="*/ 85498 h 286355"/>
                <a:gd name="connsiteX12" fmla="*/ 194597 w 338682"/>
                <a:gd name="connsiteY12" fmla="*/ 85498 h 286355"/>
                <a:gd name="connsiteX13" fmla="*/ 194597 w 338682"/>
                <a:gd name="connsiteY13" fmla="*/ 161496 h 286355"/>
                <a:gd name="connsiteX14" fmla="*/ 186608 w 338682"/>
                <a:gd name="connsiteY14" fmla="*/ 164117 h 286355"/>
                <a:gd name="connsiteX15" fmla="*/ 178620 w 338682"/>
                <a:gd name="connsiteY15" fmla="*/ 161496 h 286355"/>
                <a:gd name="connsiteX16" fmla="*/ 178620 w 338682"/>
                <a:gd name="connsiteY16" fmla="*/ 144462 h 286355"/>
                <a:gd name="connsiteX17" fmla="*/ 178620 w 338682"/>
                <a:gd name="connsiteY17" fmla="*/ 102532 h 286355"/>
                <a:gd name="connsiteX18" fmla="*/ 178620 w 338682"/>
                <a:gd name="connsiteY18" fmla="*/ 85498 h 286355"/>
                <a:gd name="connsiteX19" fmla="*/ 79375 w 338682"/>
                <a:gd name="connsiteY19" fmla="*/ 84742 h 286355"/>
                <a:gd name="connsiteX20" fmla="*/ 136261 w 338682"/>
                <a:gd name="connsiteY20" fmla="*/ 141036 h 286355"/>
                <a:gd name="connsiteX21" fmla="*/ 83344 w 338682"/>
                <a:gd name="connsiteY21" fmla="*/ 197331 h 286355"/>
                <a:gd name="connsiteX22" fmla="*/ 137584 w 338682"/>
                <a:gd name="connsiteY22" fmla="*/ 219587 h 286355"/>
                <a:gd name="connsiteX23" fmla="*/ 158750 w 338682"/>
                <a:gd name="connsiteY23" fmla="*/ 275882 h 286355"/>
                <a:gd name="connsiteX24" fmla="*/ 146844 w 338682"/>
                <a:gd name="connsiteY24" fmla="*/ 286355 h 286355"/>
                <a:gd name="connsiteX25" fmla="*/ 11906 w 338682"/>
                <a:gd name="connsiteY25" fmla="*/ 286355 h 286355"/>
                <a:gd name="connsiteX26" fmla="*/ 0 w 338682"/>
                <a:gd name="connsiteY26" fmla="*/ 275882 h 286355"/>
                <a:gd name="connsiteX27" fmla="*/ 19844 w 338682"/>
                <a:gd name="connsiteY27" fmla="*/ 219587 h 286355"/>
                <a:gd name="connsiteX28" fmla="*/ 75406 w 338682"/>
                <a:gd name="connsiteY28" fmla="*/ 197331 h 286355"/>
                <a:gd name="connsiteX29" fmla="*/ 22489 w 338682"/>
                <a:gd name="connsiteY29" fmla="*/ 141036 h 286355"/>
                <a:gd name="connsiteX30" fmla="*/ 79375 w 338682"/>
                <a:gd name="connsiteY30" fmla="*/ 84742 h 286355"/>
                <a:gd name="connsiteX31" fmla="*/ 222709 w 338682"/>
                <a:gd name="connsiteY31" fmla="*/ 52191 h 286355"/>
                <a:gd name="connsiteX32" fmla="*/ 238373 w 338682"/>
                <a:gd name="connsiteY32" fmla="*/ 52191 h 286355"/>
                <a:gd name="connsiteX33" fmla="*/ 238373 w 338682"/>
                <a:gd name="connsiteY33" fmla="*/ 193492 h 286355"/>
                <a:gd name="connsiteX34" fmla="*/ 230541 w 338682"/>
                <a:gd name="connsiteY34" fmla="*/ 197454 h 286355"/>
                <a:gd name="connsiteX35" fmla="*/ 222709 w 338682"/>
                <a:gd name="connsiteY35" fmla="*/ 193492 h 286355"/>
                <a:gd name="connsiteX36" fmla="*/ 222709 w 338682"/>
                <a:gd name="connsiteY36" fmla="*/ 177645 h 286355"/>
                <a:gd name="connsiteX37" fmla="*/ 222709 w 338682"/>
                <a:gd name="connsiteY37" fmla="*/ 69358 h 286355"/>
                <a:gd name="connsiteX38" fmla="*/ 222709 w 338682"/>
                <a:gd name="connsiteY38" fmla="*/ 52191 h 286355"/>
                <a:gd name="connsiteX39" fmla="*/ 272008 w 338682"/>
                <a:gd name="connsiteY39" fmla="*/ 2948 h 286355"/>
                <a:gd name="connsiteX40" fmla="*/ 287930 w 338682"/>
                <a:gd name="connsiteY40" fmla="*/ 2948 h 286355"/>
                <a:gd name="connsiteX41" fmla="*/ 287930 w 338682"/>
                <a:gd name="connsiteY41" fmla="*/ 244046 h 286355"/>
                <a:gd name="connsiteX42" fmla="*/ 279969 w 338682"/>
                <a:gd name="connsiteY42" fmla="*/ 246667 h 286355"/>
                <a:gd name="connsiteX43" fmla="*/ 272008 w 338682"/>
                <a:gd name="connsiteY43" fmla="*/ 244046 h 286355"/>
                <a:gd name="connsiteX44" fmla="*/ 272008 w 338682"/>
                <a:gd name="connsiteY44" fmla="*/ 228323 h 286355"/>
                <a:gd name="connsiteX45" fmla="*/ 272008 w 338682"/>
                <a:gd name="connsiteY45" fmla="*/ 18672 h 286355"/>
                <a:gd name="connsiteX46" fmla="*/ 272008 w 338682"/>
                <a:gd name="connsiteY46" fmla="*/ 2948 h 28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38682" h="286355">
                  <a:moveTo>
                    <a:pt x="79376" y="219679"/>
                  </a:moveTo>
                  <a:cubicBezTo>
                    <a:pt x="62178" y="219679"/>
                    <a:pt x="46303" y="224909"/>
                    <a:pt x="37042" y="235367"/>
                  </a:cubicBezTo>
                  <a:cubicBezTo>
                    <a:pt x="29105" y="243211"/>
                    <a:pt x="25136" y="252363"/>
                    <a:pt x="23813" y="264129"/>
                  </a:cubicBezTo>
                  <a:lnTo>
                    <a:pt x="134938" y="264129"/>
                  </a:lnTo>
                  <a:cubicBezTo>
                    <a:pt x="133615" y="252363"/>
                    <a:pt x="129647" y="243211"/>
                    <a:pt x="121709" y="235367"/>
                  </a:cubicBezTo>
                  <a:cubicBezTo>
                    <a:pt x="112449" y="224909"/>
                    <a:pt x="96574" y="219679"/>
                    <a:pt x="79376" y="219679"/>
                  </a:cubicBezTo>
                  <a:close/>
                  <a:moveTo>
                    <a:pt x="80170" y="106967"/>
                  </a:moveTo>
                  <a:cubicBezTo>
                    <a:pt x="61319" y="106967"/>
                    <a:pt x="46038" y="122248"/>
                    <a:pt x="46038" y="141099"/>
                  </a:cubicBezTo>
                  <a:cubicBezTo>
                    <a:pt x="46038" y="159950"/>
                    <a:pt x="61319" y="175231"/>
                    <a:pt x="80170" y="175231"/>
                  </a:cubicBezTo>
                  <a:cubicBezTo>
                    <a:pt x="99021" y="175231"/>
                    <a:pt x="114302" y="159950"/>
                    <a:pt x="114302" y="141099"/>
                  </a:cubicBezTo>
                  <a:cubicBezTo>
                    <a:pt x="114302" y="122248"/>
                    <a:pt x="99021" y="106967"/>
                    <a:pt x="80170" y="106967"/>
                  </a:cubicBezTo>
                  <a:close/>
                  <a:moveTo>
                    <a:pt x="178620" y="85498"/>
                  </a:moveTo>
                  <a:cubicBezTo>
                    <a:pt x="183945" y="81567"/>
                    <a:pt x="190603" y="81567"/>
                    <a:pt x="194597" y="85498"/>
                  </a:cubicBezTo>
                  <a:cubicBezTo>
                    <a:pt x="215900" y="106463"/>
                    <a:pt x="215900" y="140531"/>
                    <a:pt x="194597" y="161496"/>
                  </a:cubicBezTo>
                  <a:cubicBezTo>
                    <a:pt x="193266" y="162807"/>
                    <a:pt x="190603" y="164117"/>
                    <a:pt x="186608" y="164117"/>
                  </a:cubicBezTo>
                  <a:cubicBezTo>
                    <a:pt x="183945" y="164117"/>
                    <a:pt x="181283" y="162807"/>
                    <a:pt x="178620" y="161496"/>
                  </a:cubicBezTo>
                  <a:cubicBezTo>
                    <a:pt x="174625" y="156255"/>
                    <a:pt x="174625" y="149703"/>
                    <a:pt x="178620" y="144462"/>
                  </a:cubicBezTo>
                  <a:cubicBezTo>
                    <a:pt x="190603" y="132669"/>
                    <a:pt x="190603" y="114325"/>
                    <a:pt x="178620" y="102532"/>
                  </a:cubicBezTo>
                  <a:cubicBezTo>
                    <a:pt x="174625" y="97291"/>
                    <a:pt x="174625" y="90739"/>
                    <a:pt x="178620" y="85498"/>
                  </a:cubicBezTo>
                  <a:close/>
                  <a:moveTo>
                    <a:pt x="79375" y="84742"/>
                  </a:moveTo>
                  <a:cubicBezTo>
                    <a:pt x="111125" y="84742"/>
                    <a:pt x="136261" y="109616"/>
                    <a:pt x="136261" y="141036"/>
                  </a:cubicBezTo>
                  <a:cubicBezTo>
                    <a:pt x="136261" y="171147"/>
                    <a:pt x="112448" y="194713"/>
                    <a:pt x="83344" y="197331"/>
                  </a:cubicBezTo>
                  <a:cubicBezTo>
                    <a:pt x="105834" y="197331"/>
                    <a:pt x="124354" y="205186"/>
                    <a:pt x="137584" y="219587"/>
                  </a:cubicBezTo>
                  <a:cubicBezTo>
                    <a:pt x="152136" y="233988"/>
                    <a:pt x="158750" y="253626"/>
                    <a:pt x="158750" y="275882"/>
                  </a:cubicBezTo>
                  <a:cubicBezTo>
                    <a:pt x="158750" y="282428"/>
                    <a:pt x="153459" y="286355"/>
                    <a:pt x="146844" y="286355"/>
                  </a:cubicBezTo>
                  <a:cubicBezTo>
                    <a:pt x="146844" y="286355"/>
                    <a:pt x="146844" y="286355"/>
                    <a:pt x="11906" y="286355"/>
                  </a:cubicBezTo>
                  <a:cubicBezTo>
                    <a:pt x="5291" y="286355"/>
                    <a:pt x="0" y="282428"/>
                    <a:pt x="0" y="275882"/>
                  </a:cubicBezTo>
                  <a:cubicBezTo>
                    <a:pt x="0" y="253626"/>
                    <a:pt x="6614" y="233988"/>
                    <a:pt x="19844" y="219587"/>
                  </a:cubicBezTo>
                  <a:cubicBezTo>
                    <a:pt x="34396" y="205186"/>
                    <a:pt x="52917" y="197331"/>
                    <a:pt x="75406" y="197331"/>
                  </a:cubicBezTo>
                  <a:cubicBezTo>
                    <a:pt x="46302" y="194713"/>
                    <a:pt x="22489" y="171147"/>
                    <a:pt x="22489" y="141036"/>
                  </a:cubicBezTo>
                  <a:cubicBezTo>
                    <a:pt x="22489" y="109616"/>
                    <a:pt x="47625" y="84742"/>
                    <a:pt x="79375" y="84742"/>
                  </a:cubicBezTo>
                  <a:close/>
                  <a:moveTo>
                    <a:pt x="222709" y="52191"/>
                  </a:moveTo>
                  <a:cubicBezTo>
                    <a:pt x="226625" y="48229"/>
                    <a:pt x="233152" y="48229"/>
                    <a:pt x="238373" y="52191"/>
                  </a:cubicBezTo>
                  <a:cubicBezTo>
                    <a:pt x="276226" y="91808"/>
                    <a:pt x="276226" y="155195"/>
                    <a:pt x="238373" y="193492"/>
                  </a:cubicBezTo>
                  <a:cubicBezTo>
                    <a:pt x="235762" y="196133"/>
                    <a:pt x="233152" y="197454"/>
                    <a:pt x="230541" y="197454"/>
                  </a:cubicBezTo>
                  <a:cubicBezTo>
                    <a:pt x="226625" y="197454"/>
                    <a:pt x="224015" y="196133"/>
                    <a:pt x="222709" y="193492"/>
                  </a:cubicBezTo>
                  <a:cubicBezTo>
                    <a:pt x="217488" y="189530"/>
                    <a:pt x="217488" y="182928"/>
                    <a:pt x="222709" y="177645"/>
                  </a:cubicBezTo>
                  <a:cubicBezTo>
                    <a:pt x="251426" y="147272"/>
                    <a:pt x="251426" y="98411"/>
                    <a:pt x="222709" y="69358"/>
                  </a:cubicBezTo>
                  <a:cubicBezTo>
                    <a:pt x="217488" y="64076"/>
                    <a:pt x="217488" y="57473"/>
                    <a:pt x="222709" y="52191"/>
                  </a:cubicBezTo>
                  <a:close/>
                  <a:moveTo>
                    <a:pt x="272008" y="2948"/>
                  </a:moveTo>
                  <a:cubicBezTo>
                    <a:pt x="275988" y="-983"/>
                    <a:pt x="283950" y="-983"/>
                    <a:pt x="287930" y="2948"/>
                  </a:cubicBezTo>
                  <a:cubicBezTo>
                    <a:pt x="355600" y="69774"/>
                    <a:pt x="355600" y="177220"/>
                    <a:pt x="287930" y="244046"/>
                  </a:cubicBezTo>
                  <a:cubicBezTo>
                    <a:pt x="285276" y="245357"/>
                    <a:pt x="282623" y="246667"/>
                    <a:pt x="279969" y="246667"/>
                  </a:cubicBezTo>
                  <a:cubicBezTo>
                    <a:pt x="277315" y="246667"/>
                    <a:pt x="273335" y="245357"/>
                    <a:pt x="272008" y="244046"/>
                  </a:cubicBezTo>
                  <a:cubicBezTo>
                    <a:pt x="266700" y="238805"/>
                    <a:pt x="266700" y="232254"/>
                    <a:pt x="272008" y="228323"/>
                  </a:cubicBezTo>
                  <a:cubicBezTo>
                    <a:pt x="330390" y="170668"/>
                    <a:pt x="330390" y="76326"/>
                    <a:pt x="272008" y="18672"/>
                  </a:cubicBezTo>
                  <a:cubicBezTo>
                    <a:pt x="266700" y="14741"/>
                    <a:pt x="266700" y="8189"/>
                    <a:pt x="272008" y="2948"/>
                  </a:cubicBezTo>
                  <a:close/>
                </a:path>
              </a:pathLst>
            </a:custGeom>
            <a:solidFill>
              <a:schemeClr val="bg1"/>
            </a:solidFill>
            <a:ln>
              <a:noFill/>
            </a:ln>
          </p:spPr>
          <p:txBody>
            <a:bodyPr/>
            <a:lstStyle/>
            <a:p>
              <a:endParaRPr lang="zh-CN" altLang="en-US"/>
            </a:p>
          </p:txBody>
        </p:sp>
      </p:grpSp>
      <p:grpSp>
        <p:nvGrpSpPr>
          <p:cNvPr id="21" name="组合 20"/>
          <p:cNvGrpSpPr/>
          <p:nvPr/>
        </p:nvGrpSpPr>
        <p:grpSpPr>
          <a:xfrm>
            <a:off x="5795419" y="5234360"/>
            <a:ext cx="601161" cy="601161"/>
            <a:chOff x="5795419" y="2166688"/>
            <a:chExt cx="601161" cy="601161"/>
          </a:xfrm>
        </p:grpSpPr>
        <p:sp>
          <p:nvSpPr>
            <p:cNvPr id="22" name="椭圆 21"/>
            <p:cNvSpPr/>
            <p:nvPr/>
          </p:nvSpPr>
          <p:spPr>
            <a:xfrm>
              <a:off x="5795419" y="2166688"/>
              <a:ext cx="601161" cy="6011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android-with-two-arms-up_79421"/>
            <p:cNvSpPr>
              <a:spLocks noChangeAspect="1"/>
            </p:cNvSpPr>
            <p:nvPr/>
          </p:nvSpPr>
          <p:spPr bwMode="auto">
            <a:xfrm>
              <a:off x="5892942" y="2287415"/>
              <a:ext cx="406115" cy="359707"/>
            </a:xfrm>
            <a:custGeom>
              <a:avLst/>
              <a:gdLst>
                <a:gd name="connsiteX0" fmla="*/ 101600 w 338746"/>
                <a:gd name="connsiteY0" fmla="*/ 115887 h 300038"/>
                <a:gd name="connsiteX1" fmla="*/ 101600 w 338746"/>
                <a:gd name="connsiteY1" fmla="*/ 214204 h 300038"/>
                <a:gd name="connsiteX2" fmla="*/ 123961 w 338746"/>
                <a:gd name="connsiteY2" fmla="*/ 241733 h 300038"/>
                <a:gd name="connsiteX3" fmla="*/ 123961 w 338746"/>
                <a:gd name="connsiteY3" fmla="*/ 278438 h 300038"/>
                <a:gd name="connsiteX4" fmla="*/ 141061 w 338746"/>
                <a:gd name="connsiteY4" fmla="*/ 288925 h 300038"/>
                <a:gd name="connsiteX5" fmla="*/ 158161 w 338746"/>
                <a:gd name="connsiteY5" fmla="*/ 278438 h 300038"/>
                <a:gd name="connsiteX6" fmla="*/ 158161 w 338746"/>
                <a:gd name="connsiteY6" fmla="*/ 243044 h 300038"/>
                <a:gd name="connsiteX7" fmla="*/ 181837 w 338746"/>
                <a:gd name="connsiteY7" fmla="*/ 243044 h 300038"/>
                <a:gd name="connsiteX8" fmla="*/ 181837 w 338746"/>
                <a:gd name="connsiteY8" fmla="*/ 278438 h 300038"/>
                <a:gd name="connsiteX9" fmla="*/ 198937 w 338746"/>
                <a:gd name="connsiteY9" fmla="*/ 288925 h 300038"/>
                <a:gd name="connsiteX10" fmla="*/ 216036 w 338746"/>
                <a:gd name="connsiteY10" fmla="*/ 278438 h 300038"/>
                <a:gd name="connsiteX11" fmla="*/ 216036 w 338746"/>
                <a:gd name="connsiteY11" fmla="*/ 241733 h 300038"/>
                <a:gd name="connsiteX12" fmla="*/ 239713 w 338746"/>
                <a:gd name="connsiteY12" fmla="*/ 214204 h 300038"/>
                <a:gd name="connsiteX13" fmla="*/ 239713 w 338746"/>
                <a:gd name="connsiteY13" fmla="*/ 115887 h 300038"/>
                <a:gd name="connsiteX14" fmla="*/ 101600 w 338746"/>
                <a:gd name="connsiteY14" fmla="*/ 115887 h 300038"/>
                <a:gd name="connsiteX15" fmla="*/ 307565 w 338746"/>
                <a:gd name="connsiteY15" fmla="*/ 76200 h 300038"/>
                <a:gd name="connsiteX16" fmla="*/ 300908 w 338746"/>
                <a:gd name="connsiteY16" fmla="*/ 78846 h 300038"/>
                <a:gd name="connsiteX17" fmla="*/ 251644 w 338746"/>
                <a:gd name="connsiteY17" fmla="*/ 127794 h 300038"/>
                <a:gd name="connsiteX18" fmla="*/ 255639 w 338746"/>
                <a:gd name="connsiteY18" fmla="*/ 148961 h 300038"/>
                <a:gd name="connsiteX19" fmla="*/ 268953 w 338746"/>
                <a:gd name="connsiteY19" fmla="*/ 155575 h 300038"/>
                <a:gd name="connsiteX20" fmla="*/ 275611 w 338746"/>
                <a:gd name="connsiteY20" fmla="*/ 152929 h 300038"/>
                <a:gd name="connsiteX21" fmla="*/ 324874 w 338746"/>
                <a:gd name="connsiteY21" fmla="*/ 103981 h 300038"/>
                <a:gd name="connsiteX22" fmla="*/ 320880 w 338746"/>
                <a:gd name="connsiteY22" fmla="*/ 82815 h 300038"/>
                <a:gd name="connsiteX23" fmla="*/ 307565 w 338746"/>
                <a:gd name="connsiteY23" fmla="*/ 76200 h 300038"/>
                <a:gd name="connsiteX24" fmla="*/ 30213 w 338746"/>
                <a:gd name="connsiteY24" fmla="*/ 76200 h 300038"/>
                <a:gd name="connsiteX25" fmla="*/ 17110 w 338746"/>
                <a:gd name="connsiteY25" fmla="*/ 82815 h 300038"/>
                <a:gd name="connsiteX26" fmla="*/ 13179 w 338746"/>
                <a:gd name="connsiteY26" fmla="*/ 102658 h 300038"/>
                <a:gd name="connsiteX27" fmla="*/ 61661 w 338746"/>
                <a:gd name="connsiteY27" fmla="*/ 152929 h 300038"/>
                <a:gd name="connsiteX28" fmla="*/ 68213 w 338746"/>
                <a:gd name="connsiteY28" fmla="*/ 155575 h 300038"/>
                <a:gd name="connsiteX29" fmla="*/ 82626 w 338746"/>
                <a:gd name="connsiteY29" fmla="*/ 148961 h 300038"/>
                <a:gd name="connsiteX30" fmla="*/ 86557 w 338746"/>
                <a:gd name="connsiteY30" fmla="*/ 129117 h 300038"/>
                <a:gd name="connsiteX31" fmla="*/ 36765 w 338746"/>
                <a:gd name="connsiteY31" fmla="*/ 78846 h 300038"/>
                <a:gd name="connsiteX32" fmla="*/ 30213 w 338746"/>
                <a:gd name="connsiteY32" fmla="*/ 76200 h 300038"/>
                <a:gd name="connsiteX33" fmla="*/ 199232 w 338746"/>
                <a:gd name="connsiteY33" fmla="*/ 65087 h 300038"/>
                <a:gd name="connsiteX34" fmla="*/ 207964 w 338746"/>
                <a:gd name="connsiteY34" fmla="*/ 74612 h 300038"/>
                <a:gd name="connsiteX35" fmla="*/ 199232 w 338746"/>
                <a:gd name="connsiteY35" fmla="*/ 84137 h 300038"/>
                <a:gd name="connsiteX36" fmla="*/ 190500 w 338746"/>
                <a:gd name="connsiteY36" fmla="*/ 74612 h 300038"/>
                <a:gd name="connsiteX37" fmla="*/ 199232 w 338746"/>
                <a:gd name="connsiteY37" fmla="*/ 65087 h 300038"/>
                <a:gd name="connsiteX38" fmla="*/ 142875 w 338746"/>
                <a:gd name="connsiteY38" fmla="*/ 65087 h 300038"/>
                <a:gd name="connsiteX39" fmla="*/ 152400 w 338746"/>
                <a:gd name="connsiteY39" fmla="*/ 74612 h 300038"/>
                <a:gd name="connsiteX40" fmla="*/ 142875 w 338746"/>
                <a:gd name="connsiteY40" fmla="*/ 84137 h 300038"/>
                <a:gd name="connsiteX41" fmla="*/ 133350 w 338746"/>
                <a:gd name="connsiteY41" fmla="*/ 74612 h 300038"/>
                <a:gd name="connsiteX42" fmla="*/ 142875 w 338746"/>
                <a:gd name="connsiteY42" fmla="*/ 65087 h 300038"/>
                <a:gd name="connsiteX43" fmla="*/ 114538 w 338746"/>
                <a:gd name="connsiteY43" fmla="*/ 9525 h 300038"/>
                <a:gd name="connsiteX44" fmla="*/ 113217 w 338746"/>
                <a:gd name="connsiteY44" fmla="*/ 17440 h 300038"/>
                <a:gd name="connsiteX45" fmla="*/ 134345 w 338746"/>
                <a:gd name="connsiteY45" fmla="*/ 53058 h 300038"/>
                <a:gd name="connsiteX46" fmla="*/ 135665 w 338746"/>
                <a:gd name="connsiteY46" fmla="*/ 53058 h 300038"/>
                <a:gd name="connsiteX47" fmla="*/ 100013 w 338746"/>
                <a:gd name="connsiteY47" fmla="*/ 103188 h 300038"/>
                <a:gd name="connsiteX48" fmla="*/ 241301 w 338746"/>
                <a:gd name="connsiteY48" fmla="*/ 103188 h 300038"/>
                <a:gd name="connsiteX49" fmla="*/ 205649 w 338746"/>
                <a:gd name="connsiteY49" fmla="*/ 53058 h 300038"/>
                <a:gd name="connsiteX50" fmla="*/ 228097 w 338746"/>
                <a:gd name="connsiteY50" fmla="*/ 17440 h 300038"/>
                <a:gd name="connsiteX51" fmla="*/ 225456 w 338746"/>
                <a:gd name="connsiteY51" fmla="*/ 9525 h 300038"/>
                <a:gd name="connsiteX52" fmla="*/ 222815 w 338746"/>
                <a:gd name="connsiteY52" fmla="*/ 9525 h 300038"/>
                <a:gd name="connsiteX53" fmla="*/ 217533 w 338746"/>
                <a:gd name="connsiteY53" fmla="*/ 12163 h 300038"/>
                <a:gd name="connsiteX54" fmla="*/ 195085 w 338746"/>
                <a:gd name="connsiteY54" fmla="*/ 46462 h 300038"/>
                <a:gd name="connsiteX55" fmla="*/ 193765 w 338746"/>
                <a:gd name="connsiteY55" fmla="*/ 49101 h 300038"/>
                <a:gd name="connsiteX56" fmla="*/ 169997 w 338746"/>
                <a:gd name="connsiteY56" fmla="*/ 45143 h 300038"/>
                <a:gd name="connsiteX57" fmla="*/ 146229 w 338746"/>
                <a:gd name="connsiteY57" fmla="*/ 49101 h 300038"/>
                <a:gd name="connsiteX58" fmla="*/ 146229 w 338746"/>
                <a:gd name="connsiteY58" fmla="*/ 46462 h 300038"/>
                <a:gd name="connsiteX59" fmla="*/ 123781 w 338746"/>
                <a:gd name="connsiteY59" fmla="*/ 12163 h 300038"/>
                <a:gd name="connsiteX60" fmla="*/ 118499 w 338746"/>
                <a:gd name="connsiteY60" fmla="*/ 9525 h 300038"/>
                <a:gd name="connsiteX61" fmla="*/ 114538 w 338746"/>
                <a:gd name="connsiteY61" fmla="*/ 9525 h 300038"/>
                <a:gd name="connsiteX62" fmla="*/ 118970 w 338746"/>
                <a:gd name="connsiteY62" fmla="*/ 0 h 300038"/>
                <a:gd name="connsiteX63" fmla="*/ 133511 w 338746"/>
                <a:gd name="connsiteY63" fmla="*/ 7896 h 300038"/>
                <a:gd name="connsiteX64" fmla="*/ 152017 w 338746"/>
                <a:gd name="connsiteY64" fmla="*/ 36847 h 300038"/>
                <a:gd name="connsiteX65" fmla="*/ 170523 w 338746"/>
                <a:gd name="connsiteY65" fmla="*/ 35531 h 300038"/>
                <a:gd name="connsiteX66" fmla="*/ 190352 w 338746"/>
                <a:gd name="connsiteY66" fmla="*/ 36847 h 300038"/>
                <a:gd name="connsiteX67" fmla="*/ 208858 w 338746"/>
                <a:gd name="connsiteY67" fmla="*/ 7896 h 300038"/>
                <a:gd name="connsiteX68" fmla="*/ 223399 w 338746"/>
                <a:gd name="connsiteY68" fmla="*/ 0 h 300038"/>
                <a:gd name="connsiteX69" fmla="*/ 231330 w 338746"/>
                <a:gd name="connsiteY69" fmla="*/ 1316 h 300038"/>
                <a:gd name="connsiteX70" fmla="*/ 239262 w 338746"/>
                <a:gd name="connsiteY70" fmla="*/ 11843 h 300038"/>
                <a:gd name="connsiteX71" fmla="*/ 237940 w 338746"/>
                <a:gd name="connsiteY71" fmla="*/ 25003 h 300038"/>
                <a:gd name="connsiteX72" fmla="*/ 220755 w 338746"/>
                <a:gd name="connsiteY72" fmla="*/ 51322 h 300038"/>
                <a:gd name="connsiteX73" fmla="*/ 251159 w 338746"/>
                <a:gd name="connsiteY73" fmla="*/ 101329 h 300038"/>
                <a:gd name="connsiteX74" fmla="*/ 249837 w 338746"/>
                <a:gd name="connsiteY74" fmla="*/ 110540 h 300038"/>
                <a:gd name="connsiteX75" fmla="*/ 251159 w 338746"/>
                <a:gd name="connsiteY75" fmla="*/ 114488 h 300038"/>
                <a:gd name="connsiteX76" fmla="*/ 294781 w 338746"/>
                <a:gd name="connsiteY76" fmla="*/ 72378 h 300038"/>
                <a:gd name="connsiteX77" fmla="*/ 308000 w 338746"/>
                <a:gd name="connsiteY77" fmla="*/ 67114 h 300038"/>
                <a:gd name="connsiteX78" fmla="*/ 329150 w 338746"/>
                <a:gd name="connsiteY78" fmla="*/ 76326 h 300038"/>
                <a:gd name="connsiteX79" fmla="*/ 338403 w 338746"/>
                <a:gd name="connsiteY79" fmla="*/ 92117 h 300038"/>
                <a:gd name="connsiteX80" fmla="*/ 333116 w 338746"/>
                <a:gd name="connsiteY80" fmla="*/ 110540 h 300038"/>
                <a:gd name="connsiteX81" fmla="*/ 284206 w 338746"/>
                <a:gd name="connsiteY81" fmla="*/ 159231 h 300038"/>
                <a:gd name="connsiteX82" fmla="*/ 269665 w 338746"/>
                <a:gd name="connsiteY82" fmla="*/ 164495 h 300038"/>
                <a:gd name="connsiteX83" fmla="*/ 251159 w 338746"/>
                <a:gd name="connsiteY83" fmla="*/ 157915 h 300038"/>
                <a:gd name="connsiteX84" fmla="*/ 251159 w 338746"/>
                <a:gd name="connsiteY84" fmla="*/ 214501 h 300038"/>
                <a:gd name="connsiteX85" fmla="*/ 227365 w 338746"/>
                <a:gd name="connsiteY85" fmla="*/ 251348 h 300038"/>
                <a:gd name="connsiteX86" fmla="*/ 227365 w 338746"/>
                <a:gd name="connsiteY86" fmla="*/ 278983 h 300038"/>
                <a:gd name="connsiteX87" fmla="*/ 199605 w 338746"/>
                <a:gd name="connsiteY87" fmla="*/ 300038 h 300038"/>
                <a:gd name="connsiteX88" fmla="*/ 173167 w 338746"/>
                <a:gd name="connsiteY88" fmla="*/ 278983 h 300038"/>
                <a:gd name="connsiteX89" fmla="*/ 173167 w 338746"/>
                <a:gd name="connsiteY89" fmla="*/ 253980 h 300038"/>
                <a:gd name="connsiteX90" fmla="*/ 169202 w 338746"/>
                <a:gd name="connsiteY90" fmla="*/ 253980 h 300038"/>
                <a:gd name="connsiteX91" fmla="*/ 169202 w 338746"/>
                <a:gd name="connsiteY91" fmla="*/ 278983 h 300038"/>
                <a:gd name="connsiteX92" fmla="*/ 141442 w 338746"/>
                <a:gd name="connsiteY92" fmla="*/ 300038 h 300038"/>
                <a:gd name="connsiteX93" fmla="*/ 113682 w 338746"/>
                <a:gd name="connsiteY93" fmla="*/ 278983 h 300038"/>
                <a:gd name="connsiteX94" fmla="*/ 113682 w 338746"/>
                <a:gd name="connsiteY94" fmla="*/ 251348 h 300038"/>
                <a:gd name="connsiteX95" fmla="*/ 91210 w 338746"/>
                <a:gd name="connsiteY95" fmla="*/ 214501 h 300038"/>
                <a:gd name="connsiteX96" fmla="*/ 91210 w 338746"/>
                <a:gd name="connsiteY96" fmla="*/ 155283 h 300038"/>
                <a:gd name="connsiteX97" fmla="*/ 89888 w 338746"/>
                <a:gd name="connsiteY97" fmla="*/ 156599 h 300038"/>
                <a:gd name="connsiteX98" fmla="*/ 68738 w 338746"/>
                <a:gd name="connsiteY98" fmla="*/ 165811 h 300038"/>
                <a:gd name="connsiteX99" fmla="*/ 55519 w 338746"/>
                <a:gd name="connsiteY99" fmla="*/ 160547 h 300038"/>
                <a:gd name="connsiteX100" fmla="*/ 5288 w 338746"/>
                <a:gd name="connsiteY100" fmla="*/ 110540 h 300038"/>
                <a:gd name="connsiteX101" fmla="*/ 0 w 338746"/>
                <a:gd name="connsiteY101" fmla="*/ 96065 h 300038"/>
                <a:gd name="connsiteX102" fmla="*/ 9253 w 338746"/>
                <a:gd name="connsiteY102" fmla="*/ 75010 h 300038"/>
                <a:gd name="connsiteX103" fmla="*/ 30403 w 338746"/>
                <a:gd name="connsiteY103" fmla="*/ 65798 h 300038"/>
                <a:gd name="connsiteX104" fmla="*/ 44944 w 338746"/>
                <a:gd name="connsiteY104" fmla="*/ 71062 h 300038"/>
                <a:gd name="connsiteX105" fmla="*/ 91210 w 338746"/>
                <a:gd name="connsiteY105" fmla="*/ 118436 h 300038"/>
                <a:gd name="connsiteX106" fmla="*/ 91210 w 338746"/>
                <a:gd name="connsiteY106" fmla="*/ 115804 h 300038"/>
                <a:gd name="connsiteX107" fmla="*/ 92532 w 338746"/>
                <a:gd name="connsiteY107" fmla="*/ 110540 h 300038"/>
                <a:gd name="connsiteX108" fmla="*/ 89888 w 338746"/>
                <a:gd name="connsiteY108" fmla="*/ 101329 h 300038"/>
                <a:gd name="connsiteX109" fmla="*/ 121614 w 338746"/>
                <a:gd name="connsiteY109" fmla="*/ 51322 h 300038"/>
                <a:gd name="connsiteX110" fmla="*/ 104429 w 338746"/>
                <a:gd name="connsiteY110" fmla="*/ 25003 h 300038"/>
                <a:gd name="connsiteX111" fmla="*/ 103107 w 338746"/>
                <a:gd name="connsiteY111" fmla="*/ 11843 h 300038"/>
                <a:gd name="connsiteX112" fmla="*/ 111039 w 338746"/>
                <a:gd name="connsiteY112" fmla="*/ 1316 h 300038"/>
                <a:gd name="connsiteX113" fmla="*/ 118970 w 338746"/>
                <a:gd name="connsiteY113" fmla="*/ 0 h 30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38746" h="300038">
                  <a:moveTo>
                    <a:pt x="101600" y="115887"/>
                  </a:moveTo>
                  <a:cubicBezTo>
                    <a:pt x="101600" y="115887"/>
                    <a:pt x="101600" y="193230"/>
                    <a:pt x="101600" y="214204"/>
                  </a:cubicBezTo>
                  <a:cubicBezTo>
                    <a:pt x="101600" y="231246"/>
                    <a:pt x="108177" y="240422"/>
                    <a:pt x="123961" y="241733"/>
                  </a:cubicBezTo>
                  <a:cubicBezTo>
                    <a:pt x="123961" y="241733"/>
                    <a:pt x="123961" y="241733"/>
                    <a:pt x="123961" y="278438"/>
                  </a:cubicBezTo>
                  <a:cubicBezTo>
                    <a:pt x="123961" y="283682"/>
                    <a:pt x="131853" y="288925"/>
                    <a:pt x="141061" y="288925"/>
                  </a:cubicBezTo>
                  <a:cubicBezTo>
                    <a:pt x="150268" y="288925"/>
                    <a:pt x="158161" y="283682"/>
                    <a:pt x="158161" y="278438"/>
                  </a:cubicBezTo>
                  <a:cubicBezTo>
                    <a:pt x="158161" y="278438"/>
                    <a:pt x="158161" y="278438"/>
                    <a:pt x="158161" y="243044"/>
                  </a:cubicBezTo>
                  <a:cubicBezTo>
                    <a:pt x="166053" y="243044"/>
                    <a:pt x="173945" y="243044"/>
                    <a:pt x="181837" y="243044"/>
                  </a:cubicBezTo>
                  <a:cubicBezTo>
                    <a:pt x="181837" y="243044"/>
                    <a:pt x="181837" y="243044"/>
                    <a:pt x="181837" y="278438"/>
                  </a:cubicBezTo>
                  <a:cubicBezTo>
                    <a:pt x="181837" y="283682"/>
                    <a:pt x="189729" y="288925"/>
                    <a:pt x="198937" y="288925"/>
                  </a:cubicBezTo>
                  <a:cubicBezTo>
                    <a:pt x="209460" y="288925"/>
                    <a:pt x="216036" y="283682"/>
                    <a:pt x="216036" y="278438"/>
                  </a:cubicBezTo>
                  <a:cubicBezTo>
                    <a:pt x="216036" y="278438"/>
                    <a:pt x="216036" y="278438"/>
                    <a:pt x="216036" y="241733"/>
                  </a:cubicBezTo>
                  <a:cubicBezTo>
                    <a:pt x="233136" y="240422"/>
                    <a:pt x="239713" y="231246"/>
                    <a:pt x="239713" y="214204"/>
                  </a:cubicBezTo>
                  <a:lnTo>
                    <a:pt x="239713" y="115887"/>
                  </a:lnTo>
                  <a:cubicBezTo>
                    <a:pt x="239713" y="115887"/>
                    <a:pt x="239713" y="115887"/>
                    <a:pt x="101600" y="115887"/>
                  </a:cubicBezTo>
                  <a:close/>
                  <a:moveTo>
                    <a:pt x="307565" y="76200"/>
                  </a:moveTo>
                  <a:cubicBezTo>
                    <a:pt x="304902" y="76200"/>
                    <a:pt x="302240" y="77523"/>
                    <a:pt x="300908" y="78846"/>
                  </a:cubicBezTo>
                  <a:cubicBezTo>
                    <a:pt x="300908" y="78846"/>
                    <a:pt x="300908" y="78846"/>
                    <a:pt x="251644" y="127794"/>
                  </a:cubicBezTo>
                  <a:cubicBezTo>
                    <a:pt x="247650" y="133086"/>
                    <a:pt x="248981" y="142346"/>
                    <a:pt x="255639" y="148961"/>
                  </a:cubicBezTo>
                  <a:cubicBezTo>
                    <a:pt x="259633" y="152929"/>
                    <a:pt x="264959" y="155575"/>
                    <a:pt x="268953" y="155575"/>
                  </a:cubicBezTo>
                  <a:cubicBezTo>
                    <a:pt x="271616" y="155575"/>
                    <a:pt x="274279" y="154252"/>
                    <a:pt x="275611" y="152929"/>
                  </a:cubicBezTo>
                  <a:cubicBezTo>
                    <a:pt x="275611" y="152929"/>
                    <a:pt x="275611" y="152929"/>
                    <a:pt x="324874" y="103981"/>
                  </a:cubicBezTo>
                  <a:cubicBezTo>
                    <a:pt x="330200" y="98690"/>
                    <a:pt x="327537" y="89429"/>
                    <a:pt x="320880" y="82815"/>
                  </a:cubicBezTo>
                  <a:cubicBezTo>
                    <a:pt x="316886" y="78846"/>
                    <a:pt x="311560" y="76200"/>
                    <a:pt x="307565" y="76200"/>
                  </a:cubicBezTo>
                  <a:close/>
                  <a:moveTo>
                    <a:pt x="30213" y="76200"/>
                  </a:moveTo>
                  <a:cubicBezTo>
                    <a:pt x="26282" y="76200"/>
                    <a:pt x="21041" y="78846"/>
                    <a:pt x="17110" y="82815"/>
                  </a:cubicBezTo>
                  <a:cubicBezTo>
                    <a:pt x="10559" y="89429"/>
                    <a:pt x="7938" y="98690"/>
                    <a:pt x="13179" y="102658"/>
                  </a:cubicBezTo>
                  <a:cubicBezTo>
                    <a:pt x="13179" y="102658"/>
                    <a:pt x="13179" y="102658"/>
                    <a:pt x="61661" y="152929"/>
                  </a:cubicBezTo>
                  <a:cubicBezTo>
                    <a:pt x="64282" y="154252"/>
                    <a:pt x="65592" y="155575"/>
                    <a:pt x="68213" y="155575"/>
                  </a:cubicBezTo>
                  <a:cubicBezTo>
                    <a:pt x="73454" y="155575"/>
                    <a:pt x="78695" y="152929"/>
                    <a:pt x="82626" y="148961"/>
                  </a:cubicBezTo>
                  <a:cubicBezTo>
                    <a:pt x="89178" y="142346"/>
                    <a:pt x="90488" y="133086"/>
                    <a:pt x="86557" y="129117"/>
                  </a:cubicBezTo>
                  <a:cubicBezTo>
                    <a:pt x="86557" y="129117"/>
                    <a:pt x="86557" y="129117"/>
                    <a:pt x="36765" y="78846"/>
                  </a:cubicBezTo>
                  <a:cubicBezTo>
                    <a:pt x="35455" y="77523"/>
                    <a:pt x="32834" y="76200"/>
                    <a:pt x="30213" y="76200"/>
                  </a:cubicBezTo>
                  <a:close/>
                  <a:moveTo>
                    <a:pt x="199232" y="65087"/>
                  </a:moveTo>
                  <a:cubicBezTo>
                    <a:pt x="204055" y="65087"/>
                    <a:pt x="207964" y="69351"/>
                    <a:pt x="207964" y="74612"/>
                  </a:cubicBezTo>
                  <a:cubicBezTo>
                    <a:pt x="207964" y="79873"/>
                    <a:pt x="204055" y="84137"/>
                    <a:pt x="199232" y="84137"/>
                  </a:cubicBezTo>
                  <a:cubicBezTo>
                    <a:pt x="194409" y="84137"/>
                    <a:pt x="190500" y="79873"/>
                    <a:pt x="190500" y="74612"/>
                  </a:cubicBezTo>
                  <a:cubicBezTo>
                    <a:pt x="190500" y="69351"/>
                    <a:pt x="194409" y="65087"/>
                    <a:pt x="199232" y="65087"/>
                  </a:cubicBezTo>
                  <a:close/>
                  <a:moveTo>
                    <a:pt x="142875" y="65087"/>
                  </a:moveTo>
                  <a:cubicBezTo>
                    <a:pt x="148136" y="65087"/>
                    <a:pt x="152400" y="69351"/>
                    <a:pt x="152400" y="74612"/>
                  </a:cubicBezTo>
                  <a:cubicBezTo>
                    <a:pt x="152400" y="79873"/>
                    <a:pt x="148136" y="84137"/>
                    <a:pt x="142875" y="84137"/>
                  </a:cubicBezTo>
                  <a:cubicBezTo>
                    <a:pt x="137614" y="84137"/>
                    <a:pt x="133350" y="79873"/>
                    <a:pt x="133350" y="74612"/>
                  </a:cubicBezTo>
                  <a:cubicBezTo>
                    <a:pt x="133350" y="69351"/>
                    <a:pt x="137614" y="65087"/>
                    <a:pt x="142875" y="65087"/>
                  </a:cubicBezTo>
                  <a:close/>
                  <a:moveTo>
                    <a:pt x="114538" y="9525"/>
                  </a:moveTo>
                  <a:cubicBezTo>
                    <a:pt x="111897" y="12163"/>
                    <a:pt x="110577" y="14802"/>
                    <a:pt x="113217" y="17440"/>
                  </a:cubicBezTo>
                  <a:cubicBezTo>
                    <a:pt x="113217" y="17440"/>
                    <a:pt x="113217" y="17440"/>
                    <a:pt x="134345" y="53058"/>
                  </a:cubicBezTo>
                  <a:cubicBezTo>
                    <a:pt x="134345" y="53058"/>
                    <a:pt x="135665" y="53058"/>
                    <a:pt x="135665" y="53058"/>
                  </a:cubicBezTo>
                  <a:cubicBezTo>
                    <a:pt x="117179" y="63612"/>
                    <a:pt x="103974" y="82081"/>
                    <a:pt x="100013" y="103188"/>
                  </a:cubicBezTo>
                  <a:lnTo>
                    <a:pt x="241301" y="103188"/>
                  </a:lnTo>
                  <a:cubicBezTo>
                    <a:pt x="237340" y="82081"/>
                    <a:pt x="224135" y="63612"/>
                    <a:pt x="205649" y="53058"/>
                  </a:cubicBezTo>
                  <a:cubicBezTo>
                    <a:pt x="205649" y="53058"/>
                    <a:pt x="205649" y="53058"/>
                    <a:pt x="228097" y="17440"/>
                  </a:cubicBezTo>
                  <a:cubicBezTo>
                    <a:pt x="229417" y="14802"/>
                    <a:pt x="228097" y="12163"/>
                    <a:pt x="225456" y="9525"/>
                  </a:cubicBezTo>
                  <a:cubicBezTo>
                    <a:pt x="224135" y="9525"/>
                    <a:pt x="224135" y="9525"/>
                    <a:pt x="222815" y="9525"/>
                  </a:cubicBezTo>
                  <a:cubicBezTo>
                    <a:pt x="220174" y="9525"/>
                    <a:pt x="217533" y="10844"/>
                    <a:pt x="217533" y="12163"/>
                  </a:cubicBezTo>
                  <a:cubicBezTo>
                    <a:pt x="217533" y="12163"/>
                    <a:pt x="217533" y="12163"/>
                    <a:pt x="195085" y="46462"/>
                  </a:cubicBezTo>
                  <a:cubicBezTo>
                    <a:pt x="195085" y="47782"/>
                    <a:pt x="195085" y="47782"/>
                    <a:pt x="193765" y="49101"/>
                  </a:cubicBezTo>
                  <a:cubicBezTo>
                    <a:pt x="187163" y="46462"/>
                    <a:pt x="179240" y="45143"/>
                    <a:pt x="169997" y="45143"/>
                  </a:cubicBezTo>
                  <a:cubicBezTo>
                    <a:pt x="162074" y="45143"/>
                    <a:pt x="154151" y="46462"/>
                    <a:pt x="146229" y="49101"/>
                  </a:cubicBezTo>
                  <a:cubicBezTo>
                    <a:pt x="146229" y="47782"/>
                    <a:pt x="146229" y="47782"/>
                    <a:pt x="146229" y="46462"/>
                  </a:cubicBezTo>
                  <a:cubicBezTo>
                    <a:pt x="146229" y="46462"/>
                    <a:pt x="146229" y="46462"/>
                    <a:pt x="123781" y="12163"/>
                  </a:cubicBezTo>
                  <a:cubicBezTo>
                    <a:pt x="122461" y="10844"/>
                    <a:pt x="121140" y="9525"/>
                    <a:pt x="118499" y="9525"/>
                  </a:cubicBezTo>
                  <a:cubicBezTo>
                    <a:pt x="117179" y="9525"/>
                    <a:pt x="115858" y="9525"/>
                    <a:pt x="114538" y="9525"/>
                  </a:cubicBezTo>
                  <a:close/>
                  <a:moveTo>
                    <a:pt x="118970" y="0"/>
                  </a:moveTo>
                  <a:cubicBezTo>
                    <a:pt x="124257" y="0"/>
                    <a:pt x="129545" y="2632"/>
                    <a:pt x="133511" y="7896"/>
                  </a:cubicBezTo>
                  <a:cubicBezTo>
                    <a:pt x="133511" y="7896"/>
                    <a:pt x="133511" y="7896"/>
                    <a:pt x="152017" y="36847"/>
                  </a:cubicBezTo>
                  <a:cubicBezTo>
                    <a:pt x="158626" y="35531"/>
                    <a:pt x="165236" y="35531"/>
                    <a:pt x="170523" y="35531"/>
                  </a:cubicBezTo>
                  <a:cubicBezTo>
                    <a:pt x="177133" y="35531"/>
                    <a:pt x="183742" y="35531"/>
                    <a:pt x="190352" y="36847"/>
                  </a:cubicBezTo>
                  <a:cubicBezTo>
                    <a:pt x="190352" y="36847"/>
                    <a:pt x="190352" y="36847"/>
                    <a:pt x="208858" y="7896"/>
                  </a:cubicBezTo>
                  <a:cubicBezTo>
                    <a:pt x="211502" y="2632"/>
                    <a:pt x="216790" y="0"/>
                    <a:pt x="223399" y="0"/>
                  </a:cubicBezTo>
                  <a:cubicBezTo>
                    <a:pt x="226043" y="0"/>
                    <a:pt x="228686" y="1316"/>
                    <a:pt x="231330" y="1316"/>
                  </a:cubicBezTo>
                  <a:cubicBezTo>
                    <a:pt x="235296" y="3948"/>
                    <a:pt x="237940" y="7896"/>
                    <a:pt x="239262" y="11843"/>
                  </a:cubicBezTo>
                  <a:cubicBezTo>
                    <a:pt x="240583" y="15791"/>
                    <a:pt x="239262" y="21055"/>
                    <a:pt x="237940" y="25003"/>
                  </a:cubicBezTo>
                  <a:cubicBezTo>
                    <a:pt x="237940" y="25003"/>
                    <a:pt x="237940" y="25003"/>
                    <a:pt x="220755" y="51322"/>
                  </a:cubicBezTo>
                  <a:cubicBezTo>
                    <a:pt x="236618" y="63166"/>
                    <a:pt x="248515" y="81589"/>
                    <a:pt x="251159" y="101329"/>
                  </a:cubicBezTo>
                  <a:cubicBezTo>
                    <a:pt x="252480" y="105277"/>
                    <a:pt x="251159" y="107909"/>
                    <a:pt x="249837" y="110540"/>
                  </a:cubicBezTo>
                  <a:cubicBezTo>
                    <a:pt x="249837" y="111856"/>
                    <a:pt x="251159" y="113172"/>
                    <a:pt x="251159" y="114488"/>
                  </a:cubicBezTo>
                  <a:cubicBezTo>
                    <a:pt x="251159" y="114488"/>
                    <a:pt x="251159" y="114488"/>
                    <a:pt x="294781" y="72378"/>
                  </a:cubicBezTo>
                  <a:cubicBezTo>
                    <a:pt x="297425" y="68430"/>
                    <a:pt x="302712" y="67114"/>
                    <a:pt x="308000" y="67114"/>
                  </a:cubicBezTo>
                  <a:cubicBezTo>
                    <a:pt x="314609" y="67114"/>
                    <a:pt x="322540" y="69746"/>
                    <a:pt x="329150" y="76326"/>
                  </a:cubicBezTo>
                  <a:cubicBezTo>
                    <a:pt x="333116" y="80273"/>
                    <a:pt x="337081" y="86853"/>
                    <a:pt x="338403" y="92117"/>
                  </a:cubicBezTo>
                  <a:cubicBezTo>
                    <a:pt x="339725" y="100013"/>
                    <a:pt x="337081" y="106593"/>
                    <a:pt x="333116" y="110540"/>
                  </a:cubicBezTo>
                  <a:cubicBezTo>
                    <a:pt x="333116" y="110540"/>
                    <a:pt x="333116" y="110540"/>
                    <a:pt x="284206" y="159231"/>
                  </a:cubicBezTo>
                  <a:cubicBezTo>
                    <a:pt x="280240" y="163179"/>
                    <a:pt x="274953" y="164495"/>
                    <a:pt x="269665" y="164495"/>
                  </a:cubicBezTo>
                  <a:cubicBezTo>
                    <a:pt x="263056" y="164495"/>
                    <a:pt x="256446" y="161863"/>
                    <a:pt x="251159" y="157915"/>
                  </a:cubicBezTo>
                  <a:cubicBezTo>
                    <a:pt x="251159" y="157915"/>
                    <a:pt x="251159" y="157915"/>
                    <a:pt x="251159" y="214501"/>
                  </a:cubicBezTo>
                  <a:cubicBezTo>
                    <a:pt x="251159" y="232924"/>
                    <a:pt x="243227" y="246084"/>
                    <a:pt x="227365" y="251348"/>
                  </a:cubicBezTo>
                  <a:cubicBezTo>
                    <a:pt x="227365" y="251348"/>
                    <a:pt x="227365" y="251348"/>
                    <a:pt x="227365" y="278983"/>
                  </a:cubicBezTo>
                  <a:cubicBezTo>
                    <a:pt x="227365" y="290826"/>
                    <a:pt x="215468" y="300038"/>
                    <a:pt x="199605" y="300038"/>
                  </a:cubicBezTo>
                  <a:cubicBezTo>
                    <a:pt x="185064" y="300038"/>
                    <a:pt x="173167" y="290826"/>
                    <a:pt x="173167" y="278983"/>
                  </a:cubicBezTo>
                  <a:cubicBezTo>
                    <a:pt x="173167" y="278983"/>
                    <a:pt x="173167" y="278983"/>
                    <a:pt x="173167" y="253980"/>
                  </a:cubicBezTo>
                  <a:cubicBezTo>
                    <a:pt x="173167" y="253980"/>
                    <a:pt x="173167" y="253980"/>
                    <a:pt x="169202" y="253980"/>
                  </a:cubicBezTo>
                  <a:cubicBezTo>
                    <a:pt x="169202" y="253980"/>
                    <a:pt x="169202" y="253980"/>
                    <a:pt x="169202" y="278983"/>
                  </a:cubicBezTo>
                  <a:cubicBezTo>
                    <a:pt x="169202" y="290826"/>
                    <a:pt x="157305" y="300038"/>
                    <a:pt x="141442" y="300038"/>
                  </a:cubicBezTo>
                  <a:cubicBezTo>
                    <a:pt x="125579" y="300038"/>
                    <a:pt x="113682" y="290826"/>
                    <a:pt x="113682" y="278983"/>
                  </a:cubicBezTo>
                  <a:cubicBezTo>
                    <a:pt x="113682" y="278983"/>
                    <a:pt x="113682" y="278983"/>
                    <a:pt x="113682" y="251348"/>
                  </a:cubicBezTo>
                  <a:cubicBezTo>
                    <a:pt x="101785" y="247400"/>
                    <a:pt x="91210" y="236872"/>
                    <a:pt x="91210" y="214501"/>
                  </a:cubicBezTo>
                  <a:cubicBezTo>
                    <a:pt x="91210" y="203973"/>
                    <a:pt x="91210" y="177654"/>
                    <a:pt x="91210" y="155283"/>
                  </a:cubicBezTo>
                  <a:cubicBezTo>
                    <a:pt x="91210" y="155283"/>
                    <a:pt x="91210" y="156599"/>
                    <a:pt x="89888" y="156599"/>
                  </a:cubicBezTo>
                  <a:cubicBezTo>
                    <a:pt x="84601" y="161863"/>
                    <a:pt x="76669" y="165811"/>
                    <a:pt x="68738" y="165811"/>
                  </a:cubicBezTo>
                  <a:cubicBezTo>
                    <a:pt x="63451" y="165811"/>
                    <a:pt x="59485" y="163179"/>
                    <a:pt x="55519" y="160547"/>
                  </a:cubicBezTo>
                  <a:cubicBezTo>
                    <a:pt x="55519" y="160547"/>
                    <a:pt x="55519" y="160547"/>
                    <a:pt x="5288" y="110540"/>
                  </a:cubicBezTo>
                  <a:cubicBezTo>
                    <a:pt x="1322" y="106593"/>
                    <a:pt x="0" y="101329"/>
                    <a:pt x="0" y="96065"/>
                  </a:cubicBezTo>
                  <a:cubicBezTo>
                    <a:pt x="0" y="89485"/>
                    <a:pt x="3966" y="81589"/>
                    <a:pt x="9253" y="75010"/>
                  </a:cubicBezTo>
                  <a:cubicBezTo>
                    <a:pt x="15863" y="69746"/>
                    <a:pt x="23794" y="65798"/>
                    <a:pt x="30403" y="65798"/>
                  </a:cubicBezTo>
                  <a:cubicBezTo>
                    <a:pt x="35691" y="65798"/>
                    <a:pt x="40979" y="68430"/>
                    <a:pt x="44944" y="71062"/>
                  </a:cubicBezTo>
                  <a:cubicBezTo>
                    <a:pt x="44944" y="71062"/>
                    <a:pt x="44944" y="71062"/>
                    <a:pt x="91210" y="118436"/>
                  </a:cubicBezTo>
                  <a:cubicBezTo>
                    <a:pt x="91210" y="118436"/>
                    <a:pt x="91210" y="118436"/>
                    <a:pt x="91210" y="115804"/>
                  </a:cubicBezTo>
                  <a:cubicBezTo>
                    <a:pt x="91210" y="113172"/>
                    <a:pt x="91210" y="111856"/>
                    <a:pt x="92532" y="110540"/>
                  </a:cubicBezTo>
                  <a:cubicBezTo>
                    <a:pt x="91210" y="107909"/>
                    <a:pt x="89888" y="105277"/>
                    <a:pt x="89888" y="101329"/>
                  </a:cubicBezTo>
                  <a:cubicBezTo>
                    <a:pt x="93854" y="81589"/>
                    <a:pt x="104429" y="63166"/>
                    <a:pt x="121614" y="51322"/>
                  </a:cubicBezTo>
                  <a:cubicBezTo>
                    <a:pt x="121614" y="51322"/>
                    <a:pt x="121614" y="51322"/>
                    <a:pt x="104429" y="25003"/>
                  </a:cubicBezTo>
                  <a:cubicBezTo>
                    <a:pt x="101785" y="21055"/>
                    <a:pt x="101785" y="15791"/>
                    <a:pt x="103107" y="11843"/>
                  </a:cubicBezTo>
                  <a:cubicBezTo>
                    <a:pt x="103107" y="7896"/>
                    <a:pt x="107073" y="3948"/>
                    <a:pt x="111039" y="1316"/>
                  </a:cubicBezTo>
                  <a:cubicBezTo>
                    <a:pt x="113682" y="1316"/>
                    <a:pt x="116326" y="0"/>
                    <a:pt x="118970" y="0"/>
                  </a:cubicBezTo>
                  <a:close/>
                </a:path>
              </a:pathLst>
            </a:custGeom>
            <a:solidFill>
              <a:schemeClr val="bg1"/>
            </a:solidFill>
            <a:ln>
              <a:noFill/>
            </a:ln>
          </p:spPr>
        </p:sp>
      </p:grpSp>
      <p:grpSp>
        <p:nvGrpSpPr>
          <p:cNvPr id="31" name="组合 30"/>
          <p:cNvGrpSpPr/>
          <p:nvPr/>
        </p:nvGrpSpPr>
        <p:grpSpPr>
          <a:xfrm>
            <a:off x="5795419" y="2930503"/>
            <a:ext cx="601161" cy="601161"/>
            <a:chOff x="5795419" y="2166688"/>
            <a:chExt cx="601161" cy="601161"/>
          </a:xfrm>
        </p:grpSpPr>
        <p:sp>
          <p:nvSpPr>
            <p:cNvPr id="32" name="椭圆 31"/>
            <p:cNvSpPr/>
            <p:nvPr/>
          </p:nvSpPr>
          <p:spPr>
            <a:xfrm>
              <a:off x="5795419" y="2166688"/>
              <a:ext cx="601161" cy="6011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android-with-two-arms-up_79421"/>
            <p:cNvSpPr>
              <a:spLocks noChangeAspect="1"/>
            </p:cNvSpPr>
            <p:nvPr/>
          </p:nvSpPr>
          <p:spPr bwMode="auto">
            <a:xfrm>
              <a:off x="5953284" y="2264211"/>
              <a:ext cx="285430" cy="406115"/>
            </a:xfrm>
            <a:custGeom>
              <a:avLst/>
              <a:gdLst>
                <a:gd name="connsiteX0" fmla="*/ 36513 w 236538"/>
                <a:gd name="connsiteY0" fmla="*/ 274637 h 336550"/>
                <a:gd name="connsiteX1" fmla="*/ 200026 w 236538"/>
                <a:gd name="connsiteY1" fmla="*/ 274637 h 336550"/>
                <a:gd name="connsiteX2" fmla="*/ 200026 w 236538"/>
                <a:gd name="connsiteY2" fmla="*/ 285750 h 336550"/>
                <a:gd name="connsiteX3" fmla="*/ 36513 w 236538"/>
                <a:gd name="connsiteY3" fmla="*/ 285750 h 336550"/>
                <a:gd name="connsiteX4" fmla="*/ 36513 w 236538"/>
                <a:gd name="connsiteY4" fmla="*/ 236537 h 336550"/>
                <a:gd name="connsiteX5" fmla="*/ 200026 w 236538"/>
                <a:gd name="connsiteY5" fmla="*/ 236537 h 336550"/>
                <a:gd name="connsiteX6" fmla="*/ 200026 w 236538"/>
                <a:gd name="connsiteY6" fmla="*/ 249237 h 336550"/>
                <a:gd name="connsiteX7" fmla="*/ 36513 w 236538"/>
                <a:gd name="connsiteY7" fmla="*/ 249237 h 336550"/>
                <a:gd name="connsiteX8" fmla="*/ 36513 w 236538"/>
                <a:gd name="connsiteY8" fmla="*/ 200025 h 336550"/>
                <a:gd name="connsiteX9" fmla="*/ 200026 w 236538"/>
                <a:gd name="connsiteY9" fmla="*/ 200025 h 336550"/>
                <a:gd name="connsiteX10" fmla="*/ 200026 w 236538"/>
                <a:gd name="connsiteY10" fmla="*/ 211138 h 336550"/>
                <a:gd name="connsiteX11" fmla="*/ 36513 w 236538"/>
                <a:gd name="connsiteY11" fmla="*/ 211138 h 336550"/>
                <a:gd name="connsiteX12" fmla="*/ 36513 w 236538"/>
                <a:gd name="connsiteY12" fmla="*/ 161925 h 336550"/>
                <a:gd name="connsiteX13" fmla="*/ 200026 w 236538"/>
                <a:gd name="connsiteY13" fmla="*/ 161925 h 336550"/>
                <a:gd name="connsiteX14" fmla="*/ 200026 w 236538"/>
                <a:gd name="connsiteY14" fmla="*/ 174625 h 336550"/>
                <a:gd name="connsiteX15" fmla="*/ 36513 w 236538"/>
                <a:gd name="connsiteY15" fmla="*/ 174625 h 336550"/>
                <a:gd name="connsiteX16" fmla="*/ 36513 w 236538"/>
                <a:gd name="connsiteY16" fmla="*/ 125412 h 336550"/>
                <a:gd name="connsiteX17" fmla="*/ 200026 w 236538"/>
                <a:gd name="connsiteY17" fmla="*/ 125412 h 336550"/>
                <a:gd name="connsiteX18" fmla="*/ 200026 w 236538"/>
                <a:gd name="connsiteY18" fmla="*/ 136525 h 336550"/>
                <a:gd name="connsiteX19" fmla="*/ 36513 w 236538"/>
                <a:gd name="connsiteY19" fmla="*/ 136525 h 336550"/>
                <a:gd name="connsiteX20" fmla="*/ 36513 w 236538"/>
                <a:gd name="connsiteY20" fmla="*/ 36512 h 336550"/>
                <a:gd name="connsiteX21" fmla="*/ 100013 w 236538"/>
                <a:gd name="connsiteY21" fmla="*/ 36512 h 336550"/>
                <a:gd name="connsiteX22" fmla="*/ 100013 w 236538"/>
                <a:gd name="connsiteY22" fmla="*/ 61912 h 336550"/>
                <a:gd name="connsiteX23" fmla="*/ 87313 w 236538"/>
                <a:gd name="connsiteY23" fmla="*/ 61912 h 336550"/>
                <a:gd name="connsiteX24" fmla="*/ 87313 w 236538"/>
                <a:gd name="connsiteY24" fmla="*/ 49212 h 336550"/>
                <a:gd name="connsiteX25" fmla="*/ 74613 w 236538"/>
                <a:gd name="connsiteY25" fmla="*/ 49212 h 336550"/>
                <a:gd name="connsiteX26" fmla="*/ 74613 w 236538"/>
                <a:gd name="connsiteY26" fmla="*/ 100012 h 336550"/>
                <a:gd name="connsiteX27" fmla="*/ 61913 w 236538"/>
                <a:gd name="connsiteY27" fmla="*/ 100012 h 336550"/>
                <a:gd name="connsiteX28" fmla="*/ 61913 w 236538"/>
                <a:gd name="connsiteY28" fmla="*/ 49212 h 336550"/>
                <a:gd name="connsiteX29" fmla="*/ 49213 w 236538"/>
                <a:gd name="connsiteY29" fmla="*/ 49212 h 336550"/>
                <a:gd name="connsiteX30" fmla="*/ 49213 w 236538"/>
                <a:gd name="connsiteY30" fmla="*/ 61912 h 336550"/>
                <a:gd name="connsiteX31" fmla="*/ 36513 w 236538"/>
                <a:gd name="connsiteY31" fmla="*/ 61912 h 336550"/>
                <a:gd name="connsiteX32" fmla="*/ 161925 w 236538"/>
                <a:gd name="connsiteY32" fmla="*/ 17462 h 336550"/>
                <a:gd name="connsiteX33" fmla="*/ 161925 w 236538"/>
                <a:gd name="connsiteY33" fmla="*/ 73910 h 336550"/>
                <a:gd name="connsiteX34" fmla="*/ 174978 w 236538"/>
                <a:gd name="connsiteY34" fmla="*/ 85725 h 336550"/>
                <a:gd name="connsiteX35" fmla="*/ 220663 w 236538"/>
                <a:gd name="connsiteY35" fmla="*/ 85725 h 336550"/>
                <a:gd name="connsiteX36" fmla="*/ 161925 w 236538"/>
                <a:gd name="connsiteY36" fmla="*/ 17462 h 336550"/>
                <a:gd name="connsiteX37" fmla="*/ 24342 w 236538"/>
                <a:gd name="connsiteY37" fmla="*/ 11112 h 336550"/>
                <a:gd name="connsiteX38" fmla="*/ 11113 w 236538"/>
                <a:gd name="connsiteY38" fmla="*/ 24319 h 336550"/>
                <a:gd name="connsiteX39" fmla="*/ 11113 w 236538"/>
                <a:gd name="connsiteY39" fmla="*/ 312230 h 336550"/>
                <a:gd name="connsiteX40" fmla="*/ 24342 w 236538"/>
                <a:gd name="connsiteY40" fmla="*/ 325437 h 336550"/>
                <a:gd name="connsiteX41" fmla="*/ 212197 w 236538"/>
                <a:gd name="connsiteY41" fmla="*/ 325437 h 336550"/>
                <a:gd name="connsiteX42" fmla="*/ 225426 w 236538"/>
                <a:gd name="connsiteY42" fmla="*/ 312230 h 336550"/>
                <a:gd name="connsiteX43" fmla="*/ 225426 w 236538"/>
                <a:gd name="connsiteY43" fmla="*/ 99598 h 336550"/>
                <a:gd name="connsiteX44" fmla="*/ 175155 w 236538"/>
                <a:gd name="connsiteY44" fmla="*/ 99598 h 336550"/>
                <a:gd name="connsiteX45" fmla="*/ 150020 w 236538"/>
                <a:gd name="connsiteY45" fmla="*/ 74505 h 336550"/>
                <a:gd name="connsiteX46" fmla="*/ 150020 w 236538"/>
                <a:gd name="connsiteY46" fmla="*/ 11112 h 336550"/>
                <a:gd name="connsiteX47" fmla="*/ 24342 w 236538"/>
                <a:gd name="connsiteY47" fmla="*/ 11112 h 336550"/>
                <a:gd name="connsiteX48" fmla="*/ 24968 w 236538"/>
                <a:gd name="connsiteY48" fmla="*/ 0 h 336550"/>
                <a:gd name="connsiteX49" fmla="*/ 161634 w 236538"/>
                <a:gd name="connsiteY49" fmla="*/ 0 h 336550"/>
                <a:gd name="connsiteX50" fmla="*/ 236538 w 236538"/>
                <a:gd name="connsiteY50" fmla="*/ 86767 h 336550"/>
                <a:gd name="connsiteX51" fmla="*/ 236538 w 236538"/>
                <a:gd name="connsiteY51" fmla="*/ 311572 h 336550"/>
                <a:gd name="connsiteX52" fmla="*/ 211570 w 236538"/>
                <a:gd name="connsiteY52" fmla="*/ 336550 h 336550"/>
                <a:gd name="connsiteX53" fmla="*/ 24968 w 236538"/>
                <a:gd name="connsiteY53" fmla="*/ 336550 h 336550"/>
                <a:gd name="connsiteX54" fmla="*/ 0 w 236538"/>
                <a:gd name="connsiteY54" fmla="*/ 311572 h 336550"/>
                <a:gd name="connsiteX55" fmla="*/ 0 w 236538"/>
                <a:gd name="connsiteY55" fmla="*/ 24978 h 336550"/>
                <a:gd name="connsiteX56" fmla="*/ 24968 w 236538"/>
                <a:gd name="connsiteY5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36538" h="336550">
                  <a:moveTo>
                    <a:pt x="36513" y="274637"/>
                  </a:moveTo>
                  <a:lnTo>
                    <a:pt x="200026" y="274637"/>
                  </a:lnTo>
                  <a:lnTo>
                    <a:pt x="200026" y="285750"/>
                  </a:lnTo>
                  <a:lnTo>
                    <a:pt x="36513" y="285750"/>
                  </a:lnTo>
                  <a:close/>
                  <a:moveTo>
                    <a:pt x="36513" y="236537"/>
                  </a:moveTo>
                  <a:lnTo>
                    <a:pt x="200026" y="236537"/>
                  </a:lnTo>
                  <a:lnTo>
                    <a:pt x="200026" y="249237"/>
                  </a:lnTo>
                  <a:lnTo>
                    <a:pt x="36513" y="249237"/>
                  </a:lnTo>
                  <a:close/>
                  <a:moveTo>
                    <a:pt x="36513" y="200025"/>
                  </a:moveTo>
                  <a:lnTo>
                    <a:pt x="200026" y="200025"/>
                  </a:lnTo>
                  <a:lnTo>
                    <a:pt x="200026" y="211138"/>
                  </a:lnTo>
                  <a:lnTo>
                    <a:pt x="36513" y="211138"/>
                  </a:lnTo>
                  <a:close/>
                  <a:moveTo>
                    <a:pt x="36513" y="161925"/>
                  </a:moveTo>
                  <a:lnTo>
                    <a:pt x="200026" y="161925"/>
                  </a:lnTo>
                  <a:lnTo>
                    <a:pt x="200026" y="174625"/>
                  </a:lnTo>
                  <a:lnTo>
                    <a:pt x="36513" y="174625"/>
                  </a:lnTo>
                  <a:close/>
                  <a:moveTo>
                    <a:pt x="36513" y="125412"/>
                  </a:moveTo>
                  <a:lnTo>
                    <a:pt x="200026" y="125412"/>
                  </a:lnTo>
                  <a:lnTo>
                    <a:pt x="200026" y="136525"/>
                  </a:lnTo>
                  <a:lnTo>
                    <a:pt x="36513" y="136525"/>
                  </a:lnTo>
                  <a:close/>
                  <a:moveTo>
                    <a:pt x="36513" y="36512"/>
                  </a:moveTo>
                  <a:lnTo>
                    <a:pt x="100013" y="36512"/>
                  </a:lnTo>
                  <a:lnTo>
                    <a:pt x="100013" y="61912"/>
                  </a:lnTo>
                  <a:lnTo>
                    <a:pt x="87313" y="61912"/>
                  </a:lnTo>
                  <a:lnTo>
                    <a:pt x="87313" y="49212"/>
                  </a:lnTo>
                  <a:lnTo>
                    <a:pt x="74613" y="49212"/>
                  </a:lnTo>
                  <a:lnTo>
                    <a:pt x="74613" y="100012"/>
                  </a:lnTo>
                  <a:lnTo>
                    <a:pt x="61913" y="100012"/>
                  </a:lnTo>
                  <a:lnTo>
                    <a:pt x="61913" y="49212"/>
                  </a:lnTo>
                  <a:lnTo>
                    <a:pt x="49213" y="49212"/>
                  </a:lnTo>
                  <a:lnTo>
                    <a:pt x="49213" y="61912"/>
                  </a:lnTo>
                  <a:lnTo>
                    <a:pt x="36513" y="61912"/>
                  </a:lnTo>
                  <a:close/>
                  <a:moveTo>
                    <a:pt x="161925" y="17462"/>
                  </a:moveTo>
                  <a:lnTo>
                    <a:pt x="161925" y="73910"/>
                  </a:lnTo>
                  <a:cubicBezTo>
                    <a:pt x="161925" y="80474"/>
                    <a:pt x="168452" y="85725"/>
                    <a:pt x="174978" y="85725"/>
                  </a:cubicBezTo>
                  <a:cubicBezTo>
                    <a:pt x="174978" y="85725"/>
                    <a:pt x="174978" y="85725"/>
                    <a:pt x="220663" y="85725"/>
                  </a:cubicBezTo>
                  <a:cubicBezTo>
                    <a:pt x="220663" y="85725"/>
                    <a:pt x="220663" y="85725"/>
                    <a:pt x="161925" y="17462"/>
                  </a:cubicBezTo>
                  <a:close/>
                  <a:moveTo>
                    <a:pt x="24342" y="11112"/>
                  </a:moveTo>
                  <a:cubicBezTo>
                    <a:pt x="16405" y="11112"/>
                    <a:pt x="11113" y="17715"/>
                    <a:pt x="11113" y="24319"/>
                  </a:cubicBezTo>
                  <a:cubicBezTo>
                    <a:pt x="11113" y="24319"/>
                    <a:pt x="11113" y="24319"/>
                    <a:pt x="11113" y="312230"/>
                  </a:cubicBezTo>
                  <a:cubicBezTo>
                    <a:pt x="11113" y="320154"/>
                    <a:pt x="17728" y="325437"/>
                    <a:pt x="24342" y="325437"/>
                  </a:cubicBezTo>
                  <a:cubicBezTo>
                    <a:pt x="24342" y="325437"/>
                    <a:pt x="24342" y="325437"/>
                    <a:pt x="212197" y="325437"/>
                  </a:cubicBezTo>
                  <a:cubicBezTo>
                    <a:pt x="220134" y="325437"/>
                    <a:pt x="225426" y="318834"/>
                    <a:pt x="225426" y="312230"/>
                  </a:cubicBezTo>
                  <a:lnTo>
                    <a:pt x="225426" y="99598"/>
                  </a:lnTo>
                  <a:cubicBezTo>
                    <a:pt x="225426" y="99598"/>
                    <a:pt x="225426" y="99598"/>
                    <a:pt x="175155" y="99598"/>
                  </a:cubicBezTo>
                  <a:cubicBezTo>
                    <a:pt x="160603" y="99598"/>
                    <a:pt x="150020" y="87712"/>
                    <a:pt x="150020" y="74505"/>
                  </a:cubicBezTo>
                  <a:cubicBezTo>
                    <a:pt x="150020" y="74505"/>
                    <a:pt x="150020" y="74505"/>
                    <a:pt x="150020" y="11112"/>
                  </a:cubicBezTo>
                  <a:cubicBezTo>
                    <a:pt x="150020" y="11112"/>
                    <a:pt x="150020" y="11112"/>
                    <a:pt x="24342" y="11112"/>
                  </a:cubicBezTo>
                  <a:close/>
                  <a:moveTo>
                    <a:pt x="24968" y="0"/>
                  </a:moveTo>
                  <a:cubicBezTo>
                    <a:pt x="24968" y="0"/>
                    <a:pt x="24968" y="0"/>
                    <a:pt x="161634" y="0"/>
                  </a:cubicBezTo>
                  <a:lnTo>
                    <a:pt x="236538" y="86767"/>
                  </a:lnTo>
                  <a:cubicBezTo>
                    <a:pt x="236538" y="86767"/>
                    <a:pt x="236538" y="86767"/>
                    <a:pt x="236538" y="311572"/>
                  </a:cubicBezTo>
                  <a:cubicBezTo>
                    <a:pt x="236538" y="324718"/>
                    <a:pt x="226025" y="336550"/>
                    <a:pt x="211570" y="336550"/>
                  </a:cubicBezTo>
                  <a:cubicBezTo>
                    <a:pt x="211570" y="336550"/>
                    <a:pt x="211570" y="336550"/>
                    <a:pt x="24968" y="336550"/>
                  </a:cubicBezTo>
                  <a:cubicBezTo>
                    <a:pt x="10513" y="336550"/>
                    <a:pt x="0" y="324718"/>
                    <a:pt x="0" y="311572"/>
                  </a:cubicBezTo>
                  <a:cubicBezTo>
                    <a:pt x="0" y="311572"/>
                    <a:pt x="0" y="311572"/>
                    <a:pt x="0" y="24978"/>
                  </a:cubicBezTo>
                  <a:cubicBezTo>
                    <a:pt x="0" y="11832"/>
                    <a:pt x="10513" y="0"/>
                    <a:pt x="24968" y="0"/>
                  </a:cubicBezTo>
                  <a:close/>
                </a:path>
              </a:pathLst>
            </a:custGeom>
            <a:solidFill>
              <a:schemeClr val="bg1"/>
            </a:solidFill>
            <a:ln>
              <a:noFill/>
            </a:ln>
          </p:spPr>
          <p:txBody>
            <a:bodyPr/>
            <a:lstStyle/>
            <a:p>
              <a:endParaRPr lang="zh-CN" altLang="en-US"/>
            </a:p>
          </p:txBody>
        </p:sp>
      </p:grpSp>
      <p:grpSp>
        <p:nvGrpSpPr>
          <p:cNvPr id="16" name="组合 15"/>
          <p:cNvGrpSpPr/>
          <p:nvPr/>
        </p:nvGrpSpPr>
        <p:grpSpPr>
          <a:xfrm>
            <a:off x="6599638" y="415437"/>
            <a:ext cx="4072399" cy="888155"/>
            <a:chOff x="1647464" y="1679756"/>
            <a:chExt cx="4072399" cy="888155"/>
          </a:xfrm>
        </p:grpSpPr>
        <p:sp>
          <p:nvSpPr>
            <p:cNvPr id="17" name="矩形 16"/>
            <p:cNvSpPr/>
            <p:nvPr/>
          </p:nvSpPr>
          <p:spPr>
            <a:xfrm>
              <a:off x="1647464" y="2032380"/>
              <a:ext cx="4072399"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200" dirty="0">
                <a:solidFill>
                  <a:schemeClr val="tx1">
                    <a:lumMod val="50000"/>
                    <a:lumOff val="50000"/>
                  </a:schemeClr>
                </a:solidFill>
              </a:endParaRPr>
            </a:p>
          </p:txBody>
        </p:sp>
        <p:sp>
          <p:nvSpPr>
            <p:cNvPr id="18" name="矩形 17"/>
            <p:cNvSpPr/>
            <p:nvPr/>
          </p:nvSpPr>
          <p:spPr>
            <a:xfrm>
              <a:off x="1647465" y="1679756"/>
              <a:ext cx="2241974" cy="401264"/>
            </a:xfrm>
            <a:prstGeom prst="rect">
              <a:avLst/>
            </a:prstGeom>
          </p:spPr>
          <p:txBody>
            <a:bodyPr wrap="square">
              <a:spAutoFit/>
            </a:bodyPr>
            <a:lstStyle/>
            <a:p>
              <a:pPr algn="just">
                <a:lnSpc>
                  <a:spcPct val="120000"/>
                </a:lnSpc>
              </a:pPr>
              <a:r>
                <a:rPr lang="zh-CN" altLang="en-US" dirty="0"/>
                <a:t>标题文字添加</a:t>
              </a:r>
              <a:endParaRPr lang="zh-CN" altLang="en-US" dirty="0"/>
            </a:p>
          </p:txBody>
        </p:sp>
      </p:grpSp>
      <p:grpSp>
        <p:nvGrpSpPr>
          <p:cNvPr id="19" name="组合 18"/>
          <p:cNvGrpSpPr/>
          <p:nvPr/>
        </p:nvGrpSpPr>
        <p:grpSpPr>
          <a:xfrm>
            <a:off x="1422441" y="2768821"/>
            <a:ext cx="4072399" cy="888155"/>
            <a:chOff x="1647464" y="1679756"/>
            <a:chExt cx="4072399" cy="888155"/>
          </a:xfrm>
        </p:grpSpPr>
        <p:sp>
          <p:nvSpPr>
            <p:cNvPr id="20" name="矩形 19"/>
            <p:cNvSpPr/>
            <p:nvPr/>
          </p:nvSpPr>
          <p:spPr>
            <a:xfrm>
              <a:off x="1647464" y="2032380"/>
              <a:ext cx="4072399" cy="535531"/>
            </a:xfrm>
            <a:prstGeom prst="rect">
              <a:avLst/>
            </a:prstGeom>
          </p:spPr>
          <p:txBody>
            <a:bodyPr wrap="square">
              <a:spAutoFit/>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200" dirty="0">
                <a:solidFill>
                  <a:schemeClr val="tx1">
                    <a:lumMod val="50000"/>
                    <a:lumOff val="50000"/>
                  </a:schemeClr>
                </a:solidFill>
              </a:endParaRPr>
            </a:p>
          </p:txBody>
        </p:sp>
        <p:sp>
          <p:nvSpPr>
            <p:cNvPr id="24" name="矩形 23"/>
            <p:cNvSpPr/>
            <p:nvPr/>
          </p:nvSpPr>
          <p:spPr>
            <a:xfrm>
              <a:off x="3477889" y="1679756"/>
              <a:ext cx="2241974" cy="401264"/>
            </a:xfrm>
            <a:prstGeom prst="rect">
              <a:avLst/>
            </a:prstGeom>
          </p:spPr>
          <p:txBody>
            <a:bodyPr wrap="square">
              <a:spAutoFit/>
            </a:bodyPr>
            <a:lstStyle/>
            <a:p>
              <a:pPr algn="r">
                <a:lnSpc>
                  <a:spcPct val="120000"/>
                </a:lnSpc>
              </a:pPr>
              <a:r>
                <a:rPr lang="zh-CN" altLang="en-US" dirty="0"/>
                <a:t>标题文字添加</a:t>
              </a:r>
              <a:endParaRPr lang="zh-CN" altLang="en-US" dirty="0"/>
            </a:p>
          </p:txBody>
        </p:sp>
      </p:grpSp>
      <p:sp>
        <p:nvSpPr>
          <p:cNvPr id="27" name="矩形 26"/>
          <p:cNvSpPr/>
          <p:nvPr/>
        </p:nvSpPr>
        <p:spPr>
          <a:xfrm>
            <a:off x="6599639" y="5331080"/>
            <a:ext cx="2241974" cy="401264"/>
          </a:xfrm>
          <a:prstGeom prst="rect">
            <a:avLst/>
          </a:prstGeom>
        </p:spPr>
        <p:txBody>
          <a:bodyPr wrap="square">
            <a:spAutoFit/>
          </a:bodyPr>
          <a:lstStyle/>
          <a:p>
            <a:pPr algn="just">
              <a:lnSpc>
                <a:spcPct val="120000"/>
              </a:lnSpc>
            </a:pPr>
            <a:r>
              <a:rPr lang="zh-CN" altLang="en-US" dirty="0"/>
              <a:t>标题文字添加</a:t>
            </a:r>
            <a:endParaRPr lang="zh-CN" altLang="en-US" dirty="0"/>
          </a:p>
        </p:txBody>
      </p:sp>
    </p:spTree>
  </p:cSld>
  <p:clrMapOvr>
    <a:masterClrMapping/>
  </p:clrMapOvr>
  <p:transition spd="slow" advTm="3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55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55000">
                                          <p:cBhvr additive="base">
                                            <p:cTn id="7" dur="1000" fill="hold"/>
                                            <p:tgtEl>
                                              <p:spTgt spid="16"/>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14:presetBounceEnd="55000">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14:bounceEnd="55000">
                                          <p:cBhvr additive="base">
                                            <p:cTn id="12" dur="1000" fill="hold"/>
                                            <p:tgtEl>
                                              <p:spTgt spid="19"/>
                                            </p:tgtEl>
                                            <p:attrNameLst>
                                              <p:attrName>ppt_x</p:attrName>
                                            </p:attrNameLst>
                                          </p:cBhvr>
                                          <p:tavLst>
                                            <p:tav tm="0">
                                              <p:val>
                                                <p:strVal val="0-#ppt_w/2"/>
                                              </p:val>
                                            </p:tav>
                                            <p:tav tm="100000">
                                              <p:val>
                                                <p:strVal val="#ppt_x"/>
                                              </p:val>
                                            </p:tav>
                                          </p:tavLst>
                                        </p:anim>
                                        <p:anim calcmode="lin" valueType="num" p14:bounceEnd="55000">
                                          <p:cBhvr additive="base">
                                            <p:cTn id="13" dur="10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grpId="0" nodeType="afterEffect" p14:presetBounceEnd="55000">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14:bounceEnd="55000">
                                          <p:cBhvr additive="base">
                                            <p:cTn id="17" dur="1000" fill="hold"/>
                                            <p:tgtEl>
                                              <p:spTgt spid="27"/>
                                            </p:tgtEl>
                                            <p:attrNameLst>
                                              <p:attrName>ppt_x</p:attrName>
                                            </p:attrNameLst>
                                          </p:cBhvr>
                                          <p:tavLst>
                                            <p:tav tm="0">
                                              <p:val>
                                                <p:strVal val="1+#ppt_w/2"/>
                                              </p:val>
                                            </p:tav>
                                            <p:tav tm="100000">
                                              <p:val>
                                                <p:strVal val="#ppt_x"/>
                                              </p:val>
                                            </p:tav>
                                          </p:tavLst>
                                        </p:anim>
                                        <p:anim calcmode="lin" valueType="num" p14:bounceEnd="55000">
                                          <p:cBhvr additive="base">
                                            <p:cTn id="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1+#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1000" fill="hold"/>
                                            <p:tgtEl>
                                              <p:spTgt spid="19"/>
                                            </p:tgtEl>
                                            <p:attrNameLst>
                                              <p:attrName>ppt_x</p:attrName>
                                            </p:attrNameLst>
                                          </p:cBhvr>
                                          <p:tavLst>
                                            <p:tav tm="0">
                                              <p:val>
                                                <p:strVal val="0-#ppt_w/2"/>
                                              </p:val>
                                            </p:tav>
                                            <p:tav tm="100000">
                                              <p:val>
                                                <p:strVal val="#ppt_x"/>
                                              </p:val>
                                            </p:tav>
                                          </p:tavLst>
                                        </p:anim>
                                        <p:anim calcmode="lin" valueType="num">
                                          <p:cBhvr additive="base">
                                            <p:cTn id="13" dur="10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1000" fill="hold"/>
                                            <p:tgtEl>
                                              <p:spTgt spid="27"/>
                                            </p:tgtEl>
                                            <p:attrNameLst>
                                              <p:attrName>ppt_x</p:attrName>
                                            </p:attrNameLst>
                                          </p:cBhvr>
                                          <p:tavLst>
                                            <p:tav tm="0">
                                              <p:val>
                                                <p:strVal val="1+#ppt_w/2"/>
                                              </p:val>
                                            </p:tav>
                                            <p:tav tm="100000">
                                              <p:val>
                                                <p:strVal val="#ppt_x"/>
                                              </p:val>
                                            </p:tav>
                                          </p:tavLst>
                                        </p:anim>
                                        <p:anim calcmode="lin" valueType="num">
                                          <p:cBhvr additive="base">
                                            <p:cTn id="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矩形 693"/>
          <p:cNvSpPr/>
          <p:nvPr/>
        </p:nvSpPr>
        <p:spPr>
          <a:xfrm>
            <a:off x="1393372" y="1135743"/>
            <a:ext cx="2859314" cy="4033157"/>
          </a:xfrm>
          <a:prstGeom prst="rect">
            <a:avLst/>
          </a:prstGeom>
          <a:noFill/>
          <a:ln w="19050">
            <a:solidFill>
              <a:srgbClr val="28B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95" name="矩形 694"/>
          <p:cNvSpPr/>
          <p:nvPr/>
        </p:nvSpPr>
        <p:spPr>
          <a:xfrm>
            <a:off x="3865185" y="2650139"/>
            <a:ext cx="1248229" cy="208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96" name="文本框 695"/>
          <p:cNvSpPr txBox="1"/>
          <p:nvPr/>
        </p:nvSpPr>
        <p:spPr>
          <a:xfrm>
            <a:off x="1788131" y="1542143"/>
            <a:ext cx="1970411"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END</a:t>
            </a:r>
            <a:endParaRPr kumimoji="0" lang="zh-CN" altLang="en-US" sz="66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697" name="文本框 696"/>
          <p:cNvSpPr txBox="1"/>
          <p:nvPr/>
        </p:nvSpPr>
        <p:spPr>
          <a:xfrm>
            <a:off x="1788131" y="2823919"/>
            <a:ext cx="3570208"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28B3C6"/>
                </a:solidFill>
                <a:effectLst/>
                <a:uLnTx/>
                <a:uFillTx/>
                <a:latin typeface="Arial" panose="020B0604020202020204"/>
                <a:ea typeface="微软雅黑" panose="020B0503020204020204" charset="-122"/>
                <a:cs typeface="+mn-cs"/>
              </a:rPr>
              <a:t>感谢您的下载</a:t>
            </a:r>
            <a:endParaRPr kumimoji="0" lang="zh-CN" altLang="en-US" sz="4400" b="0" i="0" u="none" strike="noStrike" kern="1200" cap="none" spc="0" normalizeH="0" baseline="0" noProof="0" dirty="0">
              <a:ln>
                <a:noFill/>
              </a:ln>
              <a:solidFill>
                <a:srgbClr val="28B3C6"/>
              </a:solidFill>
              <a:effectLst/>
              <a:uLnTx/>
              <a:uFillTx/>
              <a:latin typeface="Arial" panose="020B0604020202020204"/>
              <a:ea typeface="微软雅黑" panose="020B0503020204020204" charset="-122"/>
              <a:cs typeface="+mn-cs"/>
            </a:endParaRPr>
          </a:p>
        </p:txBody>
      </p:sp>
      <p:cxnSp>
        <p:nvCxnSpPr>
          <p:cNvPr id="699" name="直接连接符 698"/>
          <p:cNvCxnSpPr/>
          <p:nvPr/>
        </p:nvCxnSpPr>
        <p:spPr>
          <a:xfrm>
            <a:off x="1944915" y="2650139"/>
            <a:ext cx="3962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0" name="文本框 699"/>
          <p:cNvSpPr txBox="1"/>
          <p:nvPr/>
        </p:nvSpPr>
        <p:spPr>
          <a:xfrm>
            <a:off x="1788131" y="3617682"/>
            <a:ext cx="45546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THANKS FOR YOUR WATCHING</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701" name="文本框 700"/>
          <p:cNvSpPr txBox="1"/>
          <p:nvPr/>
        </p:nvSpPr>
        <p:spPr>
          <a:xfrm>
            <a:off x="1788131" y="4055084"/>
            <a:ext cx="5603270" cy="498598"/>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This template is applicable to work summary, work plan, work report, and shall not infringe upon the rights and interests of the copyright owner</a:t>
            </a:r>
            <a:endParaRPr kumimoji="0" lang="zh-CN" altLang="en-US" sz="11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pic>
        <p:nvPicPr>
          <p:cNvPr id="9" name="图片 8"/>
          <p:cNvPicPr>
            <a:picLocks noChangeAspect="1"/>
          </p:cNvPicPr>
          <p:nvPr/>
        </p:nvPicPr>
        <p:blipFill rotWithShape="1">
          <a:blip r:embed="rId1" cstate="screen"/>
          <a:srcRect t="15073" r="5398"/>
          <a:stretch>
            <a:fillRect/>
          </a:stretch>
        </p:blipFill>
        <p:spPr>
          <a:xfrm>
            <a:off x="8122255" y="-1"/>
            <a:ext cx="4069745" cy="580007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3000">
        <p14:switch dir="r"/>
      </p:transition>
    </mc:Choice>
    <mc:Fallback>
      <p:transition spd="slow"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37428" y="1251857"/>
            <a:ext cx="5762170" cy="4033157"/>
            <a:chOff x="1393372" y="1135743"/>
            <a:chExt cx="5762170" cy="4033157"/>
          </a:xfrm>
        </p:grpSpPr>
        <p:sp>
          <p:nvSpPr>
            <p:cNvPr id="694" name="矩形 693"/>
            <p:cNvSpPr/>
            <p:nvPr/>
          </p:nvSpPr>
          <p:spPr>
            <a:xfrm>
              <a:off x="1393372" y="1135743"/>
              <a:ext cx="2213428" cy="4033157"/>
            </a:xfrm>
            <a:prstGeom prst="rect">
              <a:avLst/>
            </a:prstGeom>
            <a:noFill/>
            <a:ln w="19050">
              <a:solidFill>
                <a:srgbClr val="28B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5" name="矩形 694"/>
            <p:cNvSpPr/>
            <p:nvPr/>
          </p:nvSpPr>
          <p:spPr>
            <a:xfrm>
              <a:off x="3157531" y="2844800"/>
              <a:ext cx="944569" cy="189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6" name="文本框 695"/>
            <p:cNvSpPr txBox="1"/>
            <p:nvPr/>
          </p:nvSpPr>
          <p:spPr>
            <a:xfrm>
              <a:off x="1788131" y="1542143"/>
              <a:ext cx="1127232" cy="1107996"/>
            </a:xfrm>
            <a:prstGeom prst="rect">
              <a:avLst/>
            </a:prstGeom>
            <a:noFill/>
          </p:spPr>
          <p:txBody>
            <a:bodyPr wrap="none" rtlCol="0">
              <a:spAutoFit/>
            </a:bodyPr>
            <a:lstStyle/>
            <a:p>
              <a:r>
                <a:rPr lang="en-US" altLang="zh-CN" sz="6600" dirty="0"/>
                <a:t>01</a:t>
              </a:r>
              <a:endParaRPr lang="zh-CN" altLang="en-US" sz="6600" dirty="0"/>
            </a:p>
          </p:txBody>
        </p:sp>
        <p:sp>
          <p:nvSpPr>
            <p:cNvPr id="697" name="文本框 696"/>
            <p:cNvSpPr txBox="1"/>
            <p:nvPr/>
          </p:nvSpPr>
          <p:spPr>
            <a:xfrm>
              <a:off x="1788131" y="2950919"/>
              <a:ext cx="2954655" cy="646331"/>
            </a:xfrm>
            <a:prstGeom prst="rect">
              <a:avLst/>
            </a:prstGeom>
            <a:noFill/>
          </p:spPr>
          <p:txBody>
            <a:bodyPr wrap="none" rtlCol="0">
              <a:spAutoFit/>
            </a:bodyPr>
            <a:lstStyle/>
            <a:p>
              <a:r>
                <a:rPr lang="zh-CN" altLang="en-US" sz="3600" dirty="0">
                  <a:solidFill>
                    <a:srgbClr val="28B3C6"/>
                  </a:solidFill>
                </a:rPr>
                <a:t>此处输入标题</a:t>
              </a:r>
              <a:endParaRPr lang="zh-CN" altLang="en-US" sz="3600" dirty="0">
                <a:solidFill>
                  <a:srgbClr val="28B3C6"/>
                </a:solidFill>
              </a:endParaRPr>
            </a:p>
          </p:txBody>
        </p:sp>
        <p:cxnSp>
          <p:nvCxnSpPr>
            <p:cNvPr id="699" name="直接连接符 698"/>
            <p:cNvCxnSpPr/>
            <p:nvPr/>
          </p:nvCxnSpPr>
          <p:spPr>
            <a:xfrm>
              <a:off x="1944915" y="2650139"/>
              <a:ext cx="3962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0" name="文本框 699"/>
            <p:cNvSpPr txBox="1"/>
            <p:nvPr/>
          </p:nvSpPr>
          <p:spPr>
            <a:xfrm>
              <a:off x="1788131" y="3617682"/>
              <a:ext cx="4554612" cy="400110"/>
            </a:xfrm>
            <a:prstGeom prst="rect">
              <a:avLst/>
            </a:prstGeom>
            <a:noFill/>
          </p:spPr>
          <p:txBody>
            <a:bodyPr wrap="square" rtlCol="0">
              <a:spAutoFit/>
            </a:bodyPr>
            <a:lstStyle/>
            <a:p>
              <a:r>
                <a:rPr lang="en-US" altLang="zh-CN" sz="2000" dirty="0">
                  <a:solidFill>
                    <a:srgbClr val="28B3C6"/>
                  </a:solidFill>
                </a:rPr>
                <a:t>JIANYUEGONGZUOZONGJIEJIHUA</a:t>
              </a:r>
              <a:endParaRPr lang="zh-CN" altLang="en-US" sz="2000" dirty="0">
                <a:solidFill>
                  <a:srgbClr val="28B3C6"/>
                </a:solidFill>
              </a:endParaRPr>
            </a:p>
          </p:txBody>
        </p:sp>
        <p:sp>
          <p:nvSpPr>
            <p:cNvPr id="701" name="文本框 700"/>
            <p:cNvSpPr txBox="1"/>
            <p:nvPr/>
          </p:nvSpPr>
          <p:spPr>
            <a:xfrm>
              <a:off x="1788131" y="4055084"/>
              <a:ext cx="5367411" cy="498598"/>
            </a:xfrm>
            <a:prstGeom prst="rect">
              <a:avLst/>
            </a:prstGeom>
            <a:noFill/>
          </p:spPr>
          <p:txBody>
            <a:bodyPr wrap="square" rtlCol="0">
              <a:spAutoFit/>
            </a:bodyPr>
            <a:lstStyle/>
            <a:p>
              <a:pPr>
                <a:lnSpc>
                  <a:spcPct val="120000"/>
                </a:lnSpc>
              </a:pPr>
              <a:r>
                <a:rPr lang="en-US" altLang="zh-CN" sz="1100" dirty="0"/>
                <a:t>This template is applicable to work summary, work plan, work report, and shall not infringe upon the rights and interests of the copyright owner</a:t>
              </a:r>
              <a:endParaRPr lang="zh-CN" altLang="en-US" sz="1100" dirty="0"/>
            </a:p>
          </p:txBody>
        </p:sp>
      </p:grpSp>
    </p:spTree>
  </p:cSld>
  <p:clrMapOvr>
    <a:masterClrMapping/>
  </p:clrMapOvr>
  <mc:AlternateContent xmlns:mc="http://schemas.openxmlformats.org/markup-compatibility/2006">
    <mc:Choice xmlns:p14="http://schemas.microsoft.com/office/powerpoint/2010/main" Requires="p14">
      <p:transition spd="slow" p14:dur="1250" advTm="3000">
        <p14:switch dir="r"/>
      </p:transition>
    </mc:Choice>
    <mc:Fallback>
      <p:transition spd="slow" advTm="3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5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5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5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20581" y="407520"/>
            <a:ext cx="5603270" cy="786658"/>
            <a:chOff x="3320581" y="694122"/>
            <a:chExt cx="5603270" cy="786658"/>
          </a:xfrm>
        </p:grpSpPr>
        <p:sp>
          <p:nvSpPr>
            <p:cNvPr id="2" name="文本框 1"/>
            <p:cNvSpPr txBox="1"/>
            <p:nvPr/>
          </p:nvSpPr>
          <p:spPr>
            <a:xfrm>
              <a:off x="4388410" y="694122"/>
              <a:ext cx="346761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标题文字添加此处</a:t>
              </a:r>
              <a:endParaRPr kumimoji="0" lang="zh-CN" altLang="en-US" sz="32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3320581" y="1203973"/>
              <a:ext cx="5603270" cy="27680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rPr>
                <a:t>This template is applicable to work summary, work plan, work report,</a:t>
              </a:r>
              <a:endParaRPr kumimoji="0" lang="zh-CN" altLang="en-US" sz="1100" b="0" i="0" u="none" strike="noStrike" kern="1200" cap="none" spc="0" normalizeH="0" baseline="0" noProof="0" dirty="0">
                <a:ln>
                  <a:noFill/>
                </a:ln>
                <a:solidFill>
                  <a:prstClr val="black">
                    <a:lumMod val="50000"/>
                    <a:lumOff val="50000"/>
                  </a:prstClr>
                </a:solidFill>
                <a:effectLst/>
                <a:uLnTx/>
                <a:uFillTx/>
                <a:latin typeface="Arial" panose="020B0604020202020204"/>
                <a:ea typeface="微软雅黑" panose="020B0503020204020204" charset="-122"/>
                <a:cs typeface="+mn-cs"/>
              </a:endParaRPr>
            </a:p>
          </p:txBody>
        </p:sp>
      </p:grpSp>
      <p:grpSp>
        <p:nvGrpSpPr>
          <p:cNvPr id="13" name="组合 12"/>
          <p:cNvGrpSpPr/>
          <p:nvPr/>
        </p:nvGrpSpPr>
        <p:grpSpPr>
          <a:xfrm>
            <a:off x="874713" y="1704029"/>
            <a:ext cx="10442575" cy="1370265"/>
            <a:chOff x="1647464" y="1640844"/>
            <a:chExt cx="10442575" cy="1370265"/>
          </a:xfrm>
        </p:grpSpPr>
        <p:sp>
          <p:nvSpPr>
            <p:cNvPr id="14" name="矩形 13"/>
            <p:cNvSpPr/>
            <p:nvPr/>
          </p:nvSpPr>
          <p:spPr>
            <a:xfrm>
              <a:off x="1647464" y="2032380"/>
              <a:ext cx="10442575" cy="978729"/>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rPr>
                <a:t>Microsoft Office PowerPoint</a:t>
              </a:r>
              <a:r>
                <a:rPr lang="zh-CN" altLang="en-US" sz="1200" dirty="0">
                  <a:solidFill>
                    <a:schemeClr val="tx1">
                      <a:lumMod val="50000"/>
                      <a:lumOff val="50000"/>
                    </a:schemeClr>
                  </a:solidFill>
                </a:rPr>
                <a:t>不仅可以创建演示文稿，还可以在互联网上召开面对面会议、远程会议或在网上给观众展示演示文稿</a:t>
              </a:r>
              <a:endParaRPr lang="zh-CN" altLang="en-US" sz="1200" dirty="0">
                <a:solidFill>
                  <a:schemeClr val="tx1">
                    <a:lumMod val="50000"/>
                    <a:lumOff val="50000"/>
                  </a:schemeClr>
                </a:solidFill>
              </a:endParaRPr>
            </a:p>
            <a:p>
              <a:pPr algn="just">
                <a:lnSpc>
                  <a:spcPct val="120000"/>
                </a:lnSpc>
              </a:pPr>
              <a:endParaRPr lang="zh-CN" altLang="en-US" sz="1200" dirty="0">
                <a:solidFill>
                  <a:schemeClr val="tx1">
                    <a:lumMod val="50000"/>
                    <a:lumOff val="50000"/>
                  </a:schemeClr>
                </a:solidFill>
              </a:endParaRPr>
            </a:p>
          </p:txBody>
        </p:sp>
        <p:sp>
          <p:nvSpPr>
            <p:cNvPr id="15" name="矩形 14"/>
            <p:cNvSpPr/>
            <p:nvPr/>
          </p:nvSpPr>
          <p:spPr>
            <a:xfrm>
              <a:off x="1647465" y="1640844"/>
              <a:ext cx="2241974" cy="401264"/>
            </a:xfrm>
            <a:prstGeom prst="rect">
              <a:avLst/>
            </a:prstGeom>
          </p:spPr>
          <p:txBody>
            <a:bodyPr wrap="square">
              <a:spAutoFit/>
            </a:bodyPr>
            <a:lstStyle/>
            <a:p>
              <a:pPr algn="just">
                <a:lnSpc>
                  <a:spcPct val="120000"/>
                </a:lnSpc>
              </a:pPr>
              <a:r>
                <a:rPr lang="zh-CN" altLang="en-US" dirty="0"/>
                <a:t>标题文字添加</a:t>
              </a:r>
              <a:endParaRPr lang="zh-CN" altLang="en-US" dirty="0"/>
            </a:p>
          </p:txBody>
        </p:sp>
      </p:grpSp>
      <p:pic>
        <p:nvPicPr>
          <p:cNvPr id="19" name="图片占位符 18"/>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28906" b="28906"/>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250" advTm="300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20581" y="407520"/>
            <a:ext cx="5603270" cy="786658"/>
            <a:chOff x="3320581" y="694122"/>
            <a:chExt cx="5603270" cy="786658"/>
          </a:xfrm>
        </p:grpSpPr>
        <p:sp>
          <p:nvSpPr>
            <p:cNvPr id="2" name="文本框 1"/>
            <p:cNvSpPr txBox="1"/>
            <p:nvPr/>
          </p:nvSpPr>
          <p:spPr>
            <a:xfrm>
              <a:off x="4388410" y="694122"/>
              <a:ext cx="3467616" cy="584775"/>
            </a:xfrm>
            <a:prstGeom prst="rect">
              <a:avLst/>
            </a:prstGeom>
            <a:noFill/>
          </p:spPr>
          <p:txBody>
            <a:bodyPr wrap="none" rtlCol="0">
              <a:spAutoFit/>
            </a:bodyPr>
            <a:lstStyle/>
            <a:p>
              <a:pPr algn="ctr"/>
              <a:r>
                <a:rPr lang="zh-CN" altLang="en-US" sz="3200" dirty="0"/>
                <a:t>标题文字添加此处</a:t>
              </a:r>
              <a:endParaRPr lang="zh-CN" altLang="en-US" sz="3200" dirty="0"/>
            </a:p>
          </p:txBody>
        </p:sp>
        <p:sp>
          <p:nvSpPr>
            <p:cNvPr id="3" name="文本框 2"/>
            <p:cNvSpPr txBox="1"/>
            <p:nvPr/>
          </p:nvSpPr>
          <p:spPr>
            <a:xfrm>
              <a:off x="3320581" y="1203973"/>
              <a:ext cx="5603270" cy="276807"/>
            </a:xfrm>
            <a:prstGeom prst="rect">
              <a:avLst/>
            </a:prstGeom>
            <a:noFill/>
          </p:spPr>
          <p:txBody>
            <a:bodyPr wrap="square" rtlCol="0">
              <a:spAutoFit/>
            </a:bodyPr>
            <a:lstStyle/>
            <a:p>
              <a:pPr algn="ctr">
                <a:lnSpc>
                  <a:spcPct val="120000"/>
                </a:lnSpc>
              </a:pPr>
              <a:r>
                <a:rPr lang="en-US" altLang="zh-CN" sz="1100" dirty="0">
                  <a:solidFill>
                    <a:schemeClr val="tx1">
                      <a:lumMod val="50000"/>
                      <a:lumOff val="50000"/>
                    </a:schemeClr>
                  </a:solidFill>
                </a:rPr>
                <a:t>This template is applicable to work summary, work plan, work report,</a:t>
              </a:r>
              <a:endParaRPr lang="zh-CN" altLang="en-US" sz="1100" dirty="0">
                <a:solidFill>
                  <a:schemeClr val="tx1">
                    <a:lumMod val="50000"/>
                    <a:lumOff val="50000"/>
                  </a:schemeClr>
                </a:solidFill>
              </a:endParaRPr>
            </a:p>
          </p:txBody>
        </p:sp>
      </p:grpSp>
      <p:grpSp>
        <p:nvGrpSpPr>
          <p:cNvPr id="30" name="组合 29"/>
          <p:cNvGrpSpPr/>
          <p:nvPr/>
        </p:nvGrpSpPr>
        <p:grpSpPr>
          <a:xfrm>
            <a:off x="874713" y="4884972"/>
            <a:ext cx="10442575" cy="1370265"/>
            <a:chOff x="1647464" y="1640844"/>
            <a:chExt cx="10442575" cy="1370265"/>
          </a:xfrm>
        </p:grpSpPr>
        <p:sp>
          <p:nvSpPr>
            <p:cNvPr id="31" name="矩形 30"/>
            <p:cNvSpPr/>
            <p:nvPr/>
          </p:nvSpPr>
          <p:spPr>
            <a:xfrm>
              <a:off x="1647464" y="2032380"/>
              <a:ext cx="10442575" cy="978729"/>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rPr>
                <a:t>Microsoft Office PowerPoint</a:t>
              </a:r>
              <a:r>
                <a:rPr lang="zh-CN" altLang="en-US" sz="1200" dirty="0">
                  <a:solidFill>
                    <a:schemeClr val="tx1">
                      <a:lumMod val="50000"/>
                      <a:lumOff val="50000"/>
                    </a:schemeClr>
                  </a:solidFill>
                </a:rPr>
                <a:t>不仅可以创建演示文稿，还可以在互联网上召开面对面会议、远程会议或在网上给观众展示演示文稿</a:t>
              </a:r>
              <a:endParaRPr lang="zh-CN" altLang="en-US" sz="1200" dirty="0">
                <a:solidFill>
                  <a:schemeClr val="tx1">
                    <a:lumMod val="50000"/>
                    <a:lumOff val="50000"/>
                  </a:schemeClr>
                </a:solidFill>
              </a:endParaRPr>
            </a:p>
            <a:p>
              <a:pPr algn="just">
                <a:lnSpc>
                  <a:spcPct val="120000"/>
                </a:lnSpc>
              </a:pPr>
              <a:endParaRPr lang="zh-CN" altLang="en-US" sz="1200" dirty="0">
                <a:solidFill>
                  <a:schemeClr val="tx1">
                    <a:lumMod val="50000"/>
                    <a:lumOff val="50000"/>
                  </a:schemeClr>
                </a:solidFill>
              </a:endParaRPr>
            </a:p>
          </p:txBody>
        </p:sp>
        <p:sp>
          <p:nvSpPr>
            <p:cNvPr id="33" name="矩形 32"/>
            <p:cNvSpPr/>
            <p:nvPr/>
          </p:nvSpPr>
          <p:spPr>
            <a:xfrm>
              <a:off x="1647465" y="1640844"/>
              <a:ext cx="2241974" cy="401264"/>
            </a:xfrm>
            <a:prstGeom prst="rect">
              <a:avLst/>
            </a:prstGeom>
          </p:spPr>
          <p:txBody>
            <a:bodyPr wrap="square">
              <a:spAutoFit/>
            </a:bodyPr>
            <a:lstStyle/>
            <a:p>
              <a:pPr algn="just">
                <a:lnSpc>
                  <a:spcPct val="120000"/>
                </a:lnSpc>
              </a:pPr>
              <a:r>
                <a:rPr lang="zh-CN" altLang="en-US" dirty="0"/>
                <a:t>标题文字添加</a:t>
              </a:r>
              <a:endParaRPr lang="zh-CN" altLang="en-US" dirty="0"/>
            </a:p>
          </p:txBody>
        </p:sp>
      </p:grpSp>
      <p:pic>
        <p:nvPicPr>
          <p:cNvPr id="15" name="图片占位符 14"/>
          <p:cNvPicPr>
            <a:picLocks noGrp="1" noChangeAspect="1"/>
          </p:cNvPicPr>
          <p:nvPr>
            <p:ph type="pic" sz="quarter" idx="11"/>
          </p:nvPr>
        </p:nvPicPr>
        <p:blipFill>
          <a:blip r:embed="rId1" cstate="print">
            <a:extLst>
              <a:ext uri="{28A0092B-C50C-407E-A947-70E740481C1C}">
                <a14:useLocalDpi xmlns:a14="http://schemas.microsoft.com/office/drawing/2010/main" val="0"/>
              </a:ext>
            </a:extLst>
          </a:blip>
          <a:srcRect l="1053" r="1053"/>
          <a:stretch>
            <a:fillRect/>
          </a:stretch>
        </p:blipFill>
        <p:spPr/>
      </p:pic>
      <p:pic>
        <p:nvPicPr>
          <p:cNvPr id="18" name="图片占位符 17"/>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1028" r="1028"/>
          <a:stretch>
            <a:fillRect/>
          </a:stretch>
        </p:blipFill>
        <p:spPr/>
      </p:pic>
      <p:pic>
        <p:nvPicPr>
          <p:cNvPr id="34" name="图片占位符 3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963" b="7963"/>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250" advTm="300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ppt_w/2"/>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ppt_w</p:attrName>
                                        </p:attrNameLst>
                                      </p:cBhvr>
                                      <p:tavLst>
                                        <p:tav tm="0">
                                          <p:val>
                                            <p:fltVal val="0"/>
                                          </p:val>
                                        </p:tav>
                                        <p:tav tm="100000">
                                          <p:val>
                                            <p:strVal val="#ppt_w"/>
                                          </p:val>
                                        </p:tav>
                                      </p:tavLst>
                                    </p:anim>
                                    <p:anim calcmode="lin" valueType="num">
                                      <p:cBhvr>
                                        <p:cTn id="10" dur="500" fill="hold"/>
                                        <p:tgtEl>
                                          <p:spTgt spid="34"/>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ppt_x</p:attrName>
                                        </p:attrNameLst>
                                      </p:cBhvr>
                                      <p:tavLst>
                                        <p:tav tm="0">
                                          <p:val>
                                            <p:strVal val="#ppt_x-#ppt_w/2"/>
                                          </p:val>
                                        </p:tav>
                                        <p:tav tm="100000">
                                          <p:val>
                                            <p:strVal val="#ppt_x"/>
                                          </p:val>
                                        </p:tav>
                                      </p:tavLst>
                                    </p:anim>
                                    <p:anim calcmode="lin" valueType="num">
                                      <p:cBhvr>
                                        <p:cTn id="15" dur="500" fill="hold"/>
                                        <p:tgtEl>
                                          <p:spTgt spid="15"/>
                                        </p:tgtEl>
                                        <p:attrNameLst>
                                          <p:attrName>ppt_y</p:attrName>
                                        </p:attrNameLst>
                                      </p:cBhvr>
                                      <p:tavLst>
                                        <p:tav tm="0">
                                          <p:val>
                                            <p:strVal val="#ppt_y"/>
                                          </p:val>
                                        </p:tav>
                                        <p:tav tm="100000">
                                          <p:val>
                                            <p:strVal val="#ppt_y"/>
                                          </p:val>
                                        </p:tav>
                                      </p:tavLst>
                                    </p:anim>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8"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ppt_x</p:attrName>
                                        </p:attrNameLst>
                                      </p:cBhvr>
                                      <p:tavLst>
                                        <p:tav tm="0">
                                          <p:val>
                                            <p:strVal val="#ppt_x-#ppt_w/2"/>
                                          </p:val>
                                        </p:tav>
                                        <p:tav tm="100000">
                                          <p:val>
                                            <p:strVal val="#ppt_x"/>
                                          </p:val>
                                        </p:tav>
                                      </p:tavLst>
                                    </p:anim>
                                    <p:anim calcmode="lin" valueType="num">
                                      <p:cBhvr>
                                        <p:cTn id="22" dur="500" fill="hold"/>
                                        <p:tgtEl>
                                          <p:spTgt spid="18"/>
                                        </p:tgtEl>
                                        <p:attrNameLst>
                                          <p:attrName>ppt_y</p:attrName>
                                        </p:attrNameLst>
                                      </p:cBhvr>
                                      <p:tavLst>
                                        <p:tav tm="0">
                                          <p:val>
                                            <p:strVal val="#ppt_y"/>
                                          </p:val>
                                        </p:tav>
                                        <p:tav tm="100000">
                                          <p:val>
                                            <p:strVal val="#ppt_y"/>
                                          </p:val>
                                        </p:tav>
                                      </p:tavLst>
                                    </p:anim>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12" presetClass="entr" presetSubtype="1"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p:tgtEl>
                                          <p:spTgt spid="30"/>
                                        </p:tgtEl>
                                        <p:attrNameLst>
                                          <p:attrName>ppt_y</p:attrName>
                                        </p:attrNameLst>
                                      </p:cBhvr>
                                      <p:tavLst>
                                        <p:tav tm="0">
                                          <p:val>
                                            <p:strVal val="#ppt_y-#ppt_h*1.125000"/>
                                          </p:val>
                                        </p:tav>
                                        <p:tav tm="100000">
                                          <p:val>
                                            <p:strVal val="#ppt_y"/>
                                          </p:val>
                                        </p:tav>
                                      </p:tavLst>
                                    </p:anim>
                                    <p:animEffect transition="in" filter="wipe(down)">
                                      <p:cBhvr>
                                        <p:cTn id="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20581" y="407520"/>
            <a:ext cx="5603270" cy="786658"/>
            <a:chOff x="3320581" y="694122"/>
            <a:chExt cx="5603270" cy="786658"/>
          </a:xfrm>
        </p:grpSpPr>
        <p:sp>
          <p:nvSpPr>
            <p:cNvPr id="2" name="文本框 1"/>
            <p:cNvSpPr txBox="1"/>
            <p:nvPr/>
          </p:nvSpPr>
          <p:spPr>
            <a:xfrm>
              <a:off x="4388410" y="694122"/>
              <a:ext cx="3467616" cy="584775"/>
            </a:xfrm>
            <a:prstGeom prst="rect">
              <a:avLst/>
            </a:prstGeom>
            <a:noFill/>
          </p:spPr>
          <p:txBody>
            <a:bodyPr wrap="none" rtlCol="0">
              <a:spAutoFit/>
            </a:bodyPr>
            <a:lstStyle/>
            <a:p>
              <a:pPr algn="ctr"/>
              <a:r>
                <a:rPr lang="zh-CN" altLang="en-US" sz="3200" dirty="0"/>
                <a:t>标题文字添加此处</a:t>
              </a:r>
              <a:endParaRPr lang="zh-CN" altLang="en-US" sz="3200" dirty="0"/>
            </a:p>
          </p:txBody>
        </p:sp>
        <p:sp>
          <p:nvSpPr>
            <p:cNvPr id="3" name="文本框 2"/>
            <p:cNvSpPr txBox="1"/>
            <p:nvPr/>
          </p:nvSpPr>
          <p:spPr>
            <a:xfrm>
              <a:off x="3320581" y="1203973"/>
              <a:ext cx="5603270" cy="276807"/>
            </a:xfrm>
            <a:prstGeom prst="rect">
              <a:avLst/>
            </a:prstGeom>
            <a:noFill/>
          </p:spPr>
          <p:txBody>
            <a:bodyPr wrap="square" rtlCol="0">
              <a:spAutoFit/>
            </a:bodyPr>
            <a:lstStyle/>
            <a:p>
              <a:pPr algn="ctr">
                <a:lnSpc>
                  <a:spcPct val="120000"/>
                </a:lnSpc>
              </a:pPr>
              <a:r>
                <a:rPr lang="en-US" altLang="zh-CN" sz="1100" dirty="0">
                  <a:solidFill>
                    <a:schemeClr val="tx1">
                      <a:lumMod val="50000"/>
                      <a:lumOff val="50000"/>
                    </a:schemeClr>
                  </a:solidFill>
                </a:rPr>
                <a:t>This template is applicable to work summary, work plan, work report,</a:t>
              </a:r>
              <a:endParaRPr lang="zh-CN" altLang="en-US" sz="1100" dirty="0">
                <a:solidFill>
                  <a:schemeClr val="tx1">
                    <a:lumMod val="50000"/>
                    <a:lumOff val="50000"/>
                  </a:schemeClr>
                </a:solidFill>
              </a:endParaRPr>
            </a:p>
          </p:txBody>
        </p:sp>
      </p:grpSp>
      <p:sp>
        <p:nvSpPr>
          <p:cNvPr id="5" name="椭圆 4"/>
          <p:cNvSpPr/>
          <p:nvPr/>
        </p:nvSpPr>
        <p:spPr>
          <a:xfrm>
            <a:off x="874713" y="2563623"/>
            <a:ext cx="1730754" cy="173075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android-with-two-arms-up_79421"/>
          <p:cNvSpPr>
            <a:spLocks noChangeAspect="1"/>
          </p:cNvSpPr>
          <p:nvPr/>
        </p:nvSpPr>
        <p:spPr bwMode="auto">
          <a:xfrm>
            <a:off x="1269242" y="3011958"/>
            <a:ext cx="941696" cy="834086"/>
          </a:xfrm>
          <a:custGeom>
            <a:avLst/>
            <a:gdLst>
              <a:gd name="connsiteX0" fmla="*/ 101600 w 338746"/>
              <a:gd name="connsiteY0" fmla="*/ 115887 h 300038"/>
              <a:gd name="connsiteX1" fmla="*/ 101600 w 338746"/>
              <a:gd name="connsiteY1" fmla="*/ 214204 h 300038"/>
              <a:gd name="connsiteX2" fmla="*/ 123961 w 338746"/>
              <a:gd name="connsiteY2" fmla="*/ 241733 h 300038"/>
              <a:gd name="connsiteX3" fmla="*/ 123961 w 338746"/>
              <a:gd name="connsiteY3" fmla="*/ 278438 h 300038"/>
              <a:gd name="connsiteX4" fmla="*/ 141061 w 338746"/>
              <a:gd name="connsiteY4" fmla="*/ 288925 h 300038"/>
              <a:gd name="connsiteX5" fmla="*/ 158161 w 338746"/>
              <a:gd name="connsiteY5" fmla="*/ 278438 h 300038"/>
              <a:gd name="connsiteX6" fmla="*/ 158161 w 338746"/>
              <a:gd name="connsiteY6" fmla="*/ 243044 h 300038"/>
              <a:gd name="connsiteX7" fmla="*/ 181837 w 338746"/>
              <a:gd name="connsiteY7" fmla="*/ 243044 h 300038"/>
              <a:gd name="connsiteX8" fmla="*/ 181837 w 338746"/>
              <a:gd name="connsiteY8" fmla="*/ 278438 h 300038"/>
              <a:gd name="connsiteX9" fmla="*/ 198937 w 338746"/>
              <a:gd name="connsiteY9" fmla="*/ 288925 h 300038"/>
              <a:gd name="connsiteX10" fmla="*/ 216036 w 338746"/>
              <a:gd name="connsiteY10" fmla="*/ 278438 h 300038"/>
              <a:gd name="connsiteX11" fmla="*/ 216036 w 338746"/>
              <a:gd name="connsiteY11" fmla="*/ 241733 h 300038"/>
              <a:gd name="connsiteX12" fmla="*/ 239713 w 338746"/>
              <a:gd name="connsiteY12" fmla="*/ 214204 h 300038"/>
              <a:gd name="connsiteX13" fmla="*/ 239713 w 338746"/>
              <a:gd name="connsiteY13" fmla="*/ 115887 h 300038"/>
              <a:gd name="connsiteX14" fmla="*/ 101600 w 338746"/>
              <a:gd name="connsiteY14" fmla="*/ 115887 h 300038"/>
              <a:gd name="connsiteX15" fmla="*/ 307565 w 338746"/>
              <a:gd name="connsiteY15" fmla="*/ 76200 h 300038"/>
              <a:gd name="connsiteX16" fmla="*/ 300908 w 338746"/>
              <a:gd name="connsiteY16" fmla="*/ 78846 h 300038"/>
              <a:gd name="connsiteX17" fmla="*/ 251644 w 338746"/>
              <a:gd name="connsiteY17" fmla="*/ 127794 h 300038"/>
              <a:gd name="connsiteX18" fmla="*/ 255639 w 338746"/>
              <a:gd name="connsiteY18" fmla="*/ 148961 h 300038"/>
              <a:gd name="connsiteX19" fmla="*/ 268953 w 338746"/>
              <a:gd name="connsiteY19" fmla="*/ 155575 h 300038"/>
              <a:gd name="connsiteX20" fmla="*/ 275611 w 338746"/>
              <a:gd name="connsiteY20" fmla="*/ 152929 h 300038"/>
              <a:gd name="connsiteX21" fmla="*/ 324874 w 338746"/>
              <a:gd name="connsiteY21" fmla="*/ 103981 h 300038"/>
              <a:gd name="connsiteX22" fmla="*/ 320880 w 338746"/>
              <a:gd name="connsiteY22" fmla="*/ 82815 h 300038"/>
              <a:gd name="connsiteX23" fmla="*/ 307565 w 338746"/>
              <a:gd name="connsiteY23" fmla="*/ 76200 h 300038"/>
              <a:gd name="connsiteX24" fmla="*/ 30213 w 338746"/>
              <a:gd name="connsiteY24" fmla="*/ 76200 h 300038"/>
              <a:gd name="connsiteX25" fmla="*/ 17110 w 338746"/>
              <a:gd name="connsiteY25" fmla="*/ 82815 h 300038"/>
              <a:gd name="connsiteX26" fmla="*/ 13179 w 338746"/>
              <a:gd name="connsiteY26" fmla="*/ 102658 h 300038"/>
              <a:gd name="connsiteX27" fmla="*/ 61661 w 338746"/>
              <a:gd name="connsiteY27" fmla="*/ 152929 h 300038"/>
              <a:gd name="connsiteX28" fmla="*/ 68213 w 338746"/>
              <a:gd name="connsiteY28" fmla="*/ 155575 h 300038"/>
              <a:gd name="connsiteX29" fmla="*/ 82626 w 338746"/>
              <a:gd name="connsiteY29" fmla="*/ 148961 h 300038"/>
              <a:gd name="connsiteX30" fmla="*/ 86557 w 338746"/>
              <a:gd name="connsiteY30" fmla="*/ 129117 h 300038"/>
              <a:gd name="connsiteX31" fmla="*/ 36765 w 338746"/>
              <a:gd name="connsiteY31" fmla="*/ 78846 h 300038"/>
              <a:gd name="connsiteX32" fmla="*/ 30213 w 338746"/>
              <a:gd name="connsiteY32" fmla="*/ 76200 h 300038"/>
              <a:gd name="connsiteX33" fmla="*/ 199232 w 338746"/>
              <a:gd name="connsiteY33" fmla="*/ 65087 h 300038"/>
              <a:gd name="connsiteX34" fmla="*/ 207964 w 338746"/>
              <a:gd name="connsiteY34" fmla="*/ 74612 h 300038"/>
              <a:gd name="connsiteX35" fmla="*/ 199232 w 338746"/>
              <a:gd name="connsiteY35" fmla="*/ 84137 h 300038"/>
              <a:gd name="connsiteX36" fmla="*/ 190500 w 338746"/>
              <a:gd name="connsiteY36" fmla="*/ 74612 h 300038"/>
              <a:gd name="connsiteX37" fmla="*/ 199232 w 338746"/>
              <a:gd name="connsiteY37" fmla="*/ 65087 h 300038"/>
              <a:gd name="connsiteX38" fmla="*/ 142875 w 338746"/>
              <a:gd name="connsiteY38" fmla="*/ 65087 h 300038"/>
              <a:gd name="connsiteX39" fmla="*/ 152400 w 338746"/>
              <a:gd name="connsiteY39" fmla="*/ 74612 h 300038"/>
              <a:gd name="connsiteX40" fmla="*/ 142875 w 338746"/>
              <a:gd name="connsiteY40" fmla="*/ 84137 h 300038"/>
              <a:gd name="connsiteX41" fmla="*/ 133350 w 338746"/>
              <a:gd name="connsiteY41" fmla="*/ 74612 h 300038"/>
              <a:gd name="connsiteX42" fmla="*/ 142875 w 338746"/>
              <a:gd name="connsiteY42" fmla="*/ 65087 h 300038"/>
              <a:gd name="connsiteX43" fmla="*/ 114538 w 338746"/>
              <a:gd name="connsiteY43" fmla="*/ 9525 h 300038"/>
              <a:gd name="connsiteX44" fmla="*/ 113217 w 338746"/>
              <a:gd name="connsiteY44" fmla="*/ 17440 h 300038"/>
              <a:gd name="connsiteX45" fmla="*/ 134345 w 338746"/>
              <a:gd name="connsiteY45" fmla="*/ 53058 h 300038"/>
              <a:gd name="connsiteX46" fmla="*/ 135665 w 338746"/>
              <a:gd name="connsiteY46" fmla="*/ 53058 h 300038"/>
              <a:gd name="connsiteX47" fmla="*/ 100013 w 338746"/>
              <a:gd name="connsiteY47" fmla="*/ 103188 h 300038"/>
              <a:gd name="connsiteX48" fmla="*/ 241301 w 338746"/>
              <a:gd name="connsiteY48" fmla="*/ 103188 h 300038"/>
              <a:gd name="connsiteX49" fmla="*/ 205649 w 338746"/>
              <a:gd name="connsiteY49" fmla="*/ 53058 h 300038"/>
              <a:gd name="connsiteX50" fmla="*/ 228097 w 338746"/>
              <a:gd name="connsiteY50" fmla="*/ 17440 h 300038"/>
              <a:gd name="connsiteX51" fmla="*/ 225456 w 338746"/>
              <a:gd name="connsiteY51" fmla="*/ 9525 h 300038"/>
              <a:gd name="connsiteX52" fmla="*/ 222815 w 338746"/>
              <a:gd name="connsiteY52" fmla="*/ 9525 h 300038"/>
              <a:gd name="connsiteX53" fmla="*/ 217533 w 338746"/>
              <a:gd name="connsiteY53" fmla="*/ 12163 h 300038"/>
              <a:gd name="connsiteX54" fmla="*/ 195085 w 338746"/>
              <a:gd name="connsiteY54" fmla="*/ 46462 h 300038"/>
              <a:gd name="connsiteX55" fmla="*/ 193765 w 338746"/>
              <a:gd name="connsiteY55" fmla="*/ 49101 h 300038"/>
              <a:gd name="connsiteX56" fmla="*/ 169997 w 338746"/>
              <a:gd name="connsiteY56" fmla="*/ 45143 h 300038"/>
              <a:gd name="connsiteX57" fmla="*/ 146229 w 338746"/>
              <a:gd name="connsiteY57" fmla="*/ 49101 h 300038"/>
              <a:gd name="connsiteX58" fmla="*/ 146229 w 338746"/>
              <a:gd name="connsiteY58" fmla="*/ 46462 h 300038"/>
              <a:gd name="connsiteX59" fmla="*/ 123781 w 338746"/>
              <a:gd name="connsiteY59" fmla="*/ 12163 h 300038"/>
              <a:gd name="connsiteX60" fmla="*/ 118499 w 338746"/>
              <a:gd name="connsiteY60" fmla="*/ 9525 h 300038"/>
              <a:gd name="connsiteX61" fmla="*/ 114538 w 338746"/>
              <a:gd name="connsiteY61" fmla="*/ 9525 h 300038"/>
              <a:gd name="connsiteX62" fmla="*/ 118970 w 338746"/>
              <a:gd name="connsiteY62" fmla="*/ 0 h 300038"/>
              <a:gd name="connsiteX63" fmla="*/ 133511 w 338746"/>
              <a:gd name="connsiteY63" fmla="*/ 7896 h 300038"/>
              <a:gd name="connsiteX64" fmla="*/ 152017 w 338746"/>
              <a:gd name="connsiteY64" fmla="*/ 36847 h 300038"/>
              <a:gd name="connsiteX65" fmla="*/ 170523 w 338746"/>
              <a:gd name="connsiteY65" fmla="*/ 35531 h 300038"/>
              <a:gd name="connsiteX66" fmla="*/ 190352 w 338746"/>
              <a:gd name="connsiteY66" fmla="*/ 36847 h 300038"/>
              <a:gd name="connsiteX67" fmla="*/ 208858 w 338746"/>
              <a:gd name="connsiteY67" fmla="*/ 7896 h 300038"/>
              <a:gd name="connsiteX68" fmla="*/ 223399 w 338746"/>
              <a:gd name="connsiteY68" fmla="*/ 0 h 300038"/>
              <a:gd name="connsiteX69" fmla="*/ 231330 w 338746"/>
              <a:gd name="connsiteY69" fmla="*/ 1316 h 300038"/>
              <a:gd name="connsiteX70" fmla="*/ 239262 w 338746"/>
              <a:gd name="connsiteY70" fmla="*/ 11843 h 300038"/>
              <a:gd name="connsiteX71" fmla="*/ 237940 w 338746"/>
              <a:gd name="connsiteY71" fmla="*/ 25003 h 300038"/>
              <a:gd name="connsiteX72" fmla="*/ 220755 w 338746"/>
              <a:gd name="connsiteY72" fmla="*/ 51322 h 300038"/>
              <a:gd name="connsiteX73" fmla="*/ 251159 w 338746"/>
              <a:gd name="connsiteY73" fmla="*/ 101329 h 300038"/>
              <a:gd name="connsiteX74" fmla="*/ 249837 w 338746"/>
              <a:gd name="connsiteY74" fmla="*/ 110540 h 300038"/>
              <a:gd name="connsiteX75" fmla="*/ 251159 w 338746"/>
              <a:gd name="connsiteY75" fmla="*/ 114488 h 300038"/>
              <a:gd name="connsiteX76" fmla="*/ 294781 w 338746"/>
              <a:gd name="connsiteY76" fmla="*/ 72378 h 300038"/>
              <a:gd name="connsiteX77" fmla="*/ 308000 w 338746"/>
              <a:gd name="connsiteY77" fmla="*/ 67114 h 300038"/>
              <a:gd name="connsiteX78" fmla="*/ 329150 w 338746"/>
              <a:gd name="connsiteY78" fmla="*/ 76326 h 300038"/>
              <a:gd name="connsiteX79" fmla="*/ 338403 w 338746"/>
              <a:gd name="connsiteY79" fmla="*/ 92117 h 300038"/>
              <a:gd name="connsiteX80" fmla="*/ 333116 w 338746"/>
              <a:gd name="connsiteY80" fmla="*/ 110540 h 300038"/>
              <a:gd name="connsiteX81" fmla="*/ 284206 w 338746"/>
              <a:gd name="connsiteY81" fmla="*/ 159231 h 300038"/>
              <a:gd name="connsiteX82" fmla="*/ 269665 w 338746"/>
              <a:gd name="connsiteY82" fmla="*/ 164495 h 300038"/>
              <a:gd name="connsiteX83" fmla="*/ 251159 w 338746"/>
              <a:gd name="connsiteY83" fmla="*/ 157915 h 300038"/>
              <a:gd name="connsiteX84" fmla="*/ 251159 w 338746"/>
              <a:gd name="connsiteY84" fmla="*/ 214501 h 300038"/>
              <a:gd name="connsiteX85" fmla="*/ 227365 w 338746"/>
              <a:gd name="connsiteY85" fmla="*/ 251348 h 300038"/>
              <a:gd name="connsiteX86" fmla="*/ 227365 w 338746"/>
              <a:gd name="connsiteY86" fmla="*/ 278983 h 300038"/>
              <a:gd name="connsiteX87" fmla="*/ 199605 w 338746"/>
              <a:gd name="connsiteY87" fmla="*/ 300038 h 300038"/>
              <a:gd name="connsiteX88" fmla="*/ 173167 w 338746"/>
              <a:gd name="connsiteY88" fmla="*/ 278983 h 300038"/>
              <a:gd name="connsiteX89" fmla="*/ 173167 w 338746"/>
              <a:gd name="connsiteY89" fmla="*/ 253980 h 300038"/>
              <a:gd name="connsiteX90" fmla="*/ 169202 w 338746"/>
              <a:gd name="connsiteY90" fmla="*/ 253980 h 300038"/>
              <a:gd name="connsiteX91" fmla="*/ 169202 w 338746"/>
              <a:gd name="connsiteY91" fmla="*/ 278983 h 300038"/>
              <a:gd name="connsiteX92" fmla="*/ 141442 w 338746"/>
              <a:gd name="connsiteY92" fmla="*/ 300038 h 300038"/>
              <a:gd name="connsiteX93" fmla="*/ 113682 w 338746"/>
              <a:gd name="connsiteY93" fmla="*/ 278983 h 300038"/>
              <a:gd name="connsiteX94" fmla="*/ 113682 w 338746"/>
              <a:gd name="connsiteY94" fmla="*/ 251348 h 300038"/>
              <a:gd name="connsiteX95" fmla="*/ 91210 w 338746"/>
              <a:gd name="connsiteY95" fmla="*/ 214501 h 300038"/>
              <a:gd name="connsiteX96" fmla="*/ 91210 w 338746"/>
              <a:gd name="connsiteY96" fmla="*/ 155283 h 300038"/>
              <a:gd name="connsiteX97" fmla="*/ 89888 w 338746"/>
              <a:gd name="connsiteY97" fmla="*/ 156599 h 300038"/>
              <a:gd name="connsiteX98" fmla="*/ 68738 w 338746"/>
              <a:gd name="connsiteY98" fmla="*/ 165811 h 300038"/>
              <a:gd name="connsiteX99" fmla="*/ 55519 w 338746"/>
              <a:gd name="connsiteY99" fmla="*/ 160547 h 300038"/>
              <a:gd name="connsiteX100" fmla="*/ 5288 w 338746"/>
              <a:gd name="connsiteY100" fmla="*/ 110540 h 300038"/>
              <a:gd name="connsiteX101" fmla="*/ 0 w 338746"/>
              <a:gd name="connsiteY101" fmla="*/ 96065 h 300038"/>
              <a:gd name="connsiteX102" fmla="*/ 9253 w 338746"/>
              <a:gd name="connsiteY102" fmla="*/ 75010 h 300038"/>
              <a:gd name="connsiteX103" fmla="*/ 30403 w 338746"/>
              <a:gd name="connsiteY103" fmla="*/ 65798 h 300038"/>
              <a:gd name="connsiteX104" fmla="*/ 44944 w 338746"/>
              <a:gd name="connsiteY104" fmla="*/ 71062 h 300038"/>
              <a:gd name="connsiteX105" fmla="*/ 91210 w 338746"/>
              <a:gd name="connsiteY105" fmla="*/ 118436 h 300038"/>
              <a:gd name="connsiteX106" fmla="*/ 91210 w 338746"/>
              <a:gd name="connsiteY106" fmla="*/ 115804 h 300038"/>
              <a:gd name="connsiteX107" fmla="*/ 92532 w 338746"/>
              <a:gd name="connsiteY107" fmla="*/ 110540 h 300038"/>
              <a:gd name="connsiteX108" fmla="*/ 89888 w 338746"/>
              <a:gd name="connsiteY108" fmla="*/ 101329 h 300038"/>
              <a:gd name="connsiteX109" fmla="*/ 121614 w 338746"/>
              <a:gd name="connsiteY109" fmla="*/ 51322 h 300038"/>
              <a:gd name="connsiteX110" fmla="*/ 104429 w 338746"/>
              <a:gd name="connsiteY110" fmla="*/ 25003 h 300038"/>
              <a:gd name="connsiteX111" fmla="*/ 103107 w 338746"/>
              <a:gd name="connsiteY111" fmla="*/ 11843 h 300038"/>
              <a:gd name="connsiteX112" fmla="*/ 111039 w 338746"/>
              <a:gd name="connsiteY112" fmla="*/ 1316 h 300038"/>
              <a:gd name="connsiteX113" fmla="*/ 118970 w 338746"/>
              <a:gd name="connsiteY113" fmla="*/ 0 h 30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38746" h="300038">
                <a:moveTo>
                  <a:pt x="101600" y="115887"/>
                </a:moveTo>
                <a:cubicBezTo>
                  <a:pt x="101600" y="115887"/>
                  <a:pt x="101600" y="193230"/>
                  <a:pt x="101600" y="214204"/>
                </a:cubicBezTo>
                <a:cubicBezTo>
                  <a:pt x="101600" y="231246"/>
                  <a:pt x="108177" y="240422"/>
                  <a:pt x="123961" y="241733"/>
                </a:cubicBezTo>
                <a:cubicBezTo>
                  <a:pt x="123961" y="241733"/>
                  <a:pt x="123961" y="241733"/>
                  <a:pt x="123961" y="278438"/>
                </a:cubicBezTo>
                <a:cubicBezTo>
                  <a:pt x="123961" y="283682"/>
                  <a:pt x="131853" y="288925"/>
                  <a:pt x="141061" y="288925"/>
                </a:cubicBezTo>
                <a:cubicBezTo>
                  <a:pt x="150268" y="288925"/>
                  <a:pt x="158161" y="283682"/>
                  <a:pt x="158161" y="278438"/>
                </a:cubicBezTo>
                <a:cubicBezTo>
                  <a:pt x="158161" y="278438"/>
                  <a:pt x="158161" y="278438"/>
                  <a:pt x="158161" y="243044"/>
                </a:cubicBezTo>
                <a:cubicBezTo>
                  <a:pt x="166053" y="243044"/>
                  <a:pt x="173945" y="243044"/>
                  <a:pt x="181837" y="243044"/>
                </a:cubicBezTo>
                <a:cubicBezTo>
                  <a:pt x="181837" y="243044"/>
                  <a:pt x="181837" y="243044"/>
                  <a:pt x="181837" y="278438"/>
                </a:cubicBezTo>
                <a:cubicBezTo>
                  <a:pt x="181837" y="283682"/>
                  <a:pt x="189729" y="288925"/>
                  <a:pt x="198937" y="288925"/>
                </a:cubicBezTo>
                <a:cubicBezTo>
                  <a:pt x="209460" y="288925"/>
                  <a:pt x="216036" y="283682"/>
                  <a:pt x="216036" y="278438"/>
                </a:cubicBezTo>
                <a:cubicBezTo>
                  <a:pt x="216036" y="278438"/>
                  <a:pt x="216036" y="278438"/>
                  <a:pt x="216036" y="241733"/>
                </a:cubicBezTo>
                <a:cubicBezTo>
                  <a:pt x="233136" y="240422"/>
                  <a:pt x="239713" y="231246"/>
                  <a:pt x="239713" y="214204"/>
                </a:cubicBezTo>
                <a:lnTo>
                  <a:pt x="239713" y="115887"/>
                </a:lnTo>
                <a:cubicBezTo>
                  <a:pt x="239713" y="115887"/>
                  <a:pt x="239713" y="115887"/>
                  <a:pt x="101600" y="115887"/>
                </a:cubicBezTo>
                <a:close/>
                <a:moveTo>
                  <a:pt x="307565" y="76200"/>
                </a:moveTo>
                <a:cubicBezTo>
                  <a:pt x="304902" y="76200"/>
                  <a:pt x="302240" y="77523"/>
                  <a:pt x="300908" y="78846"/>
                </a:cubicBezTo>
                <a:cubicBezTo>
                  <a:pt x="300908" y="78846"/>
                  <a:pt x="300908" y="78846"/>
                  <a:pt x="251644" y="127794"/>
                </a:cubicBezTo>
                <a:cubicBezTo>
                  <a:pt x="247650" y="133086"/>
                  <a:pt x="248981" y="142346"/>
                  <a:pt x="255639" y="148961"/>
                </a:cubicBezTo>
                <a:cubicBezTo>
                  <a:pt x="259633" y="152929"/>
                  <a:pt x="264959" y="155575"/>
                  <a:pt x="268953" y="155575"/>
                </a:cubicBezTo>
                <a:cubicBezTo>
                  <a:pt x="271616" y="155575"/>
                  <a:pt x="274279" y="154252"/>
                  <a:pt x="275611" y="152929"/>
                </a:cubicBezTo>
                <a:cubicBezTo>
                  <a:pt x="275611" y="152929"/>
                  <a:pt x="275611" y="152929"/>
                  <a:pt x="324874" y="103981"/>
                </a:cubicBezTo>
                <a:cubicBezTo>
                  <a:pt x="330200" y="98690"/>
                  <a:pt x="327537" y="89429"/>
                  <a:pt x="320880" y="82815"/>
                </a:cubicBezTo>
                <a:cubicBezTo>
                  <a:pt x="316886" y="78846"/>
                  <a:pt x="311560" y="76200"/>
                  <a:pt x="307565" y="76200"/>
                </a:cubicBezTo>
                <a:close/>
                <a:moveTo>
                  <a:pt x="30213" y="76200"/>
                </a:moveTo>
                <a:cubicBezTo>
                  <a:pt x="26282" y="76200"/>
                  <a:pt x="21041" y="78846"/>
                  <a:pt x="17110" y="82815"/>
                </a:cubicBezTo>
                <a:cubicBezTo>
                  <a:pt x="10559" y="89429"/>
                  <a:pt x="7938" y="98690"/>
                  <a:pt x="13179" y="102658"/>
                </a:cubicBezTo>
                <a:cubicBezTo>
                  <a:pt x="13179" y="102658"/>
                  <a:pt x="13179" y="102658"/>
                  <a:pt x="61661" y="152929"/>
                </a:cubicBezTo>
                <a:cubicBezTo>
                  <a:pt x="64282" y="154252"/>
                  <a:pt x="65592" y="155575"/>
                  <a:pt x="68213" y="155575"/>
                </a:cubicBezTo>
                <a:cubicBezTo>
                  <a:pt x="73454" y="155575"/>
                  <a:pt x="78695" y="152929"/>
                  <a:pt x="82626" y="148961"/>
                </a:cubicBezTo>
                <a:cubicBezTo>
                  <a:pt x="89178" y="142346"/>
                  <a:pt x="90488" y="133086"/>
                  <a:pt x="86557" y="129117"/>
                </a:cubicBezTo>
                <a:cubicBezTo>
                  <a:pt x="86557" y="129117"/>
                  <a:pt x="86557" y="129117"/>
                  <a:pt x="36765" y="78846"/>
                </a:cubicBezTo>
                <a:cubicBezTo>
                  <a:pt x="35455" y="77523"/>
                  <a:pt x="32834" y="76200"/>
                  <a:pt x="30213" y="76200"/>
                </a:cubicBezTo>
                <a:close/>
                <a:moveTo>
                  <a:pt x="199232" y="65087"/>
                </a:moveTo>
                <a:cubicBezTo>
                  <a:pt x="204055" y="65087"/>
                  <a:pt x="207964" y="69351"/>
                  <a:pt x="207964" y="74612"/>
                </a:cubicBezTo>
                <a:cubicBezTo>
                  <a:pt x="207964" y="79873"/>
                  <a:pt x="204055" y="84137"/>
                  <a:pt x="199232" y="84137"/>
                </a:cubicBezTo>
                <a:cubicBezTo>
                  <a:pt x="194409" y="84137"/>
                  <a:pt x="190500" y="79873"/>
                  <a:pt x="190500" y="74612"/>
                </a:cubicBezTo>
                <a:cubicBezTo>
                  <a:pt x="190500" y="69351"/>
                  <a:pt x="194409" y="65087"/>
                  <a:pt x="199232" y="65087"/>
                </a:cubicBezTo>
                <a:close/>
                <a:moveTo>
                  <a:pt x="142875" y="65087"/>
                </a:moveTo>
                <a:cubicBezTo>
                  <a:pt x="148136" y="65087"/>
                  <a:pt x="152400" y="69351"/>
                  <a:pt x="152400" y="74612"/>
                </a:cubicBezTo>
                <a:cubicBezTo>
                  <a:pt x="152400" y="79873"/>
                  <a:pt x="148136" y="84137"/>
                  <a:pt x="142875" y="84137"/>
                </a:cubicBezTo>
                <a:cubicBezTo>
                  <a:pt x="137614" y="84137"/>
                  <a:pt x="133350" y="79873"/>
                  <a:pt x="133350" y="74612"/>
                </a:cubicBezTo>
                <a:cubicBezTo>
                  <a:pt x="133350" y="69351"/>
                  <a:pt x="137614" y="65087"/>
                  <a:pt x="142875" y="65087"/>
                </a:cubicBezTo>
                <a:close/>
                <a:moveTo>
                  <a:pt x="114538" y="9525"/>
                </a:moveTo>
                <a:cubicBezTo>
                  <a:pt x="111897" y="12163"/>
                  <a:pt x="110577" y="14802"/>
                  <a:pt x="113217" y="17440"/>
                </a:cubicBezTo>
                <a:cubicBezTo>
                  <a:pt x="113217" y="17440"/>
                  <a:pt x="113217" y="17440"/>
                  <a:pt x="134345" y="53058"/>
                </a:cubicBezTo>
                <a:cubicBezTo>
                  <a:pt x="134345" y="53058"/>
                  <a:pt x="135665" y="53058"/>
                  <a:pt x="135665" y="53058"/>
                </a:cubicBezTo>
                <a:cubicBezTo>
                  <a:pt x="117179" y="63612"/>
                  <a:pt x="103974" y="82081"/>
                  <a:pt x="100013" y="103188"/>
                </a:cubicBezTo>
                <a:lnTo>
                  <a:pt x="241301" y="103188"/>
                </a:lnTo>
                <a:cubicBezTo>
                  <a:pt x="237340" y="82081"/>
                  <a:pt x="224135" y="63612"/>
                  <a:pt x="205649" y="53058"/>
                </a:cubicBezTo>
                <a:cubicBezTo>
                  <a:pt x="205649" y="53058"/>
                  <a:pt x="205649" y="53058"/>
                  <a:pt x="228097" y="17440"/>
                </a:cubicBezTo>
                <a:cubicBezTo>
                  <a:pt x="229417" y="14802"/>
                  <a:pt x="228097" y="12163"/>
                  <a:pt x="225456" y="9525"/>
                </a:cubicBezTo>
                <a:cubicBezTo>
                  <a:pt x="224135" y="9525"/>
                  <a:pt x="224135" y="9525"/>
                  <a:pt x="222815" y="9525"/>
                </a:cubicBezTo>
                <a:cubicBezTo>
                  <a:pt x="220174" y="9525"/>
                  <a:pt x="217533" y="10844"/>
                  <a:pt x="217533" y="12163"/>
                </a:cubicBezTo>
                <a:cubicBezTo>
                  <a:pt x="217533" y="12163"/>
                  <a:pt x="217533" y="12163"/>
                  <a:pt x="195085" y="46462"/>
                </a:cubicBezTo>
                <a:cubicBezTo>
                  <a:pt x="195085" y="47782"/>
                  <a:pt x="195085" y="47782"/>
                  <a:pt x="193765" y="49101"/>
                </a:cubicBezTo>
                <a:cubicBezTo>
                  <a:pt x="187163" y="46462"/>
                  <a:pt x="179240" y="45143"/>
                  <a:pt x="169997" y="45143"/>
                </a:cubicBezTo>
                <a:cubicBezTo>
                  <a:pt x="162074" y="45143"/>
                  <a:pt x="154151" y="46462"/>
                  <a:pt x="146229" y="49101"/>
                </a:cubicBezTo>
                <a:cubicBezTo>
                  <a:pt x="146229" y="47782"/>
                  <a:pt x="146229" y="47782"/>
                  <a:pt x="146229" y="46462"/>
                </a:cubicBezTo>
                <a:cubicBezTo>
                  <a:pt x="146229" y="46462"/>
                  <a:pt x="146229" y="46462"/>
                  <a:pt x="123781" y="12163"/>
                </a:cubicBezTo>
                <a:cubicBezTo>
                  <a:pt x="122461" y="10844"/>
                  <a:pt x="121140" y="9525"/>
                  <a:pt x="118499" y="9525"/>
                </a:cubicBezTo>
                <a:cubicBezTo>
                  <a:pt x="117179" y="9525"/>
                  <a:pt x="115858" y="9525"/>
                  <a:pt x="114538" y="9525"/>
                </a:cubicBezTo>
                <a:close/>
                <a:moveTo>
                  <a:pt x="118970" y="0"/>
                </a:moveTo>
                <a:cubicBezTo>
                  <a:pt x="124257" y="0"/>
                  <a:pt x="129545" y="2632"/>
                  <a:pt x="133511" y="7896"/>
                </a:cubicBezTo>
                <a:cubicBezTo>
                  <a:pt x="133511" y="7896"/>
                  <a:pt x="133511" y="7896"/>
                  <a:pt x="152017" y="36847"/>
                </a:cubicBezTo>
                <a:cubicBezTo>
                  <a:pt x="158626" y="35531"/>
                  <a:pt x="165236" y="35531"/>
                  <a:pt x="170523" y="35531"/>
                </a:cubicBezTo>
                <a:cubicBezTo>
                  <a:pt x="177133" y="35531"/>
                  <a:pt x="183742" y="35531"/>
                  <a:pt x="190352" y="36847"/>
                </a:cubicBezTo>
                <a:cubicBezTo>
                  <a:pt x="190352" y="36847"/>
                  <a:pt x="190352" y="36847"/>
                  <a:pt x="208858" y="7896"/>
                </a:cubicBezTo>
                <a:cubicBezTo>
                  <a:pt x="211502" y="2632"/>
                  <a:pt x="216790" y="0"/>
                  <a:pt x="223399" y="0"/>
                </a:cubicBezTo>
                <a:cubicBezTo>
                  <a:pt x="226043" y="0"/>
                  <a:pt x="228686" y="1316"/>
                  <a:pt x="231330" y="1316"/>
                </a:cubicBezTo>
                <a:cubicBezTo>
                  <a:pt x="235296" y="3948"/>
                  <a:pt x="237940" y="7896"/>
                  <a:pt x="239262" y="11843"/>
                </a:cubicBezTo>
                <a:cubicBezTo>
                  <a:pt x="240583" y="15791"/>
                  <a:pt x="239262" y="21055"/>
                  <a:pt x="237940" y="25003"/>
                </a:cubicBezTo>
                <a:cubicBezTo>
                  <a:pt x="237940" y="25003"/>
                  <a:pt x="237940" y="25003"/>
                  <a:pt x="220755" y="51322"/>
                </a:cubicBezTo>
                <a:cubicBezTo>
                  <a:pt x="236618" y="63166"/>
                  <a:pt x="248515" y="81589"/>
                  <a:pt x="251159" y="101329"/>
                </a:cubicBezTo>
                <a:cubicBezTo>
                  <a:pt x="252480" y="105277"/>
                  <a:pt x="251159" y="107909"/>
                  <a:pt x="249837" y="110540"/>
                </a:cubicBezTo>
                <a:cubicBezTo>
                  <a:pt x="249837" y="111856"/>
                  <a:pt x="251159" y="113172"/>
                  <a:pt x="251159" y="114488"/>
                </a:cubicBezTo>
                <a:cubicBezTo>
                  <a:pt x="251159" y="114488"/>
                  <a:pt x="251159" y="114488"/>
                  <a:pt x="294781" y="72378"/>
                </a:cubicBezTo>
                <a:cubicBezTo>
                  <a:pt x="297425" y="68430"/>
                  <a:pt x="302712" y="67114"/>
                  <a:pt x="308000" y="67114"/>
                </a:cubicBezTo>
                <a:cubicBezTo>
                  <a:pt x="314609" y="67114"/>
                  <a:pt x="322540" y="69746"/>
                  <a:pt x="329150" y="76326"/>
                </a:cubicBezTo>
                <a:cubicBezTo>
                  <a:pt x="333116" y="80273"/>
                  <a:pt x="337081" y="86853"/>
                  <a:pt x="338403" y="92117"/>
                </a:cubicBezTo>
                <a:cubicBezTo>
                  <a:pt x="339725" y="100013"/>
                  <a:pt x="337081" y="106593"/>
                  <a:pt x="333116" y="110540"/>
                </a:cubicBezTo>
                <a:cubicBezTo>
                  <a:pt x="333116" y="110540"/>
                  <a:pt x="333116" y="110540"/>
                  <a:pt x="284206" y="159231"/>
                </a:cubicBezTo>
                <a:cubicBezTo>
                  <a:pt x="280240" y="163179"/>
                  <a:pt x="274953" y="164495"/>
                  <a:pt x="269665" y="164495"/>
                </a:cubicBezTo>
                <a:cubicBezTo>
                  <a:pt x="263056" y="164495"/>
                  <a:pt x="256446" y="161863"/>
                  <a:pt x="251159" y="157915"/>
                </a:cubicBezTo>
                <a:cubicBezTo>
                  <a:pt x="251159" y="157915"/>
                  <a:pt x="251159" y="157915"/>
                  <a:pt x="251159" y="214501"/>
                </a:cubicBezTo>
                <a:cubicBezTo>
                  <a:pt x="251159" y="232924"/>
                  <a:pt x="243227" y="246084"/>
                  <a:pt x="227365" y="251348"/>
                </a:cubicBezTo>
                <a:cubicBezTo>
                  <a:pt x="227365" y="251348"/>
                  <a:pt x="227365" y="251348"/>
                  <a:pt x="227365" y="278983"/>
                </a:cubicBezTo>
                <a:cubicBezTo>
                  <a:pt x="227365" y="290826"/>
                  <a:pt x="215468" y="300038"/>
                  <a:pt x="199605" y="300038"/>
                </a:cubicBezTo>
                <a:cubicBezTo>
                  <a:pt x="185064" y="300038"/>
                  <a:pt x="173167" y="290826"/>
                  <a:pt x="173167" y="278983"/>
                </a:cubicBezTo>
                <a:cubicBezTo>
                  <a:pt x="173167" y="278983"/>
                  <a:pt x="173167" y="278983"/>
                  <a:pt x="173167" y="253980"/>
                </a:cubicBezTo>
                <a:cubicBezTo>
                  <a:pt x="173167" y="253980"/>
                  <a:pt x="173167" y="253980"/>
                  <a:pt x="169202" y="253980"/>
                </a:cubicBezTo>
                <a:cubicBezTo>
                  <a:pt x="169202" y="253980"/>
                  <a:pt x="169202" y="253980"/>
                  <a:pt x="169202" y="278983"/>
                </a:cubicBezTo>
                <a:cubicBezTo>
                  <a:pt x="169202" y="290826"/>
                  <a:pt x="157305" y="300038"/>
                  <a:pt x="141442" y="300038"/>
                </a:cubicBezTo>
                <a:cubicBezTo>
                  <a:pt x="125579" y="300038"/>
                  <a:pt x="113682" y="290826"/>
                  <a:pt x="113682" y="278983"/>
                </a:cubicBezTo>
                <a:cubicBezTo>
                  <a:pt x="113682" y="278983"/>
                  <a:pt x="113682" y="278983"/>
                  <a:pt x="113682" y="251348"/>
                </a:cubicBezTo>
                <a:cubicBezTo>
                  <a:pt x="101785" y="247400"/>
                  <a:pt x="91210" y="236872"/>
                  <a:pt x="91210" y="214501"/>
                </a:cubicBezTo>
                <a:cubicBezTo>
                  <a:pt x="91210" y="203973"/>
                  <a:pt x="91210" y="177654"/>
                  <a:pt x="91210" y="155283"/>
                </a:cubicBezTo>
                <a:cubicBezTo>
                  <a:pt x="91210" y="155283"/>
                  <a:pt x="91210" y="156599"/>
                  <a:pt x="89888" y="156599"/>
                </a:cubicBezTo>
                <a:cubicBezTo>
                  <a:pt x="84601" y="161863"/>
                  <a:pt x="76669" y="165811"/>
                  <a:pt x="68738" y="165811"/>
                </a:cubicBezTo>
                <a:cubicBezTo>
                  <a:pt x="63451" y="165811"/>
                  <a:pt x="59485" y="163179"/>
                  <a:pt x="55519" y="160547"/>
                </a:cubicBezTo>
                <a:cubicBezTo>
                  <a:pt x="55519" y="160547"/>
                  <a:pt x="55519" y="160547"/>
                  <a:pt x="5288" y="110540"/>
                </a:cubicBezTo>
                <a:cubicBezTo>
                  <a:pt x="1322" y="106593"/>
                  <a:pt x="0" y="101329"/>
                  <a:pt x="0" y="96065"/>
                </a:cubicBezTo>
                <a:cubicBezTo>
                  <a:pt x="0" y="89485"/>
                  <a:pt x="3966" y="81589"/>
                  <a:pt x="9253" y="75010"/>
                </a:cubicBezTo>
                <a:cubicBezTo>
                  <a:pt x="15863" y="69746"/>
                  <a:pt x="23794" y="65798"/>
                  <a:pt x="30403" y="65798"/>
                </a:cubicBezTo>
                <a:cubicBezTo>
                  <a:pt x="35691" y="65798"/>
                  <a:pt x="40979" y="68430"/>
                  <a:pt x="44944" y="71062"/>
                </a:cubicBezTo>
                <a:cubicBezTo>
                  <a:pt x="44944" y="71062"/>
                  <a:pt x="44944" y="71062"/>
                  <a:pt x="91210" y="118436"/>
                </a:cubicBezTo>
                <a:cubicBezTo>
                  <a:pt x="91210" y="118436"/>
                  <a:pt x="91210" y="118436"/>
                  <a:pt x="91210" y="115804"/>
                </a:cubicBezTo>
                <a:cubicBezTo>
                  <a:pt x="91210" y="113172"/>
                  <a:pt x="91210" y="111856"/>
                  <a:pt x="92532" y="110540"/>
                </a:cubicBezTo>
                <a:cubicBezTo>
                  <a:pt x="91210" y="107909"/>
                  <a:pt x="89888" y="105277"/>
                  <a:pt x="89888" y="101329"/>
                </a:cubicBezTo>
                <a:cubicBezTo>
                  <a:pt x="93854" y="81589"/>
                  <a:pt x="104429" y="63166"/>
                  <a:pt x="121614" y="51322"/>
                </a:cubicBezTo>
                <a:cubicBezTo>
                  <a:pt x="121614" y="51322"/>
                  <a:pt x="121614" y="51322"/>
                  <a:pt x="104429" y="25003"/>
                </a:cubicBezTo>
                <a:cubicBezTo>
                  <a:pt x="101785" y="21055"/>
                  <a:pt x="101785" y="15791"/>
                  <a:pt x="103107" y="11843"/>
                </a:cubicBezTo>
                <a:cubicBezTo>
                  <a:pt x="103107" y="7896"/>
                  <a:pt x="107073" y="3948"/>
                  <a:pt x="111039" y="1316"/>
                </a:cubicBezTo>
                <a:cubicBezTo>
                  <a:pt x="113682" y="1316"/>
                  <a:pt x="116326" y="0"/>
                  <a:pt x="118970" y="0"/>
                </a:cubicBezTo>
                <a:close/>
              </a:path>
            </a:pathLst>
          </a:custGeom>
          <a:solidFill>
            <a:schemeClr val="tx1"/>
          </a:solidFill>
          <a:ln>
            <a:noFill/>
          </a:ln>
        </p:spPr>
      </p:sp>
      <p:grpSp>
        <p:nvGrpSpPr>
          <p:cNvPr id="30" name="组合 29"/>
          <p:cNvGrpSpPr/>
          <p:nvPr/>
        </p:nvGrpSpPr>
        <p:grpSpPr>
          <a:xfrm>
            <a:off x="2825086" y="3132386"/>
            <a:ext cx="9366914" cy="593230"/>
            <a:chOff x="2825086" y="3132386"/>
            <a:chExt cx="9366914" cy="593230"/>
          </a:xfrm>
        </p:grpSpPr>
        <p:sp>
          <p:nvSpPr>
            <p:cNvPr id="27" name="android-with-two-arms-up_79421"/>
            <p:cNvSpPr>
              <a:spLocks noChangeAspect="1"/>
            </p:cNvSpPr>
            <p:nvPr/>
          </p:nvSpPr>
          <p:spPr bwMode="auto">
            <a:xfrm>
              <a:off x="4662557" y="3132386"/>
              <a:ext cx="383361" cy="593230"/>
            </a:xfrm>
            <a:custGeom>
              <a:avLst/>
              <a:gdLst>
                <a:gd name="connsiteX0" fmla="*/ 143066 w 217488"/>
                <a:gd name="connsiteY0" fmla="*/ 166133 h 336550"/>
                <a:gd name="connsiteX1" fmla="*/ 156401 w 217488"/>
                <a:gd name="connsiteY1" fmla="*/ 167443 h 336550"/>
                <a:gd name="connsiteX2" fmla="*/ 179071 w 217488"/>
                <a:gd name="connsiteY2" fmla="*/ 239498 h 336550"/>
                <a:gd name="connsiteX3" fmla="*/ 133732 w 217488"/>
                <a:gd name="connsiteY3" fmla="*/ 297141 h 336550"/>
                <a:gd name="connsiteX4" fmla="*/ 129731 w 217488"/>
                <a:gd name="connsiteY4" fmla="*/ 298451 h 336550"/>
                <a:gd name="connsiteX5" fmla="*/ 121730 w 217488"/>
                <a:gd name="connsiteY5" fmla="*/ 293211 h 336550"/>
                <a:gd name="connsiteX6" fmla="*/ 124397 w 217488"/>
                <a:gd name="connsiteY6" fmla="*/ 281420 h 336550"/>
                <a:gd name="connsiteX7" fmla="*/ 161735 w 217488"/>
                <a:gd name="connsiteY7" fmla="*/ 236878 h 336550"/>
                <a:gd name="connsiteX8" fmla="*/ 156401 w 217488"/>
                <a:gd name="connsiteY8" fmla="*/ 204126 h 336550"/>
                <a:gd name="connsiteX9" fmla="*/ 151067 w 217488"/>
                <a:gd name="connsiteY9" fmla="*/ 191025 h 336550"/>
                <a:gd name="connsiteX10" fmla="*/ 141733 w 217488"/>
                <a:gd name="connsiteY10" fmla="*/ 179234 h 336550"/>
                <a:gd name="connsiteX11" fmla="*/ 143066 w 217488"/>
                <a:gd name="connsiteY11" fmla="*/ 166133 h 336550"/>
                <a:gd name="connsiteX12" fmla="*/ 108744 w 217488"/>
                <a:gd name="connsiteY12" fmla="*/ 26988 h 336550"/>
                <a:gd name="connsiteX13" fmla="*/ 52026 w 217488"/>
                <a:gd name="connsiteY13" fmla="*/ 132725 h 336550"/>
                <a:gd name="connsiteX14" fmla="*/ 28283 w 217488"/>
                <a:gd name="connsiteY14" fmla="*/ 189560 h 336550"/>
                <a:gd name="connsiteX15" fmla="*/ 19050 w 217488"/>
                <a:gd name="connsiteY15" fmla="*/ 229211 h 336550"/>
                <a:gd name="connsiteX16" fmla="*/ 30921 w 217488"/>
                <a:gd name="connsiteY16" fmla="*/ 274150 h 336550"/>
                <a:gd name="connsiteX17" fmla="*/ 63897 w 217488"/>
                <a:gd name="connsiteY17" fmla="*/ 307193 h 336550"/>
                <a:gd name="connsiteX18" fmla="*/ 108744 w 217488"/>
                <a:gd name="connsiteY18" fmla="*/ 319088 h 336550"/>
                <a:gd name="connsiteX19" fmla="*/ 153591 w 217488"/>
                <a:gd name="connsiteY19" fmla="*/ 307193 h 336550"/>
                <a:gd name="connsiteX20" fmla="*/ 186567 w 217488"/>
                <a:gd name="connsiteY20" fmla="*/ 274150 h 336550"/>
                <a:gd name="connsiteX21" fmla="*/ 198438 w 217488"/>
                <a:gd name="connsiteY21" fmla="*/ 229211 h 336550"/>
                <a:gd name="connsiteX22" fmla="*/ 189205 w 217488"/>
                <a:gd name="connsiteY22" fmla="*/ 189560 h 336550"/>
                <a:gd name="connsiteX23" fmla="*/ 165462 w 217488"/>
                <a:gd name="connsiteY23" fmla="*/ 132725 h 336550"/>
                <a:gd name="connsiteX24" fmla="*/ 108744 w 217488"/>
                <a:gd name="connsiteY24" fmla="*/ 26988 h 336550"/>
                <a:gd name="connsiteX25" fmla="*/ 108744 w 217488"/>
                <a:gd name="connsiteY25" fmla="*/ 0 h 336550"/>
                <a:gd name="connsiteX26" fmla="*/ 116701 w 217488"/>
                <a:gd name="connsiteY26" fmla="*/ 3944 h 336550"/>
                <a:gd name="connsiteX27" fmla="*/ 217488 w 217488"/>
                <a:gd name="connsiteY27" fmla="*/ 228749 h 336550"/>
                <a:gd name="connsiteX28" fmla="*/ 202901 w 217488"/>
                <a:gd name="connsiteY28" fmla="*/ 282650 h 336550"/>
                <a:gd name="connsiteX29" fmla="*/ 163116 w 217488"/>
                <a:gd name="connsiteY29" fmla="*/ 322089 h 336550"/>
                <a:gd name="connsiteX30" fmla="*/ 108744 w 217488"/>
                <a:gd name="connsiteY30" fmla="*/ 336550 h 336550"/>
                <a:gd name="connsiteX31" fmla="*/ 54372 w 217488"/>
                <a:gd name="connsiteY31" fmla="*/ 322089 h 336550"/>
                <a:gd name="connsiteX32" fmla="*/ 14587 w 217488"/>
                <a:gd name="connsiteY32" fmla="*/ 282650 h 336550"/>
                <a:gd name="connsiteX33" fmla="*/ 0 w 217488"/>
                <a:gd name="connsiteY33" fmla="*/ 228749 h 336550"/>
                <a:gd name="connsiteX34" fmla="*/ 100787 w 217488"/>
                <a:gd name="connsiteY34" fmla="*/ 3944 h 336550"/>
                <a:gd name="connsiteX35" fmla="*/ 108744 w 217488"/>
                <a:gd name="connsiteY3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7488" h="336550">
                  <a:moveTo>
                    <a:pt x="143066" y="166133"/>
                  </a:moveTo>
                  <a:cubicBezTo>
                    <a:pt x="147067" y="163513"/>
                    <a:pt x="152401" y="163513"/>
                    <a:pt x="156401" y="167443"/>
                  </a:cubicBezTo>
                  <a:cubicBezTo>
                    <a:pt x="157735" y="168754"/>
                    <a:pt x="185738" y="202816"/>
                    <a:pt x="179071" y="239498"/>
                  </a:cubicBezTo>
                  <a:cubicBezTo>
                    <a:pt x="176404" y="263079"/>
                    <a:pt x="160402" y="281420"/>
                    <a:pt x="133732" y="297141"/>
                  </a:cubicBezTo>
                  <a:cubicBezTo>
                    <a:pt x="132398" y="297141"/>
                    <a:pt x="131065" y="298451"/>
                    <a:pt x="129731" y="298451"/>
                  </a:cubicBezTo>
                  <a:cubicBezTo>
                    <a:pt x="125731" y="298451"/>
                    <a:pt x="123064" y="295831"/>
                    <a:pt x="121730" y="293211"/>
                  </a:cubicBezTo>
                  <a:cubicBezTo>
                    <a:pt x="119063" y="289281"/>
                    <a:pt x="120397" y="284040"/>
                    <a:pt x="124397" y="281420"/>
                  </a:cubicBezTo>
                  <a:cubicBezTo>
                    <a:pt x="145733" y="268319"/>
                    <a:pt x="157735" y="253909"/>
                    <a:pt x="161735" y="236878"/>
                  </a:cubicBezTo>
                  <a:cubicBezTo>
                    <a:pt x="163069" y="225087"/>
                    <a:pt x="160402" y="213296"/>
                    <a:pt x="156401" y="204126"/>
                  </a:cubicBezTo>
                  <a:cubicBezTo>
                    <a:pt x="155068" y="198885"/>
                    <a:pt x="153734" y="194955"/>
                    <a:pt x="151067" y="191025"/>
                  </a:cubicBezTo>
                  <a:cubicBezTo>
                    <a:pt x="145733" y="183164"/>
                    <a:pt x="143066" y="180544"/>
                    <a:pt x="141733" y="179234"/>
                  </a:cubicBezTo>
                  <a:cubicBezTo>
                    <a:pt x="139066" y="175304"/>
                    <a:pt x="139066" y="168754"/>
                    <a:pt x="143066" y="166133"/>
                  </a:cubicBezTo>
                  <a:close/>
                  <a:moveTo>
                    <a:pt x="108744" y="26988"/>
                  </a:moveTo>
                  <a:cubicBezTo>
                    <a:pt x="90277" y="57387"/>
                    <a:pt x="71811" y="91752"/>
                    <a:pt x="52026" y="132725"/>
                  </a:cubicBezTo>
                  <a:cubicBezTo>
                    <a:pt x="42792" y="152551"/>
                    <a:pt x="34878" y="172377"/>
                    <a:pt x="28283" y="189560"/>
                  </a:cubicBezTo>
                  <a:cubicBezTo>
                    <a:pt x="21688" y="206742"/>
                    <a:pt x="19050" y="219959"/>
                    <a:pt x="19050" y="229211"/>
                  </a:cubicBezTo>
                  <a:cubicBezTo>
                    <a:pt x="19050" y="245072"/>
                    <a:pt x="23007" y="260933"/>
                    <a:pt x="30921" y="274150"/>
                  </a:cubicBezTo>
                  <a:cubicBezTo>
                    <a:pt x="38835" y="288689"/>
                    <a:pt x="49388" y="299262"/>
                    <a:pt x="63897" y="307193"/>
                  </a:cubicBezTo>
                  <a:cubicBezTo>
                    <a:pt x="77087" y="315123"/>
                    <a:pt x="92916" y="319088"/>
                    <a:pt x="108744" y="319088"/>
                  </a:cubicBezTo>
                  <a:cubicBezTo>
                    <a:pt x="124572" y="319088"/>
                    <a:pt x="140401" y="315123"/>
                    <a:pt x="153591" y="307193"/>
                  </a:cubicBezTo>
                  <a:cubicBezTo>
                    <a:pt x="168100" y="299262"/>
                    <a:pt x="178653" y="288689"/>
                    <a:pt x="186567" y="274150"/>
                  </a:cubicBezTo>
                  <a:cubicBezTo>
                    <a:pt x="194481" y="260933"/>
                    <a:pt x="198438" y="245072"/>
                    <a:pt x="198438" y="229211"/>
                  </a:cubicBezTo>
                  <a:cubicBezTo>
                    <a:pt x="198438" y="219959"/>
                    <a:pt x="195800" y="206742"/>
                    <a:pt x="189205" y="189560"/>
                  </a:cubicBezTo>
                  <a:cubicBezTo>
                    <a:pt x="182610" y="172377"/>
                    <a:pt x="174696" y="152551"/>
                    <a:pt x="165462" y="132725"/>
                  </a:cubicBezTo>
                  <a:cubicBezTo>
                    <a:pt x="145677" y="91752"/>
                    <a:pt x="127211" y="57387"/>
                    <a:pt x="108744" y="26988"/>
                  </a:cubicBezTo>
                  <a:close/>
                  <a:moveTo>
                    <a:pt x="108744" y="0"/>
                  </a:moveTo>
                  <a:cubicBezTo>
                    <a:pt x="112722" y="0"/>
                    <a:pt x="115375" y="1314"/>
                    <a:pt x="116701" y="3944"/>
                  </a:cubicBezTo>
                  <a:cubicBezTo>
                    <a:pt x="184334" y="119633"/>
                    <a:pt x="217488" y="194568"/>
                    <a:pt x="217488" y="228749"/>
                  </a:cubicBezTo>
                  <a:cubicBezTo>
                    <a:pt x="217488" y="248469"/>
                    <a:pt x="212184" y="265559"/>
                    <a:pt x="202901" y="282650"/>
                  </a:cubicBezTo>
                  <a:cubicBezTo>
                    <a:pt x="193617" y="299740"/>
                    <a:pt x="180356" y="312887"/>
                    <a:pt x="163116" y="322089"/>
                  </a:cubicBezTo>
                  <a:cubicBezTo>
                    <a:pt x="147202" y="331292"/>
                    <a:pt x="128636" y="336550"/>
                    <a:pt x="108744" y="336550"/>
                  </a:cubicBezTo>
                  <a:cubicBezTo>
                    <a:pt x="88852" y="336550"/>
                    <a:pt x="70286" y="331292"/>
                    <a:pt x="54372" y="322089"/>
                  </a:cubicBezTo>
                  <a:cubicBezTo>
                    <a:pt x="37132" y="312887"/>
                    <a:pt x="23871" y="299740"/>
                    <a:pt x="14587" y="282650"/>
                  </a:cubicBezTo>
                  <a:cubicBezTo>
                    <a:pt x="3978" y="266874"/>
                    <a:pt x="0" y="248469"/>
                    <a:pt x="0" y="228749"/>
                  </a:cubicBezTo>
                  <a:cubicBezTo>
                    <a:pt x="0" y="194568"/>
                    <a:pt x="33154" y="119633"/>
                    <a:pt x="100787" y="3944"/>
                  </a:cubicBezTo>
                  <a:cubicBezTo>
                    <a:pt x="102113" y="1314"/>
                    <a:pt x="104765" y="0"/>
                    <a:pt x="108744" y="0"/>
                  </a:cubicBezTo>
                  <a:close/>
                </a:path>
              </a:pathLst>
            </a:custGeom>
            <a:solidFill>
              <a:schemeClr val="tx1"/>
            </a:solidFill>
            <a:ln>
              <a:noFill/>
            </a:ln>
          </p:spPr>
          <p:txBody>
            <a:bodyPr/>
            <a:lstStyle/>
            <a:p>
              <a:endParaRPr lang="zh-CN" altLang="en-US"/>
            </a:p>
          </p:txBody>
        </p:sp>
        <p:sp>
          <p:nvSpPr>
            <p:cNvPr id="28" name="android-with-two-arms-up_79421"/>
            <p:cNvSpPr>
              <a:spLocks noChangeAspect="1"/>
            </p:cNvSpPr>
            <p:nvPr/>
          </p:nvSpPr>
          <p:spPr bwMode="auto">
            <a:xfrm>
              <a:off x="7211927" y="3133778"/>
              <a:ext cx="593230" cy="590446"/>
            </a:xfrm>
            <a:custGeom>
              <a:avLst/>
              <a:gdLst>
                <a:gd name="connsiteX0" fmla="*/ 315609 w 338137"/>
                <a:gd name="connsiteY0" fmla="*/ 185737 h 336550"/>
                <a:gd name="connsiteX1" fmla="*/ 338137 w 338137"/>
                <a:gd name="connsiteY1" fmla="*/ 185737 h 336550"/>
                <a:gd name="connsiteX2" fmla="*/ 185737 w 338137"/>
                <a:gd name="connsiteY2" fmla="*/ 336550 h 336550"/>
                <a:gd name="connsiteX3" fmla="*/ 185737 w 338137"/>
                <a:gd name="connsiteY3" fmla="*/ 314256 h 336550"/>
                <a:gd name="connsiteX4" fmla="*/ 315609 w 338137"/>
                <a:gd name="connsiteY4" fmla="*/ 185737 h 336550"/>
                <a:gd name="connsiteX5" fmla="*/ 249042 w 338137"/>
                <a:gd name="connsiteY5" fmla="*/ 185737 h 336550"/>
                <a:gd name="connsiteX6" fmla="*/ 271462 w 338137"/>
                <a:gd name="connsiteY6" fmla="*/ 185737 h 336550"/>
                <a:gd name="connsiteX7" fmla="*/ 185737 w 338137"/>
                <a:gd name="connsiteY7" fmla="*/ 269875 h 336550"/>
                <a:gd name="connsiteX8" fmla="*/ 185737 w 338137"/>
                <a:gd name="connsiteY8" fmla="*/ 247870 h 336550"/>
                <a:gd name="connsiteX9" fmla="*/ 249042 w 338137"/>
                <a:gd name="connsiteY9" fmla="*/ 185737 h 336550"/>
                <a:gd name="connsiteX10" fmla="*/ 66675 w 338137"/>
                <a:gd name="connsiteY10" fmla="*/ 185737 h 336550"/>
                <a:gd name="connsiteX11" fmla="*/ 89095 w 338137"/>
                <a:gd name="connsiteY11" fmla="*/ 185737 h 336550"/>
                <a:gd name="connsiteX12" fmla="*/ 152400 w 338137"/>
                <a:gd name="connsiteY12" fmla="*/ 247870 h 336550"/>
                <a:gd name="connsiteX13" fmla="*/ 152400 w 338137"/>
                <a:gd name="connsiteY13" fmla="*/ 269875 h 336550"/>
                <a:gd name="connsiteX14" fmla="*/ 66675 w 338137"/>
                <a:gd name="connsiteY14" fmla="*/ 185737 h 336550"/>
                <a:gd name="connsiteX15" fmla="*/ 0 w 338137"/>
                <a:gd name="connsiteY15" fmla="*/ 185737 h 336550"/>
                <a:gd name="connsiteX16" fmla="*/ 22528 w 338137"/>
                <a:gd name="connsiteY16" fmla="*/ 185737 h 336550"/>
                <a:gd name="connsiteX17" fmla="*/ 152400 w 338137"/>
                <a:gd name="connsiteY17" fmla="*/ 314256 h 336550"/>
                <a:gd name="connsiteX18" fmla="*/ 152400 w 338137"/>
                <a:gd name="connsiteY18" fmla="*/ 336550 h 336550"/>
                <a:gd name="connsiteX19" fmla="*/ 0 w 338137"/>
                <a:gd name="connsiteY19" fmla="*/ 185737 h 336550"/>
                <a:gd name="connsiteX20" fmla="*/ 169069 w 338137"/>
                <a:gd name="connsiteY20" fmla="*/ 127000 h 336550"/>
                <a:gd name="connsiteX21" fmla="*/ 186045 w 338137"/>
                <a:gd name="connsiteY21" fmla="*/ 130918 h 336550"/>
                <a:gd name="connsiteX22" fmla="*/ 205633 w 338137"/>
                <a:gd name="connsiteY22" fmla="*/ 150506 h 336550"/>
                <a:gd name="connsiteX23" fmla="*/ 209550 w 338137"/>
                <a:gd name="connsiteY23" fmla="*/ 167482 h 336550"/>
                <a:gd name="connsiteX24" fmla="*/ 205633 w 338137"/>
                <a:gd name="connsiteY24" fmla="*/ 184458 h 336550"/>
                <a:gd name="connsiteX25" fmla="*/ 186045 w 338137"/>
                <a:gd name="connsiteY25" fmla="*/ 204046 h 336550"/>
                <a:gd name="connsiteX26" fmla="*/ 169069 w 338137"/>
                <a:gd name="connsiteY26" fmla="*/ 207963 h 336550"/>
                <a:gd name="connsiteX27" fmla="*/ 152093 w 338137"/>
                <a:gd name="connsiteY27" fmla="*/ 204046 h 336550"/>
                <a:gd name="connsiteX28" fmla="*/ 132505 w 338137"/>
                <a:gd name="connsiteY28" fmla="*/ 184458 h 336550"/>
                <a:gd name="connsiteX29" fmla="*/ 128587 w 338137"/>
                <a:gd name="connsiteY29" fmla="*/ 167482 h 336550"/>
                <a:gd name="connsiteX30" fmla="*/ 132505 w 338137"/>
                <a:gd name="connsiteY30" fmla="*/ 150506 h 336550"/>
                <a:gd name="connsiteX31" fmla="*/ 152093 w 338137"/>
                <a:gd name="connsiteY31" fmla="*/ 130918 h 336550"/>
                <a:gd name="connsiteX32" fmla="*/ 169069 w 338137"/>
                <a:gd name="connsiteY32" fmla="*/ 127000 h 336550"/>
                <a:gd name="connsiteX33" fmla="*/ 185737 w 338137"/>
                <a:gd name="connsiteY33" fmla="*/ 65087 h 336550"/>
                <a:gd name="connsiteX34" fmla="*/ 271462 w 338137"/>
                <a:gd name="connsiteY34" fmla="*/ 150812 h 336550"/>
                <a:gd name="connsiteX35" fmla="*/ 249042 w 338137"/>
                <a:gd name="connsiteY35" fmla="*/ 150812 h 336550"/>
                <a:gd name="connsiteX36" fmla="*/ 185737 w 338137"/>
                <a:gd name="connsiteY36" fmla="*/ 87507 h 336550"/>
                <a:gd name="connsiteX37" fmla="*/ 185737 w 338137"/>
                <a:gd name="connsiteY37" fmla="*/ 65087 h 336550"/>
                <a:gd name="connsiteX38" fmla="*/ 152400 w 338137"/>
                <a:gd name="connsiteY38" fmla="*/ 65087 h 336550"/>
                <a:gd name="connsiteX39" fmla="*/ 152400 w 338137"/>
                <a:gd name="connsiteY39" fmla="*/ 87507 h 336550"/>
                <a:gd name="connsiteX40" fmla="*/ 89095 w 338137"/>
                <a:gd name="connsiteY40" fmla="*/ 150812 h 336550"/>
                <a:gd name="connsiteX41" fmla="*/ 66675 w 338137"/>
                <a:gd name="connsiteY41" fmla="*/ 150812 h 336550"/>
                <a:gd name="connsiteX42" fmla="*/ 152400 w 338137"/>
                <a:gd name="connsiteY42" fmla="*/ 65087 h 336550"/>
                <a:gd name="connsiteX43" fmla="*/ 185737 w 338137"/>
                <a:gd name="connsiteY43" fmla="*/ 0 h 336550"/>
                <a:gd name="connsiteX44" fmla="*/ 338137 w 338137"/>
                <a:gd name="connsiteY44" fmla="*/ 150813 h 336550"/>
                <a:gd name="connsiteX45" fmla="*/ 315609 w 338137"/>
                <a:gd name="connsiteY45" fmla="*/ 150813 h 336550"/>
                <a:gd name="connsiteX46" fmla="*/ 185737 w 338137"/>
                <a:gd name="connsiteY46" fmla="*/ 22294 h 336550"/>
                <a:gd name="connsiteX47" fmla="*/ 185737 w 338137"/>
                <a:gd name="connsiteY47" fmla="*/ 0 h 336550"/>
                <a:gd name="connsiteX48" fmla="*/ 152400 w 338137"/>
                <a:gd name="connsiteY48" fmla="*/ 0 h 336550"/>
                <a:gd name="connsiteX49" fmla="*/ 152400 w 338137"/>
                <a:gd name="connsiteY49" fmla="*/ 22294 h 336550"/>
                <a:gd name="connsiteX50" fmla="*/ 22528 w 338137"/>
                <a:gd name="connsiteY50" fmla="*/ 150813 h 336550"/>
                <a:gd name="connsiteX51" fmla="*/ 0 w 338137"/>
                <a:gd name="connsiteY51" fmla="*/ 150813 h 336550"/>
                <a:gd name="connsiteX52" fmla="*/ 152400 w 338137"/>
                <a:gd name="connsiteY52"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38137" h="336550">
                  <a:moveTo>
                    <a:pt x="315609" y="185737"/>
                  </a:moveTo>
                  <a:cubicBezTo>
                    <a:pt x="315609" y="185737"/>
                    <a:pt x="315609" y="185737"/>
                    <a:pt x="338137" y="185737"/>
                  </a:cubicBezTo>
                  <a:cubicBezTo>
                    <a:pt x="330186" y="265734"/>
                    <a:pt x="266576" y="328682"/>
                    <a:pt x="185737" y="336550"/>
                  </a:cubicBezTo>
                  <a:cubicBezTo>
                    <a:pt x="185737" y="336550"/>
                    <a:pt x="185737" y="336550"/>
                    <a:pt x="185737" y="314256"/>
                  </a:cubicBezTo>
                  <a:cubicBezTo>
                    <a:pt x="253323" y="306388"/>
                    <a:pt x="307657" y="252620"/>
                    <a:pt x="315609" y="185737"/>
                  </a:cubicBezTo>
                  <a:close/>
                  <a:moveTo>
                    <a:pt x="249042" y="185737"/>
                  </a:moveTo>
                  <a:cubicBezTo>
                    <a:pt x="249042" y="185737"/>
                    <a:pt x="249042" y="185737"/>
                    <a:pt x="271462" y="185737"/>
                  </a:cubicBezTo>
                  <a:cubicBezTo>
                    <a:pt x="264868" y="228453"/>
                    <a:pt x="229259" y="263403"/>
                    <a:pt x="185737" y="269875"/>
                  </a:cubicBezTo>
                  <a:cubicBezTo>
                    <a:pt x="185737" y="269875"/>
                    <a:pt x="185737" y="269875"/>
                    <a:pt x="185737" y="247870"/>
                  </a:cubicBezTo>
                  <a:cubicBezTo>
                    <a:pt x="217390" y="241398"/>
                    <a:pt x="242448" y="216804"/>
                    <a:pt x="249042" y="185737"/>
                  </a:cubicBezTo>
                  <a:close/>
                  <a:moveTo>
                    <a:pt x="66675" y="185737"/>
                  </a:moveTo>
                  <a:cubicBezTo>
                    <a:pt x="66675" y="185737"/>
                    <a:pt x="66675" y="185737"/>
                    <a:pt x="89095" y="185737"/>
                  </a:cubicBezTo>
                  <a:cubicBezTo>
                    <a:pt x="95689" y="216804"/>
                    <a:pt x="120747" y="241398"/>
                    <a:pt x="152400" y="247870"/>
                  </a:cubicBezTo>
                  <a:cubicBezTo>
                    <a:pt x="152400" y="247870"/>
                    <a:pt x="152400" y="247870"/>
                    <a:pt x="152400" y="269875"/>
                  </a:cubicBezTo>
                  <a:cubicBezTo>
                    <a:pt x="108878" y="263403"/>
                    <a:pt x="73269" y="228453"/>
                    <a:pt x="66675" y="185737"/>
                  </a:cubicBezTo>
                  <a:close/>
                  <a:moveTo>
                    <a:pt x="0" y="185737"/>
                  </a:moveTo>
                  <a:cubicBezTo>
                    <a:pt x="0" y="185737"/>
                    <a:pt x="0" y="185737"/>
                    <a:pt x="22528" y="185737"/>
                  </a:cubicBezTo>
                  <a:cubicBezTo>
                    <a:pt x="30480" y="252620"/>
                    <a:pt x="84814" y="306388"/>
                    <a:pt x="152400" y="314256"/>
                  </a:cubicBezTo>
                  <a:cubicBezTo>
                    <a:pt x="152400" y="314256"/>
                    <a:pt x="152400" y="314256"/>
                    <a:pt x="152400" y="336550"/>
                  </a:cubicBezTo>
                  <a:cubicBezTo>
                    <a:pt x="71561" y="328682"/>
                    <a:pt x="7951" y="265734"/>
                    <a:pt x="0" y="185737"/>
                  </a:cubicBezTo>
                  <a:close/>
                  <a:moveTo>
                    <a:pt x="169069" y="127000"/>
                  </a:moveTo>
                  <a:cubicBezTo>
                    <a:pt x="175598" y="127000"/>
                    <a:pt x="180821" y="128306"/>
                    <a:pt x="186045" y="130918"/>
                  </a:cubicBezTo>
                  <a:cubicBezTo>
                    <a:pt x="195186" y="134835"/>
                    <a:pt x="201715" y="141365"/>
                    <a:pt x="205633" y="150506"/>
                  </a:cubicBezTo>
                  <a:cubicBezTo>
                    <a:pt x="208244" y="155729"/>
                    <a:pt x="209550" y="160952"/>
                    <a:pt x="209550" y="167482"/>
                  </a:cubicBezTo>
                  <a:cubicBezTo>
                    <a:pt x="209550" y="174011"/>
                    <a:pt x="208244" y="179234"/>
                    <a:pt x="205633" y="184458"/>
                  </a:cubicBezTo>
                  <a:cubicBezTo>
                    <a:pt x="201715" y="193599"/>
                    <a:pt x="195186" y="200128"/>
                    <a:pt x="186045" y="204046"/>
                  </a:cubicBezTo>
                  <a:cubicBezTo>
                    <a:pt x="180821" y="206657"/>
                    <a:pt x="175598" y="207963"/>
                    <a:pt x="169069" y="207963"/>
                  </a:cubicBezTo>
                  <a:cubicBezTo>
                    <a:pt x="162539" y="207963"/>
                    <a:pt x="157316" y="206657"/>
                    <a:pt x="152093" y="204046"/>
                  </a:cubicBezTo>
                  <a:cubicBezTo>
                    <a:pt x="142952" y="200128"/>
                    <a:pt x="136422" y="193599"/>
                    <a:pt x="132505" y="184458"/>
                  </a:cubicBezTo>
                  <a:cubicBezTo>
                    <a:pt x="129893" y="179234"/>
                    <a:pt x="128587" y="174011"/>
                    <a:pt x="128587" y="167482"/>
                  </a:cubicBezTo>
                  <a:cubicBezTo>
                    <a:pt x="128587" y="160952"/>
                    <a:pt x="129893" y="155729"/>
                    <a:pt x="132505" y="150506"/>
                  </a:cubicBezTo>
                  <a:cubicBezTo>
                    <a:pt x="136422" y="141365"/>
                    <a:pt x="142952" y="134835"/>
                    <a:pt x="152093" y="130918"/>
                  </a:cubicBezTo>
                  <a:cubicBezTo>
                    <a:pt x="157316" y="128306"/>
                    <a:pt x="162539" y="127000"/>
                    <a:pt x="169069" y="127000"/>
                  </a:cubicBezTo>
                  <a:close/>
                  <a:moveTo>
                    <a:pt x="185737" y="65087"/>
                  </a:moveTo>
                  <a:cubicBezTo>
                    <a:pt x="229259" y="71681"/>
                    <a:pt x="264868" y="107290"/>
                    <a:pt x="271462" y="150812"/>
                  </a:cubicBezTo>
                  <a:cubicBezTo>
                    <a:pt x="271462" y="150812"/>
                    <a:pt x="271462" y="150812"/>
                    <a:pt x="249042" y="150812"/>
                  </a:cubicBezTo>
                  <a:cubicBezTo>
                    <a:pt x="242448" y="119159"/>
                    <a:pt x="217390" y="94101"/>
                    <a:pt x="185737" y="87507"/>
                  </a:cubicBezTo>
                  <a:cubicBezTo>
                    <a:pt x="185737" y="87507"/>
                    <a:pt x="185737" y="87507"/>
                    <a:pt x="185737" y="65087"/>
                  </a:cubicBezTo>
                  <a:close/>
                  <a:moveTo>
                    <a:pt x="152400" y="65087"/>
                  </a:moveTo>
                  <a:cubicBezTo>
                    <a:pt x="152400" y="65087"/>
                    <a:pt x="152400" y="65087"/>
                    <a:pt x="152400" y="87507"/>
                  </a:cubicBezTo>
                  <a:cubicBezTo>
                    <a:pt x="120747" y="94101"/>
                    <a:pt x="95689" y="119159"/>
                    <a:pt x="89095" y="150812"/>
                  </a:cubicBezTo>
                  <a:lnTo>
                    <a:pt x="66675" y="150812"/>
                  </a:lnTo>
                  <a:cubicBezTo>
                    <a:pt x="73269" y="107290"/>
                    <a:pt x="108878" y="71681"/>
                    <a:pt x="152400" y="65087"/>
                  </a:cubicBezTo>
                  <a:close/>
                  <a:moveTo>
                    <a:pt x="185737" y="0"/>
                  </a:moveTo>
                  <a:cubicBezTo>
                    <a:pt x="266576" y="7868"/>
                    <a:pt x="330186" y="70816"/>
                    <a:pt x="338137" y="150813"/>
                  </a:cubicBezTo>
                  <a:cubicBezTo>
                    <a:pt x="338137" y="150813"/>
                    <a:pt x="338137" y="150813"/>
                    <a:pt x="315609" y="150813"/>
                  </a:cubicBezTo>
                  <a:cubicBezTo>
                    <a:pt x="307657" y="83930"/>
                    <a:pt x="253323" y="30162"/>
                    <a:pt x="185737" y="22294"/>
                  </a:cubicBezTo>
                  <a:cubicBezTo>
                    <a:pt x="185737" y="22294"/>
                    <a:pt x="185737" y="22294"/>
                    <a:pt x="185737" y="0"/>
                  </a:cubicBezTo>
                  <a:close/>
                  <a:moveTo>
                    <a:pt x="152400" y="0"/>
                  </a:moveTo>
                  <a:cubicBezTo>
                    <a:pt x="152400" y="0"/>
                    <a:pt x="152400" y="0"/>
                    <a:pt x="152400" y="22294"/>
                  </a:cubicBezTo>
                  <a:cubicBezTo>
                    <a:pt x="84814" y="30162"/>
                    <a:pt x="30480" y="83930"/>
                    <a:pt x="22528" y="150813"/>
                  </a:cubicBezTo>
                  <a:cubicBezTo>
                    <a:pt x="22528" y="150813"/>
                    <a:pt x="22528" y="150813"/>
                    <a:pt x="0" y="150813"/>
                  </a:cubicBezTo>
                  <a:cubicBezTo>
                    <a:pt x="7951" y="70816"/>
                    <a:pt x="71561" y="7868"/>
                    <a:pt x="152400" y="0"/>
                  </a:cubicBezTo>
                  <a:close/>
                </a:path>
              </a:pathLst>
            </a:custGeom>
            <a:solidFill>
              <a:schemeClr val="tx1"/>
            </a:solidFill>
            <a:ln>
              <a:noFill/>
            </a:ln>
          </p:spPr>
          <p:txBody>
            <a:bodyPr/>
            <a:lstStyle/>
            <a:p>
              <a:endParaRPr lang="zh-CN" altLang="en-US"/>
            </a:p>
          </p:txBody>
        </p:sp>
        <p:sp>
          <p:nvSpPr>
            <p:cNvPr id="29" name="android-with-two-arms-up_79421"/>
            <p:cNvSpPr>
              <a:spLocks noChangeAspect="1"/>
            </p:cNvSpPr>
            <p:nvPr/>
          </p:nvSpPr>
          <p:spPr bwMode="auto">
            <a:xfrm>
              <a:off x="9866231" y="3133779"/>
              <a:ext cx="593230" cy="590444"/>
            </a:xfrm>
            <a:custGeom>
              <a:avLst/>
              <a:gdLst>
                <a:gd name="connsiteX0" fmla="*/ 165100 w 338138"/>
                <a:gd name="connsiteY0" fmla="*/ 220663 h 336550"/>
                <a:gd name="connsiteX1" fmla="*/ 192087 w 338138"/>
                <a:gd name="connsiteY1" fmla="*/ 246857 h 336550"/>
                <a:gd name="connsiteX2" fmla="*/ 165100 w 338138"/>
                <a:gd name="connsiteY2" fmla="*/ 273051 h 336550"/>
                <a:gd name="connsiteX3" fmla="*/ 138112 w 338138"/>
                <a:gd name="connsiteY3" fmla="*/ 246857 h 336550"/>
                <a:gd name="connsiteX4" fmla="*/ 165100 w 338138"/>
                <a:gd name="connsiteY4" fmla="*/ 220663 h 336550"/>
                <a:gd name="connsiteX5" fmla="*/ 169109 w 338138"/>
                <a:gd name="connsiteY5" fmla="*/ 69850 h 336550"/>
                <a:gd name="connsiteX6" fmla="*/ 225425 w 338138"/>
                <a:gd name="connsiteY6" fmla="*/ 115796 h 336550"/>
                <a:gd name="connsiteX7" fmla="*/ 200541 w 338138"/>
                <a:gd name="connsiteY7" fmla="*/ 164368 h 336550"/>
                <a:gd name="connsiteX8" fmla="*/ 184825 w 338138"/>
                <a:gd name="connsiteY8" fmla="*/ 201124 h 336550"/>
                <a:gd name="connsiteX9" fmla="*/ 184825 w 338138"/>
                <a:gd name="connsiteY9" fmla="*/ 206375 h 336550"/>
                <a:gd name="connsiteX10" fmla="*/ 146844 w 338138"/>
                <a:gd name="connsiteY10" fmla="*/ 206375 h 336550"/>
                <a:gd name="connsiteX11" fmla="*/ 145534 w 338138"/>
                <a:gd name="connsiteY11" fmla="*/ 198499 h 336550"/>
                <a:gd name="connsiteX12" fmla="*/ 163870 w 338138"/>
                <a:gd name="connsiteY12" fmla="*/ 152553 h 336550"/>
                <a:gd name="connsiteX13" fmla="*/ 179586 w 338138"/>
                <a:gd name="connsiteY13" fmla="*/ 122360 h 336550"/>
                <a:gd name="connsiteX14" fmla="*/ 158631 w 338138"/>
                <a:gd name="connsiteY14" fmla="*/ 105294 h 336550"/>
                <a:gd name="connsiteX15" fmla="*/ 129818 w 338138"/>
                <a:gd name="connsiteY15" fmla="*/ 113171 h 336550"/>
                <a:gd name="connsiteX16" fmla="*/ 120650 w 338138"/>
                <a:gd name="connsiteY16" fmla="*/ 81665 h 336550"/>
                <a:gd name="connsiteX17" fmla="*/ 169109 w 338138"/>
                <a:gd name="connsiteY17" fmla="*/ 69850 h 336550"/>
                <a:gd name="connsiteX18" fmla="*/ 169069 w 338138"/>
                <a:gd name="connsiteY18" fmla="*/ 26988 h 336550"/>
                <a:gd name="connsiteX19" fmla="*/ 28575 w 338138"/>
                <a:gd name="connsiteY19" fmla="*/ 168276 h 336550"/>
                <a:gd name="connsiteX20" fmla="*/ 169069 w 338138"/>
                <a:gd name="connsiteY20" fmla="*/ 309564 h 336550"/>
                <a:gd name="connsiteX21" fmla="*/ 309563 w 338138"/>
                <a:gd name="connsiteY21" fmla="*/ 168276 h 336550"/>
                <a:gd name="connsiteX22" fmla="*/ 169069 w 338138"/>
                <a:gd name="connsiteY22" fmla="*/ 26988 h 336550"/>
                <a:gd name="connsiteX23" fmla="*/ 169069 w 338138"/>
                <a:gd name="connsiteY23" fmla="*/ 0 h 336550"/>
                <a:gd name="connsiteX24" fmla="*/ 338138 w 338138"/>
                <a:gd name="connsiteY24" fmla="*/ 168275 h 336550"/>
                <a:gd name="connsiteX25" fmla="*/ 169069 w 338138"/>
                <a:gd name="connsiteY25" fmla="*/ 336550 h 336550"/>
                <a:gd name="connsiteX26" fmla="*/ 0 w 338138"/>
                <a:gd name="connsiteY26" fmla="*/ 168275 h 336550"/>
                <a:gd name="connsiteX27" fmla="*/ 169069 w 338138"/>
                <a:gd name="connsiteY27"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8138" h="336550">
                  <a:moveTo>
                    <a:pt x="165100" y="220663"/>
                  </a:moveTo>
                  <a:cubicBezTo>
                    <a:pt x="181292" y="220663"/>
                    <a:pt x="190738" y="231141"/>
                    <a:pt x="192087" y="246857"/>
                  </a:cubicBezTo>
                  <a:cubicBezTo>
                    <a:pt x="192087" y="261264"/>
                    <a:pt x="181292" y="273051"/>
                    <a:pt x="165100" y="273051"/>
                  </a:cubicBezTo>
                  <a:cubicBezTo>
                    <a:pt x="148907" y="273051"/>
                    <a:pt x="138112" y="261264"/>
                    <a:pt x="138112" y="246857"/>
                  </a:cubicBezTo>
                  <a:cubicBezTo>
                    <a:pt x="138112" y="231141"/>
                    <a:pt x="148907" y="220663"/>
                    <a:pt x="165100" y="220663"/>
                  </a:cubicBezTo>
                  <a:close/>
                  <a:moveTo>
                    <a:pt x="169109" y="69850"/>
                  </a:moveTo>
                  <a:cubicBezTo>
                    <a:pt x="207090" y="69850"/>
                    <a:pt x="225425" y="90854"/>
                    <a:pt x="225425" y="115796"/>
                  </a:cubicBezTo>
                  <a:cubicBezTo>
                    <a:pt x="225425" y="136800"/>
                    <a:pt x="211019" y="152553"/>
                    <a:pt x="200541" y="164368"/>
                  </a:cubicBezTo>
                  <a:cubicBezTo>
                    <a:pt x="190064" y="176182"/>
                    <a:pt x="184825" y="187997"/>
                    <a:pt x="184825" y="201124"/>
                  </a:cubicBezTo>
                  <a:cubicBezTo>
                    <a:pt x="184825" y="201124"/>
                    <a:pt x="184825" y="201124"/>
                    <a:pt x="184825" y="206375"/>
                  </a:cubicBezTo>
                  <a:cubicBezTo>
                    <a:pt x="184825" y="206375"/>
                    <a:pt x="184825" y="206375"/>
                    <a:pt x="146844" y="206375"/>
                  </a:cubicBezTo>
                  <a:cubicBezTo>
                    <a:pt x="146844" y="206375"/>
                    <a:pt x="146844" y="206375"/>
                    <a:pt x="145534" y="198499"/>
                  </a:cubicBezTo>
                  <a:cubicBezTo>
                    <a:pt x="145534" y="184059"/>
                    <a:pt x="150773" y="168306"/>
                    <a:pt x="163870" y="152553"/>
                  </a:cubicBezTo>
                  <a:cubicBezTo>
                    <a:pt x="173038" y="142051"/>
                    <a:pt x="179586" y="131549"/>
                    <a:pt x="179586" y="122360"/>
                  </a:cubicBezTo>
                  <a:cubicBezTo>
                    <a:pt x="179586" y="111858"/>
                    <a:pt x="173038" y="105294"/>
                    <a:pt x="158631" y="105294"/>
                  </a:cubicBezTo>
                  <a:cubicBezTo>
                    <a:pt x="149463" y="105294"/>
                    <a:pt x="137676" y="107920"/>
                    <a:pt x="129818" y="113171"/>
                  </a:cubicBezTo>
                  <a:cubicBezTo>
                    <a:pt x="129818" y="113171"/>
                    <a:pt x="129818" y="113171"/>
                    <a:pt x="120650" y="81665"/>
                  </a:cubicBezTo>
                  <a:cubicBezTo>
                    <a:pt x="131128" y="75101"/>
                    <a:pt x="148154" y="69850"/>
                    <a:pt x="169109" y="69850"/>
                  </a:cubicBezTo>
                  <a:close/>
                  <a:moveTo>
                    <a:pt x="169069" y="26988"/>
                  </a:moveTo>
                  <a:cubicBezTo>
                    <a:pt x="91476" y="26988"/>
                    <a:pt x="28575" y="90245"/>
                    <a:pt x="28575" y="168276"/>
                  </a:cubicBezTo>
                  <a:cubicBezTo>
                    <a:pt x="28575" y="246307"/>
                    <a:pt x="91476" y="309564"/>
                    <a:pt x="169069" y="309564"/>
                  </a:cubicBezTo>
                  <a:cubicBezTo>
                    <a:pt x="246662" y="309564"/>
                    <a:pt x="309563" y="246307"/>
                    <a:pt x="309563" y="168276"/>
                  </a:cubicBezTo>
                  <a:cubicBezTo>
                    <a:pt x="309563" y="90245"/>
                    <a:pt x="246662" y="26988"/>
                    <a:pt x="169069" y="26988"/>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tx1"/>
            </a:solidFill>
            <a:ln>
              <a:noFill/>
            </a:ln>
          </p:spPr>
          <p:txBody>
            <a:bodyPr/>
            <a:lstStyle/>
            <a:p>
              <a:endParaRPr lang="zh-CN" altLang="en-US"/>
            </a:p>
          </p:txBody>
        </p:sp>
        <p:cxnSp>
          <p:nvCxnSpPr>
            <p:cNvPr id="12" name="直接连接符 11"/>
            <p:cNvCxnSpPr/>
            <p:nvPr/>
          </p:nvCxnSpPr>
          <p:spPr>
            <a:xfrm>
              <a:off x="2825086" y="3429000"/>
              <a:ext cx="1404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p:cNvCxnSpPr/>
            <p:nvPr/>
          </p:nvCxnSpPr>
          <p:spPr>
            <a:xfrm>
              <a:off x="5479390" y="3429000"/>
              <a:ext cx="1404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8133694" y="3429000"/>
              <a:ext cx="1404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a:off x="10788000" y="3429000"/>
              <a:ext cx="1404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sp>
        <p:nvSpPr>
          <p:cNvPr id="16" name="文本框 15"/>
          <p:cNvSpPr txBox="1"/>
          <p:nvPr/>
        </p:nvSpPr>
        <p:spPr>
          <a:xfrm>
            <a:off x="1032203" y="4481102"/>
            <a:ext cx="1415772" cy="461665"/>
          </a:xfrm>
          <a:prstGeom prst="rect">
            <a:avLst/>
          </a:prstGeom>
          <a:noFill/>
        </p:spPr>
        <p:txBody>
          <a:bodyPr wrap="none" rtlCol="0">
            <a:spAutoFit/>
          </a:bodyPr>
          <a:lstStyle/>
          <a:p>
            <a:pPr algn="ctr"/>
            <a:r>
              <a:rPr lang="zh-CN" altLang="en-US" sz="2400" dirty="0"/>
              <a:t>文字添加</a:t>
            </a:r>
            <a:endParaRPr lang="zh-CN" altLang="en-US" sz="2400" dirty="0"/>
          </a:p>
        </p:txBody>
      </p:sp>
      <p:sp>
        <p:nvSpPr>
          <p:cNvPr id="17" name="文本框 16"/>
          <p:cNvSpPr txBox="1"/>
          <p:nvPr/>
        </p:nvSpPr>
        <p:spPr>
          <a:xfrm>
            <a:off x="3992464" y="2534817"/>
            <a:ext cx="1723549" cy="400110"/>
          </a:xfrm>
          <a:prstGeom prst="rect">
            <a:avLst/>
          </a:prstGeom>
          <a:noFill/>
        </p:spPr>
        <p:txBody>
          <a:bodyPr wrap="none" rtlCol="0">
            <a:spAutoFit/>
          </a:bodyPr>
          <a:lstStyle/>
          <a:p>
            <a:pPr algn="ctr"/>
            <a:r>
              <a:rPr lang="zh-CN" altLang="en-US" sz="2000" dirty="0"/>
              <a:t>文字添加此处</a:t>
            </a:r>
            <a:endParaRPr lang="zh-CN" altLang="en-US" sz="2000" dirty="0"/>
          </a:p>
        </p:txBody>
      </p:sp>
      <p:sp>
        <p:nvSpPr>
          <p:cNvPr id="18" name="文本框 17"/>
          <p:cNvSpPr txBox="1"/>
          <p:nvPr/>
        </p:nvSpPr>
        <p:spPr>
          <a:xfrm>
            <a:off x="6646767" y="2534817"/>
            <a:ext cx="1723549" cy="400110"/>
          </a:xfrm>
          <a:prstGeom prst="rect">
            <a:avLst/>
          </a:prstGeom>
          <a:noFill/>
        </p:spPr>
        <p:txBody>
          <a:bodyPr wrap="none" rtlCol="0">
            <a:spAutoFit/>
          </a:bodyPr>
          <a:lstStyle/>
          <a:p>
            <a:pPr algn="ctr"/>
            <a:r>
              <a:rPr lang="zh-CN" altLang="en-US" sz="2000" dirty="0"/>
              <a:t>文字添加此处</a:t>
            </a:r>
            <a:endParaRPr lang="zh-CN" altLang="en-US" sz="2000" dirty="0"/>
          </a:p>
        </p:txBody>
      </p:sp>
      <p:sp>
        <p:nvSpPr>
          <p:cNvPr id="19" name="文本框 18"/>
          <p:cNvSpPr txBox="1"/>
          <p:nvPr/>
        </p:nvSpPr>
        <p:spPr>
          <a:xfrm>
            <a:off x="9301071" y="2534817"/>
            <a:ext cx="1723549" cy="400110"/>
          </a:xfrm>
          <a:prstGeom prst="rect">
            <a:avLst/>
          </a:prstGeom>
          <a:noFill/>
        </p:spPr>
        <p:txBody>
          <a:bodyPr wrap="none" rtlCol="0">
            <a:spAutoFit/>
          </a:bodyPr>
          <a:lstStyle/>
          <a:p>
            <a:pPr algn="ctr"/>
            <a:r>
              <a:rPr lang="zh-CN" altLang="en-US" sz="2000" dirty="0"/>
              <a:t>文字添加此处</a:t>
            </a:r>
            <a:endParaRPr lang="zh-CN" altLang="en-US" sz="2000" dirty="0"/>
          </a:p>
        </p:txBody>
      </p:sp>
      <p:sp>
        <p:nvSpPr>
          <p:cNvPr id="21" name="矩形 20"/>
          <p:cNvSpPr/>
          <p:nvPr/>
        </p:nvSpPr>
        <p:spPr>
          <a:xfrm>
            <a:off x="3699795" y="3846044"/>
            <a:ext cx="2308886" cy="867930"/>
          </a:xfrm>
          <a:prstGeom prst="rect">
            <a:avLst/>
          </a:prstGeom>
        </p:spPr>
        <p:txBody>
          <a:bodyPr wrap="square">
            <a:spAutoFit/>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a:t>
            </a:r>
            <a:endParaRPr lang="zh-CN" altLang="en-US" sz="1400" dirty="0">
              <a:solidFill>
                <a:schemeClr val="tx1">
                  <a:lumMod val="50000"/>
                  <a:lumOff val="50000"/>
                </a:schemeClr>
              </a:solidFill>
            </a:endParaRPr>
          </a:p>
        </p:txBody>
      </p:sp>
      <p:sp>
        <p:nvSpPr>
          <p:cNvPr id="22" name="矩形 21"/>
          <p:cNvSpPr/>
          <p:nvPr/>
        </p:nvSpPr>
        <p:spPr>
          <a:xfrm>
            <a:off x="6354098" y="3846044"/>
            <a:ext cx="2308886" cy="867930"/>
          </a:xfrm>
          <a:prstGeom prst="rect">
            <a:avLst/>
          </a:prstGeom>
        </p:spPr>
        <p:txBody>
          <a:bodyPr wrap="square">
            <a:spAutoFit/>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a:t>
            </a:r>
            <a:endParaRPr lang="zh-CN" altLang="en-US" sz="1400" dirty="0">
              <a:solidFill>
                <a:schemeClr val="tx1">
                  <a:lumMod val="50000"/>
                  <a:lumOff val="50000"/>
                </a:schemeClr>
              </a:solidFill>
            </a:endParaRPr>
          </a:p>
        </p:txBody>
      </p:sp>
      <p:sp>
        <p:nvSpPr>
          <p:cNvPr id="23" name="矩形 22"/>
          <p:cNvSpPr/>
          <p:nvPr/>
        </p:nvSpPr>
        <p:spPr>
          <a:xfrm>
            <a:off x="9008402" y="3846044"/>
            <a:ext cx="2308886" cy="867930"/>
          </a:xfrm>
          <a:prstGeom prst="rect">
            <a:avLst/>
          </a:prstGeom>
        </p:spPr>
        <p:txBody>
          <a:bodyPr wrap="square">
            <a:spAutoFit/>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a:t>
            </a:r>
            <a:endParaRPr lang="zh-CN" altLang="en-US" sz="1400" dirty="0">
              <a:solidFill>
                <a:schemeClr val="tx1">
                  <a:lumMod val="50000"/>
                  <a:lumOff val="50000"/>
                </a:schemeClr>
              </a:solidFill>
            </a:endParaRPr>
          </a:p>
        </p:txBody>
      </p:sp>
      <p:sp>
        <p:nvSpPr>
          <p:cNvPr id="24" name="文本框 23"/>
          <p:cNvSpPr txBox="1"/>
          <p:nvPr/>
        </p:nvSpPr>
        <p:spPr>
          <a:xfrm flipH="1">
            <a:off x="4141134" y="5131017"/>
            <a:ext cx="1426210" cy="706755"/>
          </a:xfrm>
          <a:prstGeom prst="rect">
            <a:avLst/>
          </a:prstGeom>
          <a:noFill/>
        </p:spPr>
        <p:txBody>
          <a:bodyPr wrap="none" rtlCol="0">
            <a:spAutoFit/>
          </a:bodyPr>
          <a:lstStyle/>
          <a:p>
            <a:pPr algn="ctr"/>
            <a:r>
              <a:rPr lang="en-US" altLang="zh-CN" sz="4000" dirty="0">
                <a:solidFill>
                  <a:schemeClr val="bg1">
                    <a:lumMod val="85000"/>
                  </a:schemeClr>
                </a:solidFill>
              </a:rPr>
              <a:t>20XX</a:t>
            </a:r>
            <a:endParaRPr lang="zh-CN" altLang="en-US" sz="4000" dirty="0">
              <a:solidFill>
                <a:schemeClr val="bg1">
                  <a:lumMod val="85000"/>
                </a:schemeClr>
              </a:solidFill>
            </a:endParaRPr>
          </a:p>
        </p:txBody>
      </p:sp>
      <p:sp>
        <p:nvSpPr>
          <p:cNvPr id="25" name="文本框 24"/>
          <p:cNvSpPr txBox="1"/>
          <p:nvPr/>
        </p:nvSpPr>
        <p:spPr>
          <a:xfrm flipH="1">
            <a:off x="6795437" y="5131017"/>
            <a:ext cx="1426210" cy="706755"/>
          </a:xfrm>
          <a:prstGeom prst="rect">
            <a:avLst/>
          </a:prstGeom>
          <a:noFill/>
        </p:spPr>
        <p:txBody>
          <a:bodyPr wrap="none" rtlCol="0">
            <a:spAutoFit/>
          </a:bodyPr>
          <a:lstStyle/>
          <a:p>
            <a:pPr algn="ctr"/>
            <a:r>
              <a:rPr lang="en-US" altLang="zh-CN" sz="4000" dirty="0">
                <a:solidFill>
                  <a:schemeClr val="bg1">
                    <a:lumMod val="85000"/>
                  </a:schemeClr>
                </a:solidFill>
              </a:rPr>
              <a:t>20XX</a:t>
            </a:r>
            <a:endParaRPr lang="zh-CN" altLang="en-US" sz="4000" dirty="0">
              <a:solidFill>
                <a:schemeClr val="bg1">
                  <a:lumMod val="85000"/>
                </a:schemeClr>
              </a:solidFill>
            </a:endParaRPr>
          </a:p>
        </p:txBody>
      </p:sp>
      <p:sp>
        <p:nvSpPr>
          <p:cNvPr id="26" name="文本框 25"/>
          <p:cNvSpPr txBox="1"/>
          <p:nvPr/>
        </p:nvSpPr>
        <p:spPr>
          <a:xfrm flipH="1">
            <a:off x="9449740" y="5131017"/>
            <a:ext cx="1426210" cy="706755"/>
          </a:xfrm>
          <a:prstGeom prst="rect">
            <a:avLst/>
          </a:prstGeom>
          <a:noFill/>
        </p:spPr>
        <p:txBody>
          <a:bodyPr wrap="none" rtlCol="0">
            <a:spAutoFit/>
          </a:bodyPr>
          <a:lstStyle/>
          <a:p>
            <a:pPr algn="ctr"/>
            <a:r>
              <a:rPr lang="en-US" altLang="zh-CN" sz="4000" dirty="0">
                <a:solidFill>
                  <a:schemeClr val="bg1">
                    <a:lumMod val="85000"/>
                  </a:schemeClr>
                </a:solidFill>
              </a:rPr>
              <a:t>20XX</a:t>
            </a:r>
            <a:endParaRPr lang="zh-CN" altLang="en-US" sz="4000" dirty="0">
              <a:solidFill>
                <a:schemeClr val="bg1">
                  <a:lumMod val="8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Tm="3000">
        <p14:switch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p:tgtEl>
                                          <p:spTgt spid="17"/>
                                        </p:tgtEl>
                                        <p:attrNameLst>
                                          <p:attrName>ppt_y</p:attrName>
                                        </p:attrNameLst>
                                      </p:cBhvr>
                                      <p:tavLst>
                                        <p:tav tm="0">
                                          <p:val>
                                            <p:strVal val="#ppt_y+#ppt_h*1.125000"/>
                                          </p:val>
                                        </p:tav>
                                        <p:tav tm="100000">
                                          <p:val>
                                            <p:strVal val="#ppt_y"/>
                                          </p:val>
                                        </p:tav>
                                      </p:tavLst>
                                    </p:anim>
                                    <p:animEffect transition="in" filter="wipe(up)">
                                      <p:cBhvr>
                                        <p:cTn id="28" dur="500"/>
                                        <p:tgtEl>
                                          <p:spTgt spid="17"/>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p:tgtEl>
                                          <p:spTgt spid="21"/>
                                        </p:tgtEl>
                                        <p:attrNameLst>
                                          <p:attrName>ppt_y</p:attrName>
                                        </p:attrNameLst>
                                      </p:cBhvr>
                                      <p:tavLst>
                                        <p:tav tm="0">
                                          <p:val>
                                            <p:strVal val="#ppt_y-#ppt_h*1.125000"/>
                                          </p:val>
                                        </p:tav>
                                        <p:tav tm="100000">
                                          <p:val>
                                            <p:strVal val="#ppt_y"/>
                                          </p:val>
                                        </p:tav>
                                      </p:tavLst>
                                    </p:anim>
                                    <p:animEffect transition="in" filter="wipe(down)">
                                      <p:cBhvr>
                                        <p:cTn id="32" dur="500"/>
                                        <p:tgtEl>
                                          <p:spTgt spid="21"/>
                                        </p:tgtEl>
                                      </p:cBhvr>
                                    </p:animEffect>
                                  </p:childTnLst>
                                </p:cTn>
                              </p:par>
                            </p:childTnLst>
                          </p:cTn>
                        </p:par>
                        <p:par>
                          <p:cTn id="33" fill="hold">
                            <p:stCondLst>
                              <p:cond delay="3000"/>
                            </p:stCondLst>
                            <p:childTnLst>
                              <p:par>
                                <p:cTn id="34" presetID="12" presetClass="entr" presetSubtype="4"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p:tgtEl>
                                          <p:spTgt spid="18"/>
                                        </p:tgtEl>
                                        <p:attrNameLst>
                                          <p:attrName>ppt_y</p:attrName>
                                        </p:attrNameLst>
                                      </p:cBhvr>
                                      <p:tavLst>
                                        <p:tav tm="0">
                                          <p:val>
                                            <p:strVal val="#ppt_y+#ppt_h*1.125000"/>
                                          </p:val>
                                        </p:tav>
                                        <p:tav tm="100000">
                                          <p:val>
                                            <p:strVal val="#ppt_y"/>
                                          </p:val>
                                        </p:tav>
                                      </p:tavLst>
                                    </p:anim>
                                    <p:animEffect transition="in" filter="wipe(up)">
                                      <p:cBhvr>
                                        <p:cTn id="37" dur="500"/>
                                        <p:tgtEl>
                                          <p:spTgt spid="18"/>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p:tgtEl>
                                          <p:spTgt spid="22"/>
                                        </p:tgtEl>
                                        <p:attrNameLst>
                                          <p:attrName>ppt_y</p:attrName>
                                        </p:attrNameLst>
                                      </p:cBhvr>
                                      <p:tavLst>
                                        <p:tav tm="0">
                                          <p:val>
                                            <p:strVal val="#ppt_y-#ppt_h*1.125000"/>
                                          </p:val>
                                        </p:tav>
                                        <p:tav tm="100000">
                                          <p:val>
                                            <p:strVal val="#ppt_y"/>
                                          </p:val>
                                        </p:tav>
                                      </p:tavLst>
                                    </p:anim>
                                    <p:animEffect transition="in" filter="wipe(down)">
                                      <p:cBhvr>
                                        <p:cTn id="41" dur="500"/>
                                        <p:tgtEl>
                                          <p:spTgt spid="22"/>
                                        </p:tgtEl>
                                      </p:cBhvr>
                                    </p:animEffect>
                                  </p:childTnLst>
                                </p:cTn>
                              </p:par>
                            </p:childTnLst>
                          </p:cTn>
                        </p:par>
                        <p:par>
                          <p:cTn id="42" fill="hold">
                            <p:stCondLst>
                              <p:cond delay="3500"/>
                            </p:stCondLst>
                            <p:childTnLst>
                              <p:par>
                                <p:cTn id="43" presetID="1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p:tgtEl>
                                          <p:spTgt spid="19"/>
                                        </p:tgtEl>
                                        <p:attrNameLst>
                                          <p:attrName>ppt_y</p:attrName>
                                        </p:attrNameLst>
                                      </p:cBhvr>
                                      <p:tavLst>
                                        <p:tav tm="0">
                                          <p:val>
                                            <p:strVal val="#ppt_y+#ppt_h*1.125000"/>
                                          </p:val>
                                        </p:tav>
                                        <p:tav tm="100000">
                                          <p:val>
                                            <p:strVal val="#ppt_y"/>
                                          </p:val>
                                        </p:tav>
                                      </p:tavLst>
                                    </p:anim>
                                    <p:animEffect transition="in" filter="wipe(up)">
                                      <p:cBhvr>
                                        <p:cTn id="46" dur="500"/>
                                        <p:tgtEl>
                                          <p:spTgt spid="19"/>
                                        </p:tgtEl>
                                      </p:cBhvr>
                                    </p:animEffect>
                                  </p:childTnLst>
                                </p:cTn>
                              </p:par>
                              <p:par>
                                <p:cTn id="47" presetID="12" presetClass="entr" presetSubtype="1"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down)">
                                      <p:cBhvr>
                                        <p:cTn id="50" dur="500"/>
                                        <p:tgtEl>
                                          <p:spTgt spid="23"/>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par>
                          <p:cTn id="55" fill="hold">
                            <p:stCondLst>
                              <p:cond delay="4500"/>
                            </p:stCondLst>
                            <p:childTnLst>
                              <p:par>
                                <p:cTn id="56" presetID="10" presetClass="entr" presetSubtype="0"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p:bldP spid="17" grpId="0"/>
      <p:bldP spid="18" grpId="0"/>
      <p:bldP spid="19" grpId="0"/>
      <p:bldP spid="21" grpId="0"/>
      <p:bldP spid="22" grpId="0"/>
      <p:bldP spid="23"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20581" y="407520"/>
            <a:ext cx="5603270" cy="786658"/>
            <a:chOff x="3320581" y="694122"/>
            <a:chExt cx="5603270" cy="786658"/>
          </a:xfrm>
        </p:grpSpPr>
        <p:sp>
          <p:nvSpPr>
            <p:cNvPr id="2" name="文本框 1"/>
            <p:cNvSpPr txBox="1"/>
            <p:nvPr/>
          </p:nvSpPr>
          <p:spPr>
            <a:xfrm>
              <a:off x="4388410" y="694122"/>
              <a:ext cx="3467616" cy="584775"/>
            </a:xfrm>
            <a:prstGeom prst="rect">
              <a:avLst/>
            </a:prstGeom>
            <a:noFill/>
          </p:spPr>
          <p:txBody>
            <a:bodyPr wrap="none" rtlCol="0">
              <a:spAutoFit/>
            </a:bodyPr>
            <a:lstStyle/>
            <a:p>
              <a:pPr algn="ctr"/>
              <a:r>
                <a:rPr lang="zh-CN" altLang="en-US" sz="3200" dirty="0"/>
                <a:t>标题文字添加此处</a:t>
              </a:r>
              <a:endParaRPr lang="zh-CN" altLang="en-US" sz="3200" dirty="0"/>
            </a:p>
          </p:txBody>
        </p:sp>
        <p:sp>
          <p:nvSpPr>
            <p:cNvPr id="3" name="文本框 2"/>
            <p:cNvSpPr txBox="1"/>
            <p:nvPr/>
          </p:nvSpPr>
          <p:spPr>
            <a:xfrm>
              <a:off x="3320581" y="1203973"/>
              <a:ext cx="5603270" cy="276807"/>
            </a:xfrm>
            <a:prstGeom prst="rect">
              <a:avLst/>
            </a:prstGeom>
            <a:noFill/>
          </p:spPr>
          <p:txBody>
            <a:bodyPr wrap="square" rtlCol="0">
              <a:spAutoFit/>
            </a:bodyPr>
            <a:lstStyle/>
            <a:p>
              <a:pPr algn="ctr">
                <a:lnSpc>
                  <a:spcPct val="120000"/>
                </a:lnSpc>
              </a:pPr>
              <a:r>
                <a:rPr lang="en-US" altLang="zh-CN" sz="1100" dirty="0">
                  <a:solidFill>
                    <a:schemeClr val="tx1">
                      <a:lumMod val="50000"/>
                      <a:lumOff val="50000"/>
                    </a:schemeClr>
                  </a:solidFill>
                </a:rPr>
                <a:t>This template is applicable to work summary, work plan, work report,</a:t>
              </a:r>
              <a:endParaRPr lang="zh-CN" altLang="en-US" sz="1100" dirty="0">
                <a:solidFill>
                  <a:schemeClr val="tx1">
                    <a:lumMod val="50000"/>
                    <a:lumOff val="50000"/>
                  </a:schemeClr>
                </a:solidFill>
              </a:endParaRPr>
            </a:p>
          </p:txBody>
        </p:sp>
      </p:grpSp>
      <p:sp>
        <p:nvSpPr>
          <p:cNvPr id="5" name="椭圆 4"/>
          <p:cNvSpPr/>
          <p:nvPr/>
        </p:nvSpPr>
        <p:spPr>
          <a:xfrm flipH="1">
            <a:off x="9586534" y="2563623"/>
            <a:ext cx="1730754" cy="173075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android-with-two-arms-up_79421"/>
          <p:cNvSpPr>
            <a:spLocks noChangeAspect="1"/>
          </p:cNvSpPr>
          <p:nvPr/>
        </p:nvSpPr>
        <p:spPr bwMode="auto">
          <a:xfrm>
            <a:off x="9981063" y="2975002"/>
            <a:ext cx="941696" cy="907998"/>
          </a:xfrm>
          <a:custGeom>
            <a:avLst/>
            <a:gdLst>
              <a:gd name="connsiteX0" fmla="*/ 174005 w 338138"/>
              <a:gd name="connsiteY0" fmla="*/ 18121 h 326038"/>
              <a:gd name="connsiteX1" fmla="*/ 160013 w 338138"/>
              <a:gd name="connsiteY1" fmla="*/ 19109 h 326038"/>
              <a:gd name="connsiteX2" fmla="*/ 160013 w 338138"/>
              <a:gd name="connsiteY2" fmla="*/ 70472 h 326038"/>
              <a:gd name="connsiteX3" fmla="*/ 92851 w 338138"/>
              <a:gd name="connsiteY3" fmla="*/ 149491 h 326038"/>
              <a:gd name="connsiteX4" fmla="*/ 88900 w 338138"/>
              <a:gd name="connsiteY4" fmla="*/ 149491 h 326038"/>
              <a:gd name="connsiteX5" fmla="*/ 88900 w 338138"/>
              <a:gd name="connsiteY5" fmla="*/ 279872 h 326038"/>
              <a:gd name="connsiteX6" fmla="*/ 119189 w 338138"/>
              <a:gd name="connsiteY6" fmla="*/ 310163 h 326038"/>
              <a:gd name="connsiteX7" fmla="*/ 262731 w 338138"/>
              <a:gd name="connsiteY7" fmla="*/ 310163 h 326038"/>
              <a:gd name="connsiteX8" fmla="*/ 300922 w 338138"/>
              <a:gd name="connsiteY8" fmla="*/ 278555 h 326038"/>
              <a:gd name="connsiteX9" fmla="*/ 320675 w 338138"/>
              <a:gd name="connsiteY9" fmla="*/ 157393 h 326038"/>
              <a:gd name="connsiteX10" fmla="*/ 320675 w 338138"/>
              <a:gd name="connsiteY10" fmla="*/ 156076 h 326038"/>
              <a:gd name="connsiteX11" fmla="*/ 290386 w 338138"/>
              <a:gd name="connsiteY11" fmla="*/ 127102 h 326038"/>
              <a:gd name="connsiteX12" fmla="*/ 210055 w 338138"/>
              <a:gd name="connsiteY12" fmla="*/ 127102 h 326038"/>
              <a:gd name="connsiteX13" fmla="*/ 200837 w 338138"/>
              <a:gd name="connsiteY13" fmla="*/ 117883 h 326038"/>
              <a:gd name="connsiteX14" fmla="*/ 200837 w 338138"/>
              <a:gd name="connsiteY14" fmla="*/ 57302 h 326038"/>
              <a:gd name="connsiteX15" fmla="*/ 188985 w 338138"/>
              <a:gd name="connsiteY15" fmla="*/ 23060 h 326038"/>
              <a:gd name="connsiteX16" fmla="*/ 174005 w 338138"/>
              <a:gd name="connsiteY16" fmla="*/ 18121 h 326038"/>
              <a:gd name="connsiteX17" fmla="*/ 166923 w 338138"/>
              <a:gd name="connsiteY17" fmla="*/ 10 h 326038"/>
              <a:gd name="connsiteX18" fmla="*/ 199449 w 338138"/>
              <a:gd name="connsiteY18" fmla="*/ 8733 h 326038"/>
              <a:gd name="connsiteX19" fmla="*/ 217941 w 338138"/>
              <a:gd name="connsiteY19" fmla="*/ 56131 h 326038"/>
              <a:gd name="connsiteX20" fmla="*/ 217941 w 338138"/>
              <a:gd name="connsiteY20" fmla="*/ 108796 h 326038"/>
              <a:gd name="connsiteX21" fmla="*/ 290588 w 338138"/>
              <a:gd name="connsiteY21" fmla="*/ 108796 h 326038"/>
              <a:gd name="connsiteX22" fmla="*/ 338138 w 338138"/>
              <a:gd name="connsiteY22" fmla="*/ 154878 h 326038"/>
              <a:gd name="connsiteX23" fmla="*/ 338138 w 338138"/>
              <a:gd name="connsiteY23" fmla="*/ 157511 h 326038"/>
              <a:gd name="connsiteX24" fmla="*/ 338138 w 338138"/>
              <a:gd name="connsiteY24" fmla="*/ 158828 h 326038"/>
              <a:gd name="connsiteX25" fmla="*/ 318325 w 338138"/>
              <a:gd name="connsiteY25" fmla="*/ 279956 h 326038"/>
              <a:gd name="connsiteX26" fmla="*/ 262850 w 338138"/>
              <a:gd name="connsiteY26" fmla="*/ 326038 h 326038"/>
              <a:gd name="connsiteX27" fmla="*/ 118877 w 338138"/>
              <a:gd name="connsiteY27" fmla="*/ 326038 h 326038"/>
              <a:gd name="connsiteX28" fmla="*/ 71326 w 338138"/>
              <a:gd name="connsiteY28" fmla="*/ 278640 h 326038"/>
              <a:gd name="connsiteX29" fmla="*/ 71326 w 338138"/>
              <a:gd name="connsiteY29" fmla="*/ 144345 h 326038"/>
              <a:gd name="connsiteX30" fmla="*/ 63401 w 338138"/>
              <a:gd name="connsiteY30" fmla="*/ 136445 h 326038"/>
              <a:gd name="connsiteX31" fmla="*/ 23775 w 338138"/>
              <a:gd name="connsiteY31" fmla="*/ 136445 h 326038"/>
              <a:gd name="connsiteX32" fmla="*/ 17171 w 338138"/>
              <a:gd name="connsiteY32" fmla="*/ 144345 h 326038"/>
              <a:gd name="connsiteX33" fmla="*/ 17171 w 338138"/>
              <a:gd name="connsiteY33" fmla="*/ 286540 h 326038"/>
              <a:gd name="connsiteX34" fmla="*/ 23775 w 338138"/>
              <a:gd name="connsiteY34" fmla="*/ 294439 h 326038"/>
              <a:gd name="connsiteX35" fmla="*/ 47550 w 338138"/>
              <a:gd name="connsiteY35" fmla="*/ 294439 h 326038"/>
              <a:gd name="connsiteX36" fmla="*/ 55476 w 338138"/>
              <a:gd name="connsiteY36" fmla="*/ 302339 h 326038"/>
              <a:gd name="connsiteX37" fmla="*/ 47550 w 338138"/>
              <a:gd name="connsiteY37" fmla="*/ 311555 h 326038"/>
              <a:gd name="connsiteX38" fmla="*/ 23775 w 338138"/>
              <a:gd name="connsiteY38" fmla="*/ 311555 h 326038"/>
              <a:gd name="connsiteX39" fmla="*/ 0 w 338138"/>
              <a:gd name="connsiteY39" fmla="*/ 286540 h 326038"/>
              <a:gd name="connsiteX40" fmla="*/ 0 w 338138"/>
              <a:gd name="connsiteY40" fmla="*/ 144345 h 326038"/>
              <a:gd name="connsiteX41" fmla="*/ 23775 w 338138"/>
              <a:gd name="connsiteY41" fmla="*/ 119329 h 326038"/>
              <a:gd name="connsiteX42" fmla="*/ 63401 w 338138"/>
              <a:gd name="connsiteY42" fmla="*/ 119329 h 326038"/>
              <a:gd name="connsiteX43" fmla="*/ 85855 w 338138"/>
              <a:gd name="connsiteY43" fmla="*/ 132495 h 326038"/>
              <a:gd name="connsiteX44" fmla="*/ 87176 w 338138"/>
              <a:gd name="connsiteY44" fmla="*/ 132495 h 326038"/>
              <a:gd name="connsiteX45" fmla="*/ 143973 w 338138"/>
              <a:gd name="connsiteY45" fmla="*/ 69297 h 326038"/>
              <a:gd name="connsiteX46" fmla="*/ 143973 w 338138"/>
              <a:gd name="connsiteY46" fmla="*/ 11366 h 326038"/>
              <a:gd name="connsiteX47" fmla="*/ 149256 w 338138"/>
              <a:gd name="connsiteY47" fmla="*/ 2150 h 326038"/>
              <a:gd name="connsiteX48" fmla="*/ 166923 w 338138"/>
              <a:gd name="connsiteY48" fmla="*/ 10 h 32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38138" h="326038">
                <a:moveTo>
                  <a:pt x="174005" y="18121"/>
                </a:moveTo>
                <a:cubicBezTo>
                  <a:pt x="168902" y="17792"/>
                  <a:pt x="163964" y="18451"/>
                  <a:pt x="160013" y="19109"/>
                </a:cubicBezTo>
                <a:cubicBezTo>
                  <a:pt x="160013" y="19109"/>
                  <a:pt x="160013" y="19109"/>
                  <a:pt x="160013" y="70472"/>
                </a:cubicBezTo>
                <a:cubicBezTo>
                  <a:pt x="160013" y="129736"/>
                  <a:pt x="95485" y="149491"/>
                  <a:pt x="92851" y="149491"/>
                </a:cubicBezTo>
                <a:cubicBezTo>
                  <a:pt x="91534" y="149491"/>
                  <a:pt x="90217" y="149491"/>
                  <a:pt x="88900" y="149491"/>
                </a:cubicBezTo>
                <a:cubicBezTo>
                  <a:pt x="88900" y="149491"/>
                  <a:pt x="88900" y="149491"/>
                  <a:pt x="88900" y="279872"/>
                </a:cubicBezTo>
                <a:cubicBezTo>
                  <a:pt x="88900" y="296993"/>
                  <a:pt x="102069" y="310163"/>
                  <a:pt x="119189" y="310163"/>
                </a:cubicBezTo>
                <a:cubicBezTo>
                  <a:pt x="119189" y="310163"/>
                  <a:pt x="119189" y="310163"/>
                  <a:pt x="262731" y="310163"/>
                </a:cubicBezTo>
                <a:cubicBezTo>
                  <a:pt x="286436" y="310163"/>
                  <a:pt x="299605" y="299627"/>
                  <a:pt x="300922" y="278555"/>
                </a:cubicBezTo>
                <a:cubicBezTo>
                  <a:pt x="300922" y="278555"/>
                  <a:pt x="300922" y="278555"/>
                  <a:pt x="320675" y="157393"/>
                </a:cubicBezTo>
                <a:cubicBezTo>
                  <a:pt x="320675" y="157393"/>
                  <a:pt x="320675" y="157393"/>
                  <a:pt x="320675" y="156076"/>
                </a:cubicBezTo>
                <a:cubicBezTo>
                  <a:pt x="320675" y="140272"/>
                  <a:pt x="307506" y="127102"/>
                  <a:pt x="290386" y="127102"/>
                </a:cubicBezTo>
                <a:cubicBezTo>
                  <a:pt x="290386" y="127102"/>
                  <a:pt x="290386" y="127102"/>
                  <a:pt x="210055" y="127102"/>
                </a:cubicBezTo>
                <a:cubicBezTo>
                  <a:pt x="204788" y="127102"/>
                  <a:pt x="200837" y="123151"/>
                  <a:pt x="200837" y="117883"/>
                </a:cubicBezTo>
                <a:cubicBezTo>
                  <a:pt x="200837" y="117883"/>
                  <a:pt x="200837" y="117883"/>
                  <a:pt x="200837" y="57302"/>
                </a:cubicBezTo>
                <a:cubicBezTo>
                  <a:pt x="200837" y="40181"/>
                  <a:pt x="196886" y="29645"/>
                  <a:pt x="188985" y="23060"/>
                </a:cubicBezTo>
                <a:cubicBezTo>
                  <a:pt x="184376" y="19768"/>
                  <a:pt x="179108" y="18451"/>
                  <a:pt x="174005" y="18121"/>
                </a:cubicBezTo>
                <a:close/>
                <a:moveTo>
                  <a:pt x="166923" y="10"/>
                </a:moveTo>
                <a:cubicBezTo>
                  <a:pt x="176664" y="-154"/>
                  <a:pt x="188882" y="1491"/>
                  <a:pt x="199449" y="8733"/>
                </a:cubicBezTo>
                <a:cubicBezTo>
                  <a:pt x="211336" y="17949"/>
                  <a:pt x="217941" y="33749"/>
                  <a:pt x="217941" y="56131"/>
                </a:cubicBezTo>
                <a:cubicBezTo>
                  <a:pt x="217941" y="56131"/>
                  <a:pt x="217941" y="56131"/>
                  <a:pt x="217941" y="108796"/>
                </a:cubicBezTo>
                <a:cubicBezTo>
                  <a:pt x="217941" y="108796"/>
                  <a:pt x="217941" y="108796"/>
                  <a:pt x="290588" y="108796"/>
                </a:cubicBezTo>
                <a:cubicBezTo>
                  <a:pt x="317005" y="108796"/>
                  <a:pt x="338138" y="129862"/>
                  <a:pt x="338138" y="154878"/>
                </a:cubicBezTo>
                <a:cubicBezTo>
                  <a:pt x="338138" y="154878"/>
                  <a:pt x="338138" y="154878"/>
                  <a:pt x="338138" y="157511"/>
                </a:cubicBezTo>
                <a:cubicBezTo>
                  <a:pt x="338138" y="157511"/>
                  <a:pt x="338138" y="157511"/>
                  <a:pt x="338138" y="158828"/>
                </a:cubicBezTo>
                <a:cubicBezTo>
                  <a:pt x="338138" y="158828"/>
                  <a:pt x="338138" y="158828"/>
                  <a:pt x="318325" y="279956"/>
                </a:cubicBezTo>
                <a:cubicBezTo>
                  <a:pt x="314363" y="308922"/>
                  <a:pt x="294550" y="326038"/>
                  <a:pt x="262850" y="326038"/>
                </a:cubicBezTo>
                <a:cubicBezTo>
                  <a:pt x="262850" y="326038"/>
                  <a:pt x="262850" y="326038"/>
                  <a:pt x="118877" y="326038"/>
                </a:cubicBezTo>
                <a:cubicBezTo>
                  <a:pt x="92460" y="326038"/>
                  <a:pt x="71326" y="304972"/>
                  <a:pt x="71326" y="278640"/>
                </a:cubicBezTo>
                <a:cubicBezTo>
                  <a:pt x="71326" y="278640"/>
                  <a:pt x="71326" y="278640"/>
                  <a:pt x="71326" y="144345"/>
                </a:cubicBezTo>
                <a:cubicBezTo>
                  <a:pt x="71326" y="139078"/>
                  <a:pt x="67363" y="136445"/>
                  <a:pt x="63401" y="136445"/>
                </a:cubicBezTo>
                <a:cubicBezTo>
                  <a:pt x="63401" y="136445"/>
                  <a:pt x="63401" y="136445"/>
                  <a:pt x="23775" y="136445"/>
                </a:cubicBezTo>
                <a:cubicBezTo>
                  <a:pt x="19813" y="136445"/>
                  <a:pt x="17171" y="139078"/>
                  <a:pt x="17171" y="144345"/>
                </a:cubicBezTo>
                <a:cubicBezTo>
                  <a:pt x="17171" y="144345"/>
                  <a:pt x="17171" y="144345"/>
                  <a:pt x="17171" y="286540"/>
                </a:cubicBezTo>
                <a:cubicBezTo>
                  <a:pt x="17171" y="290489"/>
                  <a:pt x="19813" y="294439"/>
                  <a:pt x="23775" y="294439"/>
                </a:cubicBezTo>
                <a:cubicBezTo>
                  <a:pt x="23775" y="294439"/>
                  <a:pt x="23775" y="294439"/>
                  <a:pt x="47550" y="294439"/>
                </a:cubicBezTo>
                <a:cubicBezTo>
                  <a:pt x="51513" y="294439"/>
                  <a:pt x="55476" y="298389"/>
                  <a:pt x="55476" y="302339"/>
                </a:cubicBezTo>
                <a:cubicBezTo>
                  <a:pt x="55476" y="307605"/>
                  <a:pt x="51513" y="311555"/>
                  <a:pt x="47550" y="311555"/>
                </a:cubicBezTo>
                <a:cubicBezTo>
                  <a:pt x="47550" y="311555"/>
                  <a:pt x="47550" y="311555"/>
                  <a:pt x="23775" y="311555"/>
                </a:cubicBezTo>
                <a:cubicBezTo>
                  <a:pt x="10567" y="311555"/>
                  <a:pt x="0" y="299706"/>
                  <a:pt x="0" y="286540"/>
                </a:cubicBezTo>
                <a:cubicBezTo>
                  <a:pt x="0" y="286540"/>
                  <a:pt x="0" y="286540"/>
                  <a:pt x="0" y="144345"/>
                </a:cubicBezTo>
                <a:cubicBezTo>
                  <a:pt x="0" y="129862"/>
                  <a:pt x="10567" y="119329"/>
                  <a:pt x="23775" y="119329"/>
                </a:cubicBezTo>
                <a:cubicBezTo>
                  <a:pt x="23775" y="119329"/>
                  <a:pt x="23775" y="119329"/>
                  <a:pt x="63401" y="119329"/>
                </a:cubicBezTo>
                <a:cubicBezTo>
                  <a:pt x="72647" y="119329"/>
                  <a:pt x="81893" y="124595"/>
                  <a:pt x="85855" y="132495"/>
                </a:cubicBezTo>
                <a:cubicBezTo>
                  <a:pt x="85855" y="132495"/>
                  <a:pt x="87176" y="132495"/>
                  <a:pt x="87176" y="132495"/>
                </a:cubicBezTo>
                <a:cubicBezTo>
                  <a:pt x="89818" y="131179"/>
                  <a:pt x="143973" y="115379"/>
                  <a:pt x="143973" y="69297"/>
                </a:cubicBezTo>
                <a:cubicBezTo>
                  <a:pt x="143973" y="69297"/>
                  <a:pt x="143973" y="69297"/>
                  <a:pt x="143973" y="11366"/>
                </a:cubicBezTo>
                <a:cubicBezTo>
                  <a:pt x="143973" y="7416"/>
                  <a:pt x="146615" y="3466"/>
                  <a:pt x="149256" y="2150"/>
                </a:cubicBezTo>
                <a:cubicBezTo>
                  <a:pt x="149917" y="2150"/>
                  <a:pt x="157182" y="175"/>
                  <a:pt x="166923" y="10"/>
                </a:cubicBezTo>
                <a:close/>
              </a:path>
            </a:pathLst>
          </a:custGeom>
          <a:solidFill>
            <a:schemeClr val="tx1"/>
          </a:solidFill>
          <a:ln>
            <a:noFill/>
          </a:ln>
        </p:spPr>
        <p:txBody>
          <a:bodyPr/>
          <a:lstStyle/>
          <a:p>
            <a:endParaRPr lang="zh-CN" altLang="en-US"/>
          </a:p>
        </p:txBody>
      </p:sp>
      <p:sp>
        <p:nvSpPr>
          <p:cNvPr id="31" name="android-with-two-arms-up_79421"/>
          <p:cNvSpPr>
            <a:spLocks noChangeAspect="1"/>
          </p:cNvSpPr>
          <p:nvPr/>
        </p:nvSpPr>
        <p:spPr bwMode="auto">
          <a:xfrm>
            <a:off x="7042568" y="3132386"/>
            <a:ext cx="590390" cy="593230"/>
          </a:xfrm>
          <a:custGeom>
            <a:avLst/>
            <a:gdLst>
              <a:gd name="connsiteX0" fmla="*/ 104237 w 330200"/>
              <a:gd name="connsiteY0" fmla="*/ 80507 h 331788"/>
              <a:gd name="connsiteX1" fmla="*/ 112148 w 330200"/>
              <a:gd name="connsiteY1" fmla="*/ 84551 h 331788"/>
              <a:gd name="connsiteX2" fmla="*/ 163809 w 330200"/>
              <a:gd name="connsiteY2" fmla="*/ 154423 h 331788"/>
              <a:gd name="connsiteX3" fmla="*/ 166392 w 330200"/>
              <a:gd name="connsiteY3" fmla="*/ 154423 h 331788"/>
              <a:gd name="connsiteX4" fmla="*/ 219344 w 330200"/>
              <a:gd name="connsiteY4" fmla="*/ 84551 h 331788"/>
              <a:gd name="connsiteX5" fmla="*/ 234842 w 330200"/>
              <a:gd name="connsiteY5" fmla="*/ 83257 h 331788"/>
              <a:gd name="connsiteX6" fmla="*/ 237425 w 330200"/>
              <a:gd name="connsiteY6" fmla="*/ 98784 h 331788"/>
              <a:gd name="connsiteX7" fmla="*/ 194805 w 330200"/>
              <a:gd name="connsiteY7" fmla="*/ 154423 h 331788"/>
              <a:gd name="connsiteX8" fmla="*/ 216761 w 330200"/>
              <a:gd name="connsiteY8" fmla="*/ 154423 h 331788"/>
              <a:gd name="connsiteX9" fmla="*/ 228385 w 330200"/>
              <a:gd name="connsiteY9" fmla="*/ 166068 h 331788"/>
              <a:gd name="connsiteX10" fmla="*/ 216761 w 330200"/>
              <a:gd name="connsiteY10" fmla="*/ 177714 h 331788"/>
              <a:gd name="connsiteX11" fmla="*/ 178015 w 330200"/>
              <a:gd name="connsiteY11" fmla="*/ 177714 h 331788"/>
              <a:gd name="connsiteX12" fmla="*/ 176724 w 330200"/>
              <a:gd name="connsiteY12" fmla="*/ 179007 h 331788"/>
              <a:gd name="connsiteX13" fmla="*/ 176724 w 330200"/>
              <a:gd name="connsiteY13" fmla="*/ 194535 h 331788"/>
              <a:gd name="connsiteX14" fmla="*/ 216761 w 330200"/>
              <a:gd name="connsiteY14" fmla="*/ 194535 h 331788"/>
              <a:gd name="connsiteX15" fmla="*/ 228385 w 330200"/>
              <a:gd name="connsiteY15" fmla="*/ 206180 h 331788"/>
              <a:gd name="connsiteX16" fmla="*/ 216761 w 330200"/>
              <a:gd name="connsiteY16" fmla="*/ 217825 h 331788"/>
              <a:gd name="connsiteX17" fmla="*/ 176724 w 330200"/>
              <a:gd name="connsiteY17" fmla="*/ 217825 h 331788"/>
              <a:gd name="connsiteX18" fmla="*/ 176724 w 330200"/>
              <a:gd name="connsiteY18" fmla="*/ 257937 h 331788"/>
              <a:gd name="connsiteX19" fmla="*/ 165100 w 330200"/>
              <a:gd name="connsiteY19" fmla="*/ 268288 h 331788"/>
              <a:gd name="connsiteX20" fmla="*/ 153476 w 330200"/>
              <a:gd name="connsiteY20" fmla="*/ 257937 h 331788"/>
              <a:gd name="connsiteX21" fmla="*/ 153476 w 330200"/>
              <a:gd name="connsiteY21" fmla="*/ 217825 h 331788"/>
              <a:gd name="connsiteX22" fmla="*/ 113439 w 330200"/>
              <a:gd name="connsiteY22" fmla="*/ 217825 h 331788"/>
              <a:gd name="connsiteX23" fmla="*/ 101815 w 330200"/>
              <a:gd name="connsiteY23" fmla="*/ 206180 h 331788"/>
              <a:gd name="connsiteX24" fmla="*/ 113439 w 330200"/>
              <a:gd name="connsiteY24" fmla="*/ 194535 h 331788"/>
              <a:gd name="connsiteX25" fmla="*/ 153476 w 330200"/>
              <a:gd name="connsiteY25" fmla="*/ 194535 h 331788"/>
              <a:gd name="connsiteX26" fmla="*/ 153476 w 330200"/>
              <a:gd name="connsiteY26" fmla="*/ 179007 h 331788"/>
              <a:gd name="connsiteX27" fmla="*/ 152185 w 330200"/>
              <a:gd name="connsiteY27" fmla="*/ 177714 h 331788"/>
              <a:gd name="connsiteX28" fmla="*/ 113439 w 330200"/>
              <a:gd name="connsiteY28" fmla="*/ 177714 h 331788"/>
              <a:gd name="connsiteX29" fmla="*/ 101815 w 330200"/>
              <a:gd name="connsiteY29" fmla="*/ 166068 h 331788"/>
              <a:gd name="connsiteX30" fmla="*/ 113439 w 330200"/>
              <a:gd name="connsiteY30" fmla="*/ 154423 h 331788"/>
              <a:gd name="connsiteX31" fmla="*/ 135395 w 330200"/>
              <a:gd name="connsiteY31" fmla="*/ 154423 h 331788"/>
              <a:gd name="connsiteX32" fmla="*/ 92775 w 330200"/>
              <a:gd name="connsiteY32" fmla="*/ 98784 h 331788"/>
              <a:gd name="connsiteX33" fmla="*/ 95358 w 330200"/>
              <a:gd name="connsiteY33" fmla="*/ 83257 h 331788"/>
              <a:gd name="connsiteX34" fmla="*/ 104237 w 330200"/>
              <a:gd name="connsiteY34" fmla="*/ 80507 h 331788"/>
              <a:gd name="connsiteX35" fmla="*/ 165100 w 330200"/>
              <a:gd name="connsiteY35" fmla="*/ 26988 h 331788"/>
              <a:gd name="connsiteX36" fmla="*/ 26987 w 330200"/>
              <a:gd name="connsiteY36" fmla="*/ 165101 h 331788"/>
              <a:gd name="connsiteX37" fmla="*/ 165100 w 330200"/>
              <a:gd name="connsiteY37" fmla="*/ 303214 h 331788"/>
              <a:gd name="connsiteX38" fmla="*/ 303213 w 330200"/>
              <a:gd name="connsiteY38" fmla="*/ 165101 h 331788"/>
              <a:gd name="connsiteX39" fmla="*/ 165100 w 330200"/>
              <a:gd name="connsiteY39" fmla="*/ 26988 h 331788"/>
              <a:gd name="connsiteX40" fmla="*/ 165100 w 330200"/>
              <a:gd name="connsiteY40" fmla="*/ 0 h 331788"/>
              <a:gd name="connsiteX41" fmla="*/ 330200 w 330200"/>
              <a:gd name="connsiteY41" fmla="*/ 165894 h 331788"/>
              <a:gd name="connsiteX42" fmla="*/ 165100 w 330200"/>
              <a:gd name="connsiteY42" fmla="*/ 331788 h 331788"/>
              <a:gd name="connsiteX43" fmla="*/ 0 w 330200"/>
              <a:gd name="connsiteY43" fmla="*/ 165894 h 331788"/>
              <a:gd name="connsiteX44" fmla="*/ 165100 w 330200"/>
              <a:gd name="connsiteY44"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30200" h="331788">
                <a:moveTo>
                  <a:pt x="104237" y="80507"/>
                </a:moveTo>
                <a:cubicBezTo>
                  <a:pt x="107304" y="80669"/>
                  <a:pt x="110210" y="81963"/>
                  <a:pt x="112148" y="84551"/>
                </a:cubicBezTo>
                <a:cubicBezTo>
                  <a:pt x="163809" y="154423"/>
                  <a:pt x="163809" y="154423"/>
                  <a:pt x="163809" y="154423"/>
                </a:cubicBezTo>
                <a:cubicBezTo>
                  <a:pt x="166392" y="154423"/>
                  <a:pt x="166392" y="154423"/>
                  <a:pt x="166392" y="154423"/>
                </a:cubicBezTo>
                <a:cubicBezTo>
                  <a:pt x="219344" y="84551"/>
                  <a:pt x="219344" y="84551"/>
                  <a:pt x="219344" y="84551"/>
                </a:cubicBezTo>
                <a:cubicBezTo>
                  <a:pt x="221927" y="79375"/>
                  <a:pt x="229676" y="79375"/>
                  <a:pt x="234842" y="83257"/>
                </a:cubicBezTo>
                <a:cubicBezTo>
                  <a:pt x="240009" y="85845"/>
                  <a:pt x="241300" y="93608"/>
                  <a:pt x="237425" y="98784"/>
                </a:cubicBezTo>
                <a:cubicBezTo>
                  <a:pt x="194805" y="154423"/>
                  <a:pt x="194805" y="154423"/>
                  <a:pt x="194805" y="154423"/>
                </a:cubicBezTo>
                <a:cubicBezTo>
                  <a:pt x="216761" y="154423"/>
                  <a:pt x="216761" y="154423"/>
                  <a:pt x="216761" y="154423"/>
                </a:cubicBezTo>
                <a:cubicBezTo>
                  <a:pt x="223219" y="154423"/>
                  <a:pt x="228385" y="159599"/>
                  <a:pt x="228385" y="166068"/>
                </a:cubicBezTo>
                <a:cubicBezTo>
                  <a:pt x="228385" y="172538"/>
                  <a:pt x="223219" y="177714"/>
                  <a:pt x="216761" y="177714"/>
                </a:cubicBezTo>
                <a:cubicBezTo>
                  <a:pt x="178015" y="177714"/>
                  <a:pt x="178015" y="177714"/>
                  <a:pt x="178015" y="177714"/>
                </a:cubicBezTo>
                <a:cubicBezTo>
                  <a:pt x="176724" y="179007"/>
                  <a:pt x="176724" y="179007"/>
                  <a:pt x="176724" y="179007"/>
                </a:cubicBezTo>
                <a:cubicBezTo>
                  <a:pt x="176724" y="194535"/>
                  <a:pt x="176724" y="194535"/>
                  <a:pt x="176724" y="194535"/>
                </a:cubicBezTo>
                <a:cubicBezTo>
                  <a:pt x="216761" y="194535"/>
                  <a:pt x="216761" y="194535"/>
                  <a:pt x="216761" y="194535"/>
                </a:cubicBezTo>
                <a:cubicBezTo>
                  <a:pt x="223219" y="194535"/>
                  <a:pt x="228385" y="199710"/>
                  <a:pt x="228385" y="206180"/>
                </a:cubicBezTo>
                <a:cubicBezTo>
                  <a:pt x="228385" y="212649"/>
                  <a:pt x="223219" y="217825"/>
                  <a:pt x="216761" y="217825"/>
                </a:cubicBezTo>
                <a:cubicBezTo>
                  <a:pt x="176724" y="217825"/>
                  <a:pt x="176724" y="217825"/>
                  <a:pt x="176724" y="217825"/>
                </a:cubicBezTo>
                <a:cubicBezTo>
                  <a:pt x="176724" y="257937"/>
                  <a:pt x="176724" y="257937"/>
                  <a:pt x="176724" y="257937"/>
                </a:cubicBezTo>
                <a:cubicBezTo>
                  <a:pt x="176724" y="264406"/>
                  <a:pt x="171558" y="268288"/>
                  <a:pt x="165100" y="268288"/>
                </a:cubicBezTo>
                <a:cubicBezTo>
                  <a:pt x="158642" y="268288"/>
                  <a:pt x="153476" y="264406"/>
                  <a:pt x="153476" y="257937"/>
                </a:cubicBezTo>
                <a:cubicBezTo>
                  <a:pt x="153476" y="217825"/>
                  <a:pt x="153476" y="217825"/>
                  <a:pt x="153476" y="217825"/>
                </a:cubicBezTo>
                <a:cubicBezTo>
                  <a:pt x="113439" y="217825"/>
                  <a:pt x="113439" y="217825"/>
                  <a:pt x="113439" y="217825"/>
                </a:cubicBezTo>
                <a:cubicBezTo>
                  <a:pt x="106981" y="217825"/>
                  <a:pt x="101815" y="212649"/>
                  <a:pt x="101815" y="206180"/>
                </a:cubicBezTo>
                <a:cubicBezTo>
                  <a:pt x="101815" y="199710"/>
                  <a:pt x="106981" y="194535"/>
                  <a:pt x="113439" y="194535"/>
                </a:cubicBezTo>
                <a:cubicBezTo>
                  <a:pt x="153476" y="194535"/>
                  <a:pt x="153476" y="194535"/>
                  <a:pt x="153476" y="194535"/>
                </a:cubicBezTo>
                <a:cubicBezTo>
                  <a:pt x="153476" y="179007"/>
                  <a:pt x="153476" y="179007"/>
                  <a:pt x="153476" y="179007"/>
                </a:cubicBezTo>
                <a:cubicBezTo>
                  <a:pt x="152185" y="177714"/>
                  <a:pt x="152185" y="177714"/>
                  <a:pt x="152185" y="177714"/>
                </a:cubicBezTo>
                <a:cubicBezTo>
                  <a:pt x="113439" y="177714"/>
                  <a:pt x="113439" y="177714"/>
                  <a:pt x="113439" y="177714"/>
                </a:cubicBezTo>
                <a:cubicBezTo>
                  <a:pt x="106981" y="177714"/>
                  <a:pt x="101815" y="172538"/>
                  <a:pt x="101815" y="166068"/>
                </a:cubicBezTo>
                <a:cubicBezTo>
                  <a:pt x="101815" y="159599"/>
                  <a:pt x="106981" y="154423"/>
                  <a:pt x="113439" y="154423"/>
                </a:cubicBezTo>
                <a:cubicBezTo>
                  <a:pt x="135395" y="154423"/>
                  <a:pt x="135395" y="154423"/>
                  <a:pt x="135395" y="154423"/>
                </a:cubicBezTo>
                <a:cubicBezTo>
                  <a:pt x="92775" y="98784"/>
                  <a:pt x="92775" y="98784"/>
                  <a:pt x="92775" y="98784"/>
                </a:cubicBezTo>
                <a:cubicBezTo>
                  <a:pt x="88900" y="93608"/>
                  <a:pt x="90192" y="85845"/>
                  <a:pt x="95358" y="83257"/>
                </a:cubicBezTo>
                <a:cubicBezTo>
                  <a:pt x="97941" y="81316"/>
                  <a:pt x="101170" y="80346"/>
                  <a:pt x="104237" y="80507"/>
                </a:cubicBezTo>
                <a:close/>
                <a:moveTo>
                  <a:pt x="165100" y="26988"/>
                </a:moveTo>
                <a:cubicBezTo>
                  <a:pt x="88822" y="26988"/>
                  <a:pt x="26987" y="88823"/>
                  <a:pt x="26987" y="165101"/>
                </a:cubicBezTo>
                <a:cubicBezTo>
                  <a:pt x="26987" y="241379"/>
                  <a:pt x="88822" y="303214"/>
                  <a:pt x="165100" y="303214"/>
                </a:cubicBezTo>
                <a:cubicBezTo>
                  <a:pt x="241378" y="303214"/>
                  <a:pt x="303213" y="241379"/>
                  <a:pt x="303213" y="165101"/>
                </a:cubicBezTo>
                <a:cubicBezTo>
                  <a:pt x="303213" y="88823"/>
                  <a:pt x="241378" y="26988"/>
                  <a:pt x="165100" y="26988"/>
                </a:cubicBezTo>
                <a:close/>
                <a:moveTo>
                  <a:pt x="165100" y="0"/>
                </a:moveTo>
                <a:cubicBezTo>
                  <a:pt x="256282" y="0"/>
                  <a:pt x="330200" y="74273"/>
                  <a:pt x="330200" y="165894"/>
                </a:cubicBezTo>
                <a:cubicBezTo>
                  <a:pt x="330200" y="257515"/>
                  <a:pt x="256282" y="331788"/>
                  <a:pt x="165100" y="331788"/>
                </a:cubicBezTo>
                <a:cubicBezTo>
                  <a:pt x="73918" y="331788"/>
                  <a:pt x="0" y="257515"/>
                  <a:pt x="0" y="165894"/>
                </a:cubicBezTo>
                <a:cubicBezTo>
                  <a:pt x="0" y="74273"/>
                  <a:pt x="73918" y="0"/>
                  <a:pt x="165100" y="0"/>
                </a:cubicBezTo>
                <a:close/>
              </a:path>
            </a:pathLst>
          </a:custGeom>
          <a:solidFill>
            <a:schemeClr val="tx1"/>
          </a:solidFill>
          <a:ln>
            <a:noFill/>
          </a:ln>
        </p:spPr>
        <p:txBody>
          <a:bodyPr/>
          <a:lstStyle/>
          <a:p>
            <a:endParaRPr lang="zh-CN" altLang="en-US"/>
          </a:p>
        </p:txBody>
      </p:sp>
      <p:sp>
        <p:nvSpPr>
          <p:cNvPr id="32" name="android-with-two-arms-up_79421"/>
          <p:cNvSpPr>
            <a:spLocks noChangeAspect="1"/>
          </p:cNvSpPr>
          <p:nvPr/>
        </p:nvSpPr>
        <p:spPr bwMode="auto">
          <a:xfrm>
            <a:off x="4398037" y="3132386"/>
            <a:ext cx="570843" cy="593230"/>
          </a:xfrm>
          <a:custGeom>
            <a:avLst/>
            <a:gdLst>
              <a:gd name="connsiteX0" fmla="*/ 141287 w 323850"/>
              <a:gd name="connsiteY0" fmla="*/ 307975 h 336550"/>
              <a:gd name="connsiteX1" fmla="*/ 141287 w 323850"/>
              <a:gd name="connsiteY1" fmla="*/ 310833 h 336550"/>
              <a:gd name="connsiteX2" fmla="*/ 159808 w 323850"/>
              <a:gd name="connsiteY2" fmla="*/ 322263 h 336550"/>
              <a:gd name="connsiteX3" fmla="*/ 162454 w 323850"/>
              <a:gd name="connsiteY3" fmla="*/ 322263 h 336550"/>
              <a:gd name="connsiteX4" fmla="*/ 180975 w 323850"/>
              <a:gd name="connsiteY4" fmla="*/ 310833 h 336550"/>
              <a:gd name="connsiteX5" fmla="*/ 180975 w 323850"/>
              <a:gd name="connsiteY5" fmla="*/ 307975 h 336550"/>
              <a:gd name="connsiteX6" fmla="*/ 141287 w 323850"/>
              <a:gd name="connsiteY6" fmla="*/ 307975 h 336550"/>
              <a:gd name="connsiteX7" fmla="*/ 123871 w 323850"/>
              <a:gd name="connsiteY7" fmla="*/ 277813 h 336550"/>
              <a:gd name="connsiteX8" fmla="*/ 115887 w 323850"/>
              <a:gd name="connsiteY8" fmla="*/ 286361 h 336550"/>
              <a:gd name="connsiteX9" fmla="*/ 123871 w 323850"/>
              <a:gd name="connsiteY9" fmla="*/ 293688 h 336550"/>
              <a:gd name="connsiteX10" fmla="*/ 198391 w 323850"/>
              <a:gd name="connsiteY10" fmla="*/ 293688 h 336550"/>
              <a:gd name="connsiteX11" fmla="*/ 206375 w 323850"/>
              <a:gd name="connsiteY11" fmla="*/ 286361 h 336550"/>
              <a:gd name="connsiteX12" fmla="*/ 198391 w 323850"/>
              <a:gd name="connsiteY12" fmla="*/ 277813 h 336550"/>
              <a:gd name="connsiteX13" fmla="*/ 123871 w 323850"/>
              <a:gd name="connsiteY13" fmla="*/ 277813 h 336550"/>
              <a:gd name="connsiteX14" fmla="*/ 123871 w 323850"/>
              <a:gd name="connsiteY14" fmla="*/ 246063 h 336550"/>
              <a:gd name="connsiteX15" fmla="*/ 115887 w 323850"/>
              <a:gd name="connsiteY15" fmla="*/ 254123 h 336550"/>
              <a:gd name="connsiteX16" fmla="*/ 123871 w 323850"/>
              <a:gd name="connsiteY16" fmla="*/ 263526 h 336550"/>
              <a:gd name="connsiteX17" fmla="*/ 198391 w 323850"/>
              <a:gd name="connsiteY17" fmla="*/ 263526 h 336550"/>
              <a:gd name="connsiteX18" fmla="*/ 206375 w 323850"/>
              <a:gd name="connsiteY18" fmla="*/ 254123 h 336550"/>
              <a:gd name="connsiteX19" fmla="*/ 198391 w 323850"/>
              <a:gd name="connsiteY19" fmla="*/ 246063 h 336550"/>
              <a:gd name="connsiteX20" fmla="*/ 123871 w 323850"/>
              <a:gd name="connsiteY20" fmla="*/ 246063 h 336550"/>
              <a:gd name="connsiteX21" fmla="*/ 146050 w 323850"/>
              <a:gd name="connsiteY21" fmla="*/ 182563 h 336550"/>
              <a:gd name="connsiteX22" fmla="*/ 159279 w 323850"/>
              <a:gd name="connsiteY22" fmla="*/ 231776 h 336550"/>
              <a:gd name="connsiteX23" fmla="*/ 164571 w 323850"/>
              <a:gd name="connsiteY23" fmla="*/ 231776 h 336550"/>
              <a:gd name="connsiteX24" fmla="*/ 177800 w 323850"/>
              <a:gd name="connsiteY24" fmla="*/ 182563 h 336550"/>
              <a:gd name="connsiteX25" fmla="*/ 146050 w 323850"/>
              <a:gd name="connsiteY25" fmla="*/ 182563 h 336550"/>
              <a:gd name="connsiteX26" fmla="*/ 286135 w 323850"/>
              <a:gd name="connsiteY26" fmla="*/ 147638 h 336550"/>
              <a:gd name="connsiteX27" fmla="*/ 317115 w 323850"/>
              <a:gd name="connsiteY27" fmla="*/ 147638 h 336550"/>
              <a:gd name="connsiteX28" fmla="*/ 323850 w 323850"/>
              <a:gd name="connsiteY28" fmla="*/ 154133 h 336550"/>
              <a:gd name="connsiteX29" fmla="*/ 317115 w 323850"/>
              <a:gd name="connsiteY29" fmla="*/ 161926 h 336550"/>
              <a:gd name="connsiteX30" fmla="*/ 286135 w 323850"/>
              <a:gd name="connsiteY30" fmla="*/ 161926 h 336550"/>
              <a:gd name="connsiteX31" fmla="*/ 279400 w 323850"/>
              <a:gd name="connsiteY31" fmla="*/ 154133 h 336550"/>
              <a:gd name="connsiteX32" fmla="*/ 286135 w 323850"/>
              <a:gd name="connsiteY32" fmla="*/ 147638 h 336550"/>
              <a:gd name="connsiteX33" fmla="*/ 6494 w 323850"/>
              <a:gd name="connsiteY33" fmla="*/ 147638 h 336550"/>
              <a:gd name="connsiteX34" fmla="*/ 36368 w 323850"/>
              <a:gd name="connsiteY34" fmla="*/ 147638 h 336550"/>
              <a:gd name="connsiteX35" fmla="*/ 42863 w 323850"/>
              <a:gd name="connsiteY35" fmla="*/ 154133 h 336550"/>
              <a:gd name="connsiteX36" fmla="*/ 36368 w 323850"/>
              <a:gd name="connsiteY36" fmla="*/ 161926 h 336550"/>
              <a:gd name="connsiteX37" fmla="*/ 6494 w 323850"/>
              <a:gd name="connsiteY37" fmla="*/ 161926 h 336550"/>
              <a:gd name="connsiteX38" fmla="*/ 0 w 323850"/>
              <a:gd name="connsiteY38" fmla="*/ 154133 h 336550"/>
              <a:gd name="connsiteX39" fmla="*/ 6494 w 323850"/>
              <a:gd name="connsiteY39" fmla="*/ 147638 h 336550"/>
              <a:gd name="connsiteX40" fmla="*/ 161131 w 323850"/>
              <a:gd name="connsiteY40" fmla="*/ 76200 h 336550"/>
              <a:gd name="connsiteX41" fmla="*/ 79375 w 323850"/>
              <a:gd name="connsiteY41" fmla="*/ 159261 h 336550"/>
              <a:gd name="connsiteX42" fmla="*/ 124209 w 323850"/>
              <a:gd name="connsiteY42" fmla="*/ 231775 h 336550"/>
              <a:gd name="connsiteX43" fmla="*/ 143989 w 323850"/>
              <a:gd name="connsiteY43" fmla="*/ 231775 h 336550"/>
              <a:gd name="connsiteX44" fmla="*/ 128165 w 323850"/>
              <a:gd name="connsiteY44" fmla="*/ 179038 h 336550"/>
              <a:gd name="connsiteX45" fmla="*/ 128165 w 323850"/>
              <a:gd name="connsiteY45" fmla="*/ 172446 h 336550"/>
              <a:gd name="connsiteX46" fmla="*/ 133440 w 323850"/>
              <a:gd name="connsiteY46" fmla="*/ 168491 h 336550"/>
              <a:gd name="connsiteX47" fmla="*/ 188823 w 323850"/>
              <a:gd name="connsiteY47" fmla="*/ 168491 h 336550"/>
              <a:gd name="connsiteX48" fmla="*/ 194098 w 323850"/>
              <a:gd name="connsiteY48" fmla="*/ 172446 h 336550"/>
              <a:gd name="connsiteX49" fmla="*/ 194098 w 323850"/>
              <a:gd name="connsiteY49" fmla="*/ 179038 h 336550"/>
              <a:gd name="connsiteX50" fmla="*/ 178274 w 323850"/>
              <a:gd name="connsiteY50" fmla="*/ 231775 h 336550"/>
              <a:gd name="connsiteX51" fmla="*/ 198054 w 323850"/>
              <a:gd name="connsiteY51" fmla="*/ 231775 h 336550"/>
              <a:gd name="connsiteX52" fmla="*/ 242888 w 323850"/>
              <a:gd name="connsiteY52" fmla="*/ 159261 h 336550"/>
              <a:gd name="connsiteX53" fmla="*/ 161131 w 323850"/>
              <a:gd name="connsiteY53" fmla="*/ 76200 h 336550"/>
              <a:gd name="connsiteX54" fmla="*/ 161131 w 323850"/>
              <a:gd name="connsiteY54" fmla="*/ 63500 h 336550"/>
              <a:gd name="connsiteX55" fmla="*/ 257175 w 323850"/>
              <a:gd name="connsiteY55" fmla="*/ 159793 h 336550"/>
              <a:gd name="connsiteX56" fmla="*/ 241387 w 323850"/>
              <a:gd name="connsiteY56" fmla="*/ 211237 h 336550"/>
              <a:gd name="connsiteX57" fmla="*/ 213758 w 323850"/>
              <a:gd name="connsiteY57" fmla="*/ 238938 h 336550"/>
              <a:gd name="connsiteX58" fmla="*/ 220336 w 323850"/>
              <a:gd name="connsiteY58" fmla="*/ 254767 h 336550"/>
              <a:gd name="connsiteX59" fmla="*/ 213758 w 323850"/>
              <a:gd name="connsiteY59" fmla="*/ 270596 h 336550"/>
              <a:gd name="connsiteX60" fmla="*/ 220336 w 323850"/>
              <a:gd name="connsiteY60" fmla="*/ 286425 h 336550"/>
              <a:gd name="connsiteX61" fmla="*/ 197970 w 323850"/>
              <a:gd name="connsiteY61" fmla="*/ 308850 h 336550"/>
              <a:gd name="connsiteX62" fmla="*/ 195338 w 323850"/>
              <a:gd name="connsiteY62" fmla="*/ 308850 h 336550"/>
              <a:gd name="connsiteX63" fmla="*/ 195338 w 323850"/>
              <a:gd name="connsiteY63" fmla="*/ 311488 h 336550"/>
              <a:gd name="connsiteX64" fmla="*/ 162446 w 323850"/>
              <a:gd name="connsiteY64" fmla="*/ 336550 h 336550"/>
              <a:gd name="connsiteX65" fmla="*/ 159815 w 323850"/>
              <a:gd name="connsiteY65" fmla="*/ 336550 h 336550"/>
              <a:gd name="connsiteX66" fmla="*/ 126923 w 323850"/>
              <a:gd name="connsiteY66" fmla="*/ 311488 h 336550"/>
              <a:gd name="connsiteX67" fmla="*/ 126923 w 323850"/>
              <a:gd name="connsiteY67" fmla="*/ 308850 h 336550"/>
              <a:gd name="connsiteX68" fmla="*/ 124292 w 323850"/>
              <a:gd name="connsiteY68" fmla="*/ 308850 h 336550"/>
              <a:gd name="connsiteX69" fmla="*/ 101926 w 323850"/>
              <a:gd name="connsiteY69" fmla="*/ 286425 h 336550"/>
              <a:gd name="connsiteX70" fmla="*/ 108504 w 323850"/>
              <a:gd name="connsiteY70" fmla="*/ 270596 h 336550"/>
              <a:gd name="connsiteX71" fmla="*/ 101926 w 323850"/>
              <a:gd name="connsiteY71" fmla="*/ 254767 h 336550"/>
              <a:gd name="connsiteX72" fmla="*/ 108504 w 323850"/>
              <a:gd name="connsiteY72" fmla="*/ 240257 h 336550"/>
              <a:gd name="connsiteX73" fmla="*/ 80875 w 323850"/>
              <a:gd name="connsiteY73" fmla="*/ 211237 h 336550"/>
              <a:gd name="connsiteX74" fmla="*/ 65087 w 323850"/>
              <a:gd name="connsiteY74" fmla="*/ 159793 h 336550"/>
              <a:gd name="connsiteX75" fmla="*/ 161131 w 323850"/>
              <a:gd name="connsiteY75" fmla="*/ 63500 h 336550"/>
              <a:gd name="connsiteX76" fmla="*/ 266359 w 323850"/>
              <a:gd name="connsiteY76" fmla="*/ 47037 h 336550"/>
              <a:gd name="connsiteX77" fmla="*/ 275488 w 323850"/>
              <a:gd name="connsiteY77" fmla="*/ 47037 h 336550"/>
              <a:gd name="connsiteX78" fmla="*/ 275488 w 323850"/>
              <a:gd name="connsiteY78" fmla="*/ 57385 h 336550"/>
              <a:gd name="connsiteX79" fmla="*/ 254623 w 323850"/>
              <a:gd name="connsiteY79" fmla="*/ 78081 h 336550"/>
              <a:gd name="connsiteX80" fmla="*/ 250711 w 323850"/>
              <a:gd name="connsiteY80" fmla="*/ 79375 h 336550"/>
              <a:gd name="connsiteX81" fmla="*/ 245495 w 323850"/>
              <a:gd name="connsiteY81" fmla="*/ 78081 h 336550"/>
              <a:gd name="connsiteX82" fmla="*/ 245495 w 323850"/>
              <a:gd name="connsiteY82" fmla="*/ 67733 h 336550"/>
              <a:gd name="connsiteX83" fmla="*/ 266359 w 323850"/>
              <a:gd name="connsiteY83" fmla="*/ 47037 h 336550"/>
              <a:gd name="connsiteX84" fmla="*/ 47037 w 323850"/>
              <a:gd name="connsiteY84" fmla="*/ 47037 h 336550"/>
              <a:gd name="connsiteX85" fmla="*/ 56091 w 323850"/>
              <a:gd name="connsiteY85" fmla="*/ 47037 h 336550"/>
              <a:gd name="connsiteX86" fmla="*/ 76788 w 323850"/>
              <a:gd name="connsiteY86" fmla="*/ 67733 h 336550"/>
              <a:gd name="connsiteX87" fmla="*/ 76788 w 323850"/>
              <a:gd name="connsiteY87" fmla="*/ 78081 h 336550"/>
              <a:gd name="connsiteX88" fmla="*/ 71614 w 323850"/>
              <a:gd name="connsiteY88" fmla="*/ 79375 h 336550"/>
              <a:gd name="connsiteX89" fmla="*/ 67733 w 323850"/>
              <a:gd name="connsiteY89" fmla="*/ 78081 h 336550"/>
              <a:gd name="connsiteX90" fmla="*/ 47037 w 323850"/>
              <a:gd name="connsiteY90" fmla="*/ 57385 h 336550"/>
              <a:gd name="connsiteX91" fmla="*/ 47037 w 323850"/>
              <a:gd name="connsiteY91" fmla="*/ 47037 h 336550"/>
              <a:gd name="connsiteX92" fmla="*/ 161925 w 323850"/>
              <a:gd name="connsiteY92" fmla="*/ 0 h 336550"/>
              <a:gd name="connsiteX93" fmla="*/ 168275 w 323850"/>
              <a:gd name="connsiteY93" fmla="*/ 6494 h 336550"/>
              <a:gd name="connsiteX94" fmla="*/ 168275 w 323850"/>
              <a:gd name="connsiteY94" fmla="*/ 36368 h 336550"/>
              <a:gd name="connsiteX95" fmla="*/ 161925 w 323850"/>
              <a:gd name="connsiteY95" fmla="*/ 42863 h 336550"/>
              <a:gd name="connsiteX96" fmla="*/ 155575 w 323850"/>
              <a:gd name="connsiteY96" fmla="*/ 36368 h 336550"/>
              <a:gd name="connsiteX97" fmla="*/ 155575 w 323850"/>
              <a:gd name="connsiteY97" fmla="*/ 6494 h 336550"/>
              <a:gd name="connsiteX98" fmla="*/ 161925 w 323850"/>
              <a:gd name="connsiteY9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23850" h="336550">
                <a:moveTo>
                  <a:pt x="141287" y="307975"/>
                </a:moveTo>
                <a:cubicBezTo>
                  <a:pt x="141287" y="307975"/>
                  <a:pt x="141287" y="307975"/>
                  <a:pt x="141287" y="310833"/>
                </a:cubicBezTo>
                <a:cubicBezTo>
                  <a:pt x="141287" y="316548"/>
                  <a:pt x="149224" y="322263"/>
                  <a:pt x="159808" y="322263"/>
                </a:cubicBezTo>
                <a:cubicBezTo>
                  <a:pt x="159808" y="322263"/>
                  <a:pt x="159808" y="322263"/>
                  <a:pt x="162454" y="322263"/>
                </a:cubicBezTo>
                <a:cubicBezTo>
                  <a:pt x="173037" y="322263"/>
                  <a:pt x="180975" y="316548"/>
                  <a:pt x="180975" y="310833"/>
                </a:cubicBezTo>
                <a:lnTo>
                  <a:pt x="180975" y="307975"/>
                </a:lnTo>
                <a:cubicBezTo>
                  <a:pt x="180975" y="307975"/>
                  <a:pt x="180975" y="307975"/>
                  <a:pt x="141287" y="307975"/>
                </a:cubicBezTo>
                <a:close/>
                <a:moveTo>
                  <a:pt x="123871" y="277813"/>
                </a:moveTo>
                <a:cubicBezTo>
                  <a:pt x="118548" y="277813"/>
                  <a:pt x="115887" y="281477"/>
                  <a:pt x="115887" y="286361"/>
                </a:cubicBezTo>
                <a:cubicBezTo>
                  <a:pt x="115887" y="290025"/>
                  <a:pt x="118548" y="293688"/>
                  <a:pt x="123871" y="293688"/>
                </a:cubicBezTo>
                <a:cubicBezTo>
                  <a:pt x="123871" y="293688"/>
                  <a:pt x="123871" y="293688"/>
                  <a:pt x="198391" y="293688"/>
                </a:cubicBezTo>
                <a:cubicBezTo>
                  <a:pt x="203713" y="293688"/>
                  <a:pt x="206375" y="290025"/>
                  <a:pt x="206375" y="286361"/>
                </a:cubicBezTo>
                <a:cubicBezTo>
                  <a:pt x="206375" y="281477"/>
                  <a:pt x="203713" y="277813"/>
                  <a:pt x="198391" y="277813"/>
                </a:cubicBezTo>
                <a:cubicBezTo>
                  <a:pt x="198391" y="277813"/>
                  <a:pt x="198391" y="277813"/>
                  <a:pt x="123871" y="277813"/>
                </a:cubicBezTo>
                <a:close/>
                <a:moveTo>
                  <a:pt x="123871" y="246063"/>
                </a:moveTo>
                <a:cubicBezTo>
                  <a:pt x="118548" y="246063"/>
                  <a:pt x="115887" y="250093"/>
                  <a:pt x="115887" y="254123"/>
                </a:cubicBezTo>
                <a:cubicBezTo>
                  <a:pt x="115887" y="259496"/>
                  <a:pt x="118548" y="263526"/>
                  <a:pt x="123871" y="263526"/>
                </a:cubicBezTo>
                <a:cubicBezTo>
                  <a:pt x="123871" y="263526"/>
                  <a:pt x="123871" y="263526"/>
                  <a:pt x="198391" y="263526"/>
                </a:cubicBezTo>
                <a:cubicBezTo>
                  <a:pt x="203713" y="263526"/>
                  <a:pt x="206375" y="259496"/>
                  <a:pt x="206375" y="254123"/>
                </a:cubicBezTo>
                <a:cubicBezTo>
                  <a:pt x="206375" y="250093"/>
                  <a:pt x="203713" y="246063"/>
                  <a:pt x="198391" y="246063"/>
                </a:cubicBezTo>
                <a:cubicBezTo>
                  <a:pt x="198391" y="246063"/>
                  <a:pt x="198391" y="246063"/>
                  <a:pt x="123871" y="246063"/>
                </a:cubicBezTo>
                <a:close/>
                <a:moveTo>
                  <a:pt x="146050" y="182563"/>
                </a:moveTo>
                <a:cubicBezTo>
                  <a:pt x="152664" y="200694"/>
                  <a:pt x="156633" y="221416"/>
                  <a:pt x="159279" y="231776"/>
                </a:cubicBezTo>
                <a:cubicBezTo>
                  <a:pt x="159279" y="231776"/>
                  <a:pt x="159279" y="231776"/>
                  <a:pt x="164571" y="231776"/>
                </a:cubicBezTo>
                <a:cubicBezTo>
                  <a:pt x="167216" y="221416"/>
                  <a:pt x="171185" y="200694"/>
                  <a:pt x="177800" y="182563"/>
                </a:cubicBezTo>
                <a:cubicBezTo>
                  <a:pt x="177800" y="182563"/>
                  <a:pt x="177800" y="182563"/>
                  <a:pt x="146050" y="182563"/>
                </a:cubicBezTo>
                <a:close/>
                <a:moveTo>
                  <a:pt x="286135" y="147638"/>
                </a:moveTo>
                <a:cubicBezTo>
                  <a:pt x="317115" y="147638"/>
                  <a:pt x="317115" y="147638"/>
                  <a:pt x="317115" y="147638"/>
                </a:cubicBezTo>
                <a:cubicBezTo>
                  <a:pt x="321156" y="147638"/>
                  <a:pt x="323850" y="150236"/>
                  <a:pt x="323850" y="154133"/>
                </a:cubicBezTo>
                <a:cubicBezTo>
                  <a:pt x="323850" y="158030"/>
                  <a:pt x="321156" y="161926"/>
                  <a:pt x="317115" y="161926"/>
                </a:cubicBezTo>
                <a:cubicBezTo>
                  <a:pt x="286135" y="161926"/>
                  <a:pt x="286135" y="161926"/>
                  <a:pt x="286135" y="161926"/>
                </a:cubicBezTo>
                <a:cubicBezTo>
                  <a:pt x="282094" y="161926"/>
                  <a:pt x="279400" y="158030"/>
                  <a:pt x="279400" y="154133"/>
                </a:cubicBezTo>
                <a:cubicBezTo>
                  <a:pt x="279400" y="150236"/>
                  <a:pt x="282094" y="147638"/>
                  <a:pt x="286135" y="147638"/>
                </a:cubicBezTo>
                <a:close/>
                <a:moveTo>
                  <a:pt x="6494" y="147638"/>
                </a:moveTo>
                <a:cubicBezTo>
                  <a:pt x="36368" y="147638"/>
                  <a:pt x="36368" y="147638"/>
                  <a:pt x="36368" y="147638"/>
                </a:cubicBezTo>
                <a:cubicBezTo>
                  <a:pt x="40265" y="147638"/>
                  <a:pt x="42863" y="150236"/>
                  <a:pt x="42863" y="154133"/>
                </a:cubicBezTo>
                <a:cubicBezTo>
                  <a:pt x="42863" y="158030"/>
                  <a:pt x="40265" y="161926"/>
                  <a:pt x="36368" y="161926"/>
                </a:cubicBezTo>
                <a:cubicBezTo>
                  <a:pt x="6494" y="161926"/>
                  <a:pt x="6494" y="161926"/>
                  <a:pt x="6494" y="161926"/>
                </a:cubicBezTo>
                <a:cubicBezTo>
                  <a:pt x="2598" y="161926"/>
                  <a:pt x="0" y="158030"/>
                  <a:pt x="0" y="154133"/>
                </a:cubicBezTo>
                <a:cubicBezTo>
                  <a:pt x="0" y="150236"/>
                  <a:pt x="2598" y="147638"/>
                  <a:pt x="6494" y="147638"/>
                </a:cubicBezTo>
                <a:close/>
                <a:moveTo>
                  <a:pt x="161131" y="76200"/>
                </a:moveTo>
                <a:cubicBezTo>
                  <a:pt x="116297" y="76200"/>
                  <a:pt x="79375" y="113116"/>
                  <a:pt x="79375" y="159261"/>
                </a:cubicBezTo>
                <a:cubicBezTo>
                  <a:pt x="79375" y="189585"/>
                  <a:pt x="96517" y="218591"/>
                  <a:pt x="124209" y="231775"/>
                </a:cubicBezTo>
                <a:cubicBezTo>
                  <a:pt x="124209" y="231775"/>
                  <a:pt x="124209" y="231775"/>
                  <a:pt x="143989" y="231775"/>
                </a:cubicBezTo>
                <a:cubicBezTo>
                  <a:pt x="141351" y="219909"/>
                  <a:pt x="136077" y="193541"/>
                  <a:pt x="128165" y="179038"/>
                </a:cubicBezTo>
                <a:cubicBezTo>
                  <a:pt x="126846" y="176401"/>
                  <a:pt x="126846" y="173764"/>
                  <a:pt x="128165" y="172446"/>
                </a:cubicBezTo>
                <a:cubicBezTo>
                  <a:pt x="129484" y="169809"/>
                  <a:pt x="130802" y="168491"/>
                  <a:pt x="133440" y="168491"/>
                </a:cubicBezTo>
                <a:cubicBezTo>
                  <a:pt x="133440" y="168491"/>
                  <a:pt x="133440" y="168491"/>
                  <a:pt x="188823" y="168491"/>
                </a:cubicBezTo>
                <a:cubicBezTo>
                  <a:pt x="191460" y="168491"/>
                  <a:pt x="192779" y="169809"/>
                  <a:pt x="194098" y="172446"/>
                </a:cubicBezTo>
                <a:cubicBezTo>
                  <a:pt x="195416" y="173764"/>
                  <a:pt x="195416" y="176401"/>
                  <a:pt x="194098" y="179038"/>
                </a:cubicBezTo>
                <a:cubicBezTo>
                  <a:pt x="186186" y="193541"/>
                  <a:pt x="180911" y="219909"/>
                  <a:pt x="178274" y="231775"/>
                </a:cubicBezTo>
                <a:cubicBezTo>
                  <a:pt x="178274" y="231775"/>
                  <a:pt x="178274" y="231775"/>
                  <a:pt x="198054" y="231775"/>
                </a:cubicBezTo>
                <a:cubicBezTo>
                  <a:pt x="225745" y="218591"/>
                  <a:pt x="242888" y="189585"/>
                  <a:pt x="242888" y="159261"/>
                </a:cubicBezTo>
                <a:cubicBezTo>
                  <a:pt x="242888" y="113116"/>
                  <a:pt x="205965" y="76200"/>
                  <a:pt x="161131" y="76200"/>
                </a:cubicBezTo>
                <a:close/>
                <a:moveTo>
                  <a:pt x="161131" y="63500"/>
                </a:moveTo>
                <a:cubicBezTo>
                  <a:pt x="213758" y="63500"/>
                  <a:pt x="257175" y="105710"/>
                  <a:pt x="257175" y="159793"/>
                </a:cubicBezTo>
                <a:cubicBezTo>
                  <a:pt x="257175" y="178260"/>
                  <a:pt x="251912" y="195408"/>
                  <a:pt x="241387" y="211237"/>
                </a:cubicBezTo>
                <a:cubicBezTo>
                  <a:pt x="234808" y="223109"/>
                  <a:pt x="225599" y="232343"/>
                  <a:pt x="213758" y="238938"/>
                </a:cubicBezTo>
                <a:cubicBezTo>
                  <a:pt x="217705" y="244214"/>
                  <a:pt x="220336" y="249491"/>
                  <a:pt x="220336" y="254767"/>
                </a:cubicBezTo>
                <a:cubicBezTo>
                  <a:pt x="220336" y="261363"/>
                  <a:pt x="217705" y="266639"/>
                  <a:pt x="213758" y="270596"/>
                </a:cubicBezTo>
                <a:cubicBezTo>
                  <a:pt x="217705" y="274553"/>
                  <a:pt x="220336" y="279830"/>
                  <a:pt x="220336" y="286425"/>
                </a:cubicBezTo>
                <a:cubicBezTo>
                  <a:pt x="220336" y="298297"/>
                  <a:pt x="209811" y="308850"/>
                  <a:pt x="197970" y="308850"/>
                </a:cubicBezTo>
                <a:cubicBezTo>
                  <a:pt x="197970" y="308850"/>
                  <a:pt x="197970" y="308850"/>
                  <a:pt x="195338" y="308850"/>
                </a:cubicBezTo>
                <a:cubicBezTo>
                  <a:pt x="195338" y="308850"/>
                  <a:pt x="195338" y="308850"/>
                  <a:pt x="195338" y="311488"/>
                </a:cubicBezTo>
                <a:cubicBezTo>
                  <a:pt x="195338" y="325998"/>
                  <a:pt x="180866" y="336550"/>
                  <a:pt x="162446" y="336550"/>
                </a:cubicBezTo>
                <a:cubicBezTo>
                  <a:pt x="162446" y="336550"/>
                  <a:pt x="162446" y="336550"/>
                  <a:pt x="159815" y="336550"/>
                </a:cubicBezTo>
                <a:cubicBezTo>
                  <a:pt x="141396" y="336550"/>
                  <a:pt x="126923" y="325998"/>
                  <a:pt x="126923" y="311488"/>
                </a:cubicBezTo>
                <a:cubicBezTo>
                  <a:pt x="126923" y="311488"/>
                  <a:pt x="126923" y="311488"/>
                  <a:pt x="126923" y="308850"/>
                </a:cubicBezTo>
                <a:cubicBezTo>
                  <a:pt x="126923" y="308850"/>
                  <a:pt x="126923" y="308850"/>
                  <a:pt x="124292" y="308850"/>
                </a:cubicBezTo>
                <a:cubicBezTo>
                  <a:pt x="112451" y="308850"/>
                  <a:pt x="101926" y="298297"/>
                  <a:pt x="101926" y="286425"/>
                </a:cubicBezTo>
                <a:cubicBezTo>
                  <a:pt x="101926" y="279830"/>
                  <a:pt x="104557" y="274553"/>
                  <a:pt x="108504" y="270596"/>
                </a:cubicBezTo>
                <a:cubicBezTo>
                  <a:pt x="104557" y="266639"/>
                  <a:pt x="101926" y="261363"/>
                  <a:pt x="101926" y="254767"/>
                </a:cubicBezTo>
                <a:cubicBezTo>
                  <a:pt x="101926" y="249491"/>
                  <a:pt x="104557" y="244214"/>
                  <a:pt x="108504" y="240257"/>
                </a:cubicBezTo>
                <a:cubicBezTo>
                  <a:pt x="96663" y="232343"/>
                  <a:pt x="87453" y="223109"/>
                  <a:pt x="80875" y="211237"/>
                </a:cubicBezTo>
                <a:cubicBezTo>
                  <a:pt x="70349" y="195408"/>
                  <a:pt x="65087" y="178260"/>
                  <a:pt x="65087" y="159793"/>
                </a:cubicBezTo>
                <a:cubicBezTo>
                  <a:pt x="65087" y="105710"/>
                  <a:pt x="108504" y="63500"/>
                  <a:pt x="161131" y="63500"/>
                </a:cubicBezTo>
                <a:close/>
                <a:moveTo>
                  <a:pt x="266359" y="47037"/>
                </a:moveTo>
                <a:cubicBezTo>
                  <a:pt x="268967" y="44450"/>
                  <a:pt x="272880" y="44450"/>
                  <a:pt x="275488" y="47037"/>
                </a:cubicBezTo>
                <a:cubicBezTo>
                  <a:pt x="279400" y="49624"/>
                  <a:pt x="279400" y="54798"/>
                  <a:pt x="275488" y="57385"/>
                </a:cubicBezTo>
                <a:cubicBezTo>
                  <a:pt x="254623" y="78081"/>
                  <a:pt x="254623" y="78081"/>
                  <a:pt x="254623" y="78081"/>
                </a:cubicBezTo>
                <a:cubicBezTo>
                  <a:pt x="253319" y="79375"/>
                  <a:pt x="252015" y="79375"/>
                  <a:pt x="250711" y="79375"/>
                </a:cubicBezTo>
                <a:cubicBezTo>
                  <a:pt x="248103" y="79375"/>
                  <a:pt x="246799" y="79375"/>
                  <a:pt x="245495" y="78081"/>
                </a:cubicBezTo>
                <a:cubicBezTo>
                  <a:pt x="242887" y="75494"/>
                  <a:pt x="242887" y="70320"/>
                  <a:pt x="245495" y="67733"/>
                </a:cubicBezTo>
                <a:cubicBezTo>
                  <a:pt x="266359" y="47037"/>
                  <a:pt x="266359" y="47037"/>
                  <a:pt x="266359" y="47037"/>
                </a:cubicBezTo>
                <a:close/>
                <a:moveTo>
                  <a:pt x="47037" y="47037"/>
                </a:moveTo>
                <a:cubicBezTo>
                  <a:pt x="49624" y="44450"/>
                  <a:pt x="53504" y="44450"/>
                  <a:pt x="56091" y="47037"/>
                </a:cubicBezTo>
                <a:cubicBezTo>
                  <a:pt x="76788" y="67733"/>
                  <a:pt x="76788" y="67733"/>
                  <a:pt x="76788" y="67733"/>
                </a:cubicBezTo>
                <a:cubicBezTo>
                  <a:pt x="79375" y="70320"/>
                  <a:pt x="79375" y="75494"/>
                  <a:pt x="76788" y="78081"/>
                </a:cubicBezTo>
                <a:cubicBezTo>
                  <a:pt x="75494" y="79375"/>
                  <a:pt x="74201" y="79375"/>
                  <a:pt x="71614" y="79375"/>
                </a:cubicBezTo>
                <a:cubicBezTo>
                  <a:pt x="70320" y="79375"/>
                  <a:pt x="69027" y="79375"/>
                  <a:pt x="67733" y="78081"/>
                </a:cubicBezTo>
                <a:cubicBezTo>
                  <a:pt x="47037" y="57385"/>
                  <a:pt x="47037" y="57385"/>
                  <a:pt x="47037" y="57385"/>
                </a:cubicBezTo>
                <a:cubicBezTo>
                  <a:pt x="44450" y="54798"/>
                  <a:pt x="44450" y="49624"/>
                  <a:pt x="47037" y="47037"/>
                </a:cubicBezTo>
                <a:close/>
                <a:moveTo>
                  <a:pt x="161925" y="0"/>
                </a:moveTo>
                <a:cubicBezTo>
                  <a:pt x="165735" y="0"/>
                  <a:pt x="168275" y="2598"/>
                  <a:pt x="168275" y="6494"/>
                </a:cubicBezTo>
                <a:cubicBezTo>
                  <a:pt x="168275" y="36368"/>
                  <a:pt x="168275" y="36368"/>
                  <a:pt x="168275" y="36368"/>
                </a:cubicBezTo>
                <a:cubicBezTo>
                  <a:pt x="168275" y="40265"/>
                  <a:pt x="165735" y="42863"/>
                  <a:pt x="161925" y="42863"/>
                </a:cubicBezTo>
                <a:cubicBezTo>
                  <a:pt x="158115" y="42863"/>
                  <a:pt x="155575" y="40265"/>
                  <a:pt x="155575" y="36368"/>
                </a:cubicBezTo>
                <a:cubicBezTo>
                  <a:pt x="155575" y="6494"/>
                  <a:pt x="155575" y="6494"/>
                  <a:pt x="155575" y="6494"/>
                </a:cubicBezTo>
                <a:cubicBezTo>
                  <a:pt x="155575" y="2598"/>
                  <a:pt x="158115" y="0"/>
                  <a:pt x="161925" y="0"/>
                </a:cubicBezTo>
                <a:close/>
              </a:path>
            </a:pathLst>
          </a:custGeom>
          <a:solidFill>
            <a:schemeClr val="tx1"/>
          </a:solidFill>
          <a:ln>
            <a:noFill/>
          </a:ln>
        </p:spPr>
        <p:txBody>
          <a:bodyPr/>
          <a:lstStyle/>
          <a:p>
            <a:endParaRPr lang="zh-CN" altLang="en-US"/>
          </a:p>
        </p:txBody>
      </p:sp>
      <p:sp>
        <p:nvSpPr>
          <p:cNvPr id="33" name="android-with-two-arms-up_79421"/>
          <p:cNvSpPr>
            <a:spLocks noChangeAspect="1"/>
          </p:cNvSpPr>
          <p:nvPr/>
        </p:nvSpPr>
        <p:spPr bwMode="auto">
          <a:xfrm>
            <a:off x="1766232" y="3132386"/>
            <a:ext cx="525846" cy="593230"/>
          </a:xfrm>
          <a:custGeom>
            <a:avLst/>
            <a:gdLst>
              <a:gd name="connsiteX0" fmla="*/ 111313 w 299730"/>
              <a:gd name="connsiteY0" fmla="*/ 25400 h 338138"/>
              <a:gd name="connsiteX1" fmla="*/ 99482 w 299730"/>
              <a:gd name="connsiteY1" fmla="*/ 37263 h 338138"/>
              <a:gd name="connsiteX2" fmla="*/ 99482 w 299730"/>
              <a:gd name="connsiteY2" fmla="*/ 204657 h 338138"/>
              <a:gd name="connsiteX3" fmla="*/ 78447 w 299730"/>
              <a:gd name="connsiteY3" fmla="*/ 212565 h 338138"/>
              <a:gd name="connsiteX4" fmla="*/ 74503 w 299730"/>
              <a:gd name="connsiteY4" fmla="*/ 200703 h 338138"/>
              <a:gd name="connsiteX5" fmla="*/ 41637 w 299730"/>
              <a:gd name="connsiteY5" fmla="*/ 151934 h 338138"/>
              <a:gd name="connsiteX6" fmla="*/ 31120 w 299730"/>
              <a:gd name="connsiteY6" fmla="*/ 151934 h 338138"/>
              <a:gd name="connsiteX7" fmla="*/ 24546 w 299730"/>
              <a:gd name="connsiteY7" fmla="*/ 169069 h 338138"/>
              <a:gd name="connsiteX8" fmla="*/ 71874 w 299730"/>
              <a:gd name="connsiteY8" fmla="*/ 263970 h 338138"/>
              <a:gd name="connsiteX9" fmla="*/ 138921 w 299730"/>
              <a:gd name="connsiteY9" fmla="*/ 312738 h 338138"/>
              <a:gd name="connsiteX10" fmla="*/ 204654 w 299730"/>
              <a:gd name="connsiteY10" fmla="*/ 312738 h 338138"/>
              <a:gd name="connsiteX11" fmla="*/ 274330 w 299730"/>
              <a:gd name="connsiteY11" fmla="*/ 242881 h 338138"/>
              <a:gd name="connsiteX12" fmla="*/ 274330 w 299730"/>
              <a:gd name="connsiteY12" fmla="*/ 187522 h 338138"/>
              <a:gd name="connsiteX13" fmla="*/ 274330 w 299730"/>
              <a:gd name="connsiteY13" fmla="*/ 170387 h 338138"/>
              <a:gd name="connsiteX14" fmla="*/ 262498 w 299730"/>
              <a:gd name="connsiteY14" fmla="*/ 157206 h 338138"/>
              <a:gd name="connsiteX15" fmla="*/ 250666 w 299730"/>
              <a:gd name="connsiteY15" fmla="*/ 170387 h 338138"/>
              <a:gd name="connsiteX16" fmla="*/ 250666 w 299730"/>
              <a:gd name="connsiteY16" fmla="*/ 196748 h 338138"/>
              <a:gd name="connsiteX17" fmla="*/ 225688 w 299730"/>
              <a:gd name="connsiteY17" fmla="*/ 196748 h 338138"/>
              <a:gd name="connsiteX18" fmla="*/ 225688 w 299730"/>
              <a:gd name="connsiteY18" fmla="*/ 142708 h 338138"/>
              <a:gd name="connsiteX19" fmla="*/ 212542 w 299730"/>
              <a:gd name="connsiteY19" fmla="*/ 129527 h 338138"/>
              <a:gd name="connsiteX20" fmla="*/ 200710 w 299730"/>
              <a:gd name="connsiteY20" fmla="*/ 142708 h 338138"/>
              <a:gd name="connsiteX21" fmla="*/ 200710 w 299730"/>
              <a:gd name="connsiteY21" fmla="*/ 186204 h 338138"/>
              <a:gd name="connsiteX22" fmla="*/ 175731 w 299730"/>
              <a:gd name="connsiteY22" fmla="*/ 186204 h 338138"/>
              <a:gd name="connsiteX23" fmla="*/ 175731 w 299730"/>
              <a:gd name="connsiteY23" fmla="*/ 117665 h 338138"/>
              <a:gd name="connsiteX24" fmla="*/ 162585 w 299730"/>
              <a:gd name="connsiteY24" fmla="*/ 104484 h 338138"/>
              <a:gd name="connsiteX25" fmla="*/ 149438 w 299730"/>
              <a:gd name="connsiteY25" fmla="*/ 118983 h 338138"/>
              <a:gd name="connsiteX26" fmla="*/ 149438 w 299730"/>
              <a:gd name="connsiteY26" fmla="*/ 180932 h 338138"/>
              <a:gd name="connsiteX27" fmla="*/ 124460 w 299730"/>
              <a:gd name="connsiteY27" fmla="*/ 180932 h 338138"/>
              <a:gd name="connsiteX28" fmla="*/ 124460 w 299730"/>
              <a:gd name="connsiteY28" fmla="*/ 37263 h 338138"/>
              <a:gd name="connsiteX29" fmla="*/ 111313 w 299730"/>
              <a:gd name="connsiteY29" fmla="*/ 25400 h 338138"/>
              <a:gd name="connsiteX30" fmla="*/ 111858 w 299730"/>
              <a:gd name="connsiteY30" fmla="*/ 0 h 338138"/>
              <a:gd name="connsiteX31" fmla="*/ 149958 w 299730"/>
              <a:gd name="connsiteY31" fmla="*/ 36984 h 338138"/>
              <a:gd name="connsiteX32" fmla="*/ 149958 w 299730"/>
              <a:gd name="connsiteY32" fmla="*/ 81893 h 338138"/>
              <a:gd name="connsiteX33" fmla="*/ 163096 w 299730"/>
              <a:gd name="connsiteY33" fmla="*/ 80572 h 338138"/>
              <a:gd name="connsiteX34" fmla="*/ 199882 w 299730"/>
              <a:gd name="connsiteY34" fmla="*/ 106989 h 338138"/>
              <a:gd name="connsiteX35" fmla="*/ 213020 w 299730"/>
              <a:gd name="connsiteY35" fmla="*/ 104347 h 338138"/>
              <a:gd name="connsiteX36" fmla="*/ 249806 w 299730"/>
              <a:gd name="connsiteY36" fmla="*/ 134727 h 338138"/>
              <a:gd name="connsiteX37" fmla="*/ 262944 w 299730"/>
              <a:gd name="connsiteY37" fmla="*/ 132085 h 338138"/>
              <a:gd name="connsiteX38" fmla="*/ 299730 w 299730"/>
              <a:gd name="connsiteY38" fmla="*/ 170390 h 338138"/>
              <a:gd name="connsiteX39" fmla="*/ 299730 w 299730"/>
              <a:gd name="connsiteY39" fmla="*/ 173032 h 338138"/>
              <a:gd name="connsiteX40" fmla="*/ 299730 w 299730"/>
              <a:gd name="connsiteY40" fmla="*/ 243037 h 338138"/>
              <a:gd name="connsiteX41" fmla="*/ 205137 w 299730"/>
              <a:gd name="connsiteY41" fmla="*/ 338138 h 338138"/>
              <a:gd name="connsiteX42" fmla="*/ 139447 w 299730"/>
              <a:gd name="connsiteY42" fmla="*/ 338138 h 338138"/>
              <a:gd name="connsiteX43" fmla="*/ 50109 w 299730"/>
              <a:gd name="connsiteY43" fmla="*/ 274737 h 338138"/>
              <a:gd name="connsiteX44" fmla="*/ 4126 w 299730"/>
              <a:gd name="connsiteY44" fmla="*/ 180957 h 338138"/>
              <a:gd name="connsiteX45" fmla="*/ 19892 w 299730"/>
              <a:gd name="connsiteY45" fmla="*/ 129443 h 338138"/>
              <a:gd name="connsiteX46" fmla="*/ 51423 w 299730"/>
              <a:gd name="connsiteY46" fmla="*/ 128123 h 338138"/>
              <a:gd name="connsiteX47" fmla="*/ 75072 w 299730"/>
              <a:gd name="connsiteY47" fmla="*/ 147935 h 338138"/>
              <a:gd name="connsiteX48" fmla="*/ 75072 w 299730"/>
              <a:gd name="connsiteY48" fmla="*/ 36984 h 338138"/>
              <a:gd name="connsiteX49" fmla="*/ 111858 w 299730"/>
              <a:gd name="connsiteY49"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9730" h="338138">
                <a:moveTo>
                  <a:pt x="111313" y="25400"/>
                </a:moveTo>
                <a:cubicBezTo>
                  <a:pt x="104740" y="25400"/>
                  <a:pt x="99482" y="30672"/>
                  <a:pt x="99482" y="37263"/>
                </a:cubicBezTo>
                <a:cubicBezTo>
                  <a:pt x="99482" y="37263"/>
                  <a:pt x="99482" y="37263"/>
                  <a:pt x="99482" y="204657"/>
                </a:cubicBezTo>
                <a:cubicBezTo>
                  <a:pt x="99482" y="204657"/>
                  <a:pt x="99482" y="204657"/>
                  <a:pt x="78447" y="212565"/>
                </a:cubicBezTo>
                <a:cubicBezTo>
                  <a:pt x="78447" y="212565"/>
                  <a:pt x="78447" y="212565"/>
                  <a:pt x="74503" y="200703"/>
                </a:cubicBezTo>
                <a:cubicBezTo>
                  <a:pt x="69245" y="184886"/>
                  <a:pt x="54783" y="157206"/>
                  <a:pt x="41637" y="151934"/>
                </a:cubicBezTo>
                <a:cubicBezTo>
                  <a:pt x="37693" y="150616"/>
                  <a:pt x="35064" y="150616"/>
                  <a:pt x="31120" y="151934"/>
                </a:cubicBezTo>
                <a:cubicBezTo>
                  <a:pt x="24546" y="155888"/>
                  <a:pt x="21917" y="162479"/>
                  <a:pt x="24546" y="169069"/>
                </a:cubicBezTo>
                <a:cubicBezTo>
                  <a:pt x="24546" y="169069"/>
                  <a:pt x="24546" y="169069"/>
                  <a:pt x="71874" y="263970"/>
                </a:cubicBezTo>
                <a:cubicBezTo>
                  <a:pt x="71874" y="265288"/>
                  <a:pt x="98167" y="312738"/>
                  <a:pt x="138921" y="312738"/>
                </a:cubicBezTo>
                <a:cubicBezTo>
                  <a:pt x="138921" y="312738"/>
                  <a:pt x="138921" y="312738"/>
                  <a:pt x="204654" y="312738"/>
                </a:cubicBezTo>
                <a:cubicBezTo>
                  <a:pt x="244093" y="312738"/>
                  <a:pt x="274330" y="281104"/>
                  <a:pt x="274330" y="242881"/>
                </a:cubicBezTo>
                <a:cubicBezTo>
                  <a:pt x="274330" y="242881"/>
                  <a:pt x="274330" y="242881"/>
                  <a:pt x="274330" y="187522"/>
                </a:cubicBezTo>
                <a:cubicBezTo>
                  <a:pt x="274330" y="187522"/>
                  <a:pt x="274330" y="187522"/>
                  <a:pt x="274330" y="170387"/>
                </a:cubicBezTo>
                <a:cubicBezTo>
                  <a:pt x="274330" y="162479"/>
                  <a:pt x="269072" y="157206"/>
                  <a:pt x="262498" y="157206"/>
                </a:cubicBezTo>
                <a:cubicBezTo>
                  <a:pt x="255925" y="157206"/>
                  <a:pt x="250666" y="162479"/>
                  <a:pt x="250666" y="170387"/>
                </a:cubicBezTo>
                <a:cubicBezTo>
                  <a:pt x="250666" y="170387"/>
                  <a:pt x="250666" y="170387"/>
                  <a:pt x="250666" y="196748"/>
                </a:cubicBezTo>
                <a:cubicBezTo>
                  <a:pt x="250666" y="196748"/>
                  <a:pt x="250666" y="196748"/>
                  <a:pt x="225688" y="196748"/>
                </a:cubicBezTo>
                <a:cubicBezTo>
                  <a:pt x="225688" y="196748"/>
                  <a:pt x="225688" y="196748"/>
                  <a:pt x="225688" y="142708"/>
                </a:cubicBezTo>
                <a:cubicBezTo>
                  <a:pt x="225688" y="136117"/>
                  <a:pt x="219115" y="129527"/>
                  <a:pt x="212542" y="129527"/>
                </a:cubicBezTo>
                <a:cubicBezTo>
                  <a:pt x="205968" y="129527"/>
                  <a:pt x="200710" y="136117"/>
                  <a:pt x="200710" y="142708"/>
                </a:cubicBezTo>
                <a:cubicBezTo>
                  <a:pt x="200710" y="142708"/>
                  <a:pt x="200710" y="142708"/>
                  <a:pt x="200710" y="186204"/>
                </a:cubicBezTo>
                <a:cubicBezTo>
                  <a:pt x="200710" y="186204"/>
                  <a:pt x="200710" y="186204"/>
                  <a:pt x="175731" y="186204"/>
                </a:cubicBezTo>
                <a:cubicBezTo>
                  <a:pt x="175731" y="186204"/>
                  <a:pt x="175731" y="186204"/>
                  <a:pt x="175731" y="117665"/>
                </a:cubicBezTo>
                <a:cubicBezTo>
                  <a:pt x="175731" y="111074"/>
                  <a:pt x="169158" y="104484"/>
                  <a:pt x="162585" y="104484"/>
                </a:cubicBezTo>
                <a:cubicBezTo>
                  <a:pt x="156012" y="104484"/>
                  <a:pt x="149438" y="111074"/>
                  <a:pt x="149438" y="118983"/>
                </a:cubicBezTo>
                <a:cubicBezTo>
                  <a:pt x="149438" y="118983"/>
                  <a:pt x="149438" y="118983"/>
                  <a:pt x="149438" y="180932"/>
                </a:cubicBezTo>
                <a:cubicBezTo>
                  <a:pt x="149438" y="180932"/>
                  <a:pt x="149438" y="180932"/>
                  <a:pt x="124460" y="180932"/>
                </a:cubicBezTo>
                <a:cubicBezTo>
                  <a:pt x="124460" y="180932"/>
                  <a:pt x="124460" y="180932"/>
                  <a:pt x="124460" y="37263"/>
                </a:cubicBezTo>
                <a:cubicBezTo>
                  <a:pt x="124460" y="30672"/>
                  <a:pt x="117887" y="25400"/>
                  <a:pt x="111313" y="25400"/>
                </a:cubicBezTo>
                <a:close/>
                <a:moveTo>
                  <a:pt x="111858" y="0"/>
                </a:moveTo>
                <a:cubicBezTo>
                  <a:pt x="132878" y="0"/>
                  <a:pt x="149958" y="17171"/>
                  <a:pt x="149958" y="36984"/>
                </a:cubicBezTo>
                <a:cubicBezTo>
                  <a:pt x="149958" y="36984"/>
                  <a:pt x="149958" y="36984"/>
                  <a:pt x="149958" y="81893"/>
                </a:cubicBezTo>
                <a:cubicBezTo>
                  <a:pt x="153899" y="80572"/>
                  <a:pt x="157840" y="80572"/>
                  <a:pt x="163096" y="80572"/>
                </a:cubicBezTo>
                <a:cubicBezTo>
                  <a:pt x="180175" y="80572"/>
                  <a:pt x="194627" y="92460"/>
                  <a:pt x="199882" y="106989"/>
                </a:cubicBezTo>
                <a:cubicBezTo>
                  <a:pt x="203823" y="105668"/>
                  <a:pt x="207765" y="104347"/>
                  <a:pt x="213020" y="104347"/>
                </a:cubicBezTo>
                <a:cubicBezTo>
                  <a:pt x="231413" y="104347"/>
                  <a:pt x="245865" y="117556"/>
                  <a:pt x="249806" y="134727"/>
                </a:cubicBezTo>
                <a:cubicBezTo>
                  <a:pt x="253747" y="133406"/>
                  <a:pt x="257689" y="132085"/>
                  <a:pt x="262944" y="132085"/>
                </a:cubicBezTo>
                <a:cubicBezTo>
                  <a:pt x="283965" y="132085"/>
                  <a:pt x="299730" y="149256"/>
                  <a:pt x="299730" y="170390"/>
                </a:cubicBezTo>
                <a:cubicBezTo>
                  <a:pt x="299730" y="170390"/>
                  <a:pt x="299730" y="170390"/>
                  <a:pt x="299730" y="173032"/>
                </a:cubicBezTo>
                <a:cubicBezTo>
                  <a:pt x="299730" y="173032"/>
                  <a:pt x="299730" y="173032"/>
                  <a:pt x="299730" y="243037"/>
                </a:cubicBezTo>
                <a:cubicBezTo>
                  <a:pt x="299730" y="294550"/>
                  <a:pt x="257689" y="338138"/>
                  <a:pt x="205137" y="338138"/>
                </a:cubicBezTo>
                <a:cubicBezTo>
                  <a:pt x="205137" y="338138"/>
                  <a:pt x="205137" y="338138"/>
                  <a:pt x="139447" y="338138"/>
                </a:cubicBezTo>
                <a:cubicBezTo>
                  <a:pt x="82954" y="338138"/>
                  <a:pt x="51423" y="277379"/>
                  <a:pt x="50109" y="274737"/>
                </a:cubicBezTo>
                <a:cubicBezTo>
                  <a:pt x="50109" y="274737"/>
                  <a:pt x="50109" y="274737"/>
                  <a:pt x="4126" y="180957"/>
                </a:cubicBezTo>
                <a:cubicBezTo>
                  <a:pt x="-5070" y="162465"/>
                  <a:pt x="1499" y="138689"/>
                  <a:pt x="19892" y="129443"/>
                </a:cubicBezTo>
                <a:cubicBezTo>
                  <a:pt x="30403" y="124160"/>
                  <a:pt x="40913" y="124160"/>
                  <a:pt x="51423" y="128123"/>
                </a:cubicBezTo>
                <a:cubicBezTo>
                  <a:pt x="60620" y="132085"/>
                  <a:pt x="68503" y="140010"/>
                  <a:pt x="75072" y="147935"/>
                </a:cubicBezTo>
                <a:cubicBezTo>
                  <a:pt x="75072" y="147935"/>
                  <a:pt x="75072" y="147935"/>
                  <a:pt x="75072" y="36984"/>
                </a:cubicBezTo>
                <a:cubicBezTo>
                  <a:pt x="75072" y="17171"/>
                  <a:pt x="92151" y="0"/>
                  <a:pt x="111858" y="0"/>
                </a:cubicBezTo>
                <a:close/>
              </a:path>
            </a:pathLst>
          </a:custGeom>
          <a:solidFill>
            <a:schemeClr val="tx1"/>
          </a:solidFill>
          <a:ln>
            <a:noFill/>
          </a:ln>
        </p:spPr>
        <p:txBody>
          <a:bodyPr/>
          <a:lstStyle/>
          <a:p>
            <a:endParaRPr lang="zh-CN" altLang="en-US"/>
          </a:p>
        </p:txBody>
      </p:sp>
      <p:cxnSp>
        <p:nvCxnSpPr>
          <p:cNvPr id="12" name="直接连接符 11"/>
          <p:cNvCxnSpPr/>
          <p:nvPr/>
        </p:nvCxnSpPr>
        <p:spPr>
          <a:xfrm flipH="1">
            <a:off x="7962915" y="3429000"/>
            <a:ext cx="1404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p:cNvCxnSpPr/>
          <p:nvPr/>
        </p:nvCxnSpPr>
        <p:spPr>
          <a:xfrm flipH="1">
            <a:off x="5308611" y="3429000"/>
            <a:ext cx="1404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flipH="1">
            <a:off x="2654307" y="3429000"/>
            <a:ext cx="1404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flipH="1">
            <a:off x="1" y="3429000"/>
            <a:ext cx="1404000"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16" name="文本框 15"/>
          <p:cNvSpPr txBox="1"/>
          <p:nvPr/>
        </p:nvSpPr>
        <p:spPr>
          <a:xfrm flipH="1">
            <a:off x="9744026" y="4481102"/>
            <a:ext cx="1415772" cy="461665"/>
          </a:xfrm>
          <a:prstGeom prst="rect">
            <a:avLst/>
          </a:prstGeom>
          <a:noFill/>
        </p:spPr>
        <p:txBody>
          <a:bodyPr wrap="none" rtlCol="0">
            <a:spAutoFit/>
          </a:bodyPr>
          <a:lstStyle/>
          <a:p>
            <a:pPr algn="ctr"/>
            <a:r>
              <a:rPr lang="zh-CN" altLang="en-US" sz="2400" dirty="0"/>
              <a:t>文字添加</a:t>
            </a:r>
            <a:endParaRPr lang="zh-CN" altLang="en-US" sz="2400" dirty="0"/>
          </a:p>
        </p:txBody>
      </p:sp>
      <p:sp>
        <p:nvSpPr>
          <p:cNvPr id="17" name="文本框 16"/>
          <p:cNvSpPr txBox="1"/>
          <p:nvPr/>
        </p:nvSpPr>
        <p:spPr>
          <a:xfrm flipH="1">
            <a:off x="6475988" y="2534817"/>
            <a:ext cx="1723549" cy="400110"/>
          </a:xfrm>
          <a:prstGeom prst="rect">
            <a:avLst/>
          </a:prstGeom>
          <a:noFill/>
        </p:spPr>
        <p:txBody>
          <a:bodyPr wrap="none" rtlCol="0">
            <a:spAutoFit/>
          </a:bodyPr>
          <a:lstStyle/>
          <a:p>
            <a:pPr algn="ctr"/>
            <a:r>
              <a:rPr lang="zh-CN" altLang="en-US" sz="2000" dirty="0"/>
              <a:t>文字添加此处</a:t>
            </a:r>
            <a:endParaRPr lang="zh-CN" altLang="en-US" sz="2000" dirty="0"/>
          </a:p>
        </p:txBody>
      </p:sp>
      <p:sp>
        <p:nvSpPr>
          <p:cNvPr id="18" name="文本框 17"/>
          <p:cNvSpPr txBox="1"/>
          <p:nvPr/>
        </p:nvSpPr>
        <p:spPr>
          <a:xfrm flipH="1">
            <a:off x="3821685" y="2534817"/>
            <a:ext cx="1723549" cy="400110"/>
          </a:xfrm>
          <a:prstGeom prst="rect">
            <a:avLst/>
          </a:prstGeom>
          <a:noFill/>
        </p:spPr>
        <p:txBody>
          <a:bodyPr wrap="none" rtlCol="0">
            <a:spAutoFit/>
          </a:bodyPr>
          <a:lstStyle/>
          <a:p>
            <a:pPr algn="ctr"/>
            <a:r>
              <a:rPr lang="zh-CN" altLang="en-US" sz="2000" dirty="0"/>
              <a:t>文字添加此处</a:t>
            </a:r>
            <a:endParaRPr lang="zh-CN" altLang="en-US" sz="2000" dirty="0"/>
          </a:p>
        </p:txBody>
      </p:sp>
      <p:sp>
        <p:nvSpPr>
          <p:cNvPr id="19" name="文本框 18"/>
          <p:cNvSpPr txBox="1"/>
          <p:nvPr/>
        </p:nvSpPr>
        <p:spPr>
          <a:xfrm flipH="1">
            <a:off x="1167381" y="2534817"/>
            <a:ext cx="1723549" cy="400110"/>
          </a:xfrm>
          <a:prstGeom prst="rect">
            <a:avLst/>
          </a:prstGeom>
          <a:noFill/>
        </p:spPr>
        <p:txBody>
          <a:bodyPr wrap="none" rtlCol="0">
            <a:spAutoFit/>
          </a:bodyPr>
          <a:lstStyle/>
          <a:p>
            <a:pPr algn="ctr"/>
            <a:r>
              <a:rPr lang="zh-CN" altLang="en-US" sz="2000" dirty="0"/>
              <a:t>文字添加此处</a:t>
            </a:r>
            <a:endParaRPr lang="zh-CN" altLang="en-US" sz="2000" dirty="0"/>
          </a:p>
        </p:txBody>
      </p:sp>
      <p:sp>
        <p:nvSpPr>
          <p:cNvPr id="24" name="矩形 23"/>
          <p:cNvSpPr/>
          <p:nvPr/>
        </p:nvSpPr>
        <p:spPr>
          <a:xfrm>
            <a:off x="874713" y="3846044"/>
            <a:ext cx="2308886" cy="867930"/>
          </a:xfrm>
          <a:prstGeom prst="rect">
            <a:avLst/>
          </a:prstGeom>
        </p:spPr>
        <p:txBody>
          <a:bodyPr wrap="square">
            <a:spAutoFit/>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a:t>
            </a:r>
            <a:endParaRPr lang="zh-CN" altLang="en-US" sz="1400" dirty="0">
              <a:solidFill>
                <a:schemeClr val="tx1">
                  <a:lumMod val="50000"/>
                  <a:lumOff val="50000"/>
                </a:schemeClr>
              </a:solidFill>
            </a:endParaRPr>
          </a:p>
        </p:txBody>
      </p:sp>
      <p:sp>
        <p:nvSpPr>
          <p:cNvPr id="25" name="矩形 24"/>
          <p:cNvSpPr/>
          <p:nvPr/>
        </p:nvSpPr>
        <p:spPr>
          <a:xfrm>
            <a:off x="3529016" y="3846044"/>
            <a:ext cx="2308886" cy="867930"/>
          </a:xfrm>
          <a:prstGeom prst="rect">
            <a:avLst/>
          </a:prstGeom>
        </p:spPr>
        <p:txBody>
          <a:bodyPr wrap="square">
            <a:spAutoFit/>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a:t>
            </a:r>
            <a:endParaRPr lang="zh-CN" altLang="en-US" sz="1400" dirty="0">
              <a:solidFill>
                <a:schemeClr val="tx1">
                  <a:lumMod val="50000"/>
                  <a:lumOff val="50000"/>
                </a:schemeClr>
              </a:solidFill>
            </a:endParaRPr>
          </a:p>
        </p:txBody>
      </p:sp>
      <p:sp>
        <p:nvSpPr>
          <p:cNvPr id="26" name="矩形 25"/>
          <p:cNvSpPr/>
          <p:nvPr/>
        </p:nvSpPr>
        <p:spPr>
          <a:xfrm>
            <a:off x="6183320" y="3846044"/>
            <a:ext cx="2308886" cy="867930"/>
          </a:xfrm>
          <a:prstGeom prst="rect">
            <a:avLst/>
          </a:prstGeom>
        </p:spPr>
        <p:txBody>
          <a:bodyPr wrap="square">
            <a:spAutoFit/>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a:t>
            </a:r>
            <a:endParaRPr lang="zh-CN" altLang="en-US" sz="1400" dirty="0">
              <a:solidFill>
                <a:schemeClr val="tx1">
                  <a:lumMod val="50000"/>
                  <a:lumOff val="50000"/>
                </a:schemeClr>
              </a:solidFill>
            </a:endParaRPr>
          </a:p>
        </p:txBody>
      </p:sp>
      <p:sp>
        <p:nvSpPr>
          <p:cNvPr id="27" name="文本框 26"/>
          <p:cNvSpPr txBox="1"/>
          <p:nvPr/>
        </p:nvSpPr>
        <p:spPr>
          <a:xfrm flipH="1">
            <a:off x="6624659" y="5131017"/>
            <a:ext cx="1426210" cy="706755"/>
          </a:xfrm>
          <a:prstGeom prst="rect">
            <a:avLst/>
          </a:prstGeom>
          <a:noFill/>
        </p:spPr>
        <p:txBody>
          <a:bodyPr wrap="none" rtlCol="0">
            <a:spAutoFit/>
          </a:bodyPr>
          <a:lstStyle/>
          <a:p>
            <a:pPr algn="ctr"/>
            <a:r>
              <a:rPr lang="en-US" altLang="zh-CN" sz="4000" dirty="0">
                <a:solidFill>
                  <a:schemeClr val="bg1">
                    <a:lumMod val="85000"/>
                  </a:schemeClr>
                </a:solidFill>
              </a:rPr>
              <a:t>20XX</a:t>
            </a:r>
            <a:endParaRPr lang="zh-CN" altLang="en-US" sz="4000" dirty="0">
              <a:solidFill>
                <a:schemeClr val="bg1">
                  <a:lumMod val="85000"/>
                </a:schemeClr>
              </a:solidFill>
            </a:endParaRPr>
          </a:p>
        </p:txBody>
      </p:sp>
      <p:sp>
        <p:nvSpPr>
          <p:cNvPr id="28" name="文本框 27"/>
          <p:cNvSpPr txBox="1"/>
          <p:nvPr/>
        </p:nvSpPr>
        <p:spPr>
          <a:xfrm flipH="1">
            <a:off x="3970355" y="5131017"/>
            <a:ext cx="1426210" cy="706755"/>
          </a:xfrm>
          <a:prstGeom prst="rect">
            <a:avLst/>
          </a:prstGeom>
          <a:noFill/>
        </p:spPr>
        <p:txBody>
          <a:bodyPr wrap="none" rtlCol="0">
            <a:spAutoFit/>
          </a:bodyPr>
          <a:lstStyle/>
          <a:p>
            <a:pPr algn="ctr"/>
            <a:r>
              <a:rPr lang="en-US" altLang="zh-CN" sz="4000" dirty="0">
                <a:solidFill>
                  <a:schemeClr val="bg1">
                    <a:lumMod val="85000"/>
                  </a:schemeClr>
                </a:solidFill>
              </a:rPr>
              <a:t>20XX</a:t>
            </a:r>
            <a:endParaRPr lang="zh-CN" altLang="en-US" sz="4000" dirty="0">
              <a:solidFill>
                <a:schemeClr val="bg1">
                  <a:lumMod val="85000"/>
                </a:schemeClr>
              </a:solidFill>
            </a:endParaRPr>
          </a:p>
        </p:txBody>
      </p:sp>
      <p:sp>
        <p:nvSpPr>
          <p:cNvPr id="29" name="文本框 28"/>
          <p:cNvSpPr txBox="1"/>
          <p:nvPr/>
        </p:nvSpPr>
        <p:spPr>
          <a:xfrm flipH="1">
            <a:off x="1316050" y="5131017"/>
            <a:ext cx="1426210" cy="706755"/>
          </a:xfrm>
          <a:prstGeom prst="rect">
            <a:avLst/>
          </a:prstGeom>
          <a:noFill/>
        </p:spPr>
        <p:txBody>
          <a:bodyPr wrap="none" rtlCol="0">
            <a:spAutoFit/>
          </a:bodyPr>
          <a:lstStyle/>
          <a:p>
            <a:pPr algn="ctr"/>
            <a:r>
              <a:rPr lang="en-US" altLang="zh-CN" sz="4000" dirty="0">
                <a:solidFill>
                  <a:schemeClr val="bg1">
                    <a:lumMod val="85000"/>
                  </a:schemeClr>
                </a:solidFill>
              </a:rPr>
              <a:t>20XX</a:t>
            </a:r>
            <a:endParaRPr lang="zh-CN" altLang="en-US" sz="4000" dirty="0">
              <a:solidFill>
                <a:schemeClr val="bg1">
                  <a:lumMod val="85000"/>
                </a:schemeClr>
              </a:solidFill>
            </a:endParaRPr>
          </a:p>
        </p:txBody>
      </p:sp>
    </p:spTree>
  </p:cSld>
  <p:clrMapOvr>
    <a:masterClrMapping/>
  </p:clrMapOvr>
  <p:transition spd="slow" advTm="3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ppt_y</p:attrName>
                                        </p:attrNameLst>
                                      </p:cBhvr>
                                      <p:tavLst>
                                        <p:tav tm="0">
                                          <p:val>
                                            <p:strVal val="#ppt_y-#ppt_h*1.125000"/>
                                          </p:val>
                                        </p:tav>
                                        <p:tav tm="100000">
                                          <p:val>
                                            <p:strVal val="#ppt_y"/>
                                          </p:val>
                                        </p:tav>
                                      </p:tavLst>
                                    </p:anim>
                                    <p:animEffect transition="in" filter="wipe(down)">
                                      <p:cBhvr>
                                        <p:cTn id="12" dur="500"/>
                                        <p:tgtEl>
                                          <p:spTgt spid="24"/>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p:tgtEl>
                                          <p:spTgt spid="18"/>
                                        </p:tgtEl>
                                        <p:attrNameLst>
                                          <p:attrName>ppt_y</p:attrName>
                                        </p:attrNameLst>
                                      </p:cBhvr>
                                      <p:tavLst>
                                        <p:tav tm="0">
                                          <p:val>
                                            <p:strVal val="#ppt_y+#ppt_h*1.125000"/>
                                          </p:val>
                                        </p:tav>
                                        <p:tav tm="100000">
                                          <p:val>
                                            <p:strVal val="#ppt_y"/>
                                          </p:val>
                                        </p:tav>
                                      </p:tavLst>
                                    </p:anim>
                                    <p:animEffect transition="in" filter="wipe(up)">
                                      <p:cBhvr>
                                        <p:cTn id="17" dur="500"/>
                                        <p:tgtEl>
                                          <p:spTgt spid="18"/>
                                        </p:tgtEl>
                                      </p:cBhvr>
                                    </p:animEffect>
                                  </p:childTnLst>
                                </p:cTn>
                              </p:par>
                              <p:par>
                                <p:cTn id="18" presetID="12" presetClass="entr" presetSubtype="1"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p:tgtEl>
                                          <p:spTgt spid="25"/>
                                        </p:tgtEl>
                                        <p:attrNameLst>
                                          <p:attrName>ppt_y</p:attrName>
                                        </p:attrNameLst>
                                      </p:cBhvr>
                                      <p:tavLst>
                                        <p:tav tm="0">
                                          <p:val>
                                            <p:strVal val="#ppt_y-#ppt_h*1.125000"/>
                                          </p:val>
                                        </p:tav>
                                        <p:tav tm="100000">
                                          <p:val>
                                            <p:strVal val="#ppt_y"/>
                                          </p:val>
                                        </p:tav>
                                      </p:tavLst>
                                    </p:anim>
                                    <p:animEffect transition="in" filter="wipe(down)">
                                      <p:cBhvr>
                                        <p:cTn id="21" dur="500"/>
                                        <p:tgtEl>
                                          <p:spTgt spid="25"/>
                                        </p:tgtEl>
                                      </p:cBhvr>
                                    </p:animEffect>
                                  </p:childTnLst>
                                </p:cTn>
                              </p:par>
                            </p:childTnLst>
                          </p:cTn>
                        </p:par>
                        <p:par>
                          <p:cTn id="22" fill="hold">
                            <p:stCondLst>
                              <p:cond delay="1000"/>
                            </p:stCondLst>
                            <p:childTnLst>
                              <p:par>
                                <p:cTn id="23" presetID="12" presetClass="entr" presetSubtype="4"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p:tgtEl>
                                          <p:spTgt spid="17"/>
                                        </p:tgtEl>
                                        <p:attrNameLst>
                                          <p:attrName>ppt_y</p:attrName>
                                        </p:attrNameLst>
                                      </p:cBhvr>
                                      <p:tavLst>
                                        <p:tav tm="0">
                                          <p:val>
                                            <p:strVal val="#ppt_y+#ppt_h*1.125000"/>
                                          </p:val>
                                        </p:tav>
                                        <p:tav tm="100000">
                                          <p:val>
                                            <p:strVal val="#ppt_y"/>
                                          </p:val>
                                        </p:tav>
                                      </p:tavLst>
                                    </p:anim>
                                    <p:animEffect transition="in" filter="wipe(up)">
                                      <p:cBhvr>
                                        <p:cTn id="26" dur="500"/>
                                        <p:tgtEl>
                                          <p:spTgt spid="17"/>
                                        </p:tgtEl>
                                      </p:cBhvr>
                                    </p:animEffect>
                                  </p:childTnLst>
                                </p:cTn>
                              </p:par>
                              <p:par>
                                <p:cTn id="27" presetID="12" presetClass="entr" presetSubtype="1"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p:tgtEl>
                                          <p:spTgt spid="26"/>
                                        </p:tgtEl>
                                        <p:attrNameLst>
                                          <p:attrName>ppt_y</p:attrName>
                                        </p:attrNameLst>
                                      </p:cBhvr>
                                      <p:tavLst>
                                        <p:tav tm="0">
                                          <p:val>
                                            <p:strVal val="#ppt_y-#ppt_h*1.125000"/>
                                          </p:val>
                                        </p:tav>
                                        <p:tav tm="100000">
                                          <p:val>
                                            <p:strVal val="#ppt_y"/>
                                          </p:val>
                                        </p:tav>
                                      </p:tavLst>
                                    </p:anim>
                                    <p:animEffect transition="in" filter="wipe(down)">
                                      <p:cBhvr>
                                        <p:cTn id="30" dur="500"/>
                                        <p:tgtEl>
                                          <p:spTgt spid="26"/>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4" grpId="0"/>
      <p:bldP spid="25"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20581" y="407520"/>
            <a:ext cx="5603270" cy="786658"/>
            <a:chOff x="3320581" y="694122"/>
            <a:chExt cx="5603270" cy="786658"/>
          </a:xfrm>
        </p:grpSpPr>
        <p:sp>
          <p:nvSpPr>
            <p:cNvPr id="2" name="文本框 1"/>
            <p:cNvSpPr txBox="1"/>
            <p:nvPr/>
          </p:nvSpPr>
          <p:spPr>
            <a:xfrm>
              <a:off x="4388410" y="694122"/>
              <a:ext cx="3467616" cy="584775"/>
            </a:xfrm>
            <a:prstGeom prst="rect">
              <a:avLst/>
            </a:prstGeom>
            <a:noFill/>
          </p:spPr>
          <p:txBody>
            <a:bodyPr wrap="none" rtlCol="0">
              <a:spAutoFit/>
            </a:bodyPr>
            <a:lstStyle/>
            <a:p>
              <a:pPr algn="ctr"/>
              <a:r>
                <a:rPr lang="zh-CN" altLang="en-US" sz="3200" dirty="0"/>
                <a:t>标题文字添加此处</a:t>
              </a:r>
              <a:endParaRPr lang="zh-CN" altLang="en-US" sz="3200" dirty="0"/>
            </a:p>
          </p:txBody>
        </p:sp>
        <p:sp>
          <p:nvSpPr>
            <p:cNvPr id="3" name="文本框 2"/>
            <p:cNvSpPr txBox="1"/>
            <p:nvPr/>
          </p:nvSpPr>
          <p:spPr>
            <a:xfrm>
              <a:off x="3320581" y="1203973"/>
              <a:ext cx="5603270" cy="276807"/>
            </a:xfrm>
            <a:prstGeom prst="rect">
              <a:avLst/>
            </a:prstGeom>
            <a:noFill/>
          </p:spPr>
          <p:txBody>
            <a:bodyPr wrap="square" rtlCol="0">
              <a:spAutoFit/>
            </a:bodyPr>
            <a:lstStyle/>
            <a:p>
              <a:pPr algn="ctr">
                <a:lnSpc>
                  <a:spcPct val="120000"/>
                </a:lnSpc>
              </a:pPr>
              <a:r>
                <a:rPr lang="en-US" altLang="zh-CN" sz="1100" dirty="0">
                  <a:solidFill>
                    <a:schemeClr val="tx1">
                      <a:lumMod val="50000"/>
                      <a:lumOff val="50000"/>
                    </a:schemeClr>
                  </a:solidFill>
                </a:rPr>
                <a:t>This template is applicable to work summary, work plan, work report,</a:t>
              </a:r>
              <a:endParaRPr lang="zh-CN" altLang="en-US" sz="1100" dirty="0">
                <a:solidFill>
                  <a:schemeClr val="tx1">
                    <a:lumMod val="50000"/>
                    <a:lumOff val="50000"/>
                  </a:schemeClr>
                </a:solidFill>
              </a:endParaRPr>
            </a:p>
          </p:txBody>
        </p:sp>
      </p:grpSp>
      <p:grpSp>
        <p:nvGrpSpPr>
          <p:cNvPr id="62" name="组合 61"/>
          <p:cNvGrpSpPr/>
          <p:nvPr/>
        </p:nvGrpSpPr>
        <p:grpSpPr>
          <a:xfrm>
            <a:off x="874713" y="1704029"/>
            <a:ext cx="4771083" cy="888155"/>
            <a:chOff x="874713" y="1704029"/>
            <a:chExt cx="4771083" cy="888155"/>
          </a:xfrm>
        </p:grpSpPr>
        <p:sp>
          <p:nvSpPr>
            <p:cNvPr id="6" name="椭圆 5"/>
            <p:cNvSpPr/>
            <p:nvPr/>
          </p:nvSpPr>
          <p:spPr>
            <a:xfrm>
              <a:off x="874713" y="1845846"/>
              <a:ext cx="601161" cy="6011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android-with-two-arms-up_79421"/>
            <p:cNvSpPr>
              <a:spLocks noChangeAspect="1"/>
            </p:cNvSpPr>
            <p:nvPr/>
          </p:nvSpPr>
          <p:spPr bwMode="auto">
            <a:xfrm>
              <a:off x="972236" y="1943369"/>
              <a:ext cx="406115" cy="406115"/>
            </a:xfrm>
            <a:custGeom>
              <a:avLst/>
              <a:gdLst>
                <a:gd name="connsiteX0" fmla="*/ 290513 w 331788"/>
                <a:gd name="connsiteY0" fmla="*/ 268288 h 331788"/>
                <a:gd name="connsiteX1" fmla="*/ 285353 w 331788"/>
                <a:gd name="connsiteY1" fmla="*/ 269628 h 331788"/>
                <a:gd name="connsiteX2" fmla="*/ 280194 w 331788"/>
                <a:gd name="connsiteY2" fmla="*/ 270967 h 331788"/>
                <a:gd name="connsiteX3" fmla="*/ 272455 w 331788"/>
                <a:gd name="connsiteY3" fmla="*/ 279004 h 331788"/>
                <a:gd name="connsiteX4" fmla="*/ 271165 w 331788"/>
                <a:gd name="connsiteY4" fmla="*/ 284362 h 331788"/>
                <a:gd name="connsiteX5" fmla="*/ 269875 w 331788"/>
                <a:gd name="connsiteY5" fmla="*/ 289720 h 331788"/>
                <a:gd name="connsiteX6" fmla="*/ 290513 w 331788"/>
                <a:gd name="connsiteY6" fmla="*/ 311151 h 331788"/>
                <a:gd name="connsiteX7" fmla="*/ 311150 w 331788"/>
                <a:gd name="connsiteY7" fmla="*/ 289720 h 331788"/>
                <a:gd name="connsiteX8" fmla="*/ 290513 w 331788"/>
                <a:gd name="connsiteY8" fmla="*/ 268288 h 331788"/>
                <a:gd name="connsiteX9" fmla="*/ 41276 w 331788"/>
                <a:gd name="connsiteY9" fmla="*/ 268288 h 331788"/>
                <a:gd name="connsiteX10" fmla="*/ 20638 w 331788"/>
                <a:gd name="connsiteY10" fmla="*/ 289720 h 331788"/>
                <a:gd name="connsiteX11" fmla="*/ 41276 w 331788"/>
                <a:gd name="connsiteY11" fmla="*/ 311151 h 331788"/>
                <a:gd name="connsiteX12" fmla="*/ 61913 w 331788"/>
                <a:gd name="connsiteY12" fmla="*/ 289720 h 331788"/>
                <a:gd name="connsiteX13" fmla="*/ 60623 w 331788"/>
                <a:gd name="connsiteY13" fmla="*/ 284362 h 331788"/>
                <a:gd name="connsiteX14" fmla="*/ 59333 w 331788"/>
                <a:gd name="connsiteY14" fmla="*/ 279004 h 331788"/>
                <a:gd name="connsiteX15" fmla="*/ 51594 w 331788"/>
                <a:gd name="connsiteY15" fmla="*/ 270967 h 331788"/>
                <a:gd name="connsiteX16" fmla="*/ 46435 w 331788"/>
                <a:gd name="connsiteY16" fmla="*/ 269628 h 331788"/>
                <a:gd name="connsiteX17" fmla="*/ 41276 w 331788"/>
                <a:gd name="connsiteY17" fmla="*/ 268288 h 331788"/>
                <a:gd name="connsiteX18" fmla="*/ 142093 w 331788"/>
                <a:gd name="connsiteY18" fmla="*/ 106363 h 331788"/>
                <a:gd name="connsiteX19" fmla="*/ 126560 w 331788"/>
                <a:gd name="connsiteY19" fmla="*/ 110212 h 331788"/>
                <a:gd name="connsiteX20" fmla="*/ 112322 w 331788"/>
                <a:gd name="connsiteY20" fmla="*/ 125609 h 331788"/>
                <a:gd name="connsiteX21" fmla="*/ 108438 w 331788"/>
                <a:gd name="connsiteY21" fmla="*/ 139722 h 331788"/>
                <a:gd name="connsiteX22" fmla="*/ 108438 w 331788"/>
                <a:gd name="connsiteY22" fmla="*/ 144855 h 331788"/>
                <a:gd name="connsiteX23" fmla="*/ 109733 w 331788"/>
                <a:gd name="connsiteY23" fmla="*/ 155119 h 331788"/>
                <a:gd name="connsiteX24" fmla="*/ 99378 w 331788"/>
                <a:gd name="connsiteY24" fmla="*/ 156402 h 331788"/>
                <a:gd name="connsiteX25" fmla="*/ 82550 w 331788"/>
                <a:gd name="connsiteY25" fmla="*/ 175648 h 331788"/>
                <a:gd name="connsiteX26" fmla="*/ 82550 w 331788"/>
                <a:gd name="connsiteY26" fmla="*/ 180780 h 331788"/>
                <a:gd name="connsiteX27" fmla="*/ 101966 w 331788"/>
                <a:gd name="connsiteY27" fmla="*/ 200026 h 331788"/>
                <a:gd name="connsiteX28" fmla="*/ 231409 w 331788"/>
                <a:gd name="connsiteY28" fmla="*/ 200026 h 331788"/>
                <a:gd name="connsiteX29" fmla="*/ 250825 w 331788"/>
                <a:gd name="connsiteY29" fmla="*/ 180780 h 331788"/>
                <a:gd name="connsiteX30" fmla="*/ 250825 w 331788"/>
                <a:gd name="connsiteY30" fmla="*/ 175648 h 331788"/>
                <a:gd name="connsiteX31" fmla="*/ 231409 w 331788"/>
                <a:gd name="connsiteY31" fmla="*/ 156402 h 331788"/>
                <a:gd name="connsiteX32" fmla="*/ 213287 w 331788"/>
                <a:gd name="connsiteY32" fmla="*/ 156402 h 331788"/>
                <a:gd name="connsiteX33" fmla="*/ 210698 w 331788"/>
                <a:gd name="connsiteY33" fmla="*/ 148704 h 331788"/>
                <a:gd name="connsiteX34" fmla="*/ 206815 w 331788"/>
                <a:gd name="connsiteY34" fmla="*/ 141006 h 331788"/>
                <a:gd name="connsiteX35" fmla="*/ 188693 w 331788"/>
                <a:gd name="connsiteY35" fmla="*/ 133307 h 331788"/>
                <a:gd name="connsiteX36" fmla="*/ 186104 w 331788"/>
                <a:gd name="connsiteY36" fmla="*/ 134590 h 331788"/>
                <a:gd name="connsiteX37" fmla="*/ 182221 w 331788"/>
                <a:gd name="connsiteY37" fmla="*/ 134590 h 331788"/>
                <a:gd name="connsiteX38" fmla="*/ 177043 w 331788"/>
                <a:gd name="connsiteY38" fmla="*/ 137156 h 331788"/>
                <a:gd name="connsiteX39" fmla="*/ 173160 w 331788"/>
                <a:gd name="connsiteY39" fmla="*/ 128175 h 331788"/>
                <a:gd name="connsiteX40" fmla="*/ 142093 w 331788"/>
                <a:gd name="connsiteY40" fmla="*/ 106363 h 331788"/>
                <a:gd name="connsiteX41" fmla="*/ 290513 w 331788"/>
                <a:gd name="connsiteY41" fmla="*/ 20638 h 331788"/>
                <a:gd name="connsiteX42" fmla="*/ 269875 w 331788"/>
                <a:gd name="connsiteY42" fmla="*/ 41275 h 331788"/>
                <a:gd name="connsiteX43" fmla="*/ 271165 w 331788"/>
                <a:gd name="connsiteY43" fmla="*/ 46435 h 331788"/>
                <a:gd name="connsiteX44" fmla="*/ 272455 w 331788"/>
                <a:gd name="connsiteY44" fmla="*/ 51594 h 331788"/>
                <a:gd name="connsiteX45" fmla="*/ 280194 w 331788"/>
                <a:gd name="connsiteY45" fmla="*/ 59333 h 331788"/>
                <a:gd name="connsiteX46" fmla="*/ 285353 w 331788"/>
                <a:gd name="connsiteY46" fmla="*/ 60623 h 331788"/>
                <a:gd name="connsiteX47" fmla="*/ 290513 w 331788"/>
                <a:gd name="connsiteY47" fmla="*/ 61913 h 331788"/>
                <a:gd name="connsiteX48" fmla="*/ 311150 w 331788"/>
                <a:gd name="connsiteY48" fmla="*/ 41275 h 331788"/>
                <a:gd name="connsiteX49" fmla="*/ 290513 w 331788"/>
                <a:gd name="connsiteY49" fmla="*/ 20638 h 331788"/>
                <a:gd name="connsiteX50" fmla="*/ 41276 w 331788"/>
                <a:gd name="connsiteY50" fmla="*/ 20638 h 331788"/>
                <a:gd name="connsiteX51" fmla="*/ 20638 w 331788"/>
                <a:gd name="connsiteY51" fmla="*/ 41275 h 331788"/>
                <a:gd name="connsiteX52" fmla="*/ 41276 w 331788"/>
                <a:gd name="connsiteY52" fmla="*/ 61913 h 331788"/>
                <a:gd name="connsiteX53" fmla="*/ 46435 w 331788"/>
                <a:gd name="connsiteY53" fmla="*/ 60623 h 331788"/>
                <a:gd name="connsiteX54" fmla="*/ 51594 w 331788"/>
                <a:gd name="connsiteY54" fmla="*/ 59333 h 331788"/>
                <a:gd name="connsiteX55" fmla="*/ 59333 w 331788"/>
                <a:gd name="connsiteY55" fmla="*/ 51594 h 331788"/>
                <a:gd name="connsiteX56" fmla="*/ 60623 w 331788"/>
                <a:gd name="connsiteY56" fmla="*/ 46435 h 331788"/>
                <a:gd name="connsiteX57" fmla="*/ 61913 w 331788"/>
                <a:gd name="connsiteY57" fmla="*/ 41275 h 331788"/>
                <a:gd name="connsiteX58" fmla="*/ 41276 w 331788"/>
                <a:gd name="connsiteY58" fmla="*/ 20638 h 331788"/>
                <a:gd name="connsiteX59" fmla="*/ 41474 w 331788"/>
                <a:gd name="connsiteY59" fmla="*/ 0 h 331788"/>
                <a:gd name="connsiteX60" fmla="*/ 82947 w 331788"/>
                <a:gd name="connsiteY60" fmla="*/ 41473 h 331788"/>
                <a:gd name="connsiteX61" fmla="*/ 76467 w 331788"/>
                <a:gd name="connsiteY61" fmla="*/ 62210 h 331788"/>
                <a:gd name="connsiteX62" fmla="*/ 110164 w 331788"/>
                <a:gd name="connsiteY62" fmla="*/ 95907 h 331788"/>
                <a:gd name="connsiteX63" fmla="*/ 141269 w 331788"/>
                <a:gd name="connsiteY63" fmla="*/ 85539 h 331788"/>
                <a:gd name="connsiteX64" fmla="*/ 187927 w 331788"/>
                <a:gd name="connsiteY64" fmla="*/ 112756 h 331788"/>
                <a:gd name="connsiteX65" fmla="*/ 202183 w 331788"/>
                <a:gd name="connsiteY65" fmla="*/ 115348 h 331788"/>
                <a:gd name="connsiteX66" fmla="*/ 255321 w 331788"/>
                <a:gd name="connsiteY66" fmla="*/ 62210 h 331788"/>
                <a:gd name="connsiteX67" fmla="*/ 248841 w 331788"/>
                <a:gd name="connsiteY67" fmla="*/ 41473 h 331788"/>
                <a:gd name="connsiteX68" fmla="*/ 290315 w 331788"/>
                <a:gd name="connsiteY68" fmla="*/ 0 h 331788"/>
                <a:gd name="connsiteX69" fmla="*/ 331788 w 331788"/>
                <a:gd name="connsiteY69" fmla="*/ 41473 h 331788"/>
                <a:gd name="connsiteX70" fmla="*/ 290315 w 331788"/>
                <a:gd name="connsiteY70" fmla="*/ 82947 h 331788"/>
                <a:gd name="connsiteX71" fmla="*/ 269578 w 331788"/>
                <a:gd name="connsiteY71" fmla="*/ 76467 h 331788"/>
                <a:gd name="connsiteX72" fmla="*/ 220328 w 331788"/>
                <a:gd name="connsiteY72" fmla="*/ 125717 h 331788"/>
                <a:gd name="connsiteX73" fmla="*/ 226808 w 331788"/>
                <a:gd name="connsiteY73" fmla="*/ 136085 h 331788"/>
                <a:gd name="connsiteX74" fmla="*/ 230696 w 331788"/>
                <a:gd name="connsiteY74" fmla="*/ 136085 h 331788"/>
                <a:gd name="connsiteX75" fmla="*/ 270874 w 331788"/>
                <a:gd name="connsiteY75" fmla="*/ 176262 h 331788"/>
                <a:gd name="connsiteX76" fmla="*/ 270874 w 331788"/>
                <a:gd name="connsiteY76" fmla="*/ 181447 h 331788"/>
                <a:gd name="connsiteX77" fmla="*/ 235881 w 331788"/>
                <a:gd name="connsiteY77" fmla="*/ 221624 h 331788"/>
                <a:gd name="connsiteX78" fmla="*/ 269578 w 331788"/>
                <a:gd name="connsiteY78" fmla="*/ 255321 h 331788"/>
                <a:gd name="connsiteX79" fmla="*/ 290315 w 331788"/>
                <a:gd name="connsiteY79" fmla="*/ 248841 h 331788"/>
                <a:gd name="connsiteX80" fmla="*/ 331788 w 331788"/>
                <a:gd name="connsiteY80" fmla="*/ 290315 h 331788"/>
                <a:gd name="connsiteX81" fmla="*/ 290315 w 331788"/>
                <a:gd name="connsiteY81" fmla="*/ 331788 h 331788"/>
                <a:gd name="connsiteX82" fmla="*/ 248841 w 331788"/>
                <a:gd name="connsiteY82" fmla="*/ 290315 h 331788"/>
                <a:gd name="connsiteX83" fmla="*/ 255321 w 331788"/>
                <a:gd name="connsiteY83" fmla="*/ 269578 h 331788"/>
                <a:gd name="connsiteX84" fmla="*/ 207368 w 331788"/>
                <a:gd name="connsiteY84" fmla="*/ 221624 h 331788"/>
                <a:gd name="connsiteX85" fmla="*/ 124421 w 331788"/>
                <a:gd name="connsiteY85" fmla="*/ 221624 h 331788"/>
                <a:gd name="connsiteX86" fmla="*/ 76467 w 331788"/>
                <a:gd name="connsiteY86" fmla="*/ 269578 h 331788"/>
                <a:gd name="connsiteX87" fmla="*/ 82947 w 331788"/>
                <a:gd name="connsiteY87" fmla="*/ 290315 h 331788"/>
                <a:gd name="connsiteX88" fmla="*/ 41474 w 331788"/>
                <a:gd name="connsiteY88" fmla="*/ 331788 h 331788"/>
                <a:gd name="connsiteX89" fmla="*/ 0 w 331788"/>
                <a:gd name="connsiteY89" fmla="*/ 290315 h 331788"/>
                <a:gd name="connsiteX90" fmla="*/ 41474 w 331788"/>
                <a:gd name="connsiteY90" fmla="*/ 248841 h 331788"/>
                <a:gd name="connsiteX91" fmla="*/ 62210 w 331788"/>
                <a:gd name="connsiteY91" fmla="*/ 255321 h 331788"/>
                <a:gd name="connsiteX92" fmla="*/ 95907 w 331788"/>
                <a:gd name="connsiteY92" fmla="*/ 221624 h 331788"/>
                <a:gd name="connsiteX93" fmla="*/ 60914 w 331788"/>
                <a:gd name="connsiteY93" fmla="*/ 181447 h 331788"/>
                <a:gd name="connsiteX94" fmla="*/ 60914 w 331788"/>
                <a:gd name="connsiteY94" fmla="*/ 176262 h 331788"/>
                <a:gd name="connsiteX95" fmla="*/ 86835 w 331788"/>
                <a:gd name="connsiteY95" fmla="*/ 138677 h 331788"/>
                <a:gd name="connsiteX96" fmla="*/ 95907 w 331788"/>
                <a:gd name="connsiteY96" fmla="*/ 110164 h 331788"/>
                <a:gd name="connsiteX97" fmla="*/ 62210 w 331788"/>
                <a:gd name="connsiteY97" fmla="*/ 76467 h 331788"/>
                <a:gd name="connsiteX98" fmla="*/ 41474 w 331788"/>
                <a:gd name="connsiteY98" fmla="*/ 82947 h 331788"/>
                <a:gd name="connsiteX99" fmla="*/ 0 w 331788"/>
                <a:gd name="connsiteY99" fmla="*/ 41473 h 331788"/>
                <a:gd name="connsiteX100" fmla="*/ 41474 w 331788"/>
                <a:gd name="connsiteY10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31788" h="331788">
                  <a:moveTo>
                    <a:pt x="290513" y="268288"/>
                  </a:moveTo>
                  <a:cubicBezTo>
                    <a:pt x="289223" y="268288"/>
                    <a:pt x="286643" y="268288"/>
                    <a:pt x="285353" y="269628"/>
                  </a:cubicBezTo>
                  <a:cubicBezTo>
                    <a:pt x="284063" y="269628"/>
                    <a:pt x="281484" y="270967"/>
                    <a:pt x="280194" y="270967"/>
                  </a:cubicBezTo>
                  <a:cubicBezTo>
                    <a:pt x="277614" y="273646"/>
                    <a:pt x="275034" y="276325"/>
                    <a:pt x="272455" y="279004"/>
                  </a:cubicBezTo>
                  <a:cubicBezTo>
                    <a:pt x="272455" y="280343"/>
                    <a:pt x="271165" y="283022"/>
                    <a:pt x="271165" y="284362"/>
                  </a:cubicBezTo>
                  <a:cubicBezTo>
                    <a:pt x="269875" y="285701"/>
                    <a:pt x="269875" y="288380"/>
                    <a:pt x="269875" y="289720"/>
                  </a:cubicBezTo>
                  <a:cubicBezTo>
                    <a:pt x="269875" y="301775"/>
                    <a:pt x="278904" y="311151"/>
                    <a:pt x="290513" y="311151"/>
                  </a:cubicBezTo>
                  <a:cubicBezTo>
                    <a:pt x="302121" y="311151"/>
                    <a:pt x="311150" y="301775"/>
                    <a:pt x="311150" y="289720"/>
                  </a:cubicBezTo>
                  <a:cubicBezTo>
                    <a:pt x="311150" y="277664"/>
                    <a:pt x="302121" y="268288"/>
                    <a:pt x="290513" y="268288"/>
                  </a:cubicBezTo>
                  <a:close/>
                  <a:moveTo>
                    <a:pt x="41276" y="268288"/>
                  </a:moveTo>
                  <a:cubicBezTo>
                    <a:pt x="29667" y="268288"/>
                    <a:pt x="20638" y="277664"/>
                    <a:pt x="20638" y="289720"/>
                  </a:cubicBezTo>
                  <a:cubicBezTo>
                    <a:pt x="20638" y="301775"/>
                    <a:pt x="29667" y="311151"/>
                    <a:pt x="41276" y="311151"/>
                  </a:cubicBezTo>
                  <a:cubicBezTo>
                    <a:pt x="52884" y="311151"/>
                    <a:pt x="61913" y="301775"/>
                    <a:pt x="61913" y="289720"/>
                  </a:cubicBezTo>
                  <a:cubicBezTo>
                    <a:pt x="61913" y="288380"/>
                    <a:pt x="61913" y="285701"/>
                    <a:pt x="60623" y="284362"/>
                  </a:cubicBezTo>
                  <a:cubicBezTo>
                    <a:pt x="60623" y="283022"/>
                    <a:pt x="59333" y="280343"/>
                    <a:pt x="59333" y="279004"/>
                  </a:cubicBezTo>
                  <a:cubicBezTo>
                    <a:pt x="56754" y="276325"/>
                    <a:pt x="54174" y="273646"/>
                    <a:pt x="51594" y="270967"/>
                  </a:cubicBezTo>
                  <a:cubicBezTo>
                    <a:pt x="50304" y="270967"/>
                    <a:pt x="47725" y="269628"/>
                    <a:pt x="46435" y="269628"/>
                  </a:cubicBezTo>
                  <a:cubicBezTo>
                    <a:pt x="45145" y="268288"/>
                    <a:pt x="42565" y="268288"/>
                    <a:pt x="41276" y="268288"/>
                  </a:cubicBezTo>
                  <a:close/>
                  <a:moveTo>
                    <a:pt x="142093" y="106363"/>
                  </a:moveTo>
                  <a:cubicBezTo>
                    <a:pt x="135621" y="106363"/>
                    <a:pt x="130444" y="108929"/>
                    <a:pt x="126560" y="110212"/>
                  </a:cubicBezTo>
                  <a:cubicBezTo>
                    <a:pt x="120088" y="114061"/>
                    <a:pt x="114911" y="119194"/>
                    <a:pt x="112322" y="125609"/>
                  </a:cubicBezTo>
                  <a:cubicBezTo>
                    <a:pt x="109733" y="129458"/>
                    <a:pt x="108438" y="134590"/>
                    <a:pt x="108438" y="139722"/>
                  </a:cubicBezTo>
                  <a:cubicBezTo>
                    <a:pt x="108438" y="142289"/>
                    <a:pt x="108438" y="143572"/>
                    <a:pt x="108438" y="144855"/>
                  </a:cubicBezTo>
                  <a:cubicBezTo>
                    <a:pt x="108438" y="144855"/>
                    <a:pt x="108438" y="144855"/>
                    <a:pt x="109733" y="155119"/>
                  </a:cubicBezTo>
                  <a:cubicBezTo>
                    <a:pt x="109733" y="155119"/>
                    <a:pt x="109733" y="155119"/>
                    <a:pt x="99378" y="156402"/>
                  </a:cubicBezTo>
                  <a:cubicBezTo>
                    <a:pt x="89022" y="157685"/>
                    <a:pt x="82550" y="165384"/>
                    <a:pt x="82550" y="175648"/>
                  </a:cubicBezTo>
                  <a:cubicBezTo>
                    <a:pt x="82550" y="175648"/>
                    <a:pt x="82550" y="175648"/>
                    <a:pt x="82550" y="180780"/>
                  </a:cubicBezTo>
                  <a:cubicBezTo>
                    <a:pt x="82550" y="191045"/>
                    <a:pt x="90317" y="200026"/>
                    <a:pt x="101966" y="200026"/>
                  </a:cubicBezTo>
                  <a:cubicBezTo>
                    <a:pt x="101966" y="200026"/>
                    <a:pt x="101966" y="200026"/>
                    <a:pt x="231409" y="200026"/>
                  </a:cubicBezTo>
                  <a:cubicBezTo>
                    <a:pt x="243058" y="200026"/>
                    <a:pt x="250825" y="191045"/>
                    <a:pt x="250825" y="180780"/>
                  </a:cubicBezTo>
                  <a:cubicBezTo>
                    <a:pt x="250825" y="180780"/>
                    <a:pt x="250825" y="180780"/>
                    <a:pt x="250825" y="175648"/>
                  </a:cubicBezTo>
                  <a:cubicBezTo>
                    <a:pt x="250825" y="164101"/>
                    <a:pt x="243058" y="156402"/>
                    <a:pt x="231409" y="156402"/>
                  </a:cubicBezTo>
                  <a:cubicBezTo>
                    <a:pt x="231409" y="156402"/>
                    <a:pt x="231409" y="156402"/>
                    <a:pt x="213287" y="156402"/>
                  </a:cubicBezTo>
                  <a:cubicBezTo>
                    <a:pt x="213287" y="156402"/>
                    <a:pt x="213287" y="156402"/>
                    <a:pt x="210698" y="148704"/>
                  </a:cubicBezTo>
                  <a:cubicBezTo>
                    <a:pt x="209403" y="144855"/>
                    <a:pt x="208109" y="142289"/>
                    <a:pt x="206815" y="141006"/>
                  </a:cubicBezTo>
                  <a:cubicBezTo>
                    <a:pt x="200343" y="133307"/>
                    <a:pt x="192576" y="133307"/>
                    <a:pt x="188693" y="133307"/>
                  </a:cubicBezTo>
                  <a:cubicBezTo>
                    <a:pt x="187398" y="133307"/>
                    <a:pt x="187398" y="133307"/>
                    <a:pt x="186104" y="134590"/>
                  </a:cubicBezTo>
                  <a:cubicBezTo>
                    <a:pt x="186104" y="134590"/>
                    <a:pt x="186104" y="134590"/>
                    <a:pt x="182221" y="134590"/>
                  </a:cubicBezTo>
                  <a:cubicBezTo>
                    <a:pt x="182221" y="134590"/>
                    <a:pt x="182221" y="134590"/>
                    <a:pt x="177043" y="137156"/>
                  </a:cubicBezTo>
                  <a:cubicBezTo>
                    <a:pt x="177043" y="137156"/>
                    <a:pt x="177043" y="137156"/>
                    <a:pt x="173160" y="128175"/>
                  </a:cubicBezTo>
                  <a:cubicBezTo>
                    <a:pt x="167982" y="115344"/>
                    <a:pt x="156332" y="106363"/>
                    <a:pt x="142093" y="106363"/>
                  </a:cubicBezTo>
                  <a:close/>
                  <a:moveTo>
                    <a:pt x="290513" y="20638"/>
                  </a:moveTo>
                  <a:cubicBezTo>
                    <a:pt x="278904" y="20638"/>
                    <a:pt x="269875" y="29667"/>
                    <a:pt x="269875" y="41275"/>
                  </a:cubicBezTo>
                  <a:cubicBezTo>
                    <a:pt x="269875" y="42565"/>
                    <a:pt x="269875" y="45145"/>
                    <a:pt x="271165" y="46435"/>
                  </a:cubicBezTo>
                  <a:cubicBezTo>
                    <a:pt x="271165" y="47725"/>
                    <a:pt x="272455" y="50304"/>
                    <a:pt x="272455" y="51594"/>
                  </a:cubicBezTo>
                  <a:cubicBezTo>
                    <a:pt x="275034" y="54174"/>
                    <a:pt x="277614" y="56754"/>
                    <a:pt x="280194" y="59333"/>
                  </a:cubicBezTo>
                  <a:cubicBezTo>
                    <a:pt x="281484" y="59333"/>
                    <a:pt x="284063" y="60623"/>
                    <a:pt x="285353" y="60623"/>
                  </a:cubicBezTo>
                  <a:cubicBezTo>
                    <a:pt x="286643" y="61913"/>
                    <a:pt x="289223" y="61913"/>
                    <a:pt x="290513" y="61913"/>
                  </a:cubicBezTo>
                  <a:cubicBezTo>
                    <a:pt x="302121" y="61913"/>
                    <a:pt x="311150" y="52884"/>
                    <a:pt x="311150" y="41275"/>
                  </a:cubicBezTo>
                  <a:cubicBezTo>
                    <a:pt x="311150" y="29667"/>
                    <a:pt x="302121" y="20638"/>
                    <a:pt x="290513" y="20638"/>
                  </a:cubicBezTo>
                  <a:close/>
                  <a:moveTo>
                    <a:pt x="41276" y="20638"/>
                  </a:moveTo>
                  <a:cubicBezTo>
                    <a:pt x="29667" y="20638"/>
                    <a:pt x="20638" y="29667"/>
                    <a:pt x="20638" y="41275"/>
                  </a:cubicBezTo>
                  <a:cubicBezTo>
                    <a:pt x="20638" y="52884"/>
                    <a:pt x="29667" y="61913"/>
                    <a:pt x="41276" y="61913"/>
                  </a:cubicBezTo>
                  <a:cubicBezTo>
                    <a:pt x="42565" y="61913"/>
                    <a:pt x="45145" y="61913"/>
                    <a:pt x="46435" y="60623"/>
                  </a:cubicBezTo>
                  <a:cubicBezTo>
                    <a:pt x="47725" y="60623"/>
                    <a:pt x="50304" y="59333"/>
                    <a:pt x="51594" y="59333"/>
                  </a:cubicBezTo>
                  <a:cubicBezTo>
                    <a:pt x="54174" y="56754"/>
                    <a:pt x="56754" y="54174"/>
                    <a:pt x="59333" y="51594"/>
                  </a:cubicBezTo>
                  <a:cubicBezTo>
                    <a:pt x="60623" y="50304"/>
                    <a:pt x="60623" y="47725"/>
                    <a:pt x="60623" y="46435"/>
                  </a:cubicBezTo>
                  <a:cubicBezTo>
                    <a:pt x="61913" y="45145"/>
                    <a:pt x="61913" y="42565"/>
                    <a:pt x="61913" y="41275"/>
                  </a:cubicBezTo>
                  <a:cubicBezTo>
                    <a:pt x="61913" y="29667"/>
                    <a:pt x="52884" y="20638"/>
                    <a:pt x="41276" y="20638"/>
                  </a:cubicBezTo>
                  <a:close/>
                  <a:moveTo>
                    <a:pt x="41474" y="0"/>
                  </a:moveTo>
                  <a:cubicBezTo>
                    <a:pt x="64802" y="0"/>
                    <a:pt x="82947" y="18145"/>
                    <a:pt x="82947" y="41473"/>
                  </a:cubicBezTo>
                  <a:cubicBezTo>
                    <a:pt x="82947" y="49250"/>
                    <a:pt x="80355" y="55730"/>
                    <a:pt x="76467" y="62210"/>
                  </a:cubicBezTo>
                  <a:cubicBezTo>
                    <a:pt x="76467" y="62210"/>
                    <a:pt x="76467" y="62210"/>
                    <a:pt x="110164" y="95907"/>
                  </a:cubicBezTo>
                  <a:cubicBezTo>
                    <a:pt x="119236" y="89427"/>
                    <a:pt x="129605" y="85539"/>
                    <a:pt x="141269" y="85539"/>
                  </a:cubicBezTo>
                  <a:cubicBezTo>
                    <a:pt x="160710" y="85539"/>
                    <a:pt x="178854" y="95907"/>
                    <a:pt x="187927" y="112756"/>
                  </a:cubicBezTo>
                  <a:cubicBezTo>
                    <a:pt x="193111" y="112756"/>
                    <a:pt x="196999" y="112756"/>
                    <a:pt x="202183" y="115348"/>
                  </a:cubicBezTo>
                  <a:cubicBezTo>
                    <a:pt x="202183" y="115348"/>
                    <a:pt x="202183" y="115348"/>
                    <a:pt x="255321" y="62210"/>
                  </a:cubicBezTo>
                  <a:cubicBezTo>
                    <a:pt x="251433" y="55730"/>
                    <a:pt x="248841" y="49250"/>
                    <a:pt x="248841" y="41473"/>
                  </a:cubicBezTo>
                  <a:cubicBezTo>
                    <a:pt x="248841" y="18145"/>
                    <a:pt x="266986" y="0"/>
                    <a:pt x="290315" y="0"/>
                  </a:cubicBezTo>
                  <a:cubicBezTo>
                    <a:pt x="313643" y="0"/>
                    <a:pt x="331788" y="18145"/>
                    <a:pt x="331788" y="41473"/>
                  </a:cubicBezTo>
                  <a:cubicBezTo>
                    <a:pt x="331788" y="64802"/>
                    <a:pt x="313643" y="82947"/>
                    <a:pt x="290315" y="82947"/>
                  </a:cubicBezTo>
                  <a:cubicBezTo>
                    <a:pt x="282538" y="82947"/>
                    <a:pt x="276058" y="80355"/>
                    <a:pt x="269578" y="76467"/>
                  </a:cubicBezTo>
                  <a:cubicBezTo>
                    <a:pt x="269578" y="76467"/>
                    <a:pt x="269578" y="76467"/>
                    <a:pt x="220328" y="125717"/>
                  </a:cubicBezTo>
                  <a:cubicBezTo>
                    <a:pt x="222920" y="128309"/>
                    <a:pt x="225512" y="132197"/>
                    <a:pt x="226808" y="136085"/>
                  </a:cubicBezTo>
                  <a:cubicBezTo>
                    <a:pt x="226808" y="136085"/>
                    <a:pt x="226808" y="136085"/>
                    <a:pt x="230696" y="136085"/>
                  </a:cubicBezTo>
                  <a:cubicBezTo>
                    <a:pt x="252729" y="136085"/>
                    <a:pt x="270874" y="154230"/>
                    <a:pt x="270874" y="176262"/>
                  </a:cubicBezTo>
                  <a:cubicBezTo>
                    <a:pt x="270874" y="176262"/>
                    <a:pt x="270874" y="176262"/>
                    <a:pt x="270874" y="181447"/>
                  </a:cubicBezTo>
                  <a:cubicBezTo>
                    <a:pt x="270874" y="202183"/>
                    <a:pt x="255321" y="219032"/>
                    <a:pt x="235881" y="221624"/>
                  </a:cubicBezTo>
                  <a:cubicBezTo>
                    <a:pt x="235881" y="221624"/>
                    <a:pt x="235881" y="221624"/>
                    <a:pt x="269578" y="255321"/>
                  </a:cubicBezTo>
                  <a:cubicBezTo>
                    <a:pt x="276058" y="251433"/>
                    <a:pt x="282538" y="248841"/>
                    <a:pt x="290315" y="248841"/>
                  </a:cubicBezTo>
                  <a:cubicBezTo>
                    <a:pt x="313643" y="248841"/>
                    <a:pt x="331788" y="266986"/>
                    <a:pt x="331788" y="290315"/>
                  </a:cubicBezTo>
                  <a:cubicBezTo>
                    <a:pt x="331788" y="313643"/>
                    <a:pt x="313643" y="331788"/>
                    <a:pt x="290315" y="331788"/>
                  </a:cubicBezTo>
                  <a:cubicBezTo>
                    <a:pt x="266986" y="331788"/>
                    <a:pt x="248841" y="313643"/>
                    <a:pt x="248841" y="290315"/>
                  </a:cubicBezTo>
                  <a:cubicBezTo>
                    <a:pt x="248841" y="282538"/>
                    <a:pt x="251433" y="276058"/>
                    <a:pt x="255321" y="269578"/>
                  </a:cubicBezTo>
                  <a:cubicBezTo>
                    <a:pt x="255321" y="269578"/>
                    <a:pt x="255321" y="269578"/>
                    <a:pt x="207368" y="221624"/>
                  </a:cubicBezTo>
                  <a:cubicBezTo>
                    <a:pt x="207368" y="221624"/>
                    <a:pt x="207368" y="221624"/>
                    <a:pt x="124421" y="221624"/>
                  </a:cubicBezTo>
                  <a:cubicBezTo>
                    <a:pt x="124421" y="221624"/>
                    <a:pt x="124421" y="221624"/>
                    <a:pt x="76467" y="269578"/>
                  </a:cubicBezTo>
                  <a:cubicBezTo>
                    <a:pt x="80355" y="276058"/>
                    <a:pt x="82947" y="282538"/>
                    <a:pt x="82947" y="290315"/>
                  </a:cubicBezTo>
                  <a:cubicBezTo>
                    <a:pt x="82947" y="313643"/>
                    <a:pt x="64802" y="331788"/>
                    <a:pt x="41474" y="331788"/>
                  </a:cubicBezTo>
                  <a:cubicBezTo>
                    <a:pt x="18145" y="331788"/>
                    <a:pt x="0" y="313643"/>
                    <a:pt x="0" y="290315"/>
                  </a:cubicBezTo>
                  <a:cubicBezTo>
                    <a:pt x="0" y="266986"/>
                    <a:pt x="18145" y="248841"/>
                    <a:pt x="41474" y="248841"/>
                  </a:cubicBezTo>
                  <a:cubicBezTo>
                    <a:pt x="49250" y="248841"/>
                    <a:pt x="55730" y="251433"/>
                    <a:pt x="62210" y="255321"/>
                  </a:cubicBezTo>
                  <a:cubicBezTo>
                    <a:pt x="62210" y="255321"/>
                    <a:pt x="62210" y="255321"/>
                    <a:pt x="95907" y="221624"/>
                  </a:cubicBezTo>
                  <a:cubicBezTo>
                    <a:pt x="76467" y="219032"/>
                    <a:pt x="60914" y="202183"/>
                    <a:pt x="60914" y="181447"/>
                  </a:cubicBezTo>
                  <a:cubicBezTo>
                    <a:pt x="60914" y="181447"/>
                    <a:pt x="60914" y="181447"/>
                    <a:pt x="60914" y="176262"/>
                  </a:cubicBezTo>
                  <a:cubicBezTo>
                    <a:pt x="60914" y="159414"/>
                    <a:pt x="71283" y="143861"/>
                    <a:pt x="86835" y="138677"/>
                  </a:cubicBezTo>
                  <a:cubicBezTo>
                    <a:pt x="86835" y="128309"/>
                    <a:pt x="90723" y="117940"/>
                    <a:pt x="95907" y="110164"/>
                  </a:cubicBezTo>
                  <a:cubicBezTo>
                    <a:pt x="95907" y="110164"/>
                    <a:pt x="95907" y="110164"/>
                    <a:pt x="62210" y="76467"/>
                  </a:cubicBezTo>
                  <a:cubicBezTo>
                    <a:pt x="55730" y="80355"/>
                    <a:pt x="49250" y="82947"/>
                    <a:pt x="41474" y="82947"/>
                  </a:cubicBezTo>
                  <a:cubicBezTo>
                    <a:pt x="18145" y="82947"/>
                    <a:pt x="0" y="64802"/>
                    <a:pt x="0" y="41473"/>
                  </a:cubicBezTo>
                  <a:cubicBezTo>
                    <a:pt x="0" y="18145"/>
                    <a:pt x="18145" y="0"/>
                    <a:pt x="41474" y="0"/>
                  </a:cubicBezTo>
                  <a:close/>
                </a:path>
              </a:pathLst>
            </a:custGeom>
            <a:solidFill>
              <a:schemeClr val="bg1"/>
            </a:solidFill>
            <a:ln>
              <a:noFill/>
            </a:ln>
          </p:spPr>
          <p:txBody>
            <a:bodyPr/>
            <a:lstStyle/>
            <a:p>
              <a:endParaRPr lang="zh-CN" altLang="en-US"/>
            </a:p>
          </p:txBody>
        </p:sp>
        <p:grpSp>
          <p:nvGrpSpPr>
            <p:cNvPr id="40" name="组合 39"/>
            <p:cNvGrpSpPr/>
            <p:nvPr/>
          </p:nvGrpSpPr>
          <p:grpSpPr>
            <a:xfrm>
              <a:off x="1573397" y="1704029"/>
              <a:ext cx="4072399" cy="888155"/>
              <a:chOff x="1647464" y="1679756"/>
              <a:chExt cx="4072399" cy="888155"/>
            </a:xfrm>
          </p:grpSpPr>
          <p:sp>
            <p:nvSpPr>
              <p:cNvPr id="38" name="矩形 37"/>
              <p:cNvSpPr/>
              <p:nvPr/>
            </p:nvSpPr>
            <p:spPr>
              <a:xfrm>
                <a:off x="1647464" y="2032380"/>
                <a:ext cx="4072399"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200" dirty="0">
                  <a:solidFill>
                    <a:schemeClr val="tx1">
                      <a:lumMod val="50000"/>
                      <a:lumOff val="50000"/>
                    </a:schemeClr>
                  </a:solidFill>
                </a:endParaRPr>
              </a:p>
            </p:txBody>
          </p:sp>
          <p:sp>
            <p:nvSpPr>
              <p:cNvPr id="39" name="矩形 38"/>
              <p:cNvSpPr/>
              <p:nvPr/>
            </p:nvSpPr>
            <p:spPr>
              <a:xfrm>
                <a:off x="1647465" y="1679756"/>
                <a:ext cx="2241974" cy="401264"/>
              </a:xfrm>
              <a:prstGeom prst="rect">
                <a:avLst/>
              </a:prstGeom>
            </p:spPr>
            <p:txBody>
              <a:bodyPr wrap="square">
                <a:spAutoFit/>
              </a:bodyPr>
              <a:lstStyle/>
              <a:p>
                <a:pPr algn="just">
                  <a:lnSpc>
                    <a:spcPct val="120000"/>
                  </a:lnSpc>
                </a:pPr>
                <a:r>
                  <a:rPr lang="zh-CN" altLang="en-US" dirty="0"/>
                  <a:t>标题文字添加</a:t>
                </a:r>
                <a:endParaRPr lang="zh-CN" altLang="en-US" dirty="0"/>
              </a:p>
            </p:txBody>
          </p:sp>
        </p:grpSp>
      </p:grpSp>
      <p:grpSp>
        <p:nvGrpSpPr>
          <p:cNvPr id="63" name="组合 62"/>
          <p:cNvGrpSpPr/>
          <p:nvPr/>
        </p:nvGrpSpPr>
        <p:grpSpPr>
          <a:xfrm>
            <a:off x="6096000" y="1704029"/>
            <a:ext cx="4771083" cy="888155"/>
            <a:chOff x="6096000" y="1704029"/>
            <a:chExt cx="4771083" cy="888155"/>
          </a:xfrm>
        </p:grpSpPr>
        <p:sp>
          <p:nvSpPr>
            <p:cNvPr id="30" name="椭圆 29"/>
            <p:cNvSpPr/>
            <p:nvPr/>
          </p:nvSpPr>
          <p:spPr>
            <a:xfrm>
              <a:off x="6096000" y="1845846"/>
              <a:ext cx="601161" cy="601161"/>
            </a:xfrm>
            <a:prstGeom prst="ellipse">
              <a:avLst/>
            </a:prstGeom>
            <a:solidFill>
              <a:srgbClr val="28B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android-with-two-arms-up_79421"/>
            <p:cNvSpPr>
              <a:spLocks noChangeAspect="1"/>
            </p:cNvSpPr>
            <p:nvPr/>
          </p:nvSpPr>
          <p:spPr bwMode="auto">
            <a:xfrm>
              <a:off x="6216588" y="1943369"/>
              <a:ext cx="359985" cy="406115"/>
            </a:xfrm>
            <a:custGeom>
              <a:avLst/>
              <a:gdLst>
                <a:gd name="connsiteX0" fmla="*/ 111313 w 299730"/>
                <a:gd name="connsiteY0" fmla="*/ 25400 h 338138"/>
                <a:gd name="connsiteX1" fmla="*/ 99482 w 299730"/>
                <a:gd name="connsiteY1" fmla="*/ 37263 h 338138"/>
                <a:gd name="connsiteX2" fmla="*/ 99482 w 299730"/>
                <a:gd name="connsiteY2" fmla="*/ 204657 h 338138"/>
                <a:gd name="connsiteX3" fmla="*/ 78447 w 299730"/>
                <a:gd name="connsiteY3" fmla="*/ 212565 h 338138"/>
                <a:gd name="connsiteX4" fmla="*/ 74503 w 299730"/>
                <a:gd name="connsiteY4" fmla="*/ 200703 h 338138"/>
                <a:gd name="connsiteX5" fmla="*/ 41637 w 299730"/>
                <a:gd name="connsiteY5" fmla="*/ 151934 h 338138"/>
                <a:gd name="connsiteX6" fmla="*/ 31120 w 299730"/>
                <a:gd name="connsiteY6" fmla="*/ 151934 h 338138"/>
                <a:gd name="connsiteX7" fmla="*/ 24546 w 299730"/>
                <a:gd name="connsiteY7" fmla="*/ 169069 h 338138"/>
                <a:gd name="connsiteX8" fmla="*/ 71874 w 299730"/>
                <a:gd name="connsiteY8" fmla="*/ 263970 h 338138"/>
                <a:gd name="connsiteX9" fmla="*/ 138921 w 299730"/>
                <a:gd name="connsiteY9" fmla="*/ 312738 h 338138"/>
                <a:gd name="connsiteX10" fmla="*/ 204654 w 299730"/>
                <a:gd name="connsiteY10" fmla="*/ 312738 h 338138"/>
                <a:gd name="connsiteX11" fmla="*/ 274330 w 299730"/>
                <a:gd name="connsiteY11" fmla="*/ 242881 h 338138"/>
                <a:gd name="connsiteX12" fmla="*/ 274330 w 299730"/>
                <a:gd name="connsiteY12" fmla="*/ 187522 h 338138"/>
                <a:gd name="connsiteX13" fmla="*/ 274330 w 299730"/>
                <a:gd name="connsiteY13" fmla="*/ 170387 h 338138"/>
                <a:gd name="connsiteX14" fmla="*/ 262498 w 299730"/>
                <a:gd name="connsiteY14" fmla="*/ 157206 h 338138"/>
                <a:gd name="connsiteX15" fmla="*/ 250666 w 299730"/>
                <a:gd name="connsiteY15" fmla="*/ 170387 h 338138"/>
                <a:gd name="connsiteX16" fmla="*/ 250666 w 299730"/>
                <a:gd name="connsiteY16" fmla="*/ 196748 h 338138"/>
                <a:gd name="connsiteX17" fmla="*/ 225688 w 299730"/>
                <a:gd name="connsiteY17" fmla="*/ 196748 h 338138"/>
                <a:gd name="connsiteX18" fmla="*/ 225688 w 299730"/>
                <a:gd name="connsiteY18" fmla="*/ 142708 h 338138"/>
                <a:gd name="connsiteX19" fmla="*/ 212542 w 299730"/>
                <a:gd name="connsiteY19" fmla="*/ 129527 h 338138"/>
                <a:gd name="connsiteX20" fmla="*/ 200710 w 299730"/>
                <a:gd name="connsiteY20" fmla="*/ 142708 h 338138"/>
                <a:gd name="connsiteX21" fmla="*/ 200710 w 299730"/>
                <a:gd name="connsiteY21" fmla="*/ 186204 h 338138"/>
                <a:gd name="connsiteX22" fmla="*/ 175731 w 299730"/>
                <a:gd name="connsiteY22" fmla="*/ 186204 h 338138"/>
                <a:gd name="connsiteX23" fmla="*/ 175731 w 299730"/>
                <a:gd name="connsiteY23" fmla="*/ 117665 h 338138"/>
                <a:gd name="connsiteX24" fmla="*/ 162585 w 299730"/>
                <a:gd name="connsiteY24" fmla="*/ 104484 h 338138"/>
                <a:gd name="connsiteX25" fmla="*/ 149438 w 299730"/>
                <a:gd name="connsiteY25" fmla="*/ 118983 h 338138"/>
                <a:gd name="connsiteX26" fmla="*/ 149438 w 299730"/>
                <a:gd name="connsiteY26" fmla="*/ 180932 h 338138"/>
                <a:gd name="connsiteX27" fmla="*/ 124460 w 299730"/>
                <a:gd name="connsiteY27" fmla="*/ 180932 h 338138"/>
                <a:gd name="connsiteX28" fmla="*/ 124460 w 299730"/>
                <a:gd name="connsiteY28" fmla="*/ 37263 h 338138"/>
                <a:gd name="connsiteX29" fmla="*/ 111313 w 299730"/>
                <a:gd name="connsiteY29" fmla="*/ 25400 h 338138"/>
                <a:gd name="connsiteX30" fmla="*/ 111858 w 299730"/>
                <a:gd name="connsiteY30" fmla="*/ 0 h 338138"/>
                <a:gd name="connsiteX31" fmla="*/ 149958 w 299730"/>
                <a:gd name="connsiteY31" fmla="*/ 36984 h 338138"/>
                <a:gd name="connsiteX32" fmla="*/ 149958 w 299730"/>
                <a:gd name="connsiteY32" fmla="*/ 81893 h 338138"/>
                <a:gd name="connsiteX33" fmla="*/ 163096 w 299730"/>
                <a:gd name="connsiteY33" fmla="*/ 80572 h 338138"/>
                <a:gd name="connsiteX34" fmla="*/ 199882 w 299730"/>
                <a:gd name="connsiteY34" fmla="*/ 106989 h 338138"/>
                <a:gd name="connsiteX35" fmla="*/ 213020 w 299730"/>
                <a:gd name="connsiteY35" fmla="*/ 104347 h 338138"/>
                <a:gd name="connsiteX36" fmla="*/ 249806 w 299730"/>
                <a:gd name="connsiteY36" fmla="*/ 134727 h 338138"/>
                <a:gd name="connsiteX37" fmla="*/ 262944 w 299730"/>
                <a:gd name="connsiteY37" fmla="*/ 132085 h 338138"/>
                <a:gd name="connsiteX38" fmla="*/ 299730 w 299730"/>
                <a:gd name="connsiteY38" fmla="*/ 170390 h 338138"/>
                <a:gd name="connsiteX39" fmla="*/ 299730 w 299730"/>
                <a:gd name="connsiteY39" fmla="*/ 173032 h 338138"/>
                <a:gd name="connsiteX40" fmla="*/ 299730 w 299730"/>
                <a:gd name="connsiteY40" fmla="*/ 243037 h 338138"/>
                <a:gd name="connsiteX41" fmla="*/ 205137 w 299730"/>
                <a:gd name="connsiteY41" fmla="*/ 338138 h 338138"/>
                <a:gd name="connsiteX42" fmla="*/ 139447 w 299730"/>
                <a:gd name="connsiteY42" fmla="*/ 338138 h 338138"/>
                <a:gd name="connsiteX43" fmla="*/ 50109 w 299730"/>
                <a:gd name="connsiteY43" fmla="*/ 274737 h 338138"/>
                <a:gd name="connsiteX44" fmla="*/ 4126 w 299730"/>
                <a:gd name="connsiteY44" fmla="*/ 180957 h 338138"/>
                <a:gd name="connsiteX45" fmla="*/ 19892 w 299730"/>
                <a:gd name="connsiteY45" fmla="*/ 129443 h 338138"/>
                <a:gd name="connsiteX46" fmla="*/ 51423 w 299730"/>
                <a:gd name="connsiteY46" fmla="*/ 128123 h 338138"/>
                <a:gd name="connsiteX47" fmla="*/ 75072 w 299730"/>
                <a:gd name="connsiteY47" fmla="*/ 147935 h 338138"/>
                <a:gd name="connsiteX48" fmla="*/ 75072 w 299730"/>
                <a:gd name="connsiteY48" fmla="*/ 36984 h 338138"/>
                <a:gd name="connsiteX49" fmla="*/ 111858 w 299730"/>
                <a:gd name="connsiteY49"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9730" h="338138">
                  <a:moveTo>
                    <a:pt x="111313" y="25400"/>
                  </a:moveTo>
                  <a:cubicBezTo>
                    <a:pt x="104740" y="25400"/>
                    <a:pt x="99482" y="30672"/>
                    <a:pt x="99482" y="37263"/>
                  </a:cubicBezTo>
                  <a:cubicBezTo>
                    <a:pt x="99482" y="37263"/>
                    <a:pt x="99482" y="37263"/>
                    <a:pt x="99482" y="204657"/>
                  </a:cubicBezTo>
                  <a:cubicBezTo>
                    <a:pt x="99482" y="204657"/>
                    <a:pt x="99482" y="204657"/>
                    <a:pt x="78447" y="212565"/>
                  </a:cubicBezTo>
                  <a:cubicBezTo>
                    <a:pt x="78447" y="212565"/>
                    <a:pt x="78447" y="212565"/>
                    <a:pt x="74503" y="200703"/>
                  </a:cubicBezTo>
                  <a:cubicBezTo>
                    <a:pt x="69245" y="184886"/>
                    <a:pt x="54783" y="157206"/>
                    <a:pt x="41637" y="151934"/>
                  </a:cubicBezTo>
                  <a:cubicBezTo>
                    <a:pt x="37693" y="150616"/>
                    <a:pt x="35064" y="150616"/>
                    <a:pt x="31120" y="151934"/>
                  </a:cubicBezTo>
                  <a:cubicBezTo>
                    <a:pt x="24546" y="155888"/>
                    <a:pt x="21917" y="162479"/>
                    <a:pt x="24546" y="169069"/>
                  </a:cubicBezTo>
                  <a:cubicBezTo>
                    <a:pt x="24546" y="169069"/>
                    <a:pt x="24546" y="169069"/>
                    <a:pt x="71874" y="263970"/>
                  </a:cubicBezTo>
                  <a:cubicBezTo>
                    <a:pt x="71874" y="265288"/>
                    <a:pt x="98167" y="312738"/>
                    <a:pt x="138921" y="312738"/>
                  </a:cubicBezTo>
                  <a:cubicBezTo>
                    <a:pt x="138921" y="312738"/>
                    <a:pt x="138921" y="312738"/>
                    <a:pt x="204654" y="312738"/>
                  </a:cubicBezTo>
                  <a:cubicBezTo>
                    <a:pt x="244093" y="312738"/>
                    <a:pt x="274330" y="281104"/>
                    <a:pt x="274330" y="242881"/>
                  </a:cubicBezTo>
                  <a:cubicBezTo>
                    <a:pt x="274330" y="242881"/>
                    <a:pt x="274330" y="242881"/>
                    <a:pt x="274330" y="187522"/>
                  </a:cubicBezTo>
                  <a:cubicBezTo>
                    <a:pt x="274330" y="187522"/>
                    <a:pt x="274330" y="187522"/>
                    <a:pt x="274330" y="170387"/>
                  </a:cubicBezTo>
                  <a:cubicBezTo>
                    <a:pt x="274330" y="162479"/>
                    <a:pt x="269072" y="157206"/>
                    <a:pt x="262498" y="157206"/>
                  </a:cubicBezTo>
                  <a:cubicBezTo>
                    <a:pt x="255925" y="157206"/>
                    <a:pt x="250666" y="162479"/>
                    <a:pt x="250666" y="170387"/>
                  </a:cubicBezTo>
                  <a:cubicBezTo>
                    <a:pt x="250666" y="170387"/>
                    <a:pt x="250666" y="170387"/>
                    <a:pt x="250666" y="196748"/>
                  </a:cubicBezTo>
                  <a:cubicBezTo>
                    <a:pt x="250666" y="196748"/>
                    <a:pt x="250666" y="196748"/>
                    <a:pt x="225688" y="196748"/>
                  </a:cubicBezTo>
                  <a:cubicBezTo>
                    <a:pt x="225688" y="196748"/>
                    <a:pt x="225688" y="196748"/>
                    <a:pt x="225688" y="142708"/>
                  </a:cubicBezTo>
                  <a:cubicBezTo>
                    <a:pt x="225688" y="136117"/>
                    <a:pt x="219115" y="129527"/>
                    <a:pt x="212542" y="129527"/>
                  </a:cubicBezTo>
                  <a:cubicBezTo>
                    <a:pt x="205968" y="129527"/>
                    <a:pt x="200710" y="136117"/>
                    <a:pt x="200710" y="142708"/>
                  </a:cubicBezTo>
                  <a:cubicBezTo>
                    <a:pt x="200710" y="142708"/>
                    <a:pt x="200710" y="142708"/>
                    <a:pt x="200710" y="186204"/>
                  </a:cubicBezTo>
                  <a:cubicBezTo>
                    <a:pt x="200710" y="186204"/>
                    <a:pt x="200710" y="186204"/>
                    <a:pt x="175731" y="186204"/>
                  </a:cubicBezTo>
                  <a:cubicBezTo>
                    <a:pt x="175731" y="186204"/>
                    <a:pt x="175731" y="186204"/>
                    <a:pt x="175731" y="117665"/>
                  </a:cubicBezTo>
                  <a:cubicBezTo>
                    <a:pt x="175731" y="111074"/>
                    <a:pt x="169158" y="104484"/>
                    <a:pt x="162585" y="104484"/>
                  </a:cubicBezTo>
                  <a:cubicBezTo>
                    <a:pt x="156012" y="104484"/>
                    <a:pt x="149438" y="111074"/>
                    <a:pt x="149438" y="118983"/>
                  </a:cubicBezTo>
                  <a:cubicBezTo>
                    <a:pt x="149438" y="118983"/>
                    <a:pt x="149438" y="118983"/>
                    <a:pt x="149438" y="180932"/>
                  </a:cubicBezTo>
                  <a:cubicBezTo>
                    <a:pt x="149438" y="180932"/>
                    <a:pt x="149438" y="180932"/>
                    <a:pt x="124460" y="180932"/>
                  </a:cubicBezTo>
                  <a:cubicBezTo>
                    <a:pt x="124460" y="180932"/>
                    <a:pt x="124460" y="180932"/>
                    <a:pt x="124460" y="37263"/>
                  </a:cubicBezTo>
                  <a:cubicBezTo>
                    <a:pt x="124460" y="30672"/>
                    <a:pt x="117887" y="25400"/>
                    <a:pt x="111313" y="25400"/>
                  </a:cubicBezTo>
                  <a:close/>
                  <a:moveTo>
                    <a:pt x="111858" y="0"/>
                  </a:moveTo>
                  <a:cubicBezTo>
                    <a:pt x="132878" y="0"/>
                    <a:pt x="149958" y="17171"/>
                    <a:pt x="149958" y="36984"/>
                  </a:cubicBezTo>
                  <a:cubicBezTo>
                    <a:pt x="149958" y="36984"/>
                    <a:pt x="149958" y="36984"/>
                    <a:pt x="149958" y="81893"/>
                  </a:cubicBezTo>
                  <a:cubicBezTo>
                    <a:pt x="153899" y="80572"/>
                    <a:pt x="157840" y="80572"/>
                    <a:pt x="163096" y="80572"/>
                  </a:cubicBezTo>
                  <a:cubicBezTo>
                    <a:pt x="180175" y="80572"/>
                    <a:pt x="194627" y="92460"/>
                    <a:pt x="199882" y="106989"/>
                  </a:cubicBezTo>
                  <a:cubicBezTo>
                    <a:pt x="203823" y="105668"/>
                    <a:pt x="207765" y="104347"/>
                    <a:pt x="213020" y="104347"/>
                  </a:cubicBezTo>
                  <a:cubicBezTo>
                    <a:pt x="231413" y="104347"/>
                    <a:pt x="245865" y="117556"/>
                    <a:pt x="249806" y="134727"/>
                  </a:cubicBezTo>
                  <a:cubicBezTo>
                    <a:pt x="253747" y="133406"/>
                    <a:pt x="257689" y="132085"/>
                    <a:pt x="262944" y="132085"/>
                  </a:cubicBezTo>
                  <a:cubicBezTo>
                    <a:pt x="283965" y="132085"/>
                    <a:pt x="299730" y="149256"/>
                    <a:pt x="299730" y="170390"/>
                  </a:cubicBezTo>
                  <a:cubicBezTo>
                    <a:pt x="299730" y="170390"/>
                    <a:pt x="299730" y="170390"/>
                    <a:pt x="299730" y="173032"/>
                  </a:cubicBezTo>
                  <a:cubicBezTo>
                    <a:pt x="299730" y="173032"/>
                    <a:pt x="299730" y="173032"/>
                    <a:pt x="299730" y="243037"/>
                  </a:cubicBezTo>
                  <a:cubicBezTo>
                    <a:pt x="299730" y="294550"/>
                    <a:pt x="257689" y="338138"/>
                    <a:pt x="205137" y="338138"/>
                  </a:cubicBezTo>
                  <a:cubicBezTo>
                    <a:pt x="205137" y="338138"/>
                    <a:pt x="205137" y="338138"/>
                    <a:pt x="139447" y="338138"/>
                  </a:cubicBezTo>
                  <a:cubicBezTo>
                    <a:pt x="82954" y="338138"/>
                    <a:pt x="51423" y="277379"/>
                    <a:pt x="50109" y="274737"/>
                  </a:cubicBezTo>
                  <a:cubicBezTo>
                    <a:pt x="50109" y="274737"/>
                    <a:pt x="50109" y="274737"/>
                    <a:pt x="4126" y="180957"/>
                  </a:cubicBezTo>
                  <a:cubicBezTo>
                    <a:pt x="-5070" y="162465"/>
                    <a:pt x="1499" y="138689"/>
                    <a:pt x="19892" y="129443"/>
                  </a:cubicBezTo>
                  <a:cubicBezTo>
                    <a:pt x="30403" y="124160"/>
                    <a:pt x="40913" y="124160"/>
                    <a:pt x="51423" y="128123"/>
                  </a:cubicBezTo>
                  <a:cubicBezTo>
                    <a:pt x="60620" y="132085"/>
                    <a:pt x="68503" y="140010"/>
                    <a:pt x="75072" y="147935"/>
                  </a:cubicBezTo>
                  <a:cubicBezTo>
                    <a:pt x="75072" y="147935"/>
                    <a:pt x="75072" y="147935"/>
                    <a:pt x="75072" y="36984"/>
                  </a:cubicBezTo>
                  <a:cubicBezTo>
                    <a:pt x="75072" y="17171"/>
                    <a:pt x="92151" y="0"/>
                    <a:pt x="111858" y="0"/>
                  </a:cubicBezTo>
                  <a:close/>
                </a:path>
              </a:pathLst>
            </a:custGeom>
            <a:solidFill>
              <a:schemeClr val="bg1"/>
            </a:solidFill>
            <a:ln>
              <a:noFill/>
            </a:ln>
          </p:spPr>
          <p:txBody>
            <a:bodyPr/>
            <a:lstStyle/>
            <a:p>
              <a:endParaRPr lang="zh-CN" altLang="en-US"/>
            </a:p>
          </p:txBody>
        </p:sp>
        <p:grpSp>
          <p:nvGrpSpPr>
            <p:cNvPr id="41" name="组合 40"/>
            <p:cNvGrpSpPr/>
            <p:nvPr/>
          </p:nvGrpSpPr>
          <p:grpSpPr>
            <a:xfrm>
              <a:off x="6794684" y="1704029"/>
              <a:ext cx="4072399" cy="888155"/>
              <a:chOff x="1647464" y="1679756"/>
              <a:chExt cx="4072399" cy="888155"/>
            </a:xfrm>
          </p:grpSpPr>
          <p:sp>
            <p:nvSpPr>
              <p:cNvPr id="42" name="矩形 41"/>
              <p:cNvSpPr/>
              <p:nvPr/>
            </p:nvSpPr>
            <p:spPr>
              <a:xfrm>
                <a:off x="1647464" y="2032380"/>
                <a:ext cx="4072399"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200" dirty="0">
                  <a:solidFill>
                    <a:schemeClr val="tx1">
                      <a:lumMod val="50000"/>
                      <a:lumOff val="50000"/>
                    </a:schemeClr>
                  </a:solidFill>
                </a:endParaRPr>
              </a:p>
            </p:txBody>
          </p:sp>
          <p:sp>
            <p:nvSpPr>
              <p:cNvPr id="43" name="矩形 42"/>
              <p:cNvSpPr/>
              <p:nvPr/>
            </p:nvSpPr>
            <p:spPr>
              <a:xfrm>
                <a:off x="1647465" y="1679756"/>
                <a:ext cx="2241974" cy="401264"/>
              </a:xfrm>
              <a:prstGeom prst="rect">
                <a:avLst/>
              </a:prstGeom>
            </p:spPr>
            <p:txBody>
              <a:bodyPr wrap="square">
                <a:spAutoFit/>
              </a:bodyPr>
              <a:lstStyle/>
              <a:p>
                <a:pPr algn="just">
                  <a:lnSpc>
                    <a:spcPct val="120000"/>
                  </a:lnSpc>
                </a:pPr>
                <a:r>
                  <a:rPr lang="zh-CN" altLang="en-US" dirty="0">
                    <a:solidFill>
                      <a:srgbClr val="28B3C6"/>
                    </a:solidFill>
                  </a:rPr>
                  <a:t>标题文字添加</a:t>
                </a:r>
                <a:endParaRPr lang="zh-CN" altLang="en-US" dirty="0">
                  <a:solidFill>
                    <a:srgbClr val="28B3C6"/>
                  </a:solidFill>
                </a:endParaRPr>
              </a:p>
            </p:txBody>
          </p:sp>
        </p:grpSp>
      </p:grpSp>
      <p:grpSp>
        <p:nvGrpSpPr>
          <p:cNvPr id="65" name="组合 64"/>
          <p:cNvGrpSpPr/>
          <p:nvPr/>
        </p:nvGrpSpPr>
        <p:grpSpPr>
          <a:xfrm>
            <a:off x="874713" y="3265161"/>
            <a:ext cx="4771083" cy="888155"/>
            <a:chOff x="874713" y="3265161"/>
            <a:chExt cx="4771083" cy="888155"/>
          </a:xfrm>
        </p:grpSpPr>
        <p:sp>
          <p:nvSpPr>
            <p:cNvPr id="24" name="椭圆 23"/>
            <p:cNvSpPr/>
            <p:nvPr/>
          </p:nvSpPr>
          <p:spPr>
            <a:xfrm>
              <a:off x="874713" y="3385888"/>
              <a:ext cx="601161" cy="60116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android-with-two-arms-up_79421"/>
            <p:cNvSpPr>
              <a:spLocks noChangeAspect="1"/>
            </p:cNvSpPr>
            <p:nvPr/>
          </p:nvSpPr>
          <p:spPr bwMode="auto">
            <a:xfrm>
              <a:off x="972236" y="3484365"/>
              <a:ext cx="406115" cy="404207"/>
            </a:xfrm>
            <a:custGeom>
              <a:avLst/>
              <a:gdLst>
                <a:gd name="connsiteX0" fmla="*/ 227235 w 338138"/>
                <a:gd name="connsiteY0" fmla="*/ 193733 h 336550"/>
                <a:gd name="connsiteX1" fmla="*/ 237615 w 338138"/>
                <a:gd name="connsiteY1" fmla="*/ 198670 h 336550"/>
                <a:gd name="connsiteX2" fmla="*/ 237615 w 338138"/>
                <a:gd name="connsiteY2" fmla="*/ 218417 h 336550"/>
                <a:gd name="connsiteX3" fmla="*/ 169069 w 338138"/>
                <a:gd name="connsiteY3" fmla="*/ 246062 h 336550"/>
                <a:gd name="connsiteX4" fmla="*/ 101841 w 338138"/>
                <a:gd name="connsiteY4" fmla="*/ 218417 h 336550"/>
                <a:gd name="connsiteX5" fmla="*/ 101841 w 338138"/>
                <a:gd name="connsiteY5" fmla="*/ 198670 h 336550"/>
                <a:gd name="connsiteX6" fmla="*/ 121614 w 338138"/>
                <a:gd name="connsiteY6" fmla="*/ 198670 h 336550"/>
                <a:gd name="connsiteX7" fmla="*/ 217843 w 338138"/>
                <a:gd name="connsiteY7" fmla="*/ 198670 h 336550"/>
                <a:gd name="connsiteX8" fmla="*/ 227235 w 338138"/>
                <a:gd name="connsiteY8" fmla="*/ 193733 h 336550"/>
                <a:gd name="connsiteX9" fmla="*/ 231775 w 338138"/>
                <a:gd name="connsiteY9" fmla="*/ 115887 h 336550"/>
                <a:gd name="connsiteX10" fmla="*/ 246063 w 338138"/>
                <a:gd name="connsiteY10" fmla="*/ 130175 h 336550"/>
                <a:gd name="connsiteX11" fmla="*/ 231775 w 338138"/>
                <a:gd name="connsiteY11" fmla="*/ 144463 h 336550"/>
                <a:gd name="connsiteX12" fmla="*/ 217487 w 338138"/>
                <a:gd name="connsiteY12" fmla="*/ 130175 h 336550"/>
                <a:gd name="connsiteX13" fmla="*/ 231775 w 338138"/>
                <a:gd name="connsiteY13" fmla="*/ 115887 h 336550"/>
                <a:gd name="connsiteX14" fmla="*/ 107157 w 338138"/>
                <a:gd name="connsiteY14" fmla="*/ 115887 h 336550"/>
                <a:gd name="connsiteX15" fmla="*/ 122239 w 338138"/>
                <a:gd name="connsiteY15" fmla="*/ 130175 h 336550"/>
                <a:gd name="connsiteX16" fmla="*/ 107157 w 338138"/>
                <a:gd name="connsiteY16" fmla="*/ 144463 h 336550"/>
                <a:gd name="connsiteX17" fmla="*/ 92075 w 338138"/>
                <a:gd name="connsiteY17" fmla="*/ 130175 h 336550"/>
                <a:gd name="connsiteX18" fmla="*/ 107157 w 338138"/>
                <a:gd name="connsiteY18" fmla="*/ 115887 h 336550"/>
                <a:gd name="connsiteX19" fmla="*/ 169069 w 338138"/>
                <a:gd name="connsiteY19" fmla="*/ 26987 h 336550"/>
                <a:gd name="connsiteX20" fmla="*/ 28575 w 338138"/>
                <a:gd name="connsiteY20" fmla="*/ 167481 h 336550"/>
                <a:gd name="connsiteX21" fmla="*/ 169069 w 338138"/>
                <a:gd name="connsiteY21" fmla="*/ 307975 h 336550"/>
                <a:gd name="connsiteX22" fmla="*/ 309563 w 338138"/>
                <a:gd name="connsiteY22" fmla="*/ 167481 h 336550"/>
                <a:gd name="connsiteX23" fmla="*/ 169069 w 338138"/>
                <a:gd name="connsiteY23" fmla="*/ 26987 h 336550"/>
                <a:gd name="connsiteX24" fmla="*/ 169069 w 338138"/>
                <a:gd name="connsiteY24" fmla="*/ 0 h 336550"/>
                <a:gd name="connsiteX25" fmla="*/ 338138 w 338138"/>
                <a:gd name="connsiteY25" fmla="*/ 168275 h 336550"/>
                <a:gd name="connsiteX26" fmla="*/ 169069 w 338138"/>
                <a:gd name="connsiteY26" fmla="*/ 336550 h 336550"/>
                <a:gd name="connsiteX27" fmla="*/ 0 w 338138"/>
                <a:gd name="connsiteY27" fmla="*/ 168275 h 336550"/>
                <a:gd name="connsiteX28" fmla="*/ 169069 w 338138"/>
                <a:gd name="connsiteY2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138" h="336550">
                  <a:moveTo>
                    <a:pt x="227235" y="193733"/>
                  </a:moveTo>
                  <a:cubicBezTo>
                    <a:pt x="230695" y="193733"/>
                    <a:pt x="234320" y="195378"/>
                    <a:pt x="237615" y="198670"/>
                  </a:cubicBezTo>
                  <a:cubicBezTo>
                    <a:pt x="242888" y="203935"/>
                    <a:pt x="242888" y="213151"/>
                    <a:pt x="237615" y="218417"/>
                  </a:cubicBezTo>
                  <a:cubicBezTo>
                    <a:pt x="217843" y="236847"/>
                    <a:pt x="192796" y="246062"/>
                    <a:pt x="169069" y="246062"/>
                  </a:cubicBezTo>
                  <a:cubicBezTo>
                    <a:pt x="145341" y="246062"/>
                    <a:pt x="120295" y="236847"/>
                    <a:pt x="101841" y="218417"/>
                  </a:cubicBezTo>
                  <a:cubicBezTo>
                    <a:pt x="95250" y="213151"/>
                    <a:pt x="95250" y="203935"/>
                    <a:pt x="101841" y="198670"/>
                  </a:cubicBezTo>
                  <a:cubicBezTo>
                    <a:pt x="107114" y="193404"/>
                    <a:pt x="116341" y="193404"/>
                    <a:pt x="121614" y="198670"/>
                  </a:cubicBezTo>
                  <a:cubicBezTo>
                    <a:pt x="147978" y="224999"/>
                    <a:pt x="190160" y="224999"/>
                    <a:pt x="217843" y="198670"/>
                  </a:cubicBezTo>
                  <a:cubicBezTo>
                    <a:pt x="220479" y="195378"/>
                    <a:pt x="223774" y="193733"/>
                    <a:pt x="227235" y="193733"/>
                  </a:cubicBezTo>
                  <a:close/>
                  <a:moveTo>
                    <a:pt x="231775" y="115887"/>
                  </a:moveTo>
                  <a:cubicBezTo>
                    <a:pt x="239666" y="115887"/>
                    <a:pt x="246063" y="122284"/>
                    <a:pt x="246063" y="130175"/>
                  </a:cubicBezTo>
                  <a:cubicBezTo>
                    <a:pt x="246063" y="138066"/>
                    <a:pt x="239666" y="144463"/>
                    <a:pt x="231775" y="144463"/>
                  </a:cubicBezTo>
                  <a:cubicBezTo>
                    <a:pt x="223884" y="144463"/>
                    <a:pt x="217487" y="138066"/>
                    <a:pt x="217487" y="130175"/>
                  </a:cubicBezTo>
                  <a:cubicBezTo>
                    <a:pt x="217487" y="122284"/>
                    <a:pt x="223884" y="115887"/>
                    <a:pt x="231775" y="115887"/>
                  </a:cubicBezTo>
                  <a:close/>
                  <a:moveTo>
                    <a:pt x="107157" y="115887"/>
                  </a:moveTo>
                  <a:cubicBezTo>
                    <a:pt x="115487" y="115887"/>
                    <a:pt x="122239" y="122284"/>
                    <a:pt x="122239" y="130175"/>
                  </a:cubicBezTo>
                  <a:cubicBezTo>
                    <a:pt x="122239" y="138066"/>
                    <a:pt x="115487" y="144463"/>
                    <a:pt x="107157" y="144463"/>
                  </a:cubicBezTo>
                  <a:cubicBezTo>
                    <a:pt x="98827" y="144463"/>
                    <a:pt x="92075" y="138066"/>
                    <a:pt x="92075" y="130175"/>
                  </a:cubicBezTo>
                  <a:cubicBezTo>
                    <a:pt x="92075" y="122284"/>
                    <a:pt x="98827" y="115887"/>
                    <a:pt x="107157" y="115887"/>
                  </a:cubicBezTo>
                  <a:close/>
                  <a:moveTo>
                    <a:pt x="169069" y="26987"/>
                  </a:moveTo>
                  <a:cubicBezTo>
                    <a:pt x="91476" y="26987"/>
                    <a:pt x="28575" y="89888"/>
                    <a:pt x="28575" y="167481"/>
                  </a:cubicBezTo>
                  <a:cubicBezTo>
                    <a:pt x="28575" y="245074"/>
                    <a:pt x="91476" y="307975"/>
                    <a:pt x="169069" y="307975"/>
                  </a:cubicBezTo>
                  <a:cubicBezTo>
                    <a:pt x="246662" y="307975"/>
                    <a:pt x="309563" y="245074"/>
                    <a:pt x="309563" y="167481"/>
                  </a:cubicBezTo>
                  <a:cubicBezTo>
                    <a:pt x="309563" y="89888"/>
                    <a:pt x="246662" y="26987"/>
                    <a:pt x="169069" y="26987"/>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txBody>
            <a:bodyPr/>
            <a:lstStyle/>
            <a:p>
              <a:endParaRPr lang="zh-CN" altLang="en-US"/>
            </a:p>
          </p:txBody>
        </p:sp>
        <p:grpSp>
          <p:nvGrpSpPr>
            <p:cNvPr id="44" name="组合 43"/>
            <p:cNvGrpSpPr/>
            <p:nvPr/>
          </p:nvGrpSpPr>
          <p:grpSpPr>
            <a:xfrm>
              <a:off x="1573397" y="3265161"/>
              <a:ext cx="4072399" cy="888155"/>
              <a:chOff x="1647464" y="1679756"/>
              <a:chExt cx="4072399" cy="888155"/>
            </a:xfrm>
          </p:grpSpPr>
          <p:sp>
            <p:nvSpPr>
              <p:cNvPr id="45" name="矩形 44"/>
              <p:cNvSpPr/>
              <p:nvPr/>
            </p:nvSpPr>
            <p:spPr>
              <a:xfrm>
                <a:off x="1647464" y="2032380"/>
                <a:ext cx="4072399"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200" dirty="0">
                  <a:solidFill>
                    <a:schemeClr val="tx1">
                      <a:lumMod val="50000"/>
                      <a:lumOff val="50000"/>
                    </a:schemeClr>
                  </a:solidFill>
                </a:endParaRPr>
              </a:p>
            </p:txBody>
          </p:sp>
          <p:sp>
            <p:nvSpPr>
              <p:cNvPr id="46" name="矩形 45"/>
              <p:cNvSpPr/>
              <p:nvPr/>
            </p:nvSpPr>
            <p:spPr>
              <a:xfrm>
                <a:off x="1647465" y="1679756"/>
                <a:ext cx="2241974" cy="401264"/>
              </a:xfrm>
              <a:prstGeom prst="rect">
                <a:avLst/>
              </a:prstGeom>
            </p:spPr>
            <p:txBody>
              <a:bodyPr wrap="square">
                <a:spAutoFit/>
              </a:bodyPr>
              <a:lstStyle/>
              <a:p>
                <a:pPr algn="just">
                  <a:lnSpc>
                    <a:spcPct val="120000"/>
                  </a:lnSpc>
                </a:pPr>
                <a:r>
                  <a:rPr lang="zh-CN" altLang="en-US" dirty="0"/>
                  <a:t>标题文字添加</a:t>
                </a:r>
                <a:endParaRPr lang="zh-CN" altLang="en-US" dirty="0"/>
              </a:p>
            </p:txBody>
          </p:sp>
        </p:grpSp>
      </p:grpSp>
      <p:grpSp>
        <p:nvGrpSpPr>
          <p:cNvPr id="66" name="组合 65"/>
          <p:cNvGrpSpPr/>
          <p:nvPr/>
        </p:nvGrpSpPr>
        <p:grpSpPr>
          <a:xfrm>
            <a:off x="6096000" y="3265161"/>
            <a:ext cx="4771083" cy="888155"/>
            <a:chOff x="6096000" y="3265161"/>
            <a:chExt cx="4771083" cy="888155"/>
          </a:xfrm>
        </p:grpSpPr>
        <p:sp>
          <p:nvSpPr>
            <p:cNvPr id="33" name="椭圆 32"/>
            <p:cNvSpPr/>
            <p:nvPr/>
          </p:nvSpPr>
          <p:spPr>
            <a:xfrm>
              <a:off x="6096000" y="3385888"/>
              <a:ext cx="601161" cy="60116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android-with-two-arms-up_79421"/>
            <p:cNvSpPr>
              <a:spLocks noChangeAspect="1"/>
            </p:cNvSpPr>
            <p:nvPr/>
          </p:nvSpPr>
          <p:spPr bwMode="auto">
            <a:xfrm>
              <a:off x="6201186" y="3483411"/>
              <a:ext cx="390789" cy="406115"/>
            </a:xfrm>
            <a:custGeom>
              <a:avLst/>
              <a:gdLst>
                <a:gd name="connsiteX0" fmla="*/ 141287 w 323850"/>
                <a:gd name="connsiteY0" fmla="*/ 307975 h 336550"/>
                <a:gd name="connsiteX1" fmla="*/ 141287 w 323850"/>
                <a:gd name="connsiteY1" fmla="*/ 310833 h 336550"/>
                <a:gd name="connsiteX2" fmla="*/ 159808 w 323850"/>
                <a:gd name="connsiteY2" fmla="*/ 322263 h 336550"/>
                <a:gd name="connsiteX3" fmla="*/ 162454 w 323850"/>
                <a:gd name="connsiteY3" fmla="*/ 322263 h 336550"/>
                <a:gd name="connsiteX4" fmla="*/ 180975 w 323850"/>
                <a:gd name="connsiteY4" fmla="*/ 310833 h 336550"/>
                <a:gd name="connsiteX5" fmla="*/ 180975 w 323850"/>
                <a:gd name="connsiteY5" fmla="*/ 307975 h 336550"/>
                <a:gd name="connsiteX6" fmla="*/ 141287 w 323850"/>
                <a:gd name="connsiteY6" fmla="*/ 307975 h 336550"/>
                <a:gd name="connsiteX7" fmla="*/ 123871 w 323850"/>
                <a:gd name="connsiteY7" fmla="*/ 277813 h 336550"/>
                <a:gd name="connsiteX8" fmla="*/ 115887 w 323850"/>
                <a:gd name="connsiteY8" fmla="*/ 286361 h 336550"/>
                <a:gd name="connsiteX9" fmla="*/ 123871 w 323850"/>
                <a:gd name="connsiteY9" fmla="*/ 293688 h 336550"/>
                <a:gd name="connsiteX10" fmla="*/ 198391 w 323850"/>
                <a:gd name="connsiteY10" fmla="*/ 293688 h 336550"/>
                <a:gd name="connsiteX11" fmla="*/ 206375 w 323850"/>
                <a:gd name="connsiteY11" fmla="*/ 286361 h 336550"/>
                <a:gd name="connsiteX12" fmla="*/ 198391 w 323850"/>
                <a:gd name="connsiteY12" fmla="*/ 277813 h 336550"/>
                <a:gd name="connsiteX13" fmla="*/ 123871 w 323850"/>
                <a:gd name="connsiteY13" fmla="*/ 277813 h 336550"/>
                <a:gd name="connsiteX14" fmla="*/ 123871 w 323850"/>
                <a:gd name="connsiteY14" fmla="*/ 246063 h 336550"/>
                <a:gd name="connsiteX15" fmla="*/ 115887 w 323850"/>
                <a:gd name="connsiteY15" fmla="*/ 254123 h 336550"/>
                <a:gd name="connsiteX16" fmla="*/ 123871 w 323850"/>
                <a:gd name="connsiteY16" fmla="*/ 263526 h 336550"/>
                <a:gd name="connsiteX17" fmla="*/ 198391 w 323850"/>
                <a:gd name="connsiteY17" fmla="*/ 263526 h 336550"/>
                <a:gd name="connsiteX18" fmla="*/ 206375 w 323850"/>
                <a:gd name="connsiteY18" fmla="*/ 254123 h 336550"/>
                <a:gd name="connsiteX19" fmla="*/ 198391 w 323850"/>
                <a:gd name="connsiteY19" fmla="*/ 246063 h 336550"/>
                <a:gd name="connsiteX20" fmla="*/ 123871 w 323850"/>
                <a:gd name="connsiteY20" fmla="*/ 246063 h 336550"/>
                <a:gd name="connsiteX21" fmla="*/ 146050 w 323850"/>
                <a:gd name="connsiteY21" fmla="*/ 182563 h 336550"/>
                <a:gd name="connsiteX22" fmla="*/ 159279 w 323850"/>
                <a:gd name="connsiteY22" fmla="*/ 231776 h 336550"/>
                <a:gd name="connsiteX23" fmla="*/ 164571 w 323850"/>
                <a:gd name="connsiteY23" fmla="*/ 231776 h 336550"/>
                <a:gd name="connsiteX24" fmla="*/ 177800 w 323850"/>
                <a:gd name="connsiteY24" fmla="*/ 182563 h 336550"/>
                <a:gd name="connsiteX25" fmla="*/ 146050 w 323850"/>
                <a:gd name="connsiteY25" fmla="*/ 182563 h 336550"/>
                <a:gd name="connsiteX26" fmla="*/ 286135 w 323850"/>
                <a:gd name="connsiteY26" fmla="*/ 147638 h 336550"/>
                <a:gd name="connsiteX27" fmla="*/ 317115 w 323850"/>
                <a:gd name="connsiteY27" fmla="*/ 147638 h 336550"/>
                <a:gd name="connsiteX28" fmla="*/ 323850 w 323850"/>
                <a:gd name="connsiteY28" fmla="*/ 154133 h 336550"/>
                <a:gd name="connsiteX29" fmla="*/ 317115 w 323850"/>
                <a:gd name="connsiteY29" fmla="*/ 161926 h 336550"/>
                <a:gd name="connsiteX30" fmla="*/ 286135 w 323850"/>
                <a:gd name="connsiteY30" fmla="*/ 161926 h 336550"/>
                <a:gd name="connsiteX31" fmla="*/ 279400 w 323850"/>
                <a:gd name="connsiteY31" fmla="*/ 154133 h 336550"/>
                <a:gd name="connsiteX32" fmla="*/ 286135 w 323850"/>
                <a:gd name="connsiteY32" fmla="*/ 147638 h 336550"/>
                <a:gd name="connsiteX33" fmla="*/ 6494 w 323850"/>
                <a:gd name="connsiteY33" fmla="*/ 147638 h 336550"/>
                <a:gd name="connsiteX34" fmla="*/ 36368 w 323850"/>
                <a:gd name="connsiteY34" fmla="*/ 147638 h 336550"/>
                <a:gd name="connsiteX35" fmla="*/ 42863 w 323850"/>
                <a:gd name="connsiteY35" fmla="*/ 154133 h 336550"/>
                <a:gd name="connsiteX36" fmla="*/ 36368 w 323850"/>
                <a:gd name="connsiteY36" fmla="*/ 161926 h 336550"/>
                <a:gd name="connsiteX37" fmla="*/ 6494 w 323850"/>
                <a:gd name="connsiteY37" fmla="*/ 161926 h 336550"/>
                <a:gd name="connsiteX38" fmla="*/ 0 w 323850"/>
                <a:gd name="connsiteY38" fmla="*/ 154133 h 336550"/>
                <a:gd name="connsiteX39" fmla="*/ 6494 w 323850"/>
                <a:gd name="connsiteY39" fmla="*/ 147638 h 336550"/>
                <a:gd name="connsiteX40" fmla="*/ 161131 w 323850"/>
                <a:gd name="connsiteY40" fmla="*/ 76200 h 336550"/>
                <a:gd name="connsiteX41" fmla="*/ 79375 w 323850"/>
                <a:gd name="connsiteY41" fmla="*/ 159261 h 336550"/>
                <a:gd name="connsiteX42" fmla="*/ 124209 w 323850"/>
                <a:gd name="connsiteY42" fmla="*/ 231775 h 336550"/>
                <a:gd name="connsiteX43" fmla="*/ 143989 w 323850"/>
                <a:gd name="connsiteY43" fmla="*/ 231775 h 336550"/>
                <a:gd name="connsiteX44" fmla="*/ 128165 w 323850"/>
                <a:gd name="connsiteY44" fmla="*/ 179038 h 336550"/>
                <a:gd name="connsiteX45" fmla="*/ 128165 w 323850"/>
                <a:gd name="connsiteY45" fmla="*/ 172446 h 336550"/>
                <a:gd name="connsiteX46" fmla="*/ 133440 w 323850"/>
                <a:gd name="connsiteY46" fmla="*/ 168491 h 336550"/>
                <a:gd name="connsiteX47" fmla="*/ 188823 w 323850"/>
                <a:gd name="connsiteY47" fmla="*/ 168491 h 336550"/>
                <a:gd name="connsiteX48" fmla="*/ 194098 w 323850"/>
                <a:gd name="connsiteY48" fmla="*/ 172446 h 336550"/>
                <a:gd name="connsiteX49" fmla="*/ 194098 w 323850"/>
                <a:gd name="connsiteY49" fmla="*/ 179038 h 336550"/>
                <a:gd name="connsiteX50" fmla="*/ 178274 w 323850"/>
                <a:gd name="connsiteY50" fmla="*/ 231775 h 336550"/>
                <a:gd name="connsiteX51" fmla="*/ 198054 w 323850"/>
                <a:gd name="connsiteY51" fmla="*/ 231775 h 336550"/>
                <a:gd name="connsiteX52" fmla="*/ 242888 w 323850"/>
                <a:gd name="connsiteY52" fmla="*/ 159261 h 336550"/>
                <a:gd name="connsiteX53" fmla="*/ 161131 w 323850"/>
                <a:gd name="connsiteY53" fmla="*/ 76200 h 336550"/>
                <a:gd name="connsiteX54" fmla="*/ 161131 w 323850"/>
                <a:gd name="connsiteY54" fmla="*/ 63500 h 336550"/>
                <a:gd name="connsiteX55" fmla="*/ 257175 w 323850"/>
                <a:gd name="connsiteY55" fmla="*/ 159793 h 336550"/>
                <a:gd name="connsiteX56" fmla="*/ 241387 w 323850"/>
                <a:gd name="connsiteY56" fmla="*/ 211237 h 336550"/>
                <a:gd name="connsiteX57" fmla="*/ 213758 w 323850"/>
                <a:gd name="connsiteY57" fmla="*/ 238938 h 336550"/>
                <a:gd name="connsiteX58" fmla="*/ 220336 w 323850"/>
                <a:gd name="connsiteY58" fmla="*/ 254767 h 336550"/>
                <a:gd name="connsiteX59" fmla="*/ 213758 w 323850"/>
                <a:gd name="connsiteY59" fmla="*/ 270596 h 336550"/>
                <a:gd name="connsiteX60" fmla="*/ 220336 w 323850"/>
                <a:gd name="connsiteY60" fmla="*/ 286425 h 336550"/>
                <a:gd name="connsiteX61" fmla="*/ 197970 w 323850"/>
                <a:gd name="connsiteY61" fmla="*/ 308850 h 336550"/>
                <a:gd name="connsiteX62" fmla="*/ 195338 w 323850"/>
                <a:gd name="connsiteY62" fmla="*/ 308850 h 336550"/>
                <a:gd name="connsiteX63" fmla="*/ 195338 w 323850"/>
                <a:gd name="connsiteY63" fmla="*/ 311488 h 336550"/>
                <a:gd name="connsiteX64" fmla="*/ 162446 w 323850"/>
                <a:gd name="connsiteY64" fmla="*/ 336550 h 336550"/>
                <a:gd name="connsiteX65" fmla="*/ 159815 w 323850"/>
                <a:gd name="connsiteY65" fmla="*/ 336550 h 336550"/>
                <a:gd name="connsiteX66" fmla="*/ 126923 w 323850"/>
                <a:gd name="connsiteY66" fmla="*/ 311488 h 336550"/>
                <a:gd name="connsiteX67" fmla="*/ 126923 w 323850"/>
                <a:gd name="connsiteY67" fmla="*/ 308850 h 336550"/>
                <a:gd name="connsiteX68" fmla="*/ 124292 w 323850"/>
                <a:gd name="connsiteY68" fmla="*/ 308850 h 336550"/>
                <a:gd name="connsiteX69" fmla="*/ 101926 w 323850"/>
                <a:gd name="connsiteY69" fmla="*/ 286425 h 336550"/>
                <a:gd name="connsiteX70" fmla="*/ 108504 w 323850"/>
                <a:gd name="connsiteY70" fmla="*/ 270596 h 336550"/>
                <a:gd name="connsiteX71" fmla="*/ 101926 w 323850"/>
                <a:gd name="connsiteY71" fmla="*/ 254767 h 336550"/>
                <a:gd name="connsiteX72" fmla="*/ 108504 w 323850"/>
                <a:gd name="connsiteY72" fmla="*/ 240257 h 336550"/>
                <a:gd name="connsiteX73" fmla="*/ 80875 w 323850"/>
                <a:gd name="connsiteY73" fmla="*/ 211237 h 336550"/>
                <a:gd name="connsiteX74" fmla="*/ 65087 w 323850"/>
                <a:gd name="connsiteY74" fmla="*/ 159793 h 336550"/>
                <a:gd name="connsiteX75" fmla="*/ 161131 w 323850"/>
                <a:gd name="connsiteY75" fmla="*/ 63500 h 336550"/>
                <a:gd name="connsiteX76" fmla="*/ 266359 w 323850"/>
                <a:gd name="connsiteY76" fmla="*/ 47037 h 336550"/>
                <a:gd name="connsiteX77" fmla="*/ 275488 w 323850"/>
                <a:gd name="connsiteY77" fmla="*/ 47037 h 336550"/>
                <a:gd name="connsiteX78" fmla="*/ 275488 w 323850"/>
                <a:gd name="connsiteY78" fmla="*/ 57385 h 336550"/>
                <a:gd name="connsiteX79" fmla="*/ 254623 w 323850"/>
                <a:gd name="connsiteY79" fmla="*/ 78081 h 336550"/>
                <a:gd name="connsiteX80" fmla="*/ 250711 w 323850"/>
                <a:gd name="connsiteY80" fmla="*/ 79375 h 336550"/>
                <a:gd name="connsiteX81" fmla="*/ 245495 w 323850"/>
                <a:gd name="connsiteY81" fmla="*/ 78081 h 336550"/>
                <a:gd name="connsiteX82" fmla="*/ 245495 w 323850"/>
                <a:gd name="connsiteY82" fmla="*/ 67733 h 336550"/>
                <a:gd name="connsiteX83" fmla="*/ 266359 w 323850"/>
                <a:gd name="connsiteY83" fmla="*/ 47037 h 336550"/>
                <a:gd name="connsiteX84" fmla="*/ 47037 w 323850"/>
                <a:gd name="connsiteY84" fmla="*/ 47037 h 336550"/>
                <a:gd name="connsiteX85" fmla="*/ 56091 w 323850"/>
                <a:gd name="connsiteY85" fmla="*/ 47037 h 336550"/>
                <a:gd name="connsiteX86" fmla="*/ 76788 w 323850"/>
                <a:gd name="connsiteY86" fmla="*/ 67733 h 336550"/>
                <a:gd name="connsiteX87" fmla="*/ 76788 w 323850"/>
                <a:gd name="connsiteY87" fmla="*/ 78081 h 336550"/>
                <a:gd name="connsiteX88" fmla="*/ 71614 w 323850"/>
                <a:gd name="connsiteY88" fmla="*/ 79375 h 336550"/>
                <a:gd name="connsiteX89" fmla="*/ 67733 w 323850"/>
                <a:gd name="connsiteY89" fmla="*/ 78081 h 336550"/>
                <a:gd name="connsiteX90" fmla="*/ 47037 w 323850"/>
                <a:gd name="connsiteY90" fmla="*/ 57385 h 336550"/>
                <a:gd name="connsiteX91" fmla="*/ 47037 w 323850"/>
                <a:gd name="connsiteY91" fmla="*/ 47037 h 336550"/>
                <a:gd name="connsiteX92" fmla="*/ 161925 w 323850"/>
                <a:gd name="connsiteY92" fmla="*/ 0 h 336550"/>
                <a:gd name="connsiteX93" fmla="*/ 168275 w 323850"/>
                <a:gd name="connsiteY93" fmla="*/ 6494 h 336550"/>
                <a:gd name="connsiteX94" fmla="*/ 168275 w 323850"/>
                <a:gd name="connsiteY94" fmla="*/ 36368 h 336550"/>
                <a:gd name="connsiteX95" fmla="*/ 161925 w 323850"/>
                <a:gd name="connsiteY95" fmla="*/ 42863 h 336550"/>
                <a:gd name="connsiteX96" fmla="*/ 155575 w 323850"/>
                <a:gd name="connsiteY96" fmla="*/ 36368 h 336550"/>
                <a:gd name="connsiteX97" fmla="*/ 155575 w 323850"/>
                <a:gd name="connsiteY97" fmla="*/ 6494 h 336550"/>
                <a:gd name="connsiteX98" fmla="*/ 161925 w 323850"/>
                <a:gd name="connsiteY9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23850" h="336550">
                  <a:moveTo>
                    <a:pt x="141287" y="307975"/>
                  </a:moveTo>
                  <a:cubicBezTo>
                    <a:pt x="141287" y="307975"/>
                    <a:pt x="141287" y="307975"/>
                    <a:pt x="141287" y="310833"/>
                  </a:cubicBezTo>
                  <a:cubicBezTo>
                    <a:pt x="141287" y="316548"/>
                    <a:pt x="149224" y="322263"/>
                    <a:pt x="159808" y="322263"/>
                  </a:cubicBezTo>
                  <a:cubicBezTo>
                    <a:pt x="159808" y="322263"/>
                    <a:pt x="159808" y="322263"/>
                    <a:pt x="162454" y="322263"/>
                  </a:cubicBezTo>
                  <a:cubicBezTo>
                    <a:pt x="173037" y="322263"/>
                    <a:pt x="180975" y="316548"/>
                    <a:pt x="180975" y="310833"/>
                  </a:cubicBezTo>
                  <a:lnTo>
                    <a:pt x="180975" y="307975"/>
                  </a:lnTo>
                  <a:cubicBezTo>
                    <a:pt x="180975" y="307975"/>
                    <a:pt x="180975" y="307975"/>
                    <a:pt x="141287" y="307975"/>
                  </a:cubicBezTo>
                  <a:close/>
                  <a:moveTo>
                    <a:pt x="123871" y="277813"/>
                  </a:moveTo>
                  <a:cubicBezTo>
                    <a:pt x="118548" y="277813"/>
                    <a:pt x="115887" y="281477"/>
                    <a:pt x="115887" y="286361"/>
                  </a:cubicBezTo>
                  <a:cubicBezTo>
                    <a:pt x="115887" y="290025"/>
                    <a:pt x="118548" y="293688"/>
                    <a:pt x="123871" y="293688"/>
                  </a:cubicBezTo>
                  <a:cubicBezTo>
                    <a:pt x="123871" y="293688"/>
                    <a:pt x="123871" y="293688"/>
                    <a:pt x="198391" y="293688"/>
                  </a:cubicBezTo>
                  <a:cubicBezTo>
                    <a:pt x="203713" y="293688"/>
                    <a:pt x="206375" y="290025"/>
                    <a:pt x="206375" y="286361"/>
                  </a:cubicBezTo>
                  <a:cubicBezTo>
                    <a:pt x="206375" y="281477"/>
                    <a:pt x="203713" y="277813"/>
                    <a:pt x="198391" y="277813"/>
                  </a:cubicBezTo>
                  <a:cubicBezTo>
                    <a:pt x="198391" y="277813"/>
                    <a:pt x="198391" y="277813"/>
                    <a:pt x="123871" y="277813"/>
                  </a:cubicBezTo>
                  <a:close/>
                  <a:moveTo>
                    <a:pt x="123871" y="246063"/>
                  </a:moveTo>
                  <a:cubicBezTo>
                    <a:pt x="118548" y="246063"/>
                    <a:pt x="115887" y="250093"/>
                    <a:pt x="115887" y="254123"/>
                  </a:cubicBezTo>
                  <a:cubicBezTo>
                    <a:pt x="115887" y="259496"/>
                    <a:pt x="118548" y="263526"/>
                    <a:pt x="123871" y="263526"/>
                  </a:cubicBezTo>
                  <a:cubicBezTo>
                    <a:pt x="123871" y="263526"/>
                    <a:pt x="123871" y="263526"/>
                    <a:pt x="198391" y="263526"/>
                  </a:cubicBezTo>
                  <a:cubicBezTo>
                    <a:pt x="203713" y="263526"/>
                    <a:pt x="206375" y="259496"/>
                    <a:pt x="206375" y="254123"/>
                  </a:cubicBezTo>
                  <a:cubicBezTo>
                    <a:pt x="206375" y="250093"/>
                    <a:pt x="203713" y="246063"/>
                    <a:pt x="198391" y="246063"/>
                  </a:cubicBezTo>
                  <a:cubicBezTo>
                    <a:pt x="198391" y="246063"/>
                    <a:pt x="198391" y="246063"/>
                    <a:pt x="123871" y="246063"/>
                  </a:cubicBezTo>
                  <a:close/>
                  <a:moveTo>
                    <a:pt x="146050" y="182563"/>
                  </a:moveTo>
                  <a:cubicBezTo>
                    <a:pt x="152664" y="200694"/>
                    <a:pt x="156633" y="221416"/>
                    <a:pt x="159279" y="231776"/>
                  </a:cubicBezTo>
                  <a:cubicBezTo>
                    <a:pt x="159279" y="231776"/>
                    <a:pt x="159279" y="231776"/>
                    <a:pt x="164571" y="231776"/>
                  </a:cubicBezTo>
                  <a:cubicBezTo>
                    <a:pt x="167216" y="221416"/>
                    <a:pt x="171185" y="200694"/>
                    <a:pt x="177800" y="182563"/>
                  </a:cubicBezTo>
                  <a:cubicBezTo>
                    <a:pt x="177800" y="182563"/>
                    <a:pt x="177800" y="182563"/>
                    <a:pt x="146050" y="182563"/>
                  </a:cubicBezTo>
                  <a:close/>
                  <a:moveTo>
                    <a:pt x="286135" y="147638"/>
                  </a:moveTo>
                  <a:cubicBezTo>
                    <a:pt x="317115" y="147638"/>
                    <a:pt x="317115" y="147638"/>
                    <a:pt x="317115" y="147638"/>
                  </a:cubicBezTo>
                  <a:cubicBezTo>
                    <a:pt x="321156" y="147638"/>
                    <a:pt x="323850" y="150236"/>
                    <a:pt x="323850" y="154133"/>
                  </a:cubicBezTo>
                  <a:cubicBezTo>
                    <a:pt x="323850" y="158030"/>
                    <a:pt x="321156" y="161926"/>
                    <a:pt x="317115" y="161926"/>
                  </a:cubicBezTo>
                  <a:cubicBezTo>
                    <a:pt x="286135" y="161926"/>
                    <a:pt x="286135" y="161926"/>
                    <a:pt x="286135" y="161926"/>
                  </a:cubicBezTo>
                  <a:cubicBezTo>
                    <a:pt x="282094" y="161926"/>
                    <a:pt x="279400" y="158030"/>
                    <a:pt x="279400" y="154133"/>
                  </a:cubicBezTo>
                  <a:cubicBezTo>
                    <a:pt x="279400" y="150236"/>
                    <a:pt x="282094" y="147638"/>
                    <a:pt x="286135" y="147638"/>
                  </a:cubicBezTo>
                  <a:close/>
                  <a:moveTo>
                    <a:pt x="6494" y="147638"/>
                  </a:moveTo>
                  <a:cubicBezTo>
                    <a:pt x="36368" y="147638"/>
                    <a:pt x="36368" y="147638"/>
                    <a:pt x="36368" y="147638"/>
                  </a:cubicBezTo>
                  <a:cubicBezTo>
                    <a:pt x="40265" y="147638"/>
                    <a:pt x="42863" y="150236"/>
                    <a:pt x="42863" y="154133"/>
                  </a:cubicBezTo>
                  <a:cubicBezTo>
                    <a:pt x="42863" y="158030"/>
                    <a:pt x="40265" y="161926"/>
                    <a:pt x="36368" y="161926"/>
                  </a:cubicBezTo>
                  <a:cubicBezTo>
                    <a:pt x="6494" y="161926"/>
                    <a:pt x="6494" y="161926"/>
                    <a:pt x="6494" y="161926"/>
                  </a:cubicBezTo>
                  <a:cubicBezTo>
                    <a:pt x="2598" y="161926"/>
                    <a:pt x="0" y="158030"/>
                    <a:pt x="0" y="154133"/>
                  </a:cubicBezTo>
                  <a:cubicBezTo>
                    <a:pt x="0" y="150236"/>
                    <a:pt x="2598" y="147638"/>
                    <a:pt x="6494" y="147638"/>
                  </a:cubicBezTo>
                  <a:close/>
                  <a:moveTo>
                    <a:pt x="161131" y="76200"/>
                  </a:moveTo>
                  <a:cubicBezTo>
                    <a:pt x="116297" y="76200"/>
                    <a:pt x="79375" y="113116"/>
                    <a:pt x="79375" y="159261"/>
                  </a:cubicBezTo>
                  <a:cubicBezTo>
                    <a:pt x="79375" y="189585"/>
                    <a:pt x="96517" y="218591"/>
                    <a:pt x="124209" y="231775"/>
                  </a:cubicBezTo>
                  <a:cubicBezTo>
                    <a:pt x="124209" y="231775"/>
                    <a:pt x="124209" y="231775"/>
                    <a:pt x="143989" y="231775"/>
                  </a:cubicBezTo>
                  <a:cubicBezTo>
                    <a:pt x="141351" y="219909"/>
                    <a:pt x="136077" y="193541"/>
                    <a:pt x="128165" y="179038"/>
                  </a:cubicBezTo>
                  <a:cubicBezTo>
                    <a:pt x="126846" y="176401"/>
                    <a:pt x="126846" y="173764"/>
                    <a:pt x="128165" y="172446"/>
                  </a:cubicBezTo>
                  <a:cubicBezTo>
                    <a:pt x="129484" y="169809"/>
                    <a:pt x="130802" y="168491"/>
                    <a:pt x="133440" y="168491"/>
                  </a:cubicBezTo>
                  <a:cubicBezTo>
                    <a:pt x="133440" y="168491"/>
                    <a:pt x="133440" y="168491"/>
                    <a:pt x="188823" y="168491"/>
                  </a:cubicBezTo>
                  <a:cubicBezTo>
                    <a:pt x="191460" y="168491"/>
                    <a:pt x="192779" y="169809"/>
                    <a:pt x="194098" y="172446"/>
                  </a:cubicBezTo>
                  <a:cubicBezTo>
                    <a:pt x="195416" y="173764"/>
                    <a:pt x="195416" y="176401"/>
                    <a:pt x="194098" y="179038"/>
                  </a:cubicBezTo>
                  <a:cubicBezTo>
                    <a:pt x="186186" y="193541"/>
                    <a:pt x="180911" y="219909"/>
                    <a:pt x="178274" y="231775"/>
                  </a:cubicBezTo>
                  <a:cubicBezTo>
                    <a:pt x="178274" y="231775"/>
                    <a:pt x="178274" y="231775"/>
                    <a:pt x="198054" y="231775"/>
                  </a:cubicBezTo>
                  <a:cubicBezTo>
                    <a:pt x="225745" y="218591"/>
                    <a:pt x="242888" y="189585"/>
                    <a:pt x="242888" y="159261"/>
                  </a:cubicBezTo>
                  <a:cubicBezTo>
                    <a:pt x="242888" y="113116"/>
                    <a:pt x="205965" y="76200"/>
                    <a:pt x="161131" y="76200"/>
                  </a:cubicBezTo>
                  <a:close/>
                  <a:moveTo>
                    <a:pt x="161131" y="63500"/>
                  </a:moveTo>
                  <a:cubicBezTo>
                    <a:pt x="213758" y="63500"/>
                    <a:pt x="257175" y="105710"/>
                    <a:pt x="257175" y="159793"/>
                  </a:cubicBezTo>
                  <a:cubicBezTo>
                    <a:pt x="257175" y="178260"/>
                    <a:pt x="251912" y="195408"/>
                    <a:pt x="241387" y="211237"/>
                  </a:cubicBezTo>
                  <a:cubicBezTo>
                    <a:pt x="234808" y="223109"/>
                    <a:pt x="225599" y="232343"/>
                    <a:pt x="213758" y="238938"/>
                  </a:cubicBezTo>
                  <a:cubicBezTo>
                    <a:pt x="217705" y="244214"/>
                    <a:pt x="220336" y="249491"/>
                    <a:pt x="220336" y="254767"/>
                  </a:cubicBezTo>
                  <a:cubicBezTo>
                    <a:pt x="220336" y="261363"/>
                    <a:pt x="217705" y="266639"/>
                    <a:pt x="213758" y="270596"/>
                  </a:cubicBezTo>
                  <a:cubicBezTo>
                    <a:pt x="217705" y="274553"/>
                    <a:pt x="220336" y="279830"/>
                    <a:pt x="220336" y="286425"/>
                  </a:cubicBezTo>
                  <a:cubicBezTo>
                    <a:pt x="220336" y="298297"/>
                    <a:pt x="209811" y="308850"/>
                    <a:pt x="197970" y="308850"/>
                  </a:cubicBezTo>
                  <a:cubicBezTo>
                    <a:pt x="197970" y="308850"/>
                    <a:pt x="197970" y="308850"/>
                    <a:pt x="195338" y="308850"/>
                  </a:cubicBezTo>
                  <a:cubicBezTo>
                    <a:pt x="195338" y="308850"/>
                    <a:pt x="195338" y="308850"/>
                    <a:pt x="195338" y="311488"/>
                  </a:cubicBezTo>
                  <a:cubicBezTo>
                    <a:pt x="195338" y="325998"/>
                    <a:pt x="180866" y="336550"/>
                    <a:pt x="162446" y="336550"/>
                  </a:cubicBezTo>
                  <a:cubicBezTo>
                    <a:pt x="162446" y="336550"/>
                    <a:pt x="162446" y="336550"/>
                    <a:pt x="159815" y="336550"/>
                  </a:cubicBezTo>
                  <a:cubicBezTo>
                    <a:pt x="141396" y="336550"/>
                    <a:pt x="126923" y="325998"/>
                    <a:pt x="126923" y="311488"/>
                  </a:cubicBezTo>
                  <a:cubicBezTo>
                    <a:pt x="126923" y="311488"/>
                    <a:pt x="126923" y="311488"/>
                    <a:pt x="126923" y="308850"/>
                  </a:cubicBezTo>
                  <a:cubicBezTo>
                    <a:pt x="126923" y="308850"/>
                    <a:pt x="126923" y="308850"/>
                    <a:pt x="124292" y="308850"/>
                  </a:cubicBezTo>
                  <a:cubicBezTo>
                    <a:pt x="112451" y="308850"/>
                    <a:pt x="101926" y="298297"/>
                    <a:pt x="101926" y="286425"/>
                  </a:cubicBezTo>
                  <a:cubicBezTo>
                    <a:pt x="101926" y="279830"/>
                    <a:pt x="104557" y="274553"/>
                    <a:pt x="108504" y="270596"/>
                  </a:cubicBezTo>
                  <a:cubicBezTo>
                    <a:pt x="104557" y="266639"/>
                    <a:pt x="101926" y="261363"/>
                    <a:pt x="101926" y="254767"/>
                  </a:cubicBezTo>
                  <a:cubicBezTo>
                    <a:pt x="101926" y="249491"/>
                    <a:pt x="104557" y="244214"/>
                    <a:pt x="108504" y="240257"/>
                  </a:cubicBezTo>
                  <a:cubicBezTo>
                    <a:pt x="96663" y="232343"/>
                    <a:pt x="87453" y="223109"/>
                    <a:pt x="80875" y="211237"/>
                  </a:cubicBezTo>
                  <a:cubicBezTo>
                    <a:pt x="70349" y="195408"/>
                    <a:pt x="65087" y="178260"/>
                    <a:pt x="65087" y="159793"/>
                  </a:cubicBezTo>
                  <a:cubicBezTo>
                    <a:pt x="65087" y="105710"/>
                    <a:pt x="108504" y="63500"/>
                    <a:pt x="161131" y="63500"/>
                  </a:cubicBezTo>
                  <a:close/>
                  <a:moveTo>
                    <a:pt x="266359" y="47037"/>
                  </a:moveTo>
                  <a:cubicBezTo>
                    <a:pt x="268967" y="44450"/>
                    <a:pt x="272880" y="44450"/>
                    <a:pt x="275488" y="47037"/>
                  </a:cubicBezTo>
                  <a:cubicBezTo>
                    <a:pt x="279400" y="49624"/>
                    <a:pt x="279400" y="54798"/>
                    <a:pt x="275488" y="57385"/>
                  </a:cubicBezTo>
                  <a:cubicBezTo>
                    <a:pt x="254623" y="78081"/>
                    <a:pt x="254623" y="78081"/>
                    <a:pt x="254623" y="78081"/>
                  </a:cubicBezTo>
                  <a:cubicBezTo>
                    <a:pt x="253319" y="79375"/>
                    <a:pt x="252015" y="79375"/>
                    <a:pt x="250711" y="79375"/>
                  </a:cubicBezTo>
                  <a:cubicBezTo>
                    <a:pt x="248103" y="79375"/>
                    <a:pt x="246799" y="79375"/>
                    <a:pt x="245495" y="78081"/>
                  </a:cubicBezTo>
                  <a:cubicBezTo>
                    <a:pt x="242887" y="75494"/>
                    <a:pt x="242887" y="70320"/>
                    <a:pt x="245495" y="67733"/>
                  </a:cubicBezTo>
                  <a:cubicBezTo>
                    <a:pt x="266359" y="47037"/>
                    <a:pt x="266359" y="47037"/>
                    <a:pt x="266359" y="47037"/>
                  </a:cubicBezTo>
                  <a:close/>
                  <a:moveTo>
                    <a:pt x="47037" y="47037"/>
                  </a:moveTo>
                  <a:cubicBezTo>
                    <a:pt x="49624" y="44450"/>
                    <a:pt x="53504" y="44450"/>
                    <a:pt x="56091" y="47037"/>
                  </a:cubicBezTo>
                  <a:cubicBezTo>
                    <a:pt x="76788" y="67733"/>
                    <a:pt x="76788" y="67733"/>
                    <a:pt x="76788" y="67733"/>
                  </a:cubicBezTo>
                  <a:cubicBezTo>
                    <a:pt x="79375" y="70320"/>
                    <a:pt x="79375" y="75494"/>
                    <a:pt x="76788" y="78081"/>
                  </a:cubicBezTo>
                  <a:cubicBezTo>
                    <a:pt x="75494" y="79375"/>
                    <a:pt x="74201" y="79375"/>
                    <a:pt x="71614" y="79375"/>
                  </a:cubicBezTo>
                  <a:cubicBezTo>
                    <a:pt x="70320" y="79375"/>
                    <a:pt x="69027" y="79375"/>
                    <a:pt x="67733" y="78081"/>
                  </a:cubicBezTo>
                  <a:cubicBezTo>
                    <a:pt x="47037" y="57385"/>
                    <a:pt x="47037" y="57385"/>
                    <a:pt x="47037" y="57385"/>
                  </a:cubicBezTo>
                  <a:cubicBezTo>
                    <a:pt x="44450" y="54798"/>
                    <a:pt x="44450" y="49624"/>
                    <a:pt x="47037" y="47037"/>
                  </a:cubicBezTo>
                  <a:close/>
                  <a:moveTo>
                    <a:pt x="161925" y="0"/>
                  </a:moveTo>
                  <a:cubicBezTo>
                    <a:pt x="165735" y="0"/>
                    <a:pt x="168275" y="2598"/>
                    <a:pt x="168275" y="6494"/>
                  </a:cubicBezTo>
                  <a:cubicBezTo>
                    <a:pt x="168275" y="36368"/>
                    <a:pt x="168275" y="36368"/>
                    <a:pt x="168275" y="36368"/>
                  </a:cubicBezTo>
                  <a:cubicBezTo>
                    <a:pt x="168275" y="40265"/>
                    <a:pt x="165735" y="42863"/>
                    <a:pt x="161925" y="42863"/>
                  </a:cubicBezTo>
                  <a:cubicBezTo>
                    <a:pt x="158115" y="42863"/>
                    <a:pt x="155575" y="40265"/>
                    <a:pt x="155575" y="36368"/>
                  </a:cubicBezTo>
                  <a:cubicBezTo>
                    <a:pt x="155575" y="6494"/>
                    <a:pt x="155575" y="6494"/>
                    <a:pt x="155575" y="6494"/>
                  </a:cubicBezTo>
                  <a:cubicBezTo>
                    <a:pt x="155575" y="2598"/>
                    <a:pt x="158115" y="0"/>
                    <a:pt x="161925" y="0"/>
                  </a:cubicBezTo>
                  <a:close/>
                </a:path>
              </a:pathLst>
            </a:custGeom>
            <a:solidFill>
              <a:schemeClr val="bg1"/>
            </a:solidFill>
            <a:ln>
              <a:noFill/>
            </a:ln>
          </p:spPr>
          <p:txBody>
            <a:bodyPr/>
            <a:lstStyle/>
            <a:p>
              <a:endParaRPr lang="zh-CN" altLang="en-US"/>
            </a:p>
          </p:txBody>
        </p:sp>
        <p:grpSp>
          <p:nvGrpSpPr>
            <p:cNvPr id="47" name="组合 46"/>
            <p:cNvGrpSpPr/>
            <p:nvPr/>
          </p:nvGrpSpPr>
          <p:grpSpPr>
            <a:xfrm>
              <a:off x="6794684" y="3265161"/>
              <a:ext cx="4072399" cy="888155"/>
              <a:chOff x="1647464" y="1679756"/>
              <a:chExt cx="4072399" cy="888155"/>
            </a:xfrm>
          </p:grpSpPr>
          <p:sp>
            <p:nvSpPr>
              <p:cNvPr id="48" name="矩形 47"/>
              <p:cNvSpPr/>
              <p:nvPr/>
            </p:nvSpPr>
            <p:spPr>
              <a:xfrm>
                <a:off x="1647464" y="2032380"/>
                <a:ext cx="4072399"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200" dirty="0">
                  <a:solidFill>
                    <a:schemeClr val="tx1">
                      <a:lumMod val="50000"/>
                      <a:lumOff val="50000"/>
                    </a:schemeClr>
                  </a:solidFill>
                </a:endParaRPr>
              </a:p>
            </p:txBody>
          </p:sp>
          <p:sp>
            <p:nvSpPr>
              <p:cNvPr id="49" name="矩形 48"/>
              <p:cNvSpPr/>
              <p:nvPr/>
            </p:nvSpPr>
            <p:spPr>
              <a:xfrm>
                <a:off x="1647465" y="1679756"/>
                <a:ext cx="2241974" cy="401264"/>
              </a:xfrm>
              <a:prstGeom prst="rect">
                <a:avLst/>
              </a:prstGeom>
            </p:spPr>
            <p:txBody>
              <a:bodyPr wrap="square">
                <a:spAutoFit/>
              </a:bodyPr>
              <a:lstStyle/>
              <a:p>
                <a:pPr algn="just">
                  <a:lnSpc>
                    <a:spcPct val="120000"/>
                  </a:lnSpc>
                </a:pPr>
                <a:r>
                  <a:rPr lang="zh-CN" altLang="en-US" dirty="0"/>
                  <a:t>标题文字添加</a:t>
                </a:r>
                <a:endParaRPr lang="zh-CN" altLang="en-US" dirty="0"/>
              </a:p>
            </p:txBody>
          </p:sp>
        </p:grpSp>
      </p:grpSp>
      <p:grpSp>
        <p:nvGrpSpPr>
          <p:cNvPr id="67" name="组合 66"/>
          <p:cNvGrpSpPr/>
          <p:nvPr/>
        </p:nvGrpSpPr>
        <p:grpSpPr>
          <a:xfrm>
            <a:off x="874713" y="4772949"/>
            <a:ext cx="4771083" cy="888155"/>
            <a:chOff x="874713" y="4772949"/>
            <a:chExt cx="4771083" cy="888155"/>
          </a:xfrm>
        </p:grpSpPr>
        <p:sp>
          <p:nvSpPr>
            <p:cNvPr id="27" name="椭圆 26"/>
            <p:cNvSpPr/>
            <p:nvPr/>
          </p:nvSpPr>
          <p:spPr>
            <a:xfrm>
              <a:off x="874713" y="4925930"/>
              <a:ext cx="601161" cy="601161"/>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android-with-two-arms-up_79421"/>
            <p:cNvSpPr>
              <a:spLocks noChangeAspect="1"/>
            </p:cNvSpPr>
            <p:nvPr/>
          </p:nvSpPr>
          <p:spPr bwMode="auto">
            <a:xfrm>
              <a:off x="972236" y="5024407"/>
              <a:ext cx="406115" cy="404207"/>
            </a:xfrm>
            <a:custGeom>
              <a:avLst/>
              <a:gdLst>
                <a:gd name="connsiteX0" fmla="*/ 169862 w 338138"/>
                <a:gd name="connsiteY0" fmla="*/ 292100 h 336550"/>
                <a:gd name="connsiteX1" fmla="*/ 177800 w 338138"/>
                <a:gd name="connsiteY1" fmla="*/ 301252 h 336550"/>
                <a:gd name="connsiteX2" fmla="*/ 177800 w 338138"/>
                <a:gd name="connsiteY2" fmla="*/ 328706 h 336550"/>
                <a:gd name="connsiteX3" fmla="*/ 169862 w 338138"/>
                <a:gd name="connsiteY3" fmla="*/ 336550 h 336550"/>
                <a:gd name="connsiteX4" fmla="*/ 161925 w 338138"/>
                <a:gd name="connsiteY4" fmla="*/ 328706 h 336550"/>
                <a:gd name="connsiteX5" fmla="*/ 161925 w 338138"/>
                <a:gd name="connsiteY5" fmla="*/ 301252 h 336550"/>
                <a:gd name="connsiteX6" fmla="*/ 169862 w 338138"/>
                <a:gd name="connsiteY6" fmla="*/ 292100 h 336550"/>
                <a:gd name="connsiteX7" fmla="*/ 257841 w 338138"/>
                <a:gd name="connsiteY7" fmla="*/ 256382 h 336550"/>
                <a:gd name="connsiteX8" fmla="*/ 269363 w 338138"/>
                <a:gd name="connsiteY8" fmla="*/ 256382 h 336550"/>
                <a:gd name="connsiteX9" fmla="*/ 289847 w 338138"/>
                <a:gd name="connsiteY9" fmla="*/ 277549 h 336550"/>
                <a:gd name="connsiteX10" fmla="*/ 289847 w 338138"/>
                <a:gd name="connsiteY10" fmla="*/ 289455 h 336550"/>
                <a:gd name="connsiteX11" fmla="*/ 284726 w 338138"/>
                <a:gd name="connsiteY11" fmla="*/ 292101 h 336550"/>
                <a:gd name="connsiteX12" fmla="*/ 279605 w 338138"/>
                <a:gd name="connsiteY12" fmla="*/ 289455 h 336550"/>
                <a:gd name="connsiteX13" fmla="*/ 257841 w 338138"/>
                <a:gd name="connsiteY13" fmla="*/ 266965 h 336550"/>
                <a:gd name="connsiteX14" fmla="*/ 257841 w 338138"/>
                <a:gd name="connsiteY14" fmla="*/ 256382 h 336550"/>
                <a:gd name="connsiteX15" fmla="*/ 74877 w 338138"/>
                <a:gd name="connsiteY15" fmla="*/ 254000 h 336550"/>
                <a:gd name="connsiteX16" fmla="*/ 81492 w 338138"/>
                <a:gd name="connsiteY16" fmla="*/ 256628 h 336550"/>
                <a:gd name="connsiteX17" fmla="*/ 81492 w 338138"/>
                <a:gd name="connsiteY17" fmla="*/ 267138 h 336550"/>
                <a:gd name="connsiteX18" fmla="*/ 59002 w 338138"/>
                <a:gd name="connsiteY18" fmla="*/ 289472 h 336550"/>
                <a:gd name="connsiteX19" fmla="*/ 52387 w 338138"/>
                <a:gd name="connsiteY19" fmla="*/ 292100 h 336550"/>
                <a:gd name="connsiteX20" fmla="*/ 47096 w 338138"/>
                <a:gd name="connsiteY20" fmla="*/ 289472 h 336550"/>
                <a:gd name="connsiteX21" fmla="*/ 47096 w 338138"/>
                <a:gd name="connsiteY21" fmla="*/ 277648 h 336550"/>
                <a:gd name="connsiteX22" fmla="*/ 69586 w 338138"/>
                <a:gd name="connsiteY22" fmla="*/ 256628 h 336550"/>
                <a:gd name="connsiteX23" fmla="*/ 74877 w 338138"/>
                <a:gd name="connsiteY23" fmla="*/ 254000 h 336550"/>
                <a:gd name="connsiteX24" fmla="*/ 301532 w 338138"/>
                <a:gd name="connsiteY24" fmla="*/ 160338 h 336550"/>
                <a:gd name="connsiteX25" fmla="*/ 330294 w 338138"/>
                <a:gd name="connsiteY25" fmla="*/ 160338 h 336550"/>
                <a:gd name="connsiteX26" fmla="*/ 338138 w 338138"/>
                <a:gd name="connsiteY26" fmla="*/ 168276 h 336550"/>
                <a:gd name="connsiteX27" fmla="*/ 330294 w 338138"/>
                <a:gd name="connsiteY27" fmla="*/ 176213 h 336550"/>
                <a:gd name="connsiteX28" fmla="*/ 301532 w 338138"/>
                <a:gd name="connsiteY28" fmla="*/ 176213 h 336550"/>
                <a:gd name="connsiteX29" fmla="*/ 293688 w 338138"/>
                <a:gd name="connsiteY29" fmla="*/ 168276 h 336550"/>
                <a:gd name="connsiteX30" fmla="*/ 301532 w 338138"/>
                <a:gd name="connsiteY30" fmla="*/ 160338 h 336550"/>
                <a:gd name="connsiteX31" fmla="*/ 7844 w 338138"/>
                <a:gd name="connsiteY31" fmla="*/ 160338 h 336550"/>
                <a:gd name="connsiteX32" fmla="*/ 36606 w 338138"/>
                <a:gd name="connsiteY32" fmla="*/ 160338 h 336550"/>
                <a:gd name="connsiteX33" fmla="*/ 44450 w 338138"/>
                <a:gd name="connsiteY33" fmla="*/ 168276 h 336550"/>
                <a:gd name="connsiteX34" fmla="*/ 41835 w 338138"/>
                <a:gd name="connsiteY34" fmla="*/ 174890 h 336550"/>
                <a:gd name="connsiteX35" fmla="*/ 36606 w 338138"/>
                <a:gd name="connsiteY35" fmla="*/ 176213 h 336550"/>
                <a:gd name="connsiteX36" fmla="*/ 7844 w 338138"/>
                <a:gd name="connsiteY36" fmla="*/ 176213 h 336550"/>
                <a:gd name="connsiteX37" fmla="*/ 0 w 338138"/>
                <a:gd name="connsiteY37" fmla="*/ 168276 h 336550"/>
                <a:gd name="connsiteX38" fmla="*/ 2615 w 338138"/>
                <a:gd name="connsiteY38" fmla="*/ 162984 h 336550"/>
                <a:gd name="connsiteX39" fmla="*/ 7844 w 338138"/>
                <a:gd name="connsiteY39" fmla="*/ 160338 h 336550"/>
                <a:gd name="connsiteX40" fmla="*/ 169070 w 338138"/>
                <a:gd name="connsiteY40" fmla="*/ 85725 h 336550"/>
                <a:gd name="connsiteX41" fmla="*/ 87313 w 338138"/>
                <a:gd name="connsiteY41" fmla="*/ 167482 h 336550"/>
                <a:gd name="connsiteX42" fmla="*/ 169070 w 338138"/>
                <a:gd name="connsiteY42" fmla="*/ 249239 h 336550"/>
                <a:gd name="connsiteX43" fmla="*/ 250827 w 338138"/>
                <a:gd name="connsiteY43" fmla="*/ 167482 h 336550"/>
                <a:gd name="connsiteX44" fmla="*/ 169070 w 338138"/>
                <a:gd name="connsiteY44" fmla="*/ 85725 h 336550"/>
                <a:gd name="connsiteX45" fmla="*/ 169070 w 338138"/>
                <a:gd name="connsiteY45" fmla="*/ 69850 h 336550"/>
                <a:gd name="connsiteX46" fmla="*/ 266702 w 338138"/>
                <a:gd name="connsiteY46" fmla="*/ 167482 h 336550"/>
                <a:gd name="connsiteX47" fmla="*/ 169070 w 338138"/>
                <a:gd name="connsiteY47" fmla="*/ 265114 h 336550"/>
                <a:gd name="connsiteX48" fmla="*/ 71438 w 338138"/>
                <a:gd name="connsiteY48" fmla="*/ 167482 h 336550"/>
                <a:gd name="connsiteX49" fmla="*/ 169070 w 338138"/>
                <a:gd name="connsiteY49" fmla="*/ 69850 h 336550"/>
                <a:gd name="connsiteX50" fmla="*/ 48291 w 338138"/>
                <a:gd name="connsiteY50" fmla="*/ 47078 h 336550"/>
                <a:gd name="connsiteX51" fmla="*/ 59813 w 338138"/>
                <a:gd name="connsiteY51" fmla="*/ 47078 h 336550"/>
                <a:gd name="connsiteX52" fmla="*/ 81577 w 338138"/>
                <a:gd name="connsiteY52" fmla="*/ 69412 h 336550"/>
                <a:gd name="connsiteX53" fmla="*/ 81577 w 338138"/>
                <a:gd name="connsiteY53" fmla="*/ 79922 h 336550"/>
                <a:gd name="connsiteX54" fmla="*/ 80297 w 338138"/>
                <a:gd name="connsiteY54" fmla="*/ 81236 h 336550"/>
                <a:gd name="connsiteX55" fmla="*/ 75176 w 338138"/>
                <a:gd name="connsiteY55" fmla="*/ 82550 h 336550"/>
                <a:gd name="connsiteX56" fmla="*/ 70055 w 338138"/>
                <a:gd name="connsiteY56" fmla="*/ 81236 h 336550"/>
                <a:gd name="connsiteX57" fmla="*/ 48291 w 338138"/>
                <a:gd name="connsiteY57" fmla="*/ 58902 h 336550"/>
                <a:gd name="connsiteX58" fmla="*/ 48291 w 338138"/>
                <a:gd name="connsiteY58" fmla="*/ 47078 h 336550"/>
                <a:gd name="connsiteX59" fmla="*/ 280885 w 338138"/>
                <a:gd name="connsiteY59" fmla="*/ 45764 h 336550"/>
                <a:gd name="connsiteX60" fmla="*/ 289847 w 338138"/>
                <a:gd name="connsiteY60" fmla="*/ 47078 h 336550"/>
                <a:gd name="connsiteX61" fmla="*/ 289847 w 338138"/>
                <a:gd name="connsiteY61" fmla="*/ 58902 h 336550"/>
                <a:gd name="connsiteX62" fmla="*/ 269363 w 338138"/>
                <a:gd name="connsiteY62" fmla="*/ 79922 h 336550"/>
                <a:gd name="connsiteX63" fmla="*/ 262962 w 338138"/>
                <a:gd name="connsiteY63" fmla="*/ 82550 h 336550"/>
                <a:gd name="connsiteX64" fmla="*/ 257841 w 338138"/>
                <a:gd name="connsiteY64" fmla="*/ 79922 h 336550"/>
                <a:gd name="connsiteX65" fmla="*/ 257841 w 338138"/>
                <a:gd name="connsiteY65" fmla="*/ 69412 h 336550"/>
                <a:gd name="connsiteX66" fmla="*/ 279605 w 338138"/>
                <a:gd name="connsiteY66" fmla="*/ 47078 h 336550"/>
                <a:gd name="connsiteX67" fmla="*/ 280885 w 338138"/>
                <a:gd name="connsiteY67" fmla="*/ 45764 h 336550"/>
                <a:gd name="connsiteX68" fmla="*/ 169862 w 338138"/>
                <a:gd name="connsiteY68" fmla="*/ 0 h 336550"/>
                <a:gd name="connsiteX69" fmla="*/ 177800 w 338138"/>
                <a:gd name="connsiteY69" fmla="*/ 7844 h 336550"/>
                <a:gd name="connsiteX70" fmla="*/ 177800 w 338138"/>
                <a:gd name="connsiteY70" fmla="*/ 35298 h 336550"/>
                <a:gd name="connsiteX71" fmla="*/ 177800 w 338138"/>
                <a:gd name="connsiteY71" fmla="*/ 39221 h 336550"/>
                <a:gd name="connsiteX72" fmla="*/ 169862 w 338138"/>
                <a:gd name="connsiteY72" fmla="*/ 44450 h 336550"/>
                <a:gd name="connsiteX73" fmla="*/ 161925 w 338138"/>
                <a:gd name="connsiteY73" fmla="*/ 36606 h 336550"/>
                <a:gd name="connsiteX74" fmla="*/ 161925 w 338138"/>
                <a:gd name="connsiteY74" fmla="*/ 9151 h 336550"/>
                <a:gd name="connsiteX75" fmla="*/ 161925 w 338138"/>
                <a:gd name="connsiteY75" fmla="*/ 5229 h 336550"/>
                <a:gd name="connsiteX76" fmla="*/ 169862 w 338138"/>
                <a:gd name="connsiteY7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38138" h="336550">
                  <a:moveTo>
                    <a:pt x="169862" y="292100"/>
                  </a:moveTo>
                  <a:cubicBezTo>
                    <a:pt x="173831" y="292100"/>
                    <a:pt x="177800" y="296022"/>
                    <a:pt x="177800" y="301252"/>
                  </a:cubicBezTo>
                  <a:cubicBezTo>
                    <a:pt x="177800" y="301252"/>
                    <a:pt x="177800" y="301252"/>
                    <a:pt x="177800" y="328706"/>
                  </a:cubicBezTo>
                  <a:cubicBezTo>
                    <a:pt x="177800" y="332628"/>
                    <a:pt x="173831" y="336550"/>
                    <a:pt x="169862" y="336550"/>
                  </a:cubicBezTo>
                  <a:cubicBezTo>
                    <a:pt x="165894" y="336550"/>
                    <a:pt x="161925" y="332628"/>
                    <a:pt x="161925" y="328706"/>
                  </a:cubicBezTo>
                  <a:cubicBezTo>
                    <a:pt x="161925" y="328706"/>
                    <a:pt x="161925" y="328706"/>
                    <a:pt x="161925" y="301252"/>
                  </a:cubicBezTo>
                  <a:cubicBezTo>
                    <a:pt x="161925" y="296022"/>
                    <a:pt x="165894" y="292100"/>
                    <a:pt x="169862" y="292100"/>
                  </a:cubicBezTo>
                  <a:close/>
                  <a:moveTo>
                    <a:pt x="257841" y="256382"/>
                  </a:moveTo>
                  <a:cubicBezTo>
                    <a:pt x="260401" y="252413"/>
                    <a:pt x="265522" y="252413"/>
                    <a:pt x="269363" y="256382"/>
                  </a:cubicBezTo>
                  <a:lnTo>
                    <a:pt x="289847" y="277549"/>
                  </a:lnTo>
                  <a:cubicBezTo>
                    <a:pt x="293688" y="281518"/>
                    <a:pt x="293688" y="286809"/>
                    <a:pt x="289847" y="289455"/>
                  </a:cubicBezTo>
                  <a:cubicBezTo>
                    <a:pt x="288567" y="290778"/>
                    <a:pt x="286006" y="292101"/>
                    <a:pt x="284726" y="292101"/>
                  </a:cubicBezTo>
                  <a:cubicBezTo>
                    <a:pt x="282166" y="292101"/>
                    <a:pt x="280885" y="290778"/>
                    <a:pt x="279605" y="289455"/>
                  </a:cubicBezTo>
                  <a:cubicBezTo>
                    <a:pt x="279605" y="289455"/>
                    <a:pt x="279605" y="289455"/>
                    <a:pt x="257841" y="266965"/>
                  </a:cubicBezTo>
                  <a:cubicBezTo>
                    <a:pt x="254000" y="264319"/>
                    <a:pt x="254000" y="259028"/>
                    <a:pt x="257841" y="256382"/>
                  </a:cubicBezTo>
                  <a:close/>
                  <a:moveTo>
                    <a:pt x="74877" y="254000"/>
                  </a:moveTo>
                  <a:cubicBezTo>
                    <a:pt x="77523" y="254000"/>
                    <a:pt x="78846" y="254000"/>
                    <a:pt x="81492" y="256628"/>
                  </a:cubicBezTo>
                  <a:cubicBezTo>
                    <a:pt x="84138" y="259255"/>
                    <a:pt x="84138" y="264510"/>
                    <a:pt x="81492" y="267138"/>
                  </a:cubicBezTo>
                  <a:cubicBezTo>
                    <a:pt x="81492" y="267138"/>
                    <a:pt x="81492" y="267138"/>
                    <a:pt x="59002" y="289472"/>
                  </a:cubicBezTo>
                  <a:cubicBezTo>
                    <a:pt x="57679" y="290786"/>
                    <a:pt x="55033" y="292100"/>
                    <a:pt x="52387" y="292100"/>
                  </a:cubicBezTo>
                  <a:cubicBezTo>
                    <a:pt x="51065" y="292100"/>
                    <a:pt x="48419" y="290786"/>
                    <a:pt x="47096" y="289472"/>
                  </a:cubicBezTo>
                  <a:cubicBezTo>
                    <a:pt x="44450" y="286845"/>
                    <a:pt x="44450" y="281590"/>
                    <a:pt x="47096" y="277648"/>
                  </a:cubicBezTo>
                  <a:cubicBezTo>
                    <a:pt x="47096" y="277648"/>
                    <a:pt x="47096" y="277648"/>
                    <a:pt x="69586" y="256628"/>
                  </a:cubicBezTo>
                  <a:cubicBezTo>
                    <a:pt x="70909" y="254000"/>
                    <a:pt x="73554" y="254000"/>
                    <a:pt x="74877" y="254000"/>
                  </a:cubicBezTo>
                  <a:close/>
                  <a:moveTo>
                    <a:pt x="301532" y="160338"/>
                  </a:moveTo>
                  <a:cubicBezTo>
                    <a:pt x="301532" y="160338"/>
                    <a:pt x="301532" y="160338"/>
                    <a:pt x="330294" y="160338"/>
                  </a:cubicBezTo>
                  <a:cubicBezTo>
                    <a:pt x="334216" y="160338"/>
                    <a:pt x="338138" y="164307"/>
                    <a:pt x="338138" y="168276"/>
                  </a:cubicBezTo>
                  <a:cubicBezTo>
                    <a:pt x="338138" y="173567"/>
                    <a:pt x="334216" y="176213"/>
                    <a:pt x="330294" y="176213"/>
                  </a:cubicBezTo>
                  <a:cubicBezTo>
                    <a:pt x="330294" y="176213"/>
                    <a:pt x="330294" y="176213"/>
                    <a:pt x="301532" y="176213"/>
                  </a:cubicBezTo>
                  <a:cubicBezTo>
                    <a:pt x="297610" y="176213"/>
                    <a:pt x="293688" y="173567"/>
                    <a:pt x="293688" y="168276"/>
                  </a:cubicBezTo>
                  <a:cubicBezTo>
                    <a:pt x="293688" y="164307"/>
                    <a:pt x="297610" y="160338"/>
                    <a:pt x="301532" y="160338"/>
                  </a:cubicBezTo>
                  <a:close/>
                  <a:moveTo>
                    <a:pt x="7844" y="160338"/>
                  </a:moveTo>
                  <a:cubicBezTo>
                    <a:pt x="7844" y="160338"/>
                    <a:pt x="7844" y="160338"/>
                    <a:pt x="36606" y="160338"/>
                  </a:cubicBezTo>
                  <a:cubicBezTo>
                    <a:pt x="40528" y="160338"/>
                    <a:pt x="44450" y="164307"/>
                    <a:pt x="44450" y="168276"/>
                  </a:cubicBezTo>
                  <a:cubicBezTo>
                    <a:pt x="44450" y="170921"/>
                    <a:pt x="43143" y="172244"/>
                    <a:pt x="41835" y="174890"/>
                  </a:cubicBezTo>
                  <a:cubicBezTo>
                    <a:pt x="40528" y="176213"/>
                    <a:pt x="37913" y="176213"/>
                    <a:pt x="36606" y="176213"/>
                  </a:cubicBezTo>
                  <a:cubicBezTo>
                    <a:pt x="36606" y="176213"/>
                    <a:pt x="36606" y="176213"/>
                    <a:pt x="7844" y="176213"/>
                  </a:cubicBezTo>
                  <a:cubicBezTo>
                    <a:pt x="3922" y="176213"/>
                    <a:pt x="0" y="173567"/>
                    <a:pt x="0" y="168276"/>
                  </a:cubicBezTo>
                  <a:cubicBezTo>
                    <a:pt x="0" y="165630"/>
                    <a:pt x="1307" y="164307"/>
                    <a:pt x="2615" y="162984"/>
                  </a:cubicBezTo>
                  <a:cubicBezTo>
                    <a:pt x="3922" y="161661"/>
                    <a:pt x="6537" y="160338"/>
                    <a:pt x="7844" y="160338"/>
                  </a:cubicBezTo>
                  <a:close/>
                  <a:moveTo>
                    <a:pt x="169070" y="85725"/>
                  </a:moveTo>
                  <a:cubicBezTo>
                    <a:pt x="123917" y="85725"/>
                    <a:pt x="87313" y="122329"/>
                    <a:pt x="87313" y="167482"/>
                  </a:cubicBezTo>
                  <a:cubicBezTo>
                    <a:pt x="87313" y="212635"/>
                    <a:pt x="123917" y="249239"/>
                    <a:pt x="169070" y="249239"/>
                  </a:cubicBezTo>
                  <a:cubicBezTo>
                    <a:pt x="214223" y="249239"/>
                    <a:pt x="250827" y="212635"/>
                    <a:pt x="250827" y="167482"/>
                  </a:cubicBezTo>
                  <a:cubicBezTo>
                    <a:pt x="250827" y="122329"/>
                    <a:pt x="214223" y="85725"/>
                    <a:pt x="169070" y="85725"/>
                  </a:cubicBezTo>
                  <a:close/>
                  <a:moveTo>
                    <a:pt x="169070" y="69850"/>
                  </a:moveTo>
                  <a:cubicBezTo>
                    <a:pt x="222991" y="69850"/>
                    <a:pt x="266702" y="113561"/>
                    <a:pt x="266702" y="167482"/>
                  </a:cubicBezTo>
                  <a:cubicBezTo>
                    <a:pt x="266702" y="221403"/>
                    <a:pt x="222991" y="265114"/>
                    <a:pt x="169070" y="265114"/>
                  </a:cubicBezTo>
                  <a:cubicBezTo>
                    <a:pt x="115149" y="265114"/>
                    <a:pt x="71438" y="221403"/>
                    <a:pt x="71438" y="167482"/>
                  </a:cubicBezTo>
                  <a:cubicBezTo>
                    <a:pt x="71438" y="113561"/>
                    <a:pt x="115149" y="69850"/>
                    <a:pt x="169070" y="69850"/>
                  </a:cubicBezTo>
                  <a:close/>
                  <a:moveTo>
                    <a:pt x="48291" y="47078"/>
                  </a:moveTo>
                  <a:cubicBezTo>
                    <a:pt x="50851" y="44450"/>
                    <a:pt x="55972" y="44450"/>
                    <a:pt x="59813" y="47078"/>
                  </a:cubicBezTo>
                  <a:cubicBezTo>
                    <a:pt x="59813" y="47078"/>
                    <a:pt x="59813" y="47078"/>
                    <a:pt x="81577" y="69412"/>
                  </a:cubicBezTo>
                  <a:cubicBezTo>
                    <a:pt x="84138" y="72040"/>
                    <a:pt x="84138" y="77295"/>
                    <a:pt x="81577" y="79922"/>
                  </a:cubicBezTo>
                  <a:cubicBezTo>
                    <a:pt x="80297" y="81236"/>
                    <a:pt x="80297" y="81236"/>
                    <a:pt x="80297" y="81236"/>
                  </a:cubicBezTo>
                  <a:cubicBezTo>
                    <a:pt x="79017" y="82550"/>
                    <a:pt x="77737" y="82550"/>
                    <a:pt x="75176" y="82550"/>
                  </a:cubicBezTo>
                  <a:cubicBezTo>
                    <a:pt x="72616" y="82550"/>
                    <a:pt x="71335" y="82550"/>
                    <a:pt x="70055" y="81236"/>
                  </a:cubicBezTo>
                  <a:lnTo>
                    <a:pt x="48291" y="58902"/>
                  </a:lnTo>
                  <a:cubicBezTo>
                    <a:pt x="44450" y="56274"/>
                    <a:pt x="44450" y="51019"/>
                    <a:pt x="48291" y="47078"/>
                  </a:cubicBezTo>
                  <a:close/>
                  <a:moveTo>
                    <a:pt x="280885" y="45764"/>
                  </a:moveTo>
                  <a:cubicBezTo>
                    <a:pt x="283446" y="44450"/>
                    <a:pt x="287287" y="44450"/>
                    <a:pt x="289847" y="47078"/>
                  </a:cubicBezTo>
                  <a:cubicBezTo>
                    <a:pt x="293688" y="49705"/>
                    <a:pt x="293688" y="54960"/>
                    <a:pt x="289847" y="58902"/>
                  </a:cubicBezTo>
                  <a:cubicBezTo>
                    <a:pt x="289847" y="58902"/>
                    <a:pt x="289847" y="58902"/>
                    <a:pt x="269363" y="79922"/>
                  </a:cubicBezTo>
                  <a:cubicBezTo>
                    <a:pt x="266802" y="82550"/>
                    <a:pt x="265522" y="82550"/>
                    <a:pt x="262962" y="82550"/>
                  </a:cubicBezTo>
                  <a:cubicBezTo>
                    <a:pt x="261681" y="82550"/>
                    <a:pt x="259121" y="82550"/>
                    <a:pt x="257841" y="79922"/>
                  </a:cubicBezTo>
                  <a:cubicBezTo>
                    <a:pt x="254000" y="77295"/>
                    <a:pt x="254000" y="72040"/>
                    <a:pt x="257841" y="69412"/>
                  </a:cubicBezTo>
                  <a:cubicBezTo>
                    <a:pt x="257841" y="69412"/>
                    <a:pt x="257841" y="69412"/>
                    <a:pt x="279605" y="47078"/>
                  </a:cubicBezTo>
                  <a:cubicBezTo>
                    <a:pt x="279605" y="47078"/>
                    <a:pt x="280885" y="45764"/>
                    <a:pt x="280885" y="45764"/>
                  </a:cubicBezTo>
                  <a:close/>
                  <a:moveTo>
                    <a:pt x="169862" y="0"/>
                  </a:moveTo>
                  <a:cubicBezTo>
                    <a:pt x="175154" y="0"/>
                    <a:pt x="177800" y="3922"/>
                    <a:pt x="177800" y="7844"/>
                  </a:cubicBezTo>
                  <a:cubicBezTo>
                    <a:pt x="177800" y="7844"/>
                    <a:pt x="177800" y="7844"/>
                    <a:pt x="177800" y="35298"/>
                  </a:cubicBezTo>
                  <a:cubicBezTo>
                    <a:pt x="177800" y="36606"/>
                    <a:pt x="177800" y="37913"/>
                    <a:pt x="177800" y="39221"/>
                  </a:cubicBezTo>
                  <a:cubicBezTo>
                    <a:pt x="176477" y="41835"/>
                    <a:pt x="173831" y="44450"/>
                    <a:pt x="169862" y="44450"/>
                  </a:cubicBezTo>
                  <a:cubicBezTo>
                    <a:pt x="165894" y="44450"/>
                    <a:pt x="161925" y="40528"/>
                    <a:pt x="161925" y="36606"/>
                  </a:cubicBezTo>
                  <a:cubicBezTo>
                    <a:pt x="161925" y="36606"/>
                    <a:pt x="161925" y="36606"/>
                    <a:pt x="161925" y="9151"/>
                  </a:cubicBezTo>
                  <a:cubicBezTo>
                    <a:pt x="161925" y="7844"/>
                    <a:pt x="161925" y="6537"/>
                    <a:pt x="161925" y="5229"/>
                  </a:cubicBezTo>
                  <a:cubicBezTo>
                    <a:pt x="163248" y="2615"/>
                    <a:pt x="167217" y="0"/>
                    <a:pt x="169862" y="0"/>
                  </a:cubicBezTo>
                  <a:close/>
                </a:path>
              </a:pathLst>
            </a:custGeom>
            <a:solidFill>
              <a:schemeClr val="bg1"/>
            </a:solidFill>
            <a:ln>
              <a:noFill/>
            </a:ln>
          </p:spPr>
          <p:txBody>
            <a:bodyPr/>
            <a:lstStyle/>
            <a:p>
              <a:endParaRPr lang="zh-CN" altLang="en-US"/>
            </a:p>
          </p:txBody>
        </p:sp>
        <p:grpSp>
          <p:nvGrpSpPr>
            <p:cNvPr id="50" name="组合 49"/>
            <p:cNvGrpSpPr/>
            <p:nvPr/>
          </p:nvGrpSpPr>
          <p:grpSpPr>
            <a:xfrm>
              <a:off x="1573397" y="4772949"/>
              <a:ext cx="4072399" cy="888155"/>
              <a:chOff x="1647464" y="1679756"/>
              <a:chExt cx="4072399" cy="888155"/>
            </a:xfrm>
          </p:grpSpPr>
          <p:sp>
            <p:nvSpPr>
              <p:cNvPr id="51" name="矩形 50"/>
              <p:cNvSpPr/>
              <p:nvPr/>
            </p:nvSpPr>
            <p:spPr>
              <a:xfrm>
                <a:off x="1647464" y="2032380"/>
                <a:ext cx="4072399"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200" dirty="0">
                  <a:solidFill>
                    <a:schemeClr val="tx1">
                      <a:lumMod val="50000"/>
                      <a:lumOff val="50000"/>
                    </a:schemeClr>
                  </a:solidFill>
                </a:endParaRPr>
              </a:p>
            </p:txBody>
          </p:sp>
          <p:sp>
            <p:nvSpPr>
              <p:cNvPr id="52" name="矩形 51"/>
              <p:cNvSpPr/>
              <p:nvPr/>
            </p:nvSpPr>
            <p:spPr>
              <a:xfrm>
                <a:off x="1647465" y="1679756"/>
                <a:ext cx="2241974" cy="401264"/>
              </a:xfrm>
              <a:prstGeom prst="rect">
                <a:avLst/>
              </a:prstGeom>
            </p:spPr>
            <p:txBody>
              <a:bodyPr wrap="square">
                <a:spAutoFit/>
              </a:bodyPr>
              <a:lstStyle/>
              <a:p>
                <a:pPr algn="just">
                  <a:lnSpc>
                    <a:spcPct val="120000"/>
                  </a:lnSpc>
                </a:pPr>
                <a:r>
                  <a:rPr lang="zh-CN" altLang="en-US" dirty="0"/>
                  <a:t>标题文字添加</a:t>
                </a:r>
                <a:endParaRPr lang="zh-CN" altLang="en-US" dirty="0"/>
              </a:p>
            </p:txBody>
          </p:sp>
        </p:grpSp>
      </p:grpSp>
      <p:grpSp>
        <p:nvGrpSpPr>
          <p:cNvPr id="68" name="组合 67"/>
          <p:cNvGrpSpPr/>
          <p:nvPr/>
        </p:nvGrpSpPr>
        <p:grpSpPr>
          <a:xfrm>
            <a:off x="6096000" y="4772949"/>
            <a:ext cx="4771083" cy="888155"/>
            <a:chOff x="6096000" y="4772949"/>
            <a:chExt cx="4771083" cy="888155"/>
          </a:xfrm>
        </p:grpSpPr>
        <p:sp>
          <p:nvSpPr>
            <p:cNvPr id="36" name="椭圆 35"/>
            <p:cNvSpPr/>
            <p:nvPr/>
          </p:nvSpPr>
          <p:spPr>
            <a:xfrm>
              <a:off x="6096000" y="4925930"/>
              <a:ext cx="601161" cy="60116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android-with-two-arms-up_79421"/>
            <p:cNvSpPr>
              <a:spLocks noChangeAspect="1"/>
            </p:cNvSpPr>
            <p:nvPr/>
          </p:nvSpPr>
          <p:spPr bwMode="auto">
            <a:xfrm>
              <a:off x="6193523" y="5024406"/>
              <a:ext cx="406115" cy="404209"/>
            </a:xfrm>
            <a:custGeom>
              <a:avLst/>
              <a:gdLst>
                <a:gd name="connsiteX0" fmla="*/ 165100 w 338137"/>
                <a:gd name="connsiteY0" fmla="*/ 119063 h 336551"/>
                <a:gd name="connsiteX1" fmla="*/ 180898 w 338137"/>
                <a:gd name="connsiteY1" fmla="*/ 121696 h 336551"/>
                <a:gd name="connsiteX2" fmla="*/ 163784 w 338137"/>
                <a:gd name="connsiteY2" fmla="*/ 138810 h 336551"/>
                <a:gd name="connsiteX3" fmla="*/ 130872 w 338137"/>
                <a:gd name="connsiteY3" fmla="*/ 173038 h 336551"/>
                <a:gd name="connsiteX4" fmla="*/ 165100 w 338137"/>
                <a:gd name="connsiteY4" fmla="*/ 207266 h 336551"/>
                <a:gd name="connsiteX5" fmla="*/ 199328 w 338137"/>
                <a:gd name="connsiteY5" fmla="*/ 174354 h 336551"/>
                <a:gd name="connsiteX6" fmla="*/ 216442 w 338137"/>
                <a:gd name="connsiteY6" fmla="*/ 157240 h 336551"/>
                <a:gd name="connsiteX7" fmla="*/ 219075 w 338137"/>
                <a:gd name="connsiteY7" fmla="*/ 173038 h 336551"/>
                <a:gd name="connsiteX8" fmla="*/ 165100 w 338137"/>
                <a:gd name="connsiteY8" fmla="*/ 227013 h 336551"/>
                <a:gd name="connsiteX9" fmla="*/ 111125 w 338137"/>
                <a:gd name="connsiteY9" fmla="*/ 173038 h 336551"/>
                <a:gd name="connsiteX10" fmla="*/ 165100 w 338137"/>
                <a:gd name="connsiteY10" fmla="*/ 119063 h 336551"/>
                <a:gd name="connsiteX11" fmla="*/ 165100 w 338137"/>
                <a:gd name="connsiteY11" fmla="*/ 65088 h 336551"/>
                <a:gd name="connsiteX12" fmla="*/ 221708 w 338137"/>
                <a:gd name="connsiteY12" fmla="*/ 80886 h 336551"/>
                <a:gd name="connsiteX13" fmla="*/ 207227 w 338137"/>
                <a:gd name="connsiteY13" fmla="*/ 95367 h 336551"/>
                <a:gd name="connsiteX14" fmla="*/ 165100 w 338137"/>
                <a:gd name="connsiteY14" fmla="*/ 84835 h 336551"/>
                <a:gd name="connsiteX15" fmla="*/ 76897 w 338137"/>
                <a:gd name="connsiteY15" fmla="*/ 173038 h 336551"/>
                <a:gd name="connsiteX16" fmla="*/ 165100 w 338137"/>
                <a:gd name="connsiteY16" fmla="*/ 261241 h 336551"/>
                <a:gd name="connsiteX17" fmla="*/ 253303 w 338137"/>
                <a:gd name="connsiteY17" fmla="*/ 173038 h 336551"/>
                <a:gd name="connsiteX18" fmla="*/ 242771 w 338137"/>
                <a:gd name="connsiteY18" fmla="*/ 130911 h 336551"/>
                <a:gd name="connsiteX19" fmla="*/ 257252 w 338137"/>
                <a:gd name="connsiteY19" fmla="*/ 116430 h 336551"/>
                <a:gd name="connsiteX20" fmla="*/ 273050 w 338137"/>
                <a:gd name="connsiteY20" fmla="*/ 173038 h 336551"/>
                <a:gd name="connsiteX21" fmla="*/ 165100 w 338137"/>
                <a:gd name="connsiteY21" fmla="*/ 280988 h 336551"/>
                <a:gd name="connsiteX22" fmla="*/ 57150 w 338137"/>
                <a:gd name="connsiteY22" fmla="*/ 173038 h 336551"/>
                <a:gd name="connsiteX23" fmla="*/ 165100 w 338137"/>
                <a:gd name="connsiteY23" fmla="*/ 65088 h 336551"/>
                <a:gd name="connsiteX24" fmla="*/ 165100 w 338137"/>
                <a:gd name="connsiteY24" fmla="*/ 7938 h 336551"/>
                <a:gd name="connsiteX25" fmla="*/ 249631 w 338137"/>
                <a:gd name="connsiteY25" fmla="*/ 31598 h 336551"/>
                <a:gd name="connsiteX26" fmla="*/ 235102 w 338137"/>
                <a:gd name="connsiteY26" fmla="*/ 46057 h 336551"/>
                <a:gd name="connsiteX27" fmla="*/ 165100 w 338137"/>
                <a:gd name="connsiteY27" fmla="*/ 27655 h 336551"/>
                <a:gd name="connsiteX28" fmla="*/ 19812 w 338137"/>
                <a:gd name="connsiteY28" fmla="*/ 172245 h 336551"/>
                <a:gd name="connsiteX29" fmla="*/ 165100 w 338137"/>
                <a:gd name="connsiteY29" fmla="*/ 316834 h 336551"/>
                <a:gd name="connsiteX30" fmla="*/ 310388 w 338137"/>
                <a:gd name="connsiteY30" fmla="*/ 172245 h 336551"/>
                <a:gd name="connsiteX31" fmla="*/ 291897 w 338137"/>
                <a:gd name="connsiteY31" fmla="*/ 102579 h 336551"/>
                <a:gd name="connsiteX32" fmla="*/ 306426 w 338137"/>
                <a:gd name="connsiteY32" fmla="*/ 88120 h 336551"/>
                <a:gd name="connsiteX33" fmla="*/ 330200 w 338137"/>
                <a:gd name="connsiteY33" fmla="*/ 172245 h 336551"/>
                <a:gd name="connsiteX34" fmla="*/ 165100 w 338137"/>
                <a:gd name="connsiteY34" fmla="*/ 336551 h 336551"/>
                <a:gd name="connsiteX35" fmla="*/ 0 w 338137"/>
                <a:gd name="connsiteY35" fmla="*/ 172245 h 336551"/>
                <a:gd name="connsiteX36" fmla="*/ 165100 w 338137"/>
                <a:gd name="connsiteY36" fmla="*/ 7938 h 336551"/>
                <a:gd name="connsiteX37" fmla="*/ 302622 w 338137"/>
                <a:gd name="connsiteY37" fmla="*/ 0 h 336551"/>
                <a:gd name="connsiteX38" fmla="*/ 310515 w 338137"/>
                <a:gd name="connsiteY38" fmla="*/ 27623 h 336551"/>
                <a:gd name="connsiteX39" fmla="*/ 338137 w 338137"/>
                <a:gd name="connsiteY39" fmla="*/ 35515 h 336551"/>
                <a:gd name="connsiteX40" fmla="*/ 285523 w 338137"/>
                <a:gd name="connsiteY40" fmla="*/ 88129 h 336551"/>
                <a:gd name="connsiteX41" fmla="*/ 265792 w 338137"/>
                <a:gd name="connsiteY41" fmla="*/ 85498 h 336551"/>
                <a:gd name="connsiteX42" fmla="*/ 172402 w 338137"/>
                <a:gd name="connsiteY42" fmla="*/ 180204 h 336551"/>
                <a:gd name="connsiteX43" fmla="*/ 157933 w 338137"/>
                <a:gd name="connsiteY43" fmla="*/ 180204 h 336551"/>
                <a:gd name="connsiteX44" fmla="*/ 157933 w 338137"/>
                <a:gd name="connsiteY44" fmla="*/ 165735 h 336551"/>
                <a:gd name="connsiteX45" fmla="*/ 252639 w 338137"/>
                <a:gd name="connsiteY45" fmla="*/ 72345 h 336551"/>
                <a:gd name="connsiteX46" fmla="*/ 250008 w 338137"/>
                <a:gd name="connsiteY46" fmla="*/ 52614 h 336551"/>
                <a:gd name="connsiteX47" fmla="*/ 302622 w 338137"/>
                <a:gd name="connsiteY47"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38137" h="336551">
                  <a:moveTo>
                    <a:pt x="165100" y="119063"/>
                  </a:moveTo>
                  <a:cubicBezTo>
                    <a:pt x="170366" y="119063"/>
                    <a:pt x="175632" y="120379"/>
                    <a:pt x="180898" y="121696"/>
                  </a:cubicBezTo>
                  <a:cubicBezTo>
                    <a:pt x="180898" y="121696"/>
                    <a:pt x="180898" y="121696"/>
                    <a:pt x="163784" y="138810"/>
                  </a:cubicBezTo>
                  <a:cubicBezTo>
                    <a:pt x="145353" y="140126"/>
                    <a:pt x="130872" y="154608"/>
                    <a:pt x="130872" y="173038"/>
                  </a:cubicBezTo>
                  <a:cubicBezTo>
                    <a:pt x="130872" y="191468"/>
                    <a:pt x="146669" y="207266"/>
                    <a:pt x="165100" y="207266"/>
                  </a:cubicBezTo>
                  <a:cubicBezTo>
                    <a:pt x="183531" y="207266"/>
                    <a:pt x="198012" y="192785"/>
                    <a:pt x="199328" y="174354"/>
                  </a:cubicBezTo>
                  <a:cubicBezTo>
                    <a:pt x="199328" y="174354"/>
                    <a:pt x="199328" y="174354"/>
                    <a:pt x="216442" y="157240"/>
                  </a:cubicBezTo>
                  <a:cubicBezTo>
                    <a:pt x="217759" y="162506"/>
                    <a:pt x="219075" y="167772"/>
                    <a:pt x="219075" y="173038"/>
                  </a:cubicBezTo>
                  <a:cubicBezTo>
                    <a:pt x="219075" y="203317"/>
                    <a:pt x="195379" y="227013"/>
                    <a:pt x="165100" y="227013"/>
                  </a:cubicBezTo>
                  <a:cubicBezTo>
                    <a:pt x="134821" y="227013"/>
                    <a:pt x="111125" y="203317"/>
                    <a:pt x="111125" y="173038"/>
                  </a:cubicBezTo>
                  <a:cubicBezTo>
                    <a:pt x="111125" y="142759"/>
                    <a:pt x="134821" y="119063"/>
                    <a:pt x="165100" y="119063"/>
                  </a:cubicBezTo>
                  <a:close/>
                  <a:moveTo>
                    <a:pt x="165100" y="65088"/>
                  </a:moveTo>
                  <a:cubicBezTo>
                    <a:pt x="186163" y="65088"/>
                    <a:pt x="205910" y="70354"/>
                    <a:pt x="221708" y="80886"/>
                  </a:cubicBezTo>
                  <a:cubicBezTo>
                    <a:pt x="221708" y="80886"/>
                    <a:pt x="221708" y="80886"/>
                    <a:pt x="207227" y="95367"/>
                  </a:cubicBezTo>
                  <a:cubicBezTo>
                    <a:pt x="195379" y="88784"/>
                    <a:pt x="180898" y="84835"/>
                    <a:pt x="165100" y="84835"/>
                  </a:cubicBezTo>
                  <a:cubicBezTo>
                    <a:pt x="116391" y="84835"/>
                    <a:pt x="76897" y="124329"/>
                    <a:pt x="76897" y="173038"/>
                  </a:cubicBezTo>
                  <a:cubicBezTo>
                    <a:pt x="76897" y="221747"/>
                    <a:pt x="116391" y="261241"/>
                    <a:pt x="165100" y="261241"/>
                  </a:cubicBezTo>
                  <a:cubicBezTo>
                    <a:pt x="213809" y="261241"/>
                    <a:pt x="253303" y="221747"/>
                    <a:pt x="253303" y="173038"/>
                  </a:cubicBezTo>
                  <a:cubicBezTo>
                    <a:pt x="253303" y="157240"/>
                    <a:pt x="249354" y="142759"/>
                    <a:pt x="242771" y="130911"/>
                  </a:cubicBezTo>
                  <a:cubicBezTo>
                    <a:pt x="242771" y="130911"/>
                    <a:pt x="242771" y="130911"/>
                    <a:pt x="257252" y="116430"/>
                  </a:cubicBezTo>
                  <a:cubicBezTo>
                    <a:pt x="267784" y="132228"/>
                    <a:pt x="273050" y="151975"/>
                    <a:pt x="273050" y="173038"/>
                  </a:cubicBezTo>
                  <a:cubicBezTo>
                    <a:pt x="273050" y="232279"/>
                    <a:pt x="224341" y="280988"/>
                    <a:pt x="165100" y="280988"/>
                  </a:cubicBezTo>
                  <a:cubicBezTo>
                    <a:pt x="105859" y="280988"/>
                    <a:pt x="57150" y="232279"/>
                    <a:pt x="57150" y="173038"/>
                  </a:cubicBezTo>
                  <a:cubicBezTo>
                    <a:pt x="57150" y="113797"/>
                    <a:pt x="105859" y="65088"/>
                    <a:pt x="165100" y="65088"/>
                  </a:cubicBezTo>
                  <a:close/>
                  <a:moveTo>
                    <a:pt x="165100" y="7938"/>
                  </a:moveTo>
                  <a:cubicBezTo>
                    <a:pt x="196799" y="7938"/>
                    <a:pt x="225857" y="15825"/>
                    <a:pt x="249631" y="31598"/>
                  </a:cubicBezTo>
                  <a:cubicBezTo>
                    <a:pt x="249631" y="31598"/>
                    <a:pt x="249631" y="31598"/>
                    <a:pt x="235102" y="46057"/>
                  </a:cubicBezTo>
                  <a:cubicBezTo>
                    <a:pt x="215290" y="34227"/>
                    <a:pt x="190195" y="27655"/>
                    <a:pt x="165100" y="27655"/>
                  </a:cubicBezTo>
                  <a:cubicBezTo>
                    <a:pt x="84531" y="27655"/>
                    <a:pt x="19812" y="92063"/>
                    <a:pt x="19812" y="172245"/>
                  </a:cubicBezTo>
                  <a:cubicBezTo>
                    <a:pt x="19812" y="252426"/>
                    <a:pt x="84531" y="316834"/>
                    <a:pt x="165100" y="316834"/>
                  </a:cubicBezTo>
                  <a:cubicBezTo>
                    <a:pt x="245669" y="316834"/>
                    <a:pt x="310388" y="252426"/>
                    <a:pt x="310388" y="172245"/>
                  </a:cubicBezTo>
                  <a:cubicBezTo>
                    <a:pt x="310388" y="147270"/>
                    <a:pt x="303784" y="122295"/>
                    <a:pt x="291897" y="102579"/>
                  </a:cubicBezTo>
                  <a:cubicBezTo>
                    <a:pt x="291897" y="102579"/>
                    <a:pt x="291897" y="102579"/>
                    <a:pt x="306426" y="88120"/>
                  </a:cubicBezTo>
                  <a:cubicBezTo>
                    <a:pt x="322275" y="111780"/>
                    <a:pt x="330200" y="140698"/>
                    <a:pt x="330200" y="172245"/>
                  </a:cubicBezTo>
                  <a:cubicBezTo>
                    <a:pt x="330200" y="262942"/>
                    <a:pt x="256235" y="336551"/>
                    <a:pt x="165100" y="336551"/>
                  </a:cubicBezTo>
                  <a:cubicBezTo>
                    <a:pt x="73965" y="336551"/>
                    <a:pt x="0" y="262942"/>
                    <a:pt x="0" y="172245"/>
                  </a:cubicBezTo>
                  <a:cubicBezTo>
                    <a:pt x="0" y="81547"/>
                    <a:pt x="73965" y="7938"/>
                    <a:pt x="165100" y="7938"/>
                  </a:cubicBezTo>
                  <a:close/>
                  <a:moveTo>
                    <a:pt x="302622" y="0"/>
                  </a:moveTo>
                  <a:cubicBezTo>
                    <a:pt x="310515" y="27623"/>
                    <a:pt x="310515" y="27623"/>
                    <a:pt x="310515" y="27623"/>
                  </a:cubicBezTo>
                  <a:cubicBezTo>
                    <a:pt x="338137" y="35515"/>
                    <a:pt x="338137" y="35515"/>
                    <a:pt x="338137" y="35515"/>
                  </a:cubicBezTo>
                  <a:lnTo>
                    <a:pt x="285523" y="88129"/>
                  </a:lnTo>
                  <a:cubicBezTo>
                    <a:pt x="265792" y="85498"/>
                    <a:pt x="265792" y="85498"/>
                    <a:pt x="265792" y="85498"/>
                  </a:cubicBezTo>
                  <a:cubicBezTo>
                    <a:pt x="172402" y="180204"/>
                    <a:pt x="172402" y="180204"/>
                    <a:pt x="172402" y="180204"/>
                  </a:cubicBezTo>
                  <a:cubicBezTo>
                    <a:pt x="168456" y="184150"/>
                    <a:pt x="161879" y="184150"/>
                    <a:pt x="157933" y="180204"/>
                  </a:cubicBezTo>
                  <a:cubicBezTo>
                    <a:pt x="153987" y="176258"/>
                    <a:pt x="153987" y="169681"/>
                    <a:pt x="157933" y="165735"/>
                  </a:cubicBezTo>
                  <a:cubicBezTo>
                    <a:pt x="252639" y="72345"/>
                    <a:pt x="252639" y="72345"/>
                    <a:pt x="252639" y="72345"/>
                  </a:cubicBezTo>
                  <a:cubicBezTo>
                    <a:pt x="250008" y="52614"/>
                    <a:pt x="250008" y="52614"/>
                    <a:pt x="250008" y="52614"/>
                  </a:cubicBezTo>
                  <a:cubicBezTo>
                    <a:pt x="302622" y="0"/>
                    <a:pt x="302622" y="0"/>
                    <a:pt x="302622" y="0"/>
                  </a:cubicBezTo>
                  <a:close/>
                </a:path>
              </a:pathLst>
            </a:custGeom>
            <a:solidFill>
              <a:schemeClr val="bg1"/>
            </a:solidFill>
            <a:ln>
              <a:noFill/>
            </a:ln>
          </p:spPr>
          <p:txBody>
            <a:bodyPr/>
            <a:lstStyle/>
            <a:p>
              <a:endParaRPr lang="zh-CN" altLang="en-US"/>
            </a:p>
          </p:txBody>
        </p:sp>
        <p:grpSp>
          <p:nvGrpSpPr>
            <p:cNvPr id="53" name="组合 52"/>
            <p:cNvGrpSpPr/>
            <p:nvPr/>
          </p:nvGrpSpPr>
          <p:grpSpPr>
            <a:xfrm>
              <a:off x="6794684" y="4772949"/>
              <a:ext cx="4072399" cy="888155"/>
              <a:chOff x="1647464" y="1679756"/>
              <a:chExt cx="4072399" cy="888155"/>
            </a:xfrm>
          </p:grpSpPr>
          <p:sp>
            <p:nvSpPr>
              <p:cNvPr id="54" name="矩形 53"/>
              <p:cNvSpPr/>
              <p:nvPr/>
            </p:nvSpPr>
            <p:spPr>
              <a:xfrm>
                <a:off x="1647464" y="2032380"/>
                <a:ext cx="4072399"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200" dirty="0">
                  <a:solidFill>
                    <a:schemeClr val="tx1">
                      <a:lumMod val="50000"/>
                      <a:lumOff val="50000"/>
                    </a:schemeClr>
                  </a:solidFill>
                </a:endParaRPr>
              </a:p>
            </p:txBody>
          </p:sp>
          <p:sp>
            <p:nvSpPr>
              <p:cNvPr id="55" name="矩形 54"/>
              <p:cNvSpPr/>
              <p:nvPr/>
            </p:nvSpPr>
            <p:spPr>
              <a:xfrm>
                <a:off x="1647465" y="1679756"/>
                <a:ext cx="2241974" cy="401264"/>
              </a:xfrm>
              <a:prstGeom prst="rect">
                <a:avLst/>
              </a:prstGeom>
            </p:spPr>
            <p:txBody>
              <a:bodyPr wrap="square">
                <a:spAutoFit/>
              </a:bodyPr>
              <a:lstStyle/>
              <a:p>
                <a:pPr algn="just">
                  <a:lnSpc>
                    <a:spcPct val="120000"/>
                  </a:lnSpc>
                </a:pPr>
                <a:r>
                  <a:rPr lang="zh-CN" altLang="en-US" dirty="0"/>
                  <a:t>标题文字添加</a:t>
                </a:r>
                <a:endParaRPr lang="zh-CN" altLang="en-US" dirty="0"/>
              </a:p>
            </p:txBody>
          </p:sp>
        </p:grpSp>
      </p:grpSp>
    </p:spTree>
  </p:cSld>
  <p:clrMapOvr>
    <a:masterClrMapping/>
  </p:clrMapOvr>
  <mc:AlternateContent xmlns:mc="http://schemas.openxmlformats.org/markup-compatibility/2006">
    <mc:Choice xmlns:p14="http://schemas.microsoft.com/office/powerpoint/2010/main" Requires="p14">
      <p:transition spd="slow" p14:dur="1250" advTm="3000">
        <p14:switch dir="r"/>
      </p:transition>
    </mc:Choice>
    <mc:Fallback>
      <p:transition spd="slow" advTm="3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14:bounceEnd="55000">
                                          <p:cBhvr additive="base">
                                            <p:cTn id="7" dur="1000" fill="hold"/>
                                            <p:tgtEl>
                                              <p:spTgt spid="62"/>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6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5000">
                                      <p:stCondLst>
                                        <p:cond delay="250"/>
                                      </p:stCondLst>
                                      <p:childTnLst>
                                        <p:set>
                                          <p:cBhvr>
                                            <p:cTn id="10" dur="1" fill="hold">
                                              <p:stCondLst>
                                                <p:cond delay="0"/>
                                              </p:stCondLst>
                                            </p:cTn>
                                            <p:tgtEl>
                                              <p:spTgt spid="63"/>
                                            </p:tgtEl>
                                            <p:attrNameLst>
                                              <p:attrName>style.visibility</p:attrName>
                                            </p:attrNameLst>
                                          </p:cBhvr>
                                          <p:to>
                                            <p:strVal val="visible"/>
                                          </p:to>
                                        </p:set>
                                        <p:anim calcmode="lin" valueType="num" p14:bounceEnd="55000">
                                          <p:cBhvr additive="base">
                                            <p:cTn id="11" dur="1000" fill="hold"/>
                                            <p:tgtEl>
                                              <p:spTgt spid="63"/>
                                            </p:tgtEl>
                                            <p:attrNameLst>
                                              <p:attrName>ppt_x</p:attrName>
                                            </p:attrNameLst>
                                          </p:cBhvr>
                                          <p:tavLst>
                                            <p:tav tm="0">
                                              <p:val>
                                                <p:strVal val="1+#ppt_w/2"/>
                                              </p:val>
                                            </p:tav>
                                            <p:tav tm="100000">
                                              <p:val>
                                                <p:strVal val="#ppt_x"/>
                                              </p:val>
                                            </p:tav>
                                          </p:tavLst>
                                        </p:anim>
                                        <p:anim calcmode="lin" valueType="num" p14:bounceEnd="55000">
                                          <p:cBhvr additive="base">
                                            <p:cTn id="12" dur="1000" fill="hold"/>
                                            <p:tgtEl>
                                              <p:spTgt spid="6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55000">
                                      <p:stCondLst>
                                        <p:cond delay="500"/>
                                      </p:stCondLst>
                                      <p:childTnLst>
                                        <p:set>
                                          <p:cBhvr>
                                            <p:cTn id="14" dur="1" fill="hold">
                                              <p:stCondLst>
                                                <p:cond delay="0"/>
                                              </p:stCondLst>
                                            </p:cTn>
                                            <p:tgtEl>
                                              <p:spTgt spid="65"/>
                                            </p:tgtEl>
                                            <p:attrNameLst>
                                              <p:attrName>style.visibility</p:attrName>
                                            </p:attrNameLst>
                                          </p:cBhvr>
                                          <p:to>
                                            <p:strVal val="visible"/>
                                          </p:to>
                                        </p:set>
                                        <p:anim calcmode="lin" valueType="num" p14:bounceEnd="55000">
                                          <p:cBhvr additive="base">
                                            <p:cTn id="15" dur="1000" fill="hold"/>
                                            <p:tgtEl>
                                              <p:spTgt spid="65"/>
                                            </p:tgtEl>
                                            <p:attrNameLst>
                                              <p:attrName>ppt_x</p:attrName>
                                            </p:attrNameLst>
                                          </p:cBhvr>
                                          <p:tavLst>
                                            <p:tav tm="0">
                                              <p:val>
                                                <p:strVal val="1+#ppt_w/2"/>
                                              </p:val>
                                            </p:tav>
                                            <p:tav tm="100000">
                                              <p:val>
                                                <p:strVal val="#ppt_x"/>
                                              </p:val>
                                            </p:tav>
                                          </p:tavLst>
                                        </p:anim>
                                        <p:anim calcmode="lin" valueType="num" p14:bounceEnd="55000">
                                          <p:cBhvr additive="base">
                                            <p:cTn id="16" dur="100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55000">
                                      <p:stCondLst>
                                        <p:cond delay="750"/>
                                      </p:stCondLst>
                                      <p:childTnLst>
                                        <p:set>
                                          <p:cBhvr>
                                            <p:cTn id="18" dur="1" fill="hold">
                                              <p:stCondLst>
                                                <p:cond delay="0"/>
                                              </p:stCondLst>
                                            </p:cTn>
                                            <p:tgtEl>
                                              <p:spTgt spid="66"/>
                                            </p:tgtEl>
                                            <p:attrNameLst>
                                              <p:attrName>style.visibility</p:attrName>
                                            </p:attrNameLst>
                                          </p:cBhvr>
                                          <p:to>
                                            <p:strVal val="visible"/>
                                          </p:to>
                                        </p:set>
                                        <p:anim calcmode="lin" valueType="num" p14:bounceEnd="55000">
                                          <p:cBhvr additive="base">
                                            <p:cTn id="19" dur="1000" fill="hold"/>
                                            <p:tgtEl>
                                              <p:spTgt spid="66"/>
                                            </p:tgtEl>
                                            <p:attrNameLst>
                                              <p:attrName>ppt_x</p:attrName>
                                            </p:attrNameLst>
                                          </p:cBhvr>
                                          <p:tavLst>
                                            <p:tav tm="0">
                                              <p:val>
                                                <p:strVal val="1+#ppt_w/2"/>
                                              </p:val>
                                            </p:tav>
                                            <p:tav tm="100000">
                                              <p:val>
                                                <p:strVal val="#ppt_x"/>
                                              </p:val>
                                            </p:tav>
                                          </p:tavLst>
                                        </p:anim>
                                        <p:anim calcmode="lin" valueType="num" p14:bounceEnd="55000">
                                          <p:cBhvr additive="base">
                                            <p:cTn id="20" dur="1000" fill="hold"/>
                                            <p:tgtEl>
                                              <p:spTgt spid="66"/>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55000">
                                      <p:stCondLst>
                                        <p:cond delay="1000"/>
                                      </p:stCondLst>
                                      <p:childTnLst>
                                        <p:set>
                                          <p:cBhvr>
                                            <p:cTn id="22" dur="1" fill="hold">
                                              <p:stCondLst>
                                                <p:cond delay="0"/>
                                              </p:stCondLst>
                                            </p:cTn>
                                            <p:tgtEl>
                                              <p:spTgt spid="67"/>
                                            </p:tgtEl>
                                            <p:attrNameLst>
                                              <p:attrName>style.visibility</p:attrName>
                                            </p:attrNameLst>
                                          </p:cBhvr>
                                          <p:to>
                                            <p:strVal val="visible"/>
                                          </p:to>
                                        </p:set>
                                        <p:anim calcmode="lin" valueType="num" p14:bounceEnd="55000">
                                          <p:cBhvr additive="base">
                                            <p:cTn id="23" dur="1000" fill="hold"/>
                                            <p:tgtEl>
                                              <p:spTgt spid="67"/>
                                            </p:tgtEl>
                                            <p:attrNameLst>
                                              <p:attrName>ppt_x</p:attrName>
                                            </p:attrNameLst>
                                          </p:cBhvr>
                                          <p:tavLst>
                                            <p:tav tm="0">
                                              <p:val>
                                                <p:strVal val="1+#ppt_w/2"/>
                                              </p:val>
                                            </p:tav>
                                            <p:tav tm="100000">
                                              <p:val>
                                                <p:strVal val="#ppt_x"/>
                                              </p:val>
                                            </p:tav>
                                          </p:tavLst>
                                        </p:anim>
                                        <p:anim calcmode="lin" valueType="num" p14:bounceEnd="55000">
                                          <p:cBhvr additive="base">
                                            <p:cTn id="24" dur="1000" fill="hold"/>
                                            <p:tgtEl>
                                              <p:spTgt spid="67"/>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14:presetBounceEnd="55000">
                                      <p:stCondLst>
                                        <p:cond delay="1250"/>
                                      </p:stCondLst>
                                      <p:childTnLst>
                                        <p:set>
                                          <p:cBhvr>
                                            <p:cTn id="26" dur="1" fill="hold">
                                              <p:stCondLst>
                                                <p:cond delay="0"/>
                                              </p:stCondLst>
                                            </p:cTn>
                                            <p:tgtEl>
                                              <p:spTgt spid="68"/>
                                            </p:tgtEl>
                                            <p:attrNameLst>
                                              <p:attrName>style.visibility</p:attrName>
                                            </p:attrNameLst>
                                          </p:cBhvr>
                                          <p:to>
                                            <p:strVal val="visible"/>
                                          </p:to>
                                        </p:set>
                                        <p:anim calcmode="lin" valueType="num" p14:bounceEnd="55000">
                                          <p:cBhvr additive="base">
                                            <p:cTn id="27" dur="1000" fill="hold"/>
                                            <p:tgtEl>
                                              <p:spTgt spid="68"/>
                                            </p:tgtEl>
                                            <p:attrNameLst>
                                              <p:attrName>ppt_x</p:attrName>
                                            </p:attrNameLst>
                                          </p:cBhvr>
                                          <p:tavLst>
                                            <p:tav tm="0">
                                              <p:val>
                                                <p:strVal val="1+#ppt_w/2"/>
                                              </p:val>
                                            </p:tav>
                                            <p:tav tm="100000">
                                              <p:val>
                                                <p:strVal val="#ppt_x"/>
                                              </p:val>
                                            </p:tav>
                                          </p:tavLst>
                                        </p:anim>
                                        <p:anim calcmode="lin" valueType="num" p14:bounceEnd="55000">
                                          <p:cBhvr additive="base">
                                            <p:cTn id="28" dur="10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000" fill="hold"/>
                                            <p:tgtEl>
                                              <p:spTgt spid="62"/>
                                            </p:tgtEl>
                                            <p:attrNameLst>
                                              <p:attrName>ppt_x</p:attrName>
                                            </p:attrNameLst>
                                          </p:cBhvr>
                                          <p:tavLst>
                                            <p:tav tm="0">
                                              <p:val>
                                                <p:strVal val="1+#ppt_w/2"/>
                                              </p:val>
                                            </p:tav>
                                            <p:tav tm="100000">
                                              <p:val>
                                                <p:strVal val="#ppt_x"/>
                                              </p:val>
                                            </p:tav>
                                          </p:tavLst>
                                        </p:anim>
                                        <p:anim calcmode="lin" valueType="num">
                                          <p:cBhvr additive="base">
                                            <p:cTn id="8" dur="1000" fill="hold"/>
                                            <p:tgtEl>
                                              <p:spTgt spid="6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1000" fill="hold"/>
                                            <p:tgtEl>
                                              <p:spTgt spid="63"/>
                                            </p:tgtEl>
                                            <p:attrNameLst>
                                              <p:attrName>ppt_x</p:attrName>
                                            </p:attrNameLst>
                                          </p:cBhvr>
                                          <p:tavLst>
                                            <p:tav tm="0">
                                              <p:val>
                                                <p:strVal val="1+#ppt_w/2"/>
                                              </p:val>
                                            </p:tav>
                                            <p:tav tm="100000">
                                              <p:val>
                                                <p:strVal val="#ppt_x"/>
                                              </p:val>
                                            </p:tav>
                                          </p:tavLst>
                                        </p:anim>
                                        <p:anim calcmode="lin" valueType="num">
                                          <p:cBhvr additive="base">
                                            <p:cTn id="12" dur="1000" fill="hold"/>
                                            <p:tgtEl>
                                              <p:spTgt spid="6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1000" fill="hold"/>
                                            <p:tgtEl>
                                              <p:spTgt spid="65"/>
                                            </p:tgtEl>
                                            <p:attrNameLst>
                                              <p:attrName>ppt_x</p:attrName>
                                            </p:attrNameLst>
                                          </p:cBhvr>
                                          <p:tavLst>
                                            <p:tav tm="0">
                                              <p:val>
                                                <p:strVal val="1+#ppt_w/2"/>
                                              </p:val>
                                            </p:tav>
                                            <p:tav tm="100000">
                                              <p:val>
                                                <p:strVal val="#ppt_x"/>
                                              </p:val>
                                            </p:tav>
                                          </p:tavLst>
                                        </p:anim>
                                        <p:anim calcmode="lin" valueType="num">
                                          <p:cBhvr additive="base">
                                            <p:cTn id="16" dur="100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1000" fill="hold"/>
                                            <p:tgtEl>
                                              <p:spTgt spid="66"/>
                                            </p:tgtEl>
                                            <p:attrNameLst>
                                              <p:attrName>ppt_x</p:attrName>
                                            </p:attrNameLst>
                                          </p:cBhvr>
                                          <p:tavLst>
                                            <p:tav tm="0">
                                              <p:val>
                                                <p:strVal val="1+#ppt_w/2"/>
                                              </p:val>
                                            </p:tav>
                                            <p:tav tm="100000">
                                              <p:val>
                                                <p:strVal val="#ppt_x"/>
                                              </p:val>
                                            </p:tav>
                                          </p:tavLst>
                                        </p:anim>
                                        <p:anim calcmode="lin" valueType="num">
                                          <p:cBhvr additive="base">
                                            <p:cTn id="20" dur="1000" fill="hold"/>
                                            <p:tgtEl>
                                              <p:spTgt spid="66"/>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00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1000" fill="hold"/>
                                            <p:tgtEl>
                                              <p:spTgt spid="67"/>
                                            </p:tgtEl>
                                            <p:attrNameLst>
                                              <p:attrName>ppt_x</p:attrName>
                                            </p:attrNameLst>
                                          </p:cBhvr>
                                          <p:tavLst>
                                            <p:tav tm="0">
                                              <p:val>
                                                <p:strVal val="1+#ppt_w/2"/>
                                              </p:val>
                                            </p:tav>
                                            <p:tav tm="100000">
                                              <p:val>
                                                <p:strVal val="#ppt_x"/>
                                              </p:val>
                                            </p:tav>
                                          </p:tavLst>
                                        </p:anim>
                                        <p:anim calcmode="lin" valueType="num">
                                          <p:cBhvr additive="base">
                                            <p:cTn id="24" dur="1000" fill="hold"/>
                                            <p:tgtEl>
                                              <p:spTgt spid="67"/>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25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1000" fill="hold"/>
                                            <p:tgtEl>
                                              <p:spTgt spid="68"/>
                                            </p:tgtEl>
                                            <p:attrNameLst>
                                              <p:attrName>ppt_x</p:attrName>
                                            </p:attrNameLst>
                                          </p:cBhvr>
                                          <p:tavLst>
                                            <p:tav tm="0">
                                              <p:val>
                                                <p:strVal val="1+#ppt_w/2"/>
                                              </p:val>
                                            </p:tav>
                                            <p:tav tm="100000">
                                              <p:val>
                                                <p:strVal val="#ppt_x"/>
                                              </p:val>
                                            </p:tav>
                                          </p:tavLst>
                                        </p:anim>
                                        <p:anim calcmode="lin" valueType="num">
                                          <p:cBhvr additive="base">
                                            <p:cTn id="28" dur="10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37428" y="1251857"/>
            <a:ext cx="5762170" cy="4033157"/>
            <a:chOff x="1393372" y="1135743"/>
            <a:chExt cx="5762170" cy="4033157"/>
          </a:xfrm>
        </p:grpSpPr>
        <p:sp>
          <p:nvSpPr>
            <p:cNvPr id="694" name="矩形 693"/>
            <p:cNvSpPr/>
            <p:nvPr/>
          </p:nvSpPr>
          <p:spPr>
            <a:xfrm>
              <a:off x="1393372" y="1135743"/>
              <a:ext cx="2213428" cy="4033157"/>
            </a:xfrm>
            <a:prstGeom prst="rect">
              <a:avLst/>
            </a:prstGeom>
            <a:noFill/>
            <a:ln w="19050">
              <a:solidFill>
                <a:srgbClr val="28B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5" name="矩形 694"/>
            <p:cNvSpPr/>
            <p:nvPr/>
          </p:nvSpPr>
          <p:spPr>
            <a:xfrm>
              <a:off x="3157531" y="2844800"/>
              <a:ext cx="944569" cy="189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6" name="文本框 695"/>
            <p:cNvSpPr txBox="1"/>
            <p:nvPr/>
          </p:nvSpPr>
          <p:spPr>
            <a:xfrm>
              <a:off x="1788131" y="1542143"/>
              <a:ext cx="1127232" cy="1107996"/>
            </a:xfrm>
            <a:prstGeom prst="rect">
              <a:avLst/>
            </a:prstGeom>
            <a:noFill/>
          </p:spPr>
          <p:txBody>
            <a:bodyPr wrap="none" rtlCol="0">
              <a:spAutoFit/>
            </a:bodyPr>
            <a:lstStyle/>
            <a:p>
              <a:r>
                <a:rPr lang="en-US" altLang="zh-CN" sz="6600" dirty="0"/>
                <a:t>02</a:t>
              </a:r>
              <a:endParaRPr lang="zh-CN" altLang="en-US" sz="6600" dirty="0"/>
            </a:p>
          </p:txBody>
        </p:sp>
        <p:sp>
          <p:nvSpPr>
            <p:cNvPr id="697" name="文本框 696"/>
            <p:cNvSpPr txBox="1"/>
            <p:nvPr/>
          </p:nvSpPr>
          <p:spPr>
            <a:xfrm>
              <a:off x="1788131" y="2950919"/>
              <a:ext cx="2954655" cy="646331"/>
            </a:xfrm>
            <a:prstGeom prst="rect">
              <a:avLst/>
            </a:prstGeom>
            <a:noFill/>
          </p:spPr>
          <p:txBody>
            <a:bodyPr wrap="none" rtlCol="0">
              <a:spAutoFit/>
            </a:bodyPr>
            <a:lstStyle/>
            <a:p>
              <a:r>
                <a:rPr lang="zh-CN" altLang="en-US" sz="3600" dirty="0">
                  <a:solidFill>
                    <a:srgbClr val="28B3C6"/>
                  </a:solidFill>
                </a:rPr>
                <a:t>此处输入标题</a:t>
              </a:r>
              <a:endParaRPr lang="zh-CN" altLang="en-US" sz="3600" dirty="0">
                <a:solidFill>
                  <a:srgbClr val="28B3C6"/>
                </a:solidFill>
              </a:endParaRPr>
            </a:p>
          </p:txBody>
        </p:sp>
        <p:cxnSp>
          <p:nvCxnSpPr>
            <p:cNvPr id="699" name="直接连接符 698"/>
            <p:cNvCxnSpPr/>
            <p:nvPr/>
          </p:nvCxnSpPr>
          <p:spPr>
            <a:xfrm>
              <a:off x="1944915" y="2650139"/>
              <a:ext cx="3962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0" name="文本框 699"/>
            <p:cNvSpPr txBox="1"/>
            <p:nvPr/>
          </p:nvSpPr>
          <p:spPr>
            <a:xfrm>
              <a:off x="1788131" y="3617682"/>
              <a:ext cx="4554612" cy="400110"/>
            </a:xfrm>
            <a:prstGeom prst="rect">
              <a:avLst/>
            </a:prstGeom>
            <a:noFill/>
          </p:spPr>
          <p:txBody>
            <a:bodyPr wrap="square" rtlCol="0">
              <a:spAutoFit/>
            </a:bodyPr>
            <a:lstStyle/>
            <a:p>
              <a:r>
                <a:rPr lang="en-US" altLang="zh-CN" sz="2000" dirty="0">
                  <a:solidFill>
                    <a:srgbClr val="28B3C6"/>
                  </a:solidFill>
                </a:rPr>
                <a:t>JIANYUEGONGZUOZONGJIEJIHUA</a:t>
              </a:r>
              <a:endParaRPr lang="zh-CN" altLang="en-US" sz="2000" dirty="0">
                <a:solidFill>
                  <a:srgbClr val="28B3C6"/>
                </a:solidFill>
              </a:endParaRPr>
            </a:p>
          </p:txBody>
        </p:sp>
        <p:sp>
          <p:nvSpPr>
            <p:cNvPr id="701" name="文本框 700"/>
            <p:cNvSpPr txBox="1"/>
            <p:nvPr/>
          </p:nvSpPr>
          <p:spPr>
            <a:xfrm>
              <a:off x="1788131" y="4055084"/>
              <a:ext cx="5367411" cy="498598"/>
            </a:xfrm>
            <a:prstGeom prst="rect">
              <a:avLst/>
            </a:prstGeom>
            <a:noFill/>
          </p:spPr>
          <p:txBody>
            <a:bodyPr wrap="square" rtlCol="0">
              <a:spAutoFit/>
            </a:bodyPr>
            <a:lstStyle/>
            <a:p>
              <a:pPr>
                <a:lnSpc>
                  <a:spcPct val="120000"/>
                </a:lnSpc>
              </a:pPr>
              <a:r>
                <a:rPr lang="en-US" altLang="zh-CN" sz="1100" dirty="0"/>
                <a:t>This template is applicable to work summary, work plan, work report, and shall not infringe upon the rights and interests of the copyright owner</a:t>
              </a:r>
              <a:endParaRPr lang="zh-CN" altLang="en-US" sz="1100" dirty="0"/>
            </a:p>
          </p:txBody>
        </p:sp>
      </p:grpSp>
    </p:spTree>
  </p:cSld>
  <p:clrMapOvr>
    <a:masterClrMapping/>
  </p:clrMapOvr>
  <mc:AlternateContent xmlns:mc="http://schemas.openxmlformats.org/markup-compatibility/2006">
    <mc:Choice xmlns:p14="http://schemas.microsoft.com/office/powerpoint/2010/main" Requires="p14">
      <p:transition spd="slow" p14:dur="1250" advTm="3000">
        <p14:switch dir="r"/>
      </p:transition>
    </mc:Choice>
    <mc:Fallback>
      <p:transition spd="slow" advTm="3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5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5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5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p="http://schemas.openxmlformats.org/presentationml/2006/main">
  <p:tag name="ISPRING_PRESENTATION_TITLE" val="00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4809</Words>
  <Application>WPS 演示</Application>
  <PresentationFormat>宽屏</PresentationFormat>
  <Paragraphs>348</Paragraphs>
  <Slides>24</Slides>
  <Notes>24</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Arial</vt:lpstr>
      <vt:lpstr>宋体</vt:lpstr>
      <vt:lpstr>Wingdings</vt:lpstr>
      <vt:lpstr>Arial</vt:lpstr>
      <vt:lpstr>微软雅黑</vt:lpstr>
      <vt:lpstr>Arial Unicode MS</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003</dc:title>
  <dc:creator>2929989772@qq.com</dc:creator>
  <cp:lastModifiedBy>一颗苹果</cp:lastModifiedBy>
  <cp:revision>48</cp:revision>
  <dcterms:created xsi:type="dcterms:W3CDTF">2017-04-21T10:56:00Z</dcterms:created>
  <dcterms:modified xsi:type="dcterms:W3CDTF">2021-09-18T02:56:20Z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5952E4A3BB03414DBC432EA1AE4D00EE</vt:lpwstr>
  </property>
  <property fmtid="{D5CDD505-2E9C-101B-9397-08002B2CF9AE}" pid="3" name="KSOProductBuildVer">
    <vt:lpwstr>2052-11.1.0.10700</vt:lpwstr>
  </property>
</Properties>
</file>