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370" r:id="rId3"/>
    <p:sldId id="371" r:id="rId5"/>
    <p:sldId id="372" r:id="rId6"/>
    <p:sldId id="264" r:id="rId7"/>
    <p:sldId id="274" r:id="rId8"/>
    <p:sldId id="276" r:id="rId9"/>
    <p:sldId id="277" r:id="rId10"/>
    <p:sldId id="278" r:id="rId11"/>
    <p:sldId id="373" r:id="rId12"/>
    <p:sldId id="280" r:id="rId13"/>
    <p:sldId id="275" r:id="rId14"/>
    <p:sldId id="259" r:id="rId15"/>
    <p:sldId id="374" r:id="rId16"/>
    <p:sldId id="261" r:id="rId17"/>
    <p:sldId id="265" r:id="rId18"/>
    <p:sldId id="269" r:id="rId19"/>
    <p:sldId id="270" r:id="rId20"/>
    <p:sldId id="375" r:id="rId21"/>
    <p:sldId id="279" r:id="rId22"/>
    <p:sldId id="272" r:id="rId23"/>
    <p:sldId id="273" r:id="rId24"/>
    <p:sldId id="287" r:id="rId25"/>
    <p:sldId id="346" r:id="rId26"/>
    <p:sldId id="376" r:id="rId27"/>
  </p:sldIdLst>
  <p:sldSz cx="12192000" cy="6858000"/>
  <p:notesSz cx="6858000" cy="9144000"/>
  <p:embeddedFontLs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印品丫丫体-D版" panose="02010601030101010101" charset="-122"/>
      <p:regular r:id="rId36"/>
    </p:embeddedFont>
    <p:embeddedFont>
      <p:font typeface="印品嗨宋" panose="02000500000000000000" charset="-122"/>
      <p:regular r:id="rId37"/>
    </p:embeddedFont>
    <p:embeddedFont>
      <p:font typeface="方正舒体" panose="02010601030101010101" charset="-122"/>
      <p:regular r:id="rId38"/>
    </p:embeddedFont>
    <p:embeddedFont>
      <p:font typeface="Calibri Light" panose="020F0302020204030204" charset="0"/>
      <p:regular r:id="rId39"/>
      <p:italic r:id="rId40"/>
    </p:embeddedFont>
    <p:embeddedFont>
      <p:font typeface="等线" panose="02010600030101010101" charset="-122"/>
      <p:regular r:id="rId41"/>
    </p:embeddedFont>
    <p:embeddedFont>
      <p:font typeface="印品赤壁赋体" panose="02000500000000000000" charset="-122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CDCE"/>
    <a:srgbClr val="51737D"/>
    <a:srgbClr val="FBF8F1"/>
    <a:srgbClr val="E7E1D1"/>
    <a:srgbClr val="E3DAC9"/>
    <a:srgbClr val="585954"/>
    <a:srgbClr val="2F221B"/>
    <a:srgbClr val="E9E0D2"/>
    <a:srgbClr val="483528"/>
    <a:srgbClr val="FB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965" y="-230"/>
      </p:cViewPr>
      <p:guideLst>
        <p:guide orient="horz" pos="22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F73EE-1731-4A74-B24D-3E26157BF9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-1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-15240"/>
            <a:ext cx="12189460" cy="68973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892175" y="2052320"/>
            <a:ext cx="3118485" cy="3161030"/>
          </a:xfrm>
          <a:prstGeom prst="ellipse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摄图网_4010228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595" y="299085"/>
            <a:ext cx="5145405" cy="5145405"/>
          </a:xfrm>
          <a:prstGeom prst="ellipse">
            <a:avLst/>
          </a:prstGeom>
        </p:spPr>
      </p:pic>
      <p:pic>
        <p:nvPicPr>
          <p:cNvPr id="6" name="图片 5" descr="4-10-9"/>
          <p:cNvPicPr>
            <a:picLocks noChangeAspect="1"/>
          </p:cNvPicPr>
          <p:nvPr/>
        </p:nvPicPr>
        <p:blipFill>
          <a:blip r:embed="rId3"/>
          <a:srcRect t="43845" b="29021"/>
          <a:stretch>
            <a:fillRect/>
          </a:stretch>
        </p:blipFill>
        <p:spPr>
          <a:xfrm>
            <a:off x="4509770" y="1170940"/>
            <a:ext cx="6704330" cy="2729230"/>
          </a:xfrm>
          <a:prstGeom prst="rect">
            <a:avLst/>
          </a:prstGeom>
        </p:spPr>
      </p:pic>
      <p:pic>
        <p:nvPicPr>
          <p:cNvPr id="7" name="图片 6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pic>
        <p:nvPicPr>
          <p:cNvPr id="9" name="图片 8" descr="fdghj"/>
          <p:cNvPicPr>
            <a:picLocks noChangeAspect="1"/>
          </p:cNvPicPr>
          <p:nvPr/>
        </p:nvPicPr>
        <p:blipFill>
          <a:blip r:embed="rId4"/>
          <a:srcRect t="93220" r="75810"/>
          <a:stretch>
            <a:fillRect/>
          </a:stretch>
        </p:blipFill>
        <p:spPr>
          <a:xfrm flipH="1">
            <a:off x="10034270" y="5899150"/>
            <a:ext cx="2157730" cy="98298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 rot="21180000">
            <a:off x="4272915" y="3725545"/>
            <a:ext cx="7397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adipiscing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5" name="图片 4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39945" y="2019300"/>
            <a:ext cx="6096000" cy="3829050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11065" y="1069975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88430" y="2383790"/>
            <a:ext cx="3506470" cy="296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28250" y="2293620"/>
            <a:ext cx="12065" cy="3140710"/>
            <a:chOff x="10374" y="3470"/>
            <a:chExt cx="19" cy="49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5210175" y="2294255"/>
            <a:ext cx="12065" cy="3140710"/>
            <a:chOff x="10374" y="3470"/>
            <a:chExt cx="19" cy="4946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 descr="摄图网_4003721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48335" y="2019300"/>
            <a:ext cx="3990975" cy="4862195"/>
          </a:xfrm>
          <a:prstGeom prst="rect">
            <a:avLst/>
          </a:prstGeom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11065" y="1069975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18125" y="2386330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89700" y="2386330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72070" y="2386330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6345" y="2386330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52685" y="2386330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704215" y="1968500"/>
            <a:ext cx="7412990" cy="3971925"/>
          </a:xfrm>
          <a:prstGeom prst="round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451225" y="2473960"/>
            <a:ext cx="3506470" cy="296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84030" y="954045"/>
            <a:ext cx="2860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091045" y="2383790"/>
            <a:ext cx="12065" cy="3140710"/>
            <a:chOff x="10374" y="3470"/>
            <a:chExt cx="19" cy="494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172970" y="238442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 descr="D:\四月\摄图网_400969631.png摄图网_400969631"/>
          <p:cNvPicPr>
            <a:picLocks noChangeAspect="1"/>
          </p:cNvPicPr>
          <p:nvPr/>
        </p:nvPicPr>
        <p:blipFill>
          <a:blip r:embed="rId1"/>
          <a:srcRect l="15798" t="26461" r="14048" b="25832"/>
          <a:stretch>
            <a:fillRect/>
          </a:stretch>
        </p:blipFill>
        <p:spPr>
          <a:xfrm flipH="1">
            <a:off x="7384415" y="3305175"/>
            <a:ext cx="4104005" cy="2791460"/>
          </a:xfrm>
          <a:prstGeom prst="rect">
            <a:avLst/>
          </a:prstGeom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1"/>
          <a:srcRect t="93220" r="75810"/>
          <a:stretch>
            <a:fillRect/>
          </a:stretch>
        </p:blipFill>
        <p:spPr>
          <a:xfrm>
            <a:off x="-10795" y="5690870"/>
            <a:ext cx="3035300" cy="1170940"/>
          </a:xfrm>
          <a:prstGeom prst="rect">
            <a:avLst/>
          </a:prstGeom>
        </p:spPr>
      </p:pic>
      <p:pic>
        <p:nvPicPr>
          <p:cNvPr id="4" name="图片 3" descr="5996"/>
          <p:cNvPicPr>
            <a:picLocks noChangeAspect="1"/>
          </p:cNvPicPr>
          <p:nvPr/>
        </p:nvPicPr>
        <p:blipFill>
          <a:blip r:embed="rId2"/>
          <a:srcRect l="19179" t="35268" r="28948" b="28605"/>
          <a:stretch>
            <a:fillRect/>
          </a:stretch>
        </p:blipFill>
        <p:spPr>
          <a:xfrm>
            <a:off x="-10795" y="643890"/>
            <a:ext cx="12212955" cy="5570220"/>
          </a:xfrm>
          <a:prstGeom prst="rect">
            <a:avLst/>
          </a:prstGeom>
        </p:spPr>
      </p:pic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120000">
            <a:off x="1907540" y="2461260"/>
            <a:ext cx="83769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sym typeface="Auraka方黑檀" panose="02020700000000000000" pitchFamily="18" charset="-128"/>
              </a:rPr>
              <a:t>点击输入您的标题文字</a:t>
            </a:r>
            <a:endParaRPr kumimoji="0" lang="zh-CN" altLang="en-US" sz="60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sym typeface="Auraka方黑檀" panose="020207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 rot="21120000">
            <a:off x="1741170" y="3609975"/>
            <a:ext cx="8653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80270" y="4206240"/>
            <a:ext cx="254127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>
                <a:solidFill>
                  <a:srgbClr val="51737D"/>
                </a:solidFill>
                <a:latin typeface="印品嗨宋" panose="02000500000000000000" charset="-122"/>
                <a:ea typeface="印品嗨宋" panose="02000500000000000000" charset="-122"/>
              </a:rPr>
              <a:t>03</a:t>
            </a:r>
            <a:endParaRPr lang="en-US" altLang="zh-CN" sz="19900">
              <a:solidFill>
                <a:srgbClr val="51737D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350" y="1677670"/>
            <a:ext cx="7861300" cy="4697095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67940" y="731520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2065" y="1992630"/>
            <a:ext cx="2398395" cy="406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912495" y="2004060"/>
            <a:ext cx="2753360" cy="3961765"/>
            <a:chOff x="6761574" y="2155752"/>
            <a:chExt cx="2753064" cy="237886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5146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6761574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0167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510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2928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1951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565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184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4544695" y="1992630"/>
            <a:ext cx="2398395" cy="406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75125" y="2004060"/>
            <a:ext cx="2753360" cy="3961765"/>
            <a:chOff x="6761574" y="2155752"/>
            <a:chExt cx="2753064" cy="237886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95146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6761574" y="2155752"/>
              <a:ext cx="0" cy="2378860"/>
            </a:xfrm>
            <a:prstGeom prst="line">
              <a:avLst/>
            </a:prstGeom>
            <a:ln w="3175" cmpd="thickThin">
              <a:solidFill>
                <a:srgbClr val="FBFC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0167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6510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2928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91951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565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184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 descr="摄图网_4004176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5135" y="3619500"/>
            <a:ext cx="5290820" cy="2951480"/>
          </a:xfrm>
          <a:prstGeom prst="rect">
            <a:avLst/>
          </a:prstGeom>
        </p:spPr>
      </p:pic>
    </p:spTree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7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7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982595" y="-237490"/>
            <a:ext cx="8056245" cy="7699375"/>
          </a:xfrm>
          <a:prstGeom prst="ellipse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811520" y="2620010"/>
            <a:ext cx="3506470" cy="296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80240" y="1273450"/>
            <a:ext cx="2860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451340" y="2529840"/>
            <a:ext cx="12065" cy="3140710"/>
            <a:chOff x="10374" y="3470"/>
            <a:chExt cx="19" cy="4946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533265" y="253047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摄图网_4003369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3360" y="158115"/>
            <a:ext cx="3134995" cy="67221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51340" y="2529840"/>
            <a:ext cx="12065" cy="3140710"/>
            <a:chOff x="10374" y="3470"/>
            <a:chExt cx="19" cy="494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533265" y="2530475"/>
            <a:ext cx="12065" cy="3140710"/>
            <a:chOff x="10374" y="3470"/>
            <a:chExt cx="19" cy="494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59635" y="3107055"/>
            <a:ext cx="9241155" cy="3185795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 flipH="1">
            <a:off x="-4446" y="457128"/>
            <a:ext cx="2994025" cy="2187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299335" y="1830436"/>
            <a:ext cx="937415" cy="6136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9309" y="3490181"/>
            <a:ext cx="4984115" cy="11001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248904" y="3477481"/>
            <a:ext cx="6931660" cy="939800"/>
            <a:chOff x="3236839" y="3704811"/>
            <a:chExt cx="6931660" cy="9398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016849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323683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96706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930489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9467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5733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219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838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746466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09890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747216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375427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601034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64860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2868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492511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456337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4191865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37999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9214728" y="815986"/>
            <a:ext cx="144780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中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41348" y="1472943"/>
            <a:ext cx="1447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国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437807" y="1993476"/>
            <a:ext cx="1447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风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219309" y="4903691"/>
            <a:ext cx="4984115" cy="11001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248904" y="4890991"/>
            <a:ext cx="6931660" cy="939800"/>
            <a:chOff x="3236839" y="3704811"/>
            <a:chExt cx="6931660" cy="93980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1016849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323683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96706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930489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9467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5733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8219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838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746466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09890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6747216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6375427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1034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64860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2868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492511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456337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4191865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7999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74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274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5995" y="1434465"/>
            <a:ext cx="6906260" cy="3987800"/>
          </a:xfrm>
          <a:custGeom>
            <a:avLst/>
            <a:gdLst>
              <a:gd name="connsiteX0" fmla="*/ 0 w 4682531"/>
              <a:gd name="connsiteY0" fmla="*/ 0 h 2705519"/>
              <a:gd name="connsiteX1" fmla="*/ 4682531 w 4682531"/>
              <a:gd name="connsiteY1" fmla="*/ 0 h 2705519"/>
              <a:gd name="connsiteX2" fmla="*/ 4682531 w 4682531"/>
              <a:gd name="connsiteY2" fmla="*/ 2705519 h 2705519"/>
              <a:gd name="connsiteX3" fmla="*/ 0 w 4682531"/>
              <a:gd name="connsiteY3" fmla="*/ 2705519 h 2705519"/>
              <a:gd name="connsiteX4" fmla="*/ 0 w 4682531"/>
              <a:gd name="connsiteY4" fmla="*/ 0 h 2705519"/>
              <a:gd name="connsiteX0-1" fmla="*/ 6361 w 4688892"/>
              <a:gd name="connsiteY0-2" fmla="*/ 0 h 2705519"/>
              <a:gd name="connsiteX1-3" fmla="*/ 4688892 w 4688892"/>
              <a:gd name="connsiteY1-4" fmla="*/ 0 h 2705519"/>
              <a:gd name="connsiteX2-5" fmla="*/ 4688892 w 4688892"/>
              <a:gd name="connsiteY2-6" fmla="*/ 2705519 h 2705519"/>
              <a:gd name="connsiteX3-7" fmla="*/ 6361 w 4688892"/>
              <a:gd name="connsiteY3-8" fmla="*/ 2705519 h 2705519"/>
              <a:gd name="connsiteX4-9" fmla="*/ 0 w 4688892"/>
              <a:gd name="connsiteY4-10" fmla="*/ 2043584 h 2705519"/>
              <a:gd name="connsiteX5" fmla="*/ 6361 w 4688892"/>
              <a:gd name="connsiteY5" fmla="*/ 0 h 2705519"/>
              <a:gd name="connsiteX0-11" fmla="*/ 6361 w 4688892"/>
              <a:gd name="connsiteY0-12" fmla="*/ 0 h 2706775"/>
              <a:gd name="connsiteX1-13" fmla="*/ 4688892 w 4688892"/>
              <a:gd name="connsiteY1-14" fmla="*/ 0 h 2706775"/>
              <a:gd name="connsiteX2-15" fmla="*/ 4688892 w 4688892"/>
              <a:gd name="connsiteY2-16" fmla="*/ 2705519 h 2706775"/>
              <a:gd name="connsiteX3-17" fmla="*/ 2180493 w 4688892"/>
              <a:gd name="connsiteY3-18" fmla="*/ 2706775 h 2706775"/>
              <a:gd name="connsiteX4-19" fmla="*/ 6361 w 4688892"/>
              <a:gd name="connsiteY4-20" fmla="*/ 2705519 h 2706775"/>
              <a:gd name="connsiteX5-21" fmla="*/ 0 w 4688892"/>
              <a:gd name="connsiteY5-22" fmla="*/ 2043584 h 2706775"/>
              <a:gd name="connsiteX6" fmla="*/ 6361 w 4688892"/>
              <a:gd name="connsiteY6" fmla="*/ 0 h 2706775"/>
              <a:gd name="connsiteX0-23" fmla="*/ 6361 w 4688892"/>
              <a:gd name="connsiteY0-24" fmla="*/ 2705519 h 2796959"/>
              <a:gd name="connsiteX1-25" fmla="*/ 0 w 4688892"/>
              <a:gd name="connsiteY1-26" fmla="*/ 2043584 h 2796959"/>
              <a:gd name="connsiteX2-27" fmla="*/ 6361 w 4688892"/>
              <a:gd name="connsiteY2-28" fmla="*/ 0 h 2796959"/>
              <a:gd name="connsiteX3-29" fmla="*/ 4688892 w 4688892"/>
              <a:gd name="connsiteY3-30" fmla="*/ 0 h 2796959"/>
              <a:gd name="connsiteX4-31" fmla="*/ 4688892 w 4688892"/>
              <a:gd name="connsiteY4-32" fmla="*/ 2705519 h 2796959"/>
              <a:gd name="connsiteX5-33" fmla="*/ 2180493 w 4688892"/>
              <a:gd name="connsiteY5-34" fmla="*/ 2706775 h 2796959"/>
              <a:gd name="connsiteX6-35" fmla="*/ 97801 w 4688892"/>
              <a:gd name="connsiteY6-36" fmla="*/ 2796959 h 2796959"/>
              <a:gd name="connsiteX0-37" fmla="*/ 6361 w 4688892"/>
              <a:gd name="connsiteY0-38" fmla="*/ 2705519 h 2706775"/>
              <a:gd name="connsiteX1-39" fmla="*/ 0 w 4688892"/>
              <a:gd name="connsiteY1-40" fmla="*/ 2043584 h 2706775"/>
              <a:gd name="connsiteX2-41" fmla="*/ 6361 w 4688892"/>
              <a:gd name="connsiteY2-42" fmla="*/ 0 h 2706775"/>
              <a:gd name="connsiteX3-43" fmla="*/ 4688892 w 4688892"/>
              <a:gd name="connsiteY3-44" fmla="*/ 0 h 2706775"/>
              <a:gd name="connsiteX4-45" fmla="*/ 4688892 w 4688892"/>
              <a:gd name="connsiteY4-46" fmla="*/ 2705519 h 2706775"/>
              <a:gd name="connsiteX5-47" fmla="*/ 2180493 w 4688892"/>
              <a:gd name="connsiteY5-48" fmla="*/ 2706775 h 2706775"/>
              <a:gd name="connsiteX0-49" fmla="*/ 0 w 4688892"/>
              <a:gd name="connsiteY0-50" fmla="*/ 2043584 h 2706775"/>
              <a:gd name="connsiteX1-51" fmla="*/ 6361 w 4688892"/>
              <a:gd name="connsiteY1-52" fmla="*/ 0 h 2706775"/>
              <a:gd name="connsiteX2-53" fmla="*/ 4688892 w 4688892"/>
              <a:gd name="connsiteY2-54" fmla="*/ 0 h 2706775"/>
              <a:gd name="connsiteX3-55" fmla="*/ 4688892 w 4688892"/>
              <a:gd name="connsiteY3-56" fmla="*/ 2705519 h 2706775"/>
              <a:gd name="connsiteX4-57" fmla="*/ 2180493 w 4688892"/>
              <a:gd name="connsiteY4-58" fmla="*/ 2706775 h 270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688892" h="2706775">
                <a:moveTo>
                  <a:pt x="0" y="2043584"/>
                </a:moveTo>
                <a:cubicBezTo>
                  <a:pt x="2120" y="1362389"/>
                  <a:pt x="4241" y="681195"/>
                  <a:pt x="6361" y="0"/>
                </a:cubicBezTo>
                <a:lnTo>
                  <a:pt x="4688892" y="0"/>
                </a:lnTo>
                <a:lnTo>
                  <a:pt x="4688892" y="2705519"/>
                </a:lnTo>
                <a:lnTo>
                  <a:pt x="2180493" y="2706775"/>
                </a:lnTo>
              </a:path>
            </a:pathLst>
          </a:custGeom>
          <a:solidFill>
            <a:srgbClr val="51737D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6450" y="4407535"/>
            <a:ext cx="3281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7045" y="1792605"/>
            <a:ext cx="5343525" cy="16300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lvl="0"/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09060" y="4298950"/>
            <a:ext cx="3192145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</p:spTree>
  </p:cSld>
  <p:clrMapOvr>
    <a:masterClrMapping/>
  </p:clrMapOvr>
  <p:transition spd="slow" advTm="7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1"/>
          <a:srcRect t="93220" r="75810"/>
          <a:stretch>
            <a:fillRect/>
          </a:stretch>
        </p:blipFill>
        <p:spPr>
          <a:xfrm>
            <a:off x="-10795" y="5690870"/>
            <a:ext cx="3035300" cy="1170940"/>
          </a:xfrm>
          <a:prstGeom prst="rect">
            <a:avLst/>
          </a:prstGeom>
        </p:spPr>
      </p:pic>
      <p:pic>
        <p:nvPicPr>
          <p:cNvPr id="4" name="图片 3" descr="5996"/>
          <p:cNvPicPr>
            <a:picLocks noChangeAspect="1"/>
          </p:cNvPicPr>
          <p:nvPr/>
        </p:nvPicPr>
        <p:blipFill>
          <a:blip r:embed="rId2"/>
          <a:srcRect l="19179" t="35268" r="28948" b="28605"/>
          <a:stretch>
            <a:fillRect/>
          </a:stretch>
        </p:blipFill>
        <p:spPr>
          <a:xfrm>
            <a:off x="-10795" y="643890"/>
            <a:ext cx="12212955" cy="5570220"/>
          </a:xfrm>
          <a:prstGeom prst="rect">
            <a:avLst/>
          </a:prstGeom>
        </p:spPr>
      </p:pic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120000">
            <a:off x="1907540" y="2461260"/>
            <a:ext cx="83769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sym typeface="Auraka方黑檀" panose="02020700000000000000" pitchFamily="18" charset="-128"/>
              </a:rPr>
              <a:t>点击输入您的标题文字</a:t>
            </a:r>
            <a:endParaRPr kumimoji="0" lang="zh-CN" altLang="en-US" sz="60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sym typeface="Auraka方黑檀" panose="020207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 rot="21120000">
            <a:off x="1741170" y="3609975"/>
            <a:ext cx="8653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1360" y="4206240"/>
            <a:ext cx="271018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>
                <a:solidFill>
                  <a:srgbClr val="51737D"/>
                </a:solidFill>
                <a:latin typeface="印品嗨宋" panose="02000500000000000000" charset="-122"/>
                <a:ea typeface="印品嗨宋" panose="02000500000000000000" charset="-122"/>
              </a:rPr>
              <a:t>04</a:t>
            </a:r>
            <a:endParaRPr lang="en-US" altLang="zh-CN" sz="19900">
              <a:solidFill>
                <a:srgbClr val="51737D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81070" y="1121410"/>
            <a:ext cx="8700135" cy="4686300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11980" y="1436370"/>
            <a:ext cx="2398395" cy="406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042410" y="1447800"/>
            <a:ext cx="2753360" cy="3961765"/>
            <a:chOff x="6761574" y="2155752"/>
            <a:chExt cx="2753064" cy="237886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5146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6761574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0167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510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2928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1951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565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184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523899" y="1700999"/>
            <a:ext cx="144780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中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62584" y="2829126"/>
            <a:ext cx="1447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国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71108" y="3844324"/>
            <a:ext cx="1447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风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21650" y="1344295"/>
            <a:ext cx="2398395" cy="406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766685" y="1355725"/>
            <a:ext cx="2753360" cy="3961765"/>
            <a:chOff x="6761574" y="2155752"/>
            <a:chExt cx="2753064" cy="2378860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95146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6761574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90167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65103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29289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7919518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565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7184187" y="2155752"/>
              <a:ext cx="0" cy="237886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375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37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27" grpId="0"/>
      <p:bldP spid="2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20955" y="1285875"/>
            <a:ext cx="12212320" cy="4325620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0280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7336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第一章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41565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796226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58355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25411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第二章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79640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634301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86778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3834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第三章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08063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462724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06692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73748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cs typeface="+mn-cs"/>
              </a:rPr>
              <a:t>第四章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cs typeface="+mn-cs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27977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282638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674735" y="1855470"/>
            <a:ext cx="1536700" cy="3558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sym typeface="Auraka方黑檀" panose="02020700000000000000" pitchFamily="18" charset="-128"/>
              </a:rPr>
              <a:t>目录</a:t>
            </a:r>
            <a:endParaRPr kumimoji="0" lang="zh-CN" altLang="en-US" sz="8800" b="0" i="0" u="none" strike="noStrike" kern="1200" cap="none" spc="6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sym typeface="Auraka方黑檀" panose="02020700000000000000" pitchFamily="18" charset="-128"/>
            </a:endParaRPr>
          </a:p>
        </p:txBody>
      </p:sp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1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1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2"/>
          <a:srcRect t="93220" r="75810"/>
          <a:stretch>
            <a:fillRect/>
          </a:stretch>
        </p:blipFill>
        <p:spPr>
          <a:xfrm flipH="1">
            <a:off x="10034270" y="5899150"/>
            <a:ext cx="2157730" cy="982980"/>
          </a:xfrm>
          <a:prstGeom prst="rect">
            <a:avLst/>
          </a:prstGeom>
        </p:spPr>
      </p:pic>
      <p:pic>
        <p:nvPicPr>
          <p:cNvPr id="23" name="图片 22" descr="摄图网_4002294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120" y="4282440"/>
            <a:ext cx="3284855" cy="249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/>
      <p:bldP spid="27" grpId="0"/>
      <p:bldP spid="31" grpId="0"/>
      <p:bldP spid="32" grpId="0"/>
      <p:bldP spid="36" grpId="0"/>
      <p:bldP spid="3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6242050" y="1821180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11270" y="3261360"/>
            <a:ext cx="7630795" cy="13709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0" lang="zh-CN" altLang="en-US" sz="1600" b="0" i="0" u="none" strike="noStrike" cap="none" spc="0" normalizeH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cap="none" spc="0" normalizeH="0" baseline="0" dirty="0">
              <a:solidFill>
                <a:prstClr val="black">
                  <a:lumMod val="75000"/>
                  <a:lumOff val="25000"/>
                </a:prstClr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 rot="5400000">
            <a:off x="6585585" y="511175"/>
            <a:ext cx="1860550" cy="7264400"/>
            <a:chOff x="6889385" y="2398859"/>
            <a:chExt cx="1986202" cy="201044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8875587" y="2400300"/>
              <a:ext cx="0" cy="2008999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6889385" y="2398859"/>
              <a:ext cx="0" cy="2008999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452386" y="2400300"/>
              <a:ext cx="0" cy="2008999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079006" y="2400300"/>
              <a:ext cx="0" cy="2008999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724675" y="2400300"/>
              <a:ext cx="0" cy="2008999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7343675" y="2400300"/>
              <a:ext cx="0" cy="2008999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摄图网_4003655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35" y="507365"/>
            <a:ext cx="4902200" cy="626173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/>
          <p:cNvSpPr/>
          <p:nvPr/>
        </p:nvSpPr>
        <p:spPr>
          <a:xfrm flipH="1">
            <a:off x="1306195" y="1334770"/>
            <a:ext cx="7253605" cy="4187825"/>
          </a:xfrm>
          <a:custGeom>
            <a:avLst/>
            <a:gdLst>
              <a:gd name="connsiteX0" fmla="*/ 0 w 4682531"/>
              <a:gd name="connsiteY0" fmla="*/ 0 h 2705519"/>
              <a:gd name="connsiteX1" fmla="*/ 4682531 w 4682531"/>
              <a:gd name="connsiteY1" fmla="*/ 0 h 2705519"/>
              <a:gd name="connsiteX2" fmla="*/ 4682531 w 4682531"/>
              <a:gd name="connsiteY2" fmla="*/ 2705519 h 2705519"/>
              <a:gd name="connsiteX3" fmla="*/ 0 w 4682531"/>
              <a:gd name="connsiteY3" fmla="*/ 2705519 h 2705519"/>
              <a:gd name="connsiteX4" fmla="*/ 0 w 4682531"/>
              <a:gd name="connsiteY4" fmla="*/ 0 h 2705519"/>
              <a:gd name="connsiteX0-1" fmla="*/ 6361 w 4688892"/>
              <a:gd name="connsiteY0-2" fmla="*/ 0 h 2705519"/>
              <a:gd name="connsiteX1-3" fmla="*/ 4688892 w 4688892"/>
              <a:gd name="connsiteY1-4" fmla="*/ 0 h 2705519"/>
              <a:gd name="connsiteX2-5" fmla="*/ 4688892 w 4688892"/>
              <a:gd name="connsiteY2-6" fmla="*/ 2705519 h 2705519"/>
              <a:gd name="connsiteX3-7" fmla="*/ 6361 w 4688892"/>
              <a:gd name="connsiteY3-8" fmla="*/ 2705519 h 2705519"/>
              <a:gd name="connsiteX4-9" fmla="*/ 0 w 4688892"/>
              <a:gd name="connsiteY4-10" fmla="*/ 2043584 h 2705519"/>
              <a:gd name="connsiteX5" fmla="*/ 6361 w 4688892"/>
              <a:gd name="connsiteY5" fmla="*/ 0 h 2705519"/>
              <a:gd name="connsiteX0-11" fmla="*/ 6361 w 4688892"/>
              <a:gd name="connsiteY0-12" fmla="*/ 0 h 2706775"/>
              <a:gd name="connsiteX1-13" fmla="*/ 4688892 w 4688892"/>
              <a:gd name="connsiteY1-14" fmla="*/ 0 h 2706775"/>
              <a:gd name="connsiteX2-15" fmla="*/ 4688892 w 4688892"/>
              <a:gd name="connsiteY2-16" fmla="*/ 2705519 h 2706775"/>
              <a:gd name="connsiteX3-17" fmla="*/ 2180493 w 4688892"/>
              <a:gd name="connsiteY3-18" fmla="*/ 2706775 h 2706775"/>
              <a:gd name="connsiteX4-19" fmla="*/ 6361 w 4688892"/>
              <a:gd name="connsiteY4-20" fmla="*/ 2705519 h 2706775"/>
              <a:gd name="connsiteX5-21" fmla="*/ 0 w 4688892"/>
              <a:gd name="connsiteY5-22" fmla="*/ 2043584 h 2706775"/>
              <a:gd name="connsiteX6" fmla="*/ 6361 w 4688892"/>
              <a:gd name="connsiteY6" fmla="*/ 0 h 2706775"/>
              <a:gd name="connsiteX0-23" fmla="*/ 6361 w 4688892"/>
              <a:gd name="connsiteY0-24" fmla="*/ 2705519 h 2796959"/>
              <a:gd name="connsiteX1-25" fmla="*/ 0 w 4688892"/>
              <a:gd name="connsiteY1-26" fmla="*/ 2043584 h 2796959"/>
              <a:gd name="connsiteX2-27" fmla="*/ 6361 w 4688892"/>
              <a:gd name="connsiteY2-28" fmla="*/ 0 h 2796959"/>
              <a:gd name="connsiteX3-29" fmla="*/ 4688892 w 4688892"/>
              <a:gd name="connsiteY3-30" fmla="*/ 0 h 2796959"/>
              <a:gd name="connsiteX4-31" fmla="*/ 4688892 w 4688892"/>
              <a:gd name="connsiteY4-32" fmla="*/ 2705519 h 2796959"/>
              <a:gd name="connsiteX5-33" fmla="*/ 2180493 w 4688892"/>
              <a:gd name="connsiteY5-34" fmla="*/ 2706775 h 2796959"/>
              <a:gd name="connsiteX6-35" fmla="*/ 97801 w 4688892"/>
              <a:gd name="connsiteY6-36" fmla="*/ 2796959 h 2796959"/>
              <a:gd name="connsiteX0-37" fmla="*/ 6361 w 4688892"/>
              <a:gd name="connsiteY0-38" fmla="*/ 2705519 h 2706775"/>
              <a:gd name="connsiteX1-39" fmla="*/ 0 w 4688892"/>
              <a:gd name="connsiteY1-40" fmla="*/ 2043584 h 2706775"/>
              <a:gd name="connsiteX2-41" fmla="*/ 6361 w 4688892"/>
              <a:gd name="connsiteY2-42" fmla="*/ 0 h 2706775"/>
              <a:gd name="connsiteX3-43" fmla="*/ 4688892 w 4688892"/>
              <a:gd name="connsiteY3-44" fmla="*/ 0 h 2706775"/>
              <a:gd name="connsiteX4-45" fmla="*/ 4688892 w 4688892"/>
              <a:gd name="connsiteY4-46" fmla="*/ 2705519 h 2706775"/>
              <a:gd name="connsiteX5-47" fmla="*/ 2180493 w 4688892"/>
              <a:gd name="connsiteY5-48" fmla="*/ 2706775 h 2706775"/>
              <a:gd name="connsiteX0-49" fmla="*/ 0 w 4688892"/>
              <a:gd name="connsiteY0-50" fmla="*/ 2043584 h 2706775"/>
              <a:gd name="connsiteX1-51" fmla="*/ 6361 w 4688892"/>
              <a:gd name="connsiteY1-52" fmla="*/ 0 h 2706775"/>
              <a:gd name="connsiteX2-53" fmla="*/ 4688892 w 4688892"/>
              <a:gd name="connsiteY2-54" fmla="*/ 0 h 2706775"/>
              <a:gd name="connsiteX3-55" fmla="*/ 4688892 w 4688892"/>
              <a:gd name="connsiteY3-56" fmla="*/ 2705519 h 2706775"/>
              <a:gd name="connsiteX4-57" fmla="*/ 2180493 w 4688892"/>
              <a:gd name="connsiteY4-58" fmla="*/ 2706775 h 270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688892" h="2706775">
                <a:moveTo>
                  <a:pt x="0" y="2043584"/>
                </a:moveTo>
                <a:cubicBezTo>
                  <a:pt x="2120" y="1362389"/>
                  <a:pt x="4241" y="681195"/>
                  <a:pt x="6361" y="0"/>
                </a:cubicBezTo>
                <a:lnTo>
                  <a:pt x="4688892" y="0"/>
                </a:lnTo>
                <a:lnTo>
                  <a:pt x="4688892" y="2705519"/>
                </a:lnTo>
                <a:lnTo>
                  <a:pt x="2180493" y="2706775"/>
                </a:lnTo>
              </a:path>
            </a:pathLst>
          </a:custGeom>
          <a:solidFill>
            <a:srgbClr val="51737D"/>
          </a:solidFill>
          <a:ln w="57150">
            <a:solidFill>
              <a:srgbClr val="585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344160" y="4798060"/>
            <a:ext cx="4425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069465" y="1624965"/>
            <a:ext cx="5622290" cy="3451222"/>
            <a:chOff x="6305573" y="2015250"/>
            <a:chExt cx="3634130" cy="2231067"/>
          </a:xfrm>
        </p:grpSpPr>
        <p:sp>
          <p:nvSpPr>
            <p:cNvPr id="31" name="文本框 30"/>
            <p:cNvSpPr txBox="1"/>
            <p:nvPr/>
          </p:nvSpPr>
          <p:spPr>
            <a:xfrm>
              <a:off x="8953800" y="2403992"/>
              <a:ext cx="531534" cy="1563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，给你创意和灵感，给你创意和灵感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551005" y="2054656"/>
              <a:ext cx="316868" cy="2191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9939703" y="2403992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9485334" y="2404403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625582" y="2399889"/>
              <a:ext cx="531534" cy="1563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，给你创意和灵感，给你创意和灵感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222377" y="2050553"/>
              <a:ext cx="316868" cy="2191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8611075" y="2399889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156706" y="2400300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6305573" y="2364586"/>
              <a:ext cx="531534" cy="15635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，给你创意和灵感，给你创意和灵感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902368" y="2015250"/>
              <a:ext cx="316868" cy="2191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</a:rPr>
                <a:t>，给你创意和灵感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7291066" y="2364586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836697" y="2364997"/>
              <a:ext cx="0" cy="1563185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08647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8890"/>
            <a:ext cx="12211685" cy="68713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63700" y="2812415"/>
            <a:ext cx="8849995" cy="16916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0" lang="zh-CN" altLang="en-US" sz="2000" b="0" i="0" u="none" strike="noStrike" cap="none" spc="0" normalizeH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prstClr val="black">
                  <a:lumMod val="75000"/>
                  <a:lumOff val="25000"/>
                </a:prstClr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4958397" y="-587692"/>
            <a:ext cx="2269490" cy="8858885"/>
            <a:chOff x="6889385" y="2398859"/>
            <a:chExt cx="1986202" cy="201044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8875587" y="2400300"/>
              <a:ext cx="0" cy="2008999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889385" y="2398859"/>
              <a:ext cx="0" cy="2008999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452386" y="2400300"/>
              <a:ext cx="0" cy="2008999"/>
            </a:xfrm>
            <a:prstGeom prst="line">
              <a:avLst/>
            </a:prstGeom>
            <a:ln w="3175" cmpd="thickThin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079006" y="2400300"/>
              <a:ext cx="0" cy="2008999"/>
            </a:xfrm>
            <a:prstGeom prst="line">
              <a:avLst/>
            </a:prstGeom>
            <a:ln w="3175" cmpd="thickThin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724675" y="2400300"/>
              <a:ext cx="0" cy="2008999"/>
            </a:xfrm>
            <a:prstGeom prst="line">
              <a:avLst/>
            </a:prstGeom>
            <a:ln w="3175" cmpd="thickThin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343675" y="2400300"/>
              <a:ext cx="0" cy="2008999"/>
            </a:xfrm>
            <a:prstGeom prst="line">
              <a:avLst/>
            </a:prstGeom>
            <a:ln w="3175" cmpd="thickThin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>
            <a:off x="4711700" y="1045210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</p:spTree>
  </p:cSld>
  <p:clrMapOvr>
    <a:masterClrMapping/>
  </p:clrMapOvr>
  <p:transition spd="slow" advTm="9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49"/>
                            </p:stCondLst>
                            <p:childTnLst>
                              <p:par>
                                <p:cTn id="1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5995" y="1434465"/>
            <a:ext cx="6906260" cy="3987800"/>
          </a:xfrm>
          <a:custGeom>
            <a:avLst/>
            <a:gdLst>
              <a:gd name="connsiteX0" fmla="*/ 0 w 4682531"/>
              <a:gd name="connsiteY0" fmla="*/ 0 h 2705519"/>
              <a:gd name="connsiteX1" fmla="*/ 4682531 w 4682531"/>
              <a:gd name="connsiteY1" fmla="*/ 0 h 2705519"/>
              <a:gd name="connsiteX2" fmla="*/ 4682531 w 4682531"/>
              <a:gd name="connsiteY2" fmla="*/ 2705519 h 2705519"/>
              <a:gd name="connsiteX3" fmla="*/ 0 w 4682531"/>
              <a:gd name="connsiteY3" fmla="*/ 2705519 h 2705519"/>
              <a:gd name="connsiteX4" fmla="*/ 0 w 4682531"/>
              <a:gd name="connsiteY4" fmla="*/ 0 h 2705519"/>
              <a:gd name="connsiteX0-1" fmla="*/ 6361 w 4688892"/>
              <a:gd name="connsiteY0-2" fmla="*/ 0 h 2705519"/>
              <a:gd name="connsiteX1-3" fmla="*/ 4688892 w 4688892"/>
              <a:gd name="connsiteY1-4" fmla="*/ 0 h 2705519"/>
              <a:gd name="connsiteX2-5" fmla="*/ 4688892 w 4688892"/>
              <a:gd name="connsiteY2-6" fmla="*/ 2705519 h 2705519"/>
              <a:gd name="connsiteX3-7" fmla="*/ 6361 w 4688892"/>
              <a:gd name="connsiteY3-8" fmla="*/ 2705519 h 2705519"/>
              <a:gd name="connsiteX4-9" fmla="*/ 0 w 4688892"/>
              <a:gd name="connsiteY4-10" fmla="*/ 2043584 h 2705519"/>
              <a:gd name="connsiteX5" fmla="*/ 6361 w 4688892"/>
              <a:gd name="connsiteY5" fmla="*/ 0 h 2705519"/>
              <a:gd name="connsiteX0-11" fmla="*/ 6361 w 4688892"/>
              <a:gd name="connsiteY0-12" fmla="*/ 0 h 2706775"/>
              <a:gd name="connsiteX1-13" fmla="*/ 4688892 w 4688892"/>
              <a:gd name="connsiteY1-14" fmla="*/ 0 h 2706775"/>
              <a:gd name="connsiteX2-15" fmla="*/ 4688892 w 4688892"/>
              <a:gd name="connsiteY2-16" fmla="*/ 2705519 h 2706775"/>
              <a:gd name="connsiteX3-17" fmla="*/ 2180493 w 4688892"/>
              <a:gd name="connsiteY3-18" fmla="*/ 2706775 h 2706775"/>
              <a:gd name="connsiteX4-19" fmla="*/ 6361 w 4688892"/>
              <a:gd name="connsiteY4-20" fmla="*/ 2705519 h 2706775"/>
              <a:gd name="connsiteX5-21" fmla="*/ 0 w 4688892"/>
              <a:gd name="connsiteY5-22" fmla="*/ 2043584 h 2706775"/>
              <a:gd name="connsiteX6" fmla="*/ 6361 w 4688892"/>
              <a:gd name="connsiteY6" fmla="*/ 0 h 2706775"/>
              <a:gd name="connsiteX0-23" fmla="*/ 6361 w 4688892"/>
              <a:gd name="connsiteY0-24" fmla="*/ 2705519 h 2796959"/>
              <a:gd name="connsiteX1-25" fmla="*/ 0 w 4688892"/>
              <a:gd name="connsiteY1-26" fmla="*/ 2043584 h 2796959"/>
              <a:gd name="connsiteX2-27" fmla="*/ 6361 w 4688892"/>
              <a:gd name="connsiteY2-28" fmla="*/ 0 h 2796959"/>
              <a:gd name="connsiteX3-29" fmla="*/ 4688892 w 4688892"/>
              <a:gd name="connsiteY3-30" fmla="*/ 0 h 2796959"/>
              <a:gd name="connsiteX4-31" fmla="*/ 4688892 w 4688892"/>
              <a:gd name="connsiteY4-32" fmla="*/ 2705519 h 2796959"/>
              <a:gd name="connsiteX5-33" fmla="*/ 2180493 w 4688892"/>
              <a:gd name="connsiteY5-34" fmla="*/ 2706775 h 2796959"/>
              <a:gd name="connsiteX6-35" fmla="*/ 97801 w 4688892"/>
              <a:gd name="connsiteY6-36" fmla="*/ 2796959 h 2796959"/>
              <a:gd name="connsiteX0-37" fmla="*/ 6361 w 4688892"/>
              <a:gd name="connsiteY0-38" fmla="*/ 2705519 h 2706775"/>
              <a:gd name="connsiteX1-39" fmla="*/ 0 w 4688892"/>
              <a:gd name="connsiteY1-40" fmla="*/ 2043584 h 2706775"/>
              <a:gd name="connsiteX2-41" fmla="*/ 6361 w 4688892"/>
              <a:gd name="connsiteY2-42" fmla="*/ 0 h 2706775"/>
              <a:gd name="connsiteX3-43" fmla="*/ 4688892 w 4688892"/>
              <a:gd name="connsiteY3-44" fmla="*/ 0 h 2706775"/>
              <a:gd name="connsiteX4-45" fmla="*/ 4688892 w 4688892"/>
              <a:gd name="connsiteY4-46" fmla="*/ 2705519 h 2706775"/>
              <a:gd name="connsiteX5-47" fmla="*/ 2180493 w 4688892"/>
              <a:gd name="connsiteY5-48" fmla="*/ 2706775 h 2706775"/>
              <a:gd name="connsiteX0-49" fmla="*/ 0 w 4688892"/>
              <a:gd name="connsiteY0-50" fmla="*/ 2043584 h 2706775"/>
              <a:gd name="connsiteX1-51" fmla="*/ 6361 w 4688892"/>
              <a:gd name="connsiteY1-52" fmla="*/ 0 h 2706775"/>
              <a:gd name="connsiteX2-53" fmla="*/ 4688892 w 4688892"/>
              <a:gd name="connsiteY2-54" fmla="*/ 0 h 2706775"/>
              <a:gd name="connsiteX3-55" fmla="*/ 4688892 w 4688892"/>
              <a:gd name="connsiteY3-56" fmla="*/ 2705519 h 2706775"/>
              <a:gd name="connsiteX4-57" fmla="*/ 2180493 w 4688892"/>
              <a:gd name="connsiteY4-58" fmla="*/ 2706775 h 270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688892" h="2706775">
                <a:moveTo>
                  <a:pt x="0" y="2043584"/>
                </a:moveTo>
                <a:cubicBezTo>
                  <a:pt x="2120" y="1362389"/>
                  <a:pt x="4241" y="681195"/>
                  <a:pt x="6361" y="0"/>
                </a:cubicBezTo>
                <a:lnTo>
                  <a:pt x="4688892" y="0"/>
                </a:lnTo>
                <a:lnTo>
                  <a:pt x="4688892" y="2705519"/>
                </a:lnTo>
                <a:lnTo>
                  <a:pt x="2180493" y="2706775"/>
                </a:lnTo>
              </a:path>
            </a:pathLst>
          </a:custGeom>
          <a:solidFill>
            <a:srgbClr val="51737D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6450" y="4407535"/>
            <a:ext cx="3281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7045" y="1792605"/>
            <a:ext cx="5343525" cy="16300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lvl="0"/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09060" y="4298950"/>
            <a:ext cx="3192145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/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pic>
        <p:nvPicPr>
          <p:cNvPr id="8" name="图片 7" descr="D:\樱花\摄图网_400376584.png摄图网_40037658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42305" y="2201863"/>
            <a:ext cx="6814820" cy="4758055"/>
          </a:xfrm>
          <a:prstGeom prst="rect">
            <a:avLst/>
          </a:prstGeom>
        </p:spPr>
      </p:pic>
    </p:spTree>
  </p:cSld>
  <p:clrMapOvr>
    <a:masterClrMapping/>
  </p:clrMapOvr>
  <p:transition spd="slow" advTm="7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-10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15240"/>
            <a:ext cx="12189460" cy="68973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892175" y="2052320"/>
            <a:ext cx="3118485" cy="3161030"/>
          </a:xfrm>
          <a:prstGeom prst="ellipse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摄图网_4010228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324485"/>
            <a:ext cx="5145405" cy="5145405"/>
          </a:xfrm>
          <a:prstGeom prst="ellipse">
            <a:avLst/>
          </a:prstGeom>
        </p:spPr>
      </p:pic>
      <p:pic>
        <p:nvPicPr>
          <p:cNvPr id="5" name="图片 4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7" name="图片 6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pic>
        <p:nvPicPr>
          <p:cNvPr id="9" name="图片 8" descr="fdghj"/>
          <p:cNvPicPr>
            <a:picLocks noChangeAspect="1"/>
          </p:cNvPicPr>
          <p:nvPr/>
        </p:nvPicPr>
        <p:blipFill>
          <a:blip r:embed="rId4"/>
          <a:srcRect t="93220" r="75810"/>
          <a:stretch>
            <a:fillRect/>
          </a:stretch>
        </p:blipFill>
        <p:spPr>
          <a:xfrm flipH="1">
            <a:off x="10034270" y="5899150"/>
            <a:ext cx="2157730" cy="98298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 rot="21180000">
            <a:off x="4272915" y="3725545"/>
            <a:ext cx="7397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adipiscing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21120000">
            <a:off x="4177665" y="1789430"/>
            <a:ext cx="726630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3800" dirty="0">
                <a:solidFill>
                  <a:schemeClr val="tx1">
                    <a:lumMod val="85000"/>
                    <a:lumOff val="15000"/>
                  </a:schemeClr>
                </a:solidFill>
                <a:latin typeface="印品赤壁赋体" panose="02000500000000000000" charset="-122"/>
                <a:ea typeface="印品赤壁赋体" panose="02000500000000000000" charset="-122"/>
              </a:rPr>
              <a:t>谢谢观赏</a:t>
            </a:r>
            <a:endParaRPr lang="zh-CN" altLang="en-US" sz="13800" dirty="0">
              <a:solidFill>
                <a:schemeClr val="tx1">
                  <a:lumMod val="85000"/>
                  <a:lumOff val="15000"/>
                </a:schemeClr>
              </a:solidFill>
              <a:latin typeface="印品赤壁赋体" panose="02000500000000000000" charset="-122"/>
              <a:ea typeface="印品赤壁赋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1"/>
          <a:srcRect t="93220" r="75810"/>
          <a:stretch>
            <a:fillRect/>
          </a:stretch>
        </p:blipFill>
        <p:spPr>
          <a:xfrm>
            <a:off x="-10795" y="5690870"/>
            <a:ext cx="3035300" cy="1170940"/>
          </a:xfrm>
          <a:prstGeom prst="rect">
            <a:avLst/>
          </a:prstGeom>
        </p:spPr>
      </p:pic>
      <p:pic>
        <p:nvPicPr>
          <p:cNvPr id="4" name="图片 3" descr="5996"/>
          <p:cNvPicPr>
            <a:picLocks noChangeAspect="1"/>
          </p:cNvPicPr>
          <p:nvPr/>
        </p:nvPicPr>
        <p:blipFill>
          <a:blip r:embed="rId2"/>
          <a:srcRect l="19179" t="35268" r="28948" b="28605"/>
          <a:stretch>
            <a:fillRect/>
          </a:stretch>
        </p:blipFill>
        <p:spPr>
          <a:xfrm>
            <a:off x="-10795" y="643890"/>
            <a:ext cx="12212955" cy="5570220"/>
          </a:xfrm>
          <a:prstGeom prst="rect">
            <a:avLst/>
          </a:prstGeom>
        </p:spPr>
      </p:pic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120000">
            <a:off x="1907540" y="2461260"/>
            <a:ext cx="83769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sym typeface="Auraka方黑檀" panose="02020700000000000000" pitchFamily="18" charset="-128"/>
              </a:rPr>
              <a:t>点击输入您的标题文字</a:t>
            </a:r>
            <a:endParaRPr kumimoji="0" lang="zh-CN" altLang="en-US" sz="60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sym typeface="Auraka方黑檀" panose="020207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 rot="21120000">
            <a:off x="1741170" y="3609975"/>
            <a:ext cx="8653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99980" y="4206240"/>
            <a:ext cx="232156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rgbClr val="51737D"/>
                </a:solidFill>
                <a:latin typeface="印品嗨宋" panose="02000500000000000000" charset="-122"/>
                <a:ea typeface="印品嗨宋" panose="02000500000000000000" charset="-122"/>
              </a:rPr>
              <a:t>01</a:t>
            </a:r>
            <a:endParaRPr lang="en-US" altLang="zh-CN" sz="19900" dirty="0">
              <a:solidFill>
                <a:srgbClr val="51737D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35" y="722630"/>
            <a:ext cx="7903210" cy="5227955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47670" y="2293620"/>
            <a:ext cx="3506470" cy="296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16390" y="947060"/>
            <a:ext cx="2860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600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587490" y="2203450"/>
            <a:ext cx="12065" cy="3140710"/>
            <a:chOff x="10374" y="3470"/>
            <a:chExt cx="19" cy="494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669415" y="220408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摄图网_4002964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6510" y="2203450"/>
            <a:ext cx="5520055" cy="3432810"/>
          </a:xfrm>
          <a:prstGeom prst="rect">
            <a:avLst/>
          </a:prstGeom>
        </p:spPr>
      </p:pic>
    </p:spTree>
  </p:cSld>
  <p:clrMapOvr>
    <a:masterClrMapping/>
  </p:clrMapOvr>
  <p:transition spd="slow" advTm="8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2065" y="2009140"/>
            <a:ext cx="12215495" cy="2839720"/>
          </a:xfrm>
          <a:prstGeom prst="rect">
            <a:avLst/>
          </a:prstGeom>
          <a:solidFill>
            <a:srgbClr val="5173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11065" y="1069975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72840" y="2733040"/>
            <a:ext cx="6645910" cy="1368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2000" b="0" i="0" u="none" strike="noStrike" cap="none" spc="0" normalizeH="0" baseline="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2000" b="0" i="0" u="none" strike="noStrike" cap="none" spc="0" normalizeH="0" baseline="0" dirty="0">
              <a:solidFill>
                <a:schemeClr val="bg1"/>
              </a:solidFill>
              <a:latin typeface="方正舒体" panose="02010601030101010101" charset="-122"/>
              <a:ea typeface="方正舒体" panose="02010601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58315" y="2844165"/>
            <a:ext cx="8622030" cy="1169035"/>
            <a:chOff x="3236839" y="3704811"/>
            <a:chExt cx="6931660" cy="93980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1016849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23683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96706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930489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89467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85733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8219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7838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466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09890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6747216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6375427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601034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564860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52868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92511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456337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4191865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37999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摄图网_400883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1496060"/>
            <a:ext cx="12024360" cy="5394325"/>
          </a:xfrm>
          <a:prstGeom prst="rect">
            <a:avLst/>
          </a:prstGeom>
        </p:spPr>
      </p:pic>
    </p:spTree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164965" y="1858010"/>
            <a:ext cx="6995160" cy="3982085"/>
          </a:xfrm>
          <a:prstGeom prst="round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11065" y="1069975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63665" y="2368550"/>
            <a:ext cx="3506470" cy="296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舒体" panose="02010601030101010101" charset="-122"/>
              <a:ea typeface="方正舒体" panose="02010601030101010101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03485" y="2278380"/>
            <a:ext cx="12065" cy="3140710"/>
            <a:chOff x="10374" y="3470"/>
            <a:chExt cx="19" cy="49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5185410" y="2279015"/>
            <a:ext cx="12065" cy="3140710"/>
            <a:chOff x="10374" y="3470"/>
            <a:chExt cx="19" cy="494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35125" y="967105"/>
            <a:ext cx="5817235" cy="2199005"/>
            <a:chOff x="1818167" y="2476943"/>
            <a:chExt cx="2530549" cy="956266"/>
          </a:xfrm>
        </p:grpSpPr>
        <p:sp>
          <p:nvSpPr>
            <p:cNvPr id="4" name="文本框 3"/>
            <p:cNvSpPr txBox="1"/>
            <p:nvPr/>
          </p:nvSpPr>
          <p:spPr>
            <a:xfrm>
              <a:off x="1907104" y="3179144"/>
              <a:ext cx="2352675" cy="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585954"/>
                  </a:solidFill>
                  <a:latin typeface="方正舒体" panose="02010601030101010101" charset="-122"/>
                  <a:ea typeface="方正舒体" panose="02010601030101010101" charset="-122"/>
                </a:rPr>
                <a:t>输入你的内容699pic</a:t>
              </a:r>
              <a:endParaRPr lang="zh-CN" altLang="en-US" sz="24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818167" y="2476943"/>
              <a:ext cx="2530549" cy="956266"/>
            </a:xfrm>
            <a:custGeom>
              <a:avLst/>
              <a:gdLst>
                <a:gd name="connsiteX0" fmla="*/ 0 w 2530549"/>
                <a:gd name="connsiteY0" fmla="*/ 0 h 1073888"/>
                <a:gd name="connsiteX1" fmla="*/ 2530549 w 2530549"/>
                <a:gd name="connsiteY1" fmla="*/ 0 h 1073888"/>
                <a:gd name="connsiteX2" fmla="*/ 2530549 w 2530549"/>
                <a:gd name="connsiteY2" fmla="*/ 1073888 h 1073888"/>
                <a:gd name="connsiteX3" fmla="*/ 0 w 2530549"/>
                <a:gd name="connsiteY3" fmla="*/ 1073888 h 1073888"/>
                <a:gd name="connsiteX4" fmla="*/ 0 w 2530549"/>
                <a:gd name="connsiteY4" fmla="*/ 0 h 1073888"/>
                <a:gd name="connsiteX0-1" fmla="*/ 0 w 2530549"/>
                <a:gd name="connsiteY0-2" fmla="*/ 0 h 1073888"/>
                <a:gd name="connsiteX1-3" fmla="*/ 2530549 w 2530549"/>
                <a:gd name="connsiteY1-4" fmla="*/ 0 h 1073888"/>
                <a:gd name="connsiteX2-5" fmla="*/ 2530549 w 2530549"/>
                <a:gd name="connsiteY2-6" fmla="*/ 1073888 h 1073888"/>
                <a:gd name="connsiteX3-7" fmla="*/ 552893 w 2530549"/>
                <a:gd name="connsiteY3-8" fmla="*/ 1068572 h 1073888"/>
                <a:gd name="connsiteX4-9" fmla="*/ 0 w 2530549"/>
                <a:gd name="connsiteY4-10" fmla="*/ 1073888 h 1073888"/>
                <a:gd name="connsiteX5" fmla="*/ 0 w 2530549"/>
                <a:gd name="connsiteY5" fmla="*/ 0 h 1073888"/>
                <a:gd name="connsiteX0-11" fmla="*/ 0 w 2530549"/>
                <a:gd name="connsiteY0-12" fmla="*/ 0 h 1073888"/>
                <a:gd name="connsiteX1-13" fmla="*/ 2530549 w 2530549"/>
                <a:gd name="connsiteY1-14" fmla="*/ 0 h 1073888"/>
                <a:gd name="connsiteX2-15" fmla="*/ 2530549 w 2530549"/>
                <a:gd name="connsiteY2-16" fmla="*/ 1073888 h 1073888"/>
                <a:gd name="connsiteX3-17" fmla="*/ 1913861 w 2530549"/>
                <a:gd name="connsiteY3-18" fmla="*/ 1068572 h 1073888"/>
                <a:gd name="connsiteX4-19" fmla="*/ 552893 w 2530549"/>
                <a:gd name="connsiteY4-20" fmla="*/ 1068572 h 1073888"/>
                <a:gd name="connsiteX5-21" fmla="*/ 0 w 2530549"/>
                <a:gd name="connsiteY5-22" fmla="*/ 1073888 h 1073888"/>
                <a:gd name="connsiteX6" fmla="*/ 0 w 2530549"/>
                <a:gd name="connsiteY6" fmla="*/ 0 h 1073888"/>
                <a:gd name="connsiteX0-23" fmla="*/ 0 w 2530549"/>
                <a:gd name="connsiteY0-24" fmla="*/ 0 h 1073888"/>
                <a:gd name="connsiteX1-25" fmla="*/ 2530549 w 2530549"/>
                <a:gd name="connsiteY1-26" fmla="*/ 0 h 1073888"/>
                <a:gd name="connsiteX2-27" fmla="*/ 2530549 w 2530549"/>
                <a:gd name="connsiteY2-28" fmla="*/ 1073888 h 1073888"/>
                <a:gd name="connsiteX3-29" fmla="*/ 1913861 w 2530549"/>
                <a:gd name="connsiteY3-30" fmla="*/ 1068572 h 1073888"/>
                <a:gd name="connsiteX4-31" fmla="*/ 1233377 w 2530549"/>
                <a:gd name="connsiteY4-32" fmla="*/ 1057939 h 1073888"/>
                <a:gd name="connsiteX5-33" fmla="*/ 552893 w 2530549"/>
                <a:gd name="connsiteY5-34" fmla="*/ 1068572 h 1073888"/>
                <a:gd name="connsiteX6-35" fmla="*/ 0 w 2530549"/>
                <a:gd name="connsiteY6-36" fmla="*/ 1073888 h 1073888"/>
                <a:gd name="connsiteX7" fmla="*/ 0 w 2530549"/>
                <a:gd name="connsiteY7" fmla="*/ 0 h 1073888"/>
                <a:gd name="connsiteX0-37" fmla="*/ 1233377 w 2530549"/>
                <a:gd name="connsiteY0-38" fmla="*/ 1057939 h 1149379"/>
                <a:gd name="connsiteX1-39" fmla="*/ 552893 w 2530549"/>
                <a:gd name="connsiteY1-40" fmla="*/ 1068572 h 1149379"/>
                <a:gd name="connsiteX2-41" fmla="*/ 0 w 2530549"/>
                <a:gd name="connsiteY2-42" fmla="*/ 1073888 h 1149379"/>
                <a:gd name="connsiteX3-43" fmla="*/ 0 w 2530549"/>
                <a:gd name="connsiteY3-44" fmla="*/ 0 h 1149379"/>
                <a:gd name="connsiteX4-45" fmla="*/ 2530549 w 2530549"/>
                <a:gd name="connsiteY4-46" fmla="*/ 0 h 1149379"/>
                <a:gd name="connsiteX5-47" fmla="*/ 2530549 w 2530549"/>
                <a:gd name="connsiteY5-48" fmla="*/ 1073888 h 1149379"/>
                <a:gd name="connsiteX6-49" fmla="*/ 1913861 w 2530549"/>
                <a:gd name="connsiteY6-50" fmla="*/ 1068572 h 1149379"/>
                <a:gd name="connsiteX7-51" fmla="*/ 1324817 w 2530549"/>
                <a:gd name="connsiteY7-52" fmla="*/ 1149379 h 1149379"/>
                <a:gd name="connsiteX0-53" fmla="*/ 1233377 w 2530549"/>
                <a:gd name="connsiteY0-54" fmla="*/ 1057939 h 1073888"/>
                <a:gd name="connsiteX1-55" fmla="*/ 552893 w 2530549"/>
                <a:gd name="connsiteY1-56" fmla="*/ 1068572 h 1073888"/>
                <a:gd name="connsiteX2-57" fmla="*/ 0 w 2530549"/>
                <a:gd name="connsiteY2-58" fmla="*/ 1073888 h 1073888"/>
                <a:gd name="connsiteX3-59" fmla="*/ 0 w 2530549"/>
                <a:gd name="connsiteY3-60" fmla="*/ 0 h 1073888"/>
                <a:gd name="connsiteX4-61" fmla="*/ 2530549 w 2530549"/>
                <a:gd name="connsiteY4-62" fmla="*/ 0 h 1073888"/>
                <a:gd name="connsiteX5-63" fmla="*/ 2530549 w 2530549"/>
                <a:gd name="connsiteY5-64" fmla="*/ 1073888 h 1073888"/>
                <a:gd name="connsiteX6-65" fmla="*/ 1913861 w 2530549"/>
                <a:gd name="connsiteY6-66" fmla="*/ 1068572 h 1073888"/>
                <a:gd name="connsiteX0-67" fmla="*/ 552893 w 2530549"/>
                <a:gd name="connsiteY0-68" fmla="*/ 1068572 h 1073888"/>
                <a:gd name="connsiteX1-69" fmla="*/ 0 w 2530549"/>
                <a:gd name="connsiteY1-70" fmla="*/ 1073888 h 1073888"/>
                <a:gd name="connsiteX2-71" fmla="*/ 0 w 2530549"/>
                <a:gd name="connsiteY2-72" fmla="*/ 0 h 1073888"/>
                <a:gd name="connsiteX3-73" fmla="*/ 2530549 w 2530549"/>
                <a:gd name="connsiteY3-74" fmla="*/ 0 h 1073888"/>
                <a:gd name="connsiteX4-75" fmla="*/ 2530549 w 2530549"/>
                <a:gd name="connsiteY4-76" fmla="*/ 1073888 h 1073888"/>
                <a:gd name="connsiteX5-77" fmla="*/ 1913861 w 2530549"/>
                <a:gd name="connsiteY5-78" fmla="*/ 1068572 h 1073888"/>
                <a:gd name="connsiteX0-79" fmla="*/ 552893 w 2530549"/>
                <a:gd name="connsiteY0-80" fmla="*/ 1068572 h 1078097"/>
                <a:gd name="connsiteX1-81" fmla="*/ 0 w 2530549"/>
                <a:gd name="connsiteY1-82" fmla="*/ 1073888 h 1078097"/>
                <a:gd name="connsiteX2-83" fmla="*/ 0 w 2530549"/>
                <a:gd name="connsiteY2-84" fmla="*/ 0 h 1078097"/>
                <a:gd name="connsiteX3-85" fmla="*/ 2530549 w 2530549"/>
                <a:gd name="connsiteY3-86" fmla="*/ 0 h 1078097"/>
                <a:gd name="connsiteX4-87" fmla="*/ 2530549 w 2530549"/>
                <a:gd name="connsiteY4-88" fmla="*/ 1073888 h 1078097"/>
                <a:gd name="connsiteX5-89" fmla="*/ 1913861 w 2530549"/>
                <a:gd name="connsiteY5-90" fmla="*/ 1078097 h 1078097"/>
                <a:gd name="connsiteX0-91" fmla="*/ 552893 w 2530549"/>
                <a:gd name="connsiteY0-92" fmla="*/ 1068572 h 1078097"/>
                <a:gd name="connsiteX1-93" fmla="*/ 0 w 2530549"/>
                <a:gd name="connsiteY1-94" fmla="*/ 1073888 h 1078097"/>
                <a:gd name="connsiteX2-95" fmla="*/ 0 w 2530549"/>
                <a:gd name="connsiteY2-96" fmla="*/ 0 h 1078097"/>
                <a:gd name="connsiteX3-97" fmla="*/ 2530549 w 2530549"/>
                <a:gd name="connsiteY3-98" fmla="*/ 0 h 1078097"/>
                <a:gd name="connsiteX4-99" fmla="*/ 2530549 w 2530549"/>
                <a:gd name="connsiteY4-100" fmla="*/ 1073888 h 1078097"/>
                <a:gd name="connsiteX5-101" fmla="*/ 1913861 w 2530549"/>
                <a:gd name="connsiteY5-102" fmla="*/ 1078097 h 1078097"/>
                <a:gd name="connsiteX0-103" fmla="*/ 552893 w 2530549"/>
                <a:gd name="connsiteY0-104" fmla="*/ 1073334 h 1078097"/>
                <a:gd name="connsiteX1-105" fmla="*/ 0 w 2530549"/>
                <a:gd name="connsiteY1-106" fmla="*/ 1073888 h 1078097"/>
                <a:gd name="connsiteX2-107" fmla="*/ 0 w 2530549"/>
                <a:gd name="connsiteY2-108" fmla="*/ 0 h 1078097"/>
                <a:gd name="connsiteX3-109" fmla="*/ 2530549 w 2530549"/>
                <a:gd name="connsiteY3-110" fmla="*/ 0 h 1078097"/>
                <a:gd name="connsiteX4-111" fmla="*/ 2530549 w 2530549"/>
                <a:gd name="connsiteY4-112" fmla="*/ 1073888 h 1078097"/>
                <a:gd name="connsiteX5-113" fmla="*/ 1913861 w 2530549"/>
                <a:gd name="connsiteY5-114" fmla="*/ 1078097 h 1078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2530549" h="1078097">
                  <a:moveTo>
                    <a:pt x="552893" y="1073334"/>
                  </a:moveTo>
                  <a:lnTo>
                    <a:pt x="0" y="1073888"/>
                  </a:lnTo>
                  <a:lnTo>
                    <a:pt x="0" y="0"/>
                  </a:lnTo>
                  <a:lnTo>
                    <a:pt x="2530549" y="0"/>
                  </a:lnTo>
                  <a:lnTo>
                    <a:pt x="2530549" y="1073888"/>
                  </a:lnTo>
                  <a:lnTo>
                    <a:pt x="1913861" y="1078097"/>
                  </a:lnTo>
                </a:path>
              </a:pathLst>
            </a:custGeom>
            <a:solidFill>
              <a:srgbClr val="51737D"/>
            </a:solidFill>
            <a:ln w="28575">
              <a:solidFill>
                <a:srgbClr val="5859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38323" y="2623020"/>
              <a:ext cx="2090237" cy="36091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bg1"/>
                  </a:solidFill>
                  <a:latin typeface="方正舒体" panose="02010601030101010101" charset="-122"/>
                  <a:ea typeface="方正舒体" panose="02010601030101010101" charset="-122"/>
                </a:rPr>
                <a:t>，给你创意和灵感，给你创意和灵感，给你创意和灵感，给你创意和灵感，给你创意和灵感，给你创意和灵感，给你创意和灵感</a:t>
              </a:r>
              <a:endParaRPr lang="zh-CN" altLang="en-US" sz="16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963064" y="1539196"/>
            <a:ext cx="859790" cy="20528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中国风</a:t>
            </a:r>
            <a:endParaRPr lang="zh-CN" altLang="en-US" sz="44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35125" y="3854450"/>
            <a:ext cx="5817235" cy="2199005"/>
            <a:chOff x="1818167" y="2476943"/>
            <a:chExt cx="2530549" cy="956266"/>
          </a:xfrm>
        </p:grpSpPr>
        <p:sp>
          <p:nvSpPr>
            <p:cNvPr id="8" name="文本框 7"/>
            <p:cNvSpPr txBox="1"/>
            <p:nvPr/>
          </p:nvSpPr>
          <p:spPr>
            <a:xfrm>
              <a:off x="1907104" y="3179144"/>
              <a:ext cx="2352675" cy="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585954"/>
                  </a:solidFill>
                  <a:latin typeface="方正舒体" panose="02010601030101010101" charset="-122"/>
                  <a:ea typeface="方正舒体" panose="02010601030101010101" charset="-122"/>
                </a:rPr>
                <a:t>输入你的内容699pic</a:t>
              </a:r>
              <a:endParaRPr lang="zh-CN" altLang="en-US" sz="2400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  <p:sp>
          <p:nvSpPr>
            <p:cNvPr id="9" name="矩形 2"/>
            <p:cNvSpPr/>
            <p:nvPr/>
          </p:nvSpPr>
          <p:spPr>
            <a:xfrm>
              <a:off x="1818167" y="2476943"/>
              <a:ext cx="2530549" cy="956266"/>
            </a:xfrm>
            <a:custGeom>
              <a:avLst/>
              <a:gdLst>
                <a:gd name="connsiteX0" fmla="*/ 0 w 2530549"/>
                <a:gd name="connsiteY0" fmla="*/ 0 h 1073888"/>
                <a:gd name="connsiteX1" fmla="*/ 2530549 w 2530549"/>
                <a:gd name="connsiteY1" fmla="*/ 0 h 1073888"/>
                <a:gd name="connsiteX2" fmla="*/ 2530549 w 2530549"/>
                <a:gd name="connsiteY2" fmla="*/ 1073888 h 1073888"/>
                <a:gd name="connsiteX3" fmla="*/ 0 w 2530549"/>
                <a:gd name="connsiteY3" fmla="*/ 1073888 h 1073888"/>
                <a:gd name="connsiteX4" fmla="*/ 0 w 2530549"/>
                <a:gd name="connsiteY4" fmla="*/ 0 h 1073888"/>
                <a:gd name="connsiteX0-1" fmla="*/ 0 w 2530549"/>
                <a:gd name="connsiteY0-2" fmla="*/ 0 h 1073888"/>
                <a:gd name="connsiteX1-3" fmla="*/ 2530549 w 2530549"/>
                <a:gd name="connsiteY1-4" fmla="*/ 0 h 1073888"/>
                <a:gd name="connsiteX2-5" fmla="*/ 2530549 w 2530549"/>
                <a:gd name="connsiteY2-6" fmla="*/ 1073888 h 1073888"/>
                <a:gd name="connsiteX3-7" fmla="*/ 552893 w 2530549"/>
                <a:gd name="connsiteY3-8" fmla="*/ 1068572 h 1073888"/>
                <a:gd name="connsiteX4-9" fmla="*/ 0 w 2530549"/>
                <a:gd name="connsiteY4-10" fmla="*/ 1073888 h 1073888"/>
                <a:gd name="connsiteX5" fmla="*/ 0 w 2530549"/>
                <a:gd name="connsiteY5" fmla="*/ 0 h 1073888"/>
                <a:gd name="connsiteX0-11" fmla="*/ 0 w 2530549"/>
                <a:gd name="connsiteY0-12" fmla="*/ 0 h 1073888"/>
                <a:gd name="connsiteX1-13" fmla="*/ 2530549 w 2530549"/>
                <a:gd name="connsiteY1-14" fmla="*/ 0 h 1073888"/>
                <a:gd name="connsiteX2-15" fmla="*/ 2530549 w 2530549"/>
                <a:gd name="connsiteY2-16" fmla="*/ 1073888 h 1073888"/>
                <a:gd name="connsiteX3-17" fmla="*/ 1913861 w 2530549"/>
                <a:gd name="connsiteY3-18" fmla="*/ 1068572 h 1073888"/>
                <a:gd name="connsiteX4-19" fmla="*/ 552893 w 2530549"/>
                <a:gd name="connsiteY4-20" fmla="*/ 1068572 h 1073888"/>
                <a:gd name="connsiteX5-21" fmla="*/ 0 w 2530549"/>
                <a:gd name="connsiteY5-22" fmla="*/ 1073888 h 1073888"/>
                <a:gd name="connsiteX6" fmla="*/ 0 w 2530549"/>
                <a:gd name="connsiteY6" fmla="*/ 0 h 1073888"/>
                <a:gd name="connsiteX0-23" fmla="*/ 0 w 2530549"/>
                <a:gd name="connsiteY0-24" fmla="*/ 0 h 1073888"/>
                <a:gd name="connsiteX1-25" fmla="*/ 2530549 w 2530549"/>
                <a:gd name="connsiteY1-26" fmla="*/ 0 h 1073888"/>
                <a:gd name="connsiteX2-27" fmla="*/ 2530549 w 2530549"/>
                <a:gd name="connsiteY2-28" fmla="*/ 1073888 h 1073888"/>
                <a:gd name="connsiteX3-29" fmla="*/ 1913861 w 2530549"/>
                <a:gd name="connsiteY3-30" fmla="*/ 1068572 h 1073888"/>
                <a:gd name="connsiteX4-31" fmla="*/ 1233377 w 2530549"/>
                <a:gd name="connsiteY4-32" fmla="*/ 1057939 h 1073888"/>
                <a:gd name="connsiteX5-33" fmla="*/ 552893 w 2530549"/>
                <a:gd name="connsiteY5-34" fmla="*/ 1068572 h 1073888"/>
                <a:gd name="connsiteX6-35" fmla="*/ 0 w 2530549"/>
                <a:gd name="connsiteY6-36" fmla="*/ 1073888 h 1073888"/>
                <a:gd name="connsiteX7" fmla="*/ 0 w 2530549"/>
                <a:gd name="connsiteY7" fmla="*/ 0 h 1073888"/>
                <a:gd name="connsiteX0-37" fmla="*/ 1233377 w 2530549"/>
                <a:gd name="connsiteY0-38" fmla="*/ 1057939 h 1149379"/>
                <a:gd name="connsiteX1-39" fmla="*/ 552893 w 2530549"/>
                <a:gd name="connsiteY1-40" fmla="*/ 1068572 h 1149379"/>
                <a:gd name="connsiteX2-41" fmla="*/ 0 w 2530549"/>
                <a:gd name="connsiteY2-42" fmla="*/ 1073888 h 1149379"/>
                <a:gd name="connsiteX3-43" fmla="*/ 0 w 2530549"/>
                <a:gd name="connsiteY3-44" fmla="*/ 0 h 1149379"/>
                <a:gd name="connsiteX4-45" fmla="*/ 2530549 w 2530549"/>
                <a:gd name="connsiteY4-46" fmla="*/ 0 h 1149379"/>
                <a:gd name="connsiteX5-47" fmla="*/ 2530549 w 2530549"/>
                <a:gd name="connsiteY5-48" fmla="*/ 1073888 h 1149379"/>
                <a:gd name="connsiteX6-49" fmla="*/ 1913861 w 2530549"/>
                <a:gd name="connsiteY6-50" fmla="*/ 1068572 h 1149379"/>
                <a:gd name="connsiteX7-51" fmla="*/ 1324817 w 2530549"/>
                <a:gd name="connsiteY7-52" fmla="*/ 1149379 h 1149379"/>
                <a:gd name="connsiteX0-53" fmla="*/ 1233377 w 2530549"/>
                <a:gd name="connsiteY0-54" fmla="*/ 1057939 h 1073888"/>
                <a:gd name="connsiteX1-55" fmla="*/ 552893 w 2530549"/>
                <a:gd name="connsiteY1-56" fmla="*/ 1068572 h 1073888"/>
                <a:gd name="connsiteX2-57" fmla="*/ 0 w 2530549"/>
                <a:gd name="connsiteY2-58" fmla="*/ 1073888 h 1073888"/>
                <a:gd name="connsiteX3-59" fmla="*/ 0 w 2530549"/>
                <a:gd name="connsiteY3-60" fmla="*/ 0 h 1073888"/>
                <a:gd name="connsiteX4-61" fmla="*/ 2530549 w 2530549"/>
                <a:gd name="connsiteY4-62" fmla="*/ 0 h 1073888"/>
                <a:gd name="connsiteX5-63" fmla="*/ 2530549 w 2530549"/>
                <a:gd name="connsiteY5-64" fmla="*/ 1073888 h 1073888"/>
                <a:gd name="connsiteX6-65" fmla="*/ 1913861 w 2530549"/>
                <a:gd name="connsiteY6-66" fmla="*/ 1068572 h 1073888"/>
                <a:gd name="connsiteX0-67" fmla="*/ 552893 w 2530549"/>
                <a:gd name="connsiteY0-68" fmla="*/ 1068572 h 1073888"/>
                <a:gd name="connsiteX1-69" fmla="*/ 0 w 2530549"/>
                <a:gd name="connsiteY1-70" fmla="*/ 1073888 h 1073888"/>
                <a:gd name="connsiteX2-71" fmla="*/ 0 w 2530549"/>
                <a:gd name="connsiteY2-72" fmla="*/ 0 h 1073888"/>
                <a:gd name="connsiteX3-73" fmla="*/ 2530549 w 2530549"/>
                <a:gd name="connsiteY3-74" fmla="*/ 0 h 1073888"/>
                <a:gd name="connsiteX4-75" fmla="*/ 2530549 w 2530549"/>
                <a:gd name="connsiteY4-76" fmla="*/ 1073888 h 1073888"/>
                <a:gd name="connsiteX5-77" fmla="*/ 1913861 w 2530549"/>
                <a:gd name="connsiteY5-78" fmla="*/ 1068572 h 1073888"/>
                <a:gd name="connsiteX0-79" fmla="*/ 552893 w 2530549"/>
                <a:gd name="connsiteY0-80" fmla="*/ 1068572 h 1078097"/>
                <a:gd name="connsiteX1-81" fmla="*/ 0 w 2530549"/>
                <a:gd name="connsiteY1-82" fmla="*/ 1073888 h 1078097"/>
                <a:gd name="connsiteX2-83" fmla="*/ 0 w 2530549"/>
                <a:gd name="connsiteY2-84" fmla="*/ 0 h 1078097"/>
                <a:gd name="connsiteX3-85" fmla="*/ 2530549 w 2530549"/>
                <a:gd name="connsiteY3-86" fmla="*/ 0 h 1078097"/>
                <a:gd name="connsiteX4-87" fmla="*/ 2530549 w 2530549"/>
                <a:gd name="connsiteY4-88" fmla="*/ 1073888 h 1078097"/>
                <a:gd name="connsiteX5-89" fmla="*/ 1913861 w 2530549"/>
                <a:gd name="connsiteY5-90" fmla="*/ 1078097 h 1078097"/>
                <a:gd name="connsiteX0-91" fmla="*/ 552893 w 2530549"/>
                <a:gd name="connsiteY0-92" fmla="*/ 1068572 h 1078097"/>
                <a:gd name="connsiteX1-93" fmla="*/ 0 w 2530549"/>
                <a:gd name="connsiteY1-94" fmla="*/ 1073888 h 1078097"/>
                <a:gd name="connsiteX2-95" fmla="*/ 0 w 2530549"/>
                <a:gd name="connsiteY2-96" fmla="*/ 0 h 1078097"/>
                <a:gd name="connsiteX3-97" fmla="*/ 2530549 w 2530549"/>
                <a:gd name="connsiteY3-98" fmla="*/ 0 h 1078097"/>
                <a:gd name="connsiteX4-99" fmla="*/ 2530549 w 2530549"/>
                <a:gd name="connsiteY4-100" fmla="*/ 1073888 h 1078097"/>
                <a:gd name="connsiteX5-101" fmla="*/ 1913861 w 2530549"/>
                <a:gd name="connsiteY5-102" fmla="*/ 1078097 h 1078097"/>
                <a:gd name="connsiteX0-103" fmla="*/ 552893 w 2530549"/>
                <a:gd name="connsiteY0-104" fmla="*/ 1073334 h 1078097"/>
                <a:gd name="connsiteX1-105" fmla="*/ 0 w 2530549"/>
                <a:gd name="connsiteY1-106" fmla="*/ 1073888 h 1078097"/>
                <a:gd name="connsiteX2-107" fmla="*/ 0 w 2530549"/>
                <a:gd name="connsiteY2-108" fmla="*/ 0 h 1078097"/>
                <a:gd name="connsiteX3-109" fmla="*/ 2530549 w 2530549"/>
                <a:gd name="connsiteY3-110" fmla="*/ 0 h 1078097"/>
                <a:gd name="connsiteX4-111" fmla="*/ 2530549 w 2530549"/>
                <a:gd name="connsiteY4-112" fmla="*/ 1073888 h 1078097"/>
                <a:gd name="connsiteX5-113" fmla="*/ 1913861 w 2530549"/>
                <a:gd name="connsiteY5-114" fmla="*/ 1078097 h 1078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2530549" h="1078097">
                  <a:moveTo>
                    <a:pt x="552893" y="1073334"/>
                  </a:moveTo>
                  <a:lnTo>
                    <a:pt x="0" y="1073888"/>
                  </a:lnTo>
                  <a:lnTo>
                    <a:pt x="0" y="0"/>
                  </a:lnTo>
                  <a:lnTo>
                    <a:pt x="2530549" y="0"/>
                  </a:lnTo>
                  <a:lnTo>
                    <a:pt x="2530549" y="1073888"/>
                  </a:lnTo>
                  <a:lnTo>
                    <a:pt x="1913861" y="1078097"/>
                  </a:lnTo>
                </a:path>
              </a:pathLst>
            </a:custGeom>
            <a:solidFill>
              <a:srgbClr val="51737D"/>
            </a:solidFill>
            <a:ln w="28575">
              <a:solidFill>
                <a:srgbClr val="5859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38323" y="2623020"/>
              <a:ext cx="2090237" cy="36091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bg1"/>
                  </a:solidFill>
                  <a:latin typeface="方正舒体" panose="02010601030101010101" charset="-122"/>
                  <a:ea typeface="方正舒体" panose="02010601030101010101" charset="-122"/>
                </a:rPr>
                <a:t>，给你创意和灵感，给你创意和灵感，给你创意和灵感，给你创意和灵感，给你创意和灵感，给你创意和灵感，给你创意和灵感</a:t>
              </a:r>
              <a:endParaRPr lang="zh-CN" altLang="en-US" sz="1600" dirty="0">
                <a:solidFill>
                  <a:schemeClr val="bg1"/>
                </a:solidFill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</p:grpSp>
      <p:sp>
        <p:nvSpPr>
          <p:cNvPr id="40" name="椭圆 14"/>
          <p:cNvSpPr/>
          <p:nvPr/>
        </p:nvSpPr>
        <p:spPr>
          <a:xfrm>
            <a:off x="8963025" y="3854450"/>
            <a:ext cx="993775" cy="1080770"/>
          </a:xfrm>
          <a:custGeom>
            <a:avLst/>
            <a:gdLst>
              <a:gd name="T0" fmla="*/ 224 w 234"/>
              <a:gd name="T1" fmla="*/ 236 h 256"/>
              <a:gd name="T2" fmla="*/ 166 w 234"/>
              <a:gd name="T3" fmla="*/ 174 h 256"/>
              <a:gd name="T4" fmla="*/ 234 w 234"/>
              <a:gd name="T5" fmla="*/ 152 h 256"/>
              <a:gd name="T6" fmla="*/ 214 w 234"/>
              <a:gd name="T7" fmla="*/ 144 h 256"/>
              <a:gd name="T8" fmla="*/ 206 w 234"/>
              <a:gd name="T9" fmla="*/ 129 h 256"/>
              <a:gd name="T10" fmla="*/ 220 w 234"/>
              <a:gd name="T11" fmla="*/ 94 h 256"/>
              <a:gd name="T12" fmla="*/ 228 w 234"/>
              <a:gd name="T13" fmla="*/ 74 h 256"/>
              <a:gd name="T14" fmla="*/ 229 w 234"/>
              <a:gd name="T15" fmla="*/ 63 h 256"/>
              <a:gd name="T16" fmla="*/ 197 w 234"/>
              <a:gd name="T17" fmla="*/ 72 h 256"/>
              <a:gd name="T18" fmla="*/ 179 w 234"/>
              <a:gd name="T19" fmla="*/ 55 h 256"/>
              <a:gd name="T20" fmla="*/ 179 w 234"/>
              <a:gd name="T21" fmla="*/ 27 h 256"/>
              <a:gd name="T22" fmla="*/ 175 w 234"/>
              <a:gd name="T23" fmla="*/ 23 h 256"/>
              <a:gd name="T24" fmla="*/ 135 w 234"/>
              <a:gd name="T25" fmla="*/ 0 h 256"/>
              <a:gd name="T26" fmla="*/ 112 w 234"/>
              <a:gd name="T27" fmla="*/ 30 h 256"/>
              <a:gd name="T28" fmla="*/ 110 w 234"/>
              <a:gd name="T29" fmla="*/ 36 h 256"/>
              <a:gd name="T30" fmla="*/ 81 w 234"/>
              <a:gd name="T31" fmla="*/ 43 h 256"/>
              <a:gd name="T32" fmla="*/ 59 w 234"/>
              <a:gd name="T33" fmla="*/ 42 h 256"/>
              <a:gd name="T34" fmla="*/ 49 w 234"/>
              <a:gd name="T35" fmla="*/ 44 h 256"/>
              <a:gd name="T36" fmla="*/ 9 w 234"/>
              <a:gd name="T37" fmla="*/ 42 h 256"/>
              <a:gd name="T38" fmla="*/ 13 w 234"/>
              <a:gd name="T39" fmla="*/ 50 h 256"/>
              <a:gd name="T40" fmla="*/ 24 w 234"/>
              <a:gd name="T41" fmla="*/ 83 h 256"/>
              <a:gd name="T42" fmla="*/ 15 w 234"/>
              <a:gd name="T43" fmla="*/ 118 h 256"/>
              <a:gd name="T44" fmla="*/ 19 w 234"/>
              <a:gd name="T45" fmla="*/ 127 h 256"/>
              <a:gd name="T46" fmla="*/ 44 w 234"/>
              <a:gd name="T47" fmla="*/ 140 h 256"/>
              <a:gd name="T48" fmla="*/ 41 w 234"/>
              <a:gd name="T49" fmla="*/ 170 h 256"/>
              <a:gd name="T50" fmla="*/ 31 w 234"/>
              <a:gd name="T51" fmla="*/ 175 h 256"/>
              <a:gd name="T52" fmla="*/ 0 w 234"/>
              <a:gd name="T53" fmla="*/ 218 h 256"/>
              <a:gd name="T54" fmla="*/ 46 w 234"/>
              <a:gd name="T55" fmla="*/ 234 h 256"/>
              <a:gd name="T56" fmla="*/ 55 w 234"/>
              <a:gd name="T57" fmla="*/ 233 h 256"/>
              <a:gd name="T58" fmla="*/ 99 w 234"/>
              <a:gd name="T59" fmla="*/ 255 h 256"/>
              <a:gd name="T60" fmla="*/ 101 w 234"/>
              <a:gd name="T61" fmla="*/ 256 h 256"/>
              <a:gd name="T62" fmla="*/ 150 w 234"/>
              <a:gd name="T63" fmla="*/ 222 h 256"/>
              <a:gd name="T64" fmla="*/ 154 w 234"/>
              <a:gd name="T65" fmla="*/ 173 h 256"/>
              <a:gd name="T66" fmla="*/ 198 w 234"/>
              <a:gd name="T67" fmla="*/ 214 h 256"/>
              <a:gd name="T68" fmla="*/ 213 w 234"/>
              <a:gd name="T69" fmla="*/ 239 h 256"/>
              <a:gd name="T70" fmla="*/ 213 w 234"/>
              <a:gd name="T71" fmla="*/ 255 h 256"/>
              <a:gd name="T72" fmla="*/ 232 w 234"/>
              <a:gd name="T73" fmla="*/ 245 h 256"/>
              <a:gd name="T74" fmla="*/ 224 w 234"/>
              <a:gd name="T75" fmla="*/ 2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4" h="256">
                <a:moveTo>
                  <a:pt x="224" y="236"/>
                </a:moveTo>
                <a:cubicBezTo>
                  <a:pt x="209" y="213"/>
                  <a:pt x="190" y="194"/>
                  <a:pt x="166" y="174"/>
                </a:cubicBezTo>
                <a:cubicBezTo>
                  <a:pt x="193" y="171"/>
                  <a:pt x="211" y="155"/>
                  <a:pt x="234" y="152"/>
                </a:cubicBezTo>
                <a:cubicBezTo>
                  <a:pt x="228" y="148"/>
                  <a:pt x="221" y="146"/>
                  <a:pt x="214" y="144"/>
                </a:cubicBezTo>
                <a:cubicBezTo>
                  <a:pt x="205" y="140"/>
                  <a:pt x="192" y="146"/>
                  <a:pt x="206" y="129"/>
                </a:cubicBezTo>
                <a:cubicBezTo>
                  <a:pt x="215" y="119"/>
                  <a:pt x="222" y="109"/>
                  <a:pt x="220" y="94"/>
                </a:cubicBezTo>
                <a:cubicBezTo>
                  <a:pt x="219" y="88"/>
                  <a:pt x="225" y="81"/>
                  <a:pt x="228" y="74"/>
                </a:cubicBezTo>
                <a:cubicBezTo>
                  <a:pt x="229" y="71"/>
                  <a:pt x="233" y="68"/>
                  <a:pt x="229" y="63"/>
                </a:cubicBezTo>
                <a:cubicBezTo>
                  <a:pt x="218" y="65"/>
                  <a:pt x="209" y="72"/>
                  <a:pt x="197" y="72"/>
                </a:cubicBezTo>
                <a:cubicBezTo>
                  <a:pt x="185" y="73"/>
                  <a:pt x="178" y="69"/>
                  <a:pt x="179" y="55"/>
                </a:cubicBezTo>
                <a:cubicBezTo>
                  <a:pt x="180" y="46"/>
                  <a:pt x="179" y="36"/>
                  <a:pt x="179" y="27"/>
                </a:cubicBezTo>
                <a:cubicBezTo>
                  <a:pt x="179" y="24"/>
                  <a:pt x="178" y="22"/>
                  <a:pt x="175" y="23"/>
                </a:cubicBezTo>
                <a:cubicBezTo>
                  <a:pt x="155" y="30"/>
                  <a:pt x="144" y="18"/>
                  <a:pt x="135" y="0"/>
                </a:cubicBezTo>
                <a:cubicBezTo>
                  <a:pt x="129" y="15"/>
                  <a:pt x="126" y="27"/>
                  <a:pt x="112" y="30"/>
                </a:cubicBezTo>
                <a:cubicBezTo>
                  <a:pt x="111" y="30"/>
                  <a:pt x="110" y="34"/>
                  <a:pt x="110" y="36"/>
                </a:cubicBezTo>
                <a:cubicBezTo>
                  <a:pt x="102" y="55"/>
                  <a:pt x="97" y="56"/>
                  <a:pt x="81" y="43"/>
                </a:cubicBezTo>
                <a:cubicBezTo>
                  <a:pt x="71" y="34"/>
                  <a:pt x="68" y="22"/>
                  <a:pt x="59" y="42"/>
                </a:cubicBezTo>
                <a:cubicBezTo>
                  <a:pt x="58" y="44"/>
                  <a:pt x="52" y="44"/>
                  <a:pt x="49" y="44"/>
                </a:cubicBezTo>
                <a:cubicBezTo>
                  <a:pt x="36" y="45"/>
                  <a:pt x="24" y="47"/>
                  <a:pt x="9" y="42"/>
                </a:cubicBezTo>
                <a:cubicBezTo>
                  <a:pt x="11" y="46"/>
                  <a:pt x="12" y="49"/>
                  <a:pt x="13" y="50"/>
                </a:cubicBezTo>
                <a:cubicBezTo>
                  <a:pt x="22" y="60"/>
                  <a:pt x="24" y="70"/>
                  <a:pt x="24" y="83"/>
                </a:cubicBezTo>
                <a:cubicBezTo>
                  <a:pt x="24" y="97"/>
                  <a:pt x="28" y="110"/>
                  <a:pt x="15" y="118"/>
                </a:cubicBezTo>
                <a:cubicBezTo>
                  <a:pt x="9" y="123"/>
                  <a:pt x="15" y="125"/>
                  <a:pt x="19" y="127"/>
                </a:cubicBezTo>
                <a:cubicBezTo>
                  <a:pt x="29" y="131"/>
                  <a:pt x="36" y="134"/>
                  <a:pt x="44" y="140"/>
                </a:cubicBezTo>
                <a:cubicBezTo>
                  <a:pt x="73" y="155"/>
                  <a:pt x="58" y="163"/>
                  <a:pt x="41" y="170"/>
                </a:cubicBezTo>
                <a:cubicBezTo>
                  <a:pt x="37" y="172"/>
                  <a:pt x="31" y="173"/>
                  <a:pt x="31" y="175"/>
                </a:cubicBezTo>
                <a:cubicBezTo>
                  <a:pt x="27" y="193"/>
                  <a:pt x="12" y="203"/>
                  <a:pt x="0" y="218"/>
                </a:cubicBezTo>
                <a:cubicBezTo>
                  <a:pt x="18" y="222"/>
                  <a:pt x="36" y="217"/>
                  <a:pt x="46" y="234"/>
                </a:cubicBezTo>
                <a:cubicBezTo>
                  <a:pt x="48" y="238"/>
                  <a:pt x="52" y="234"/>
                  <a:pt x="55" y="233"/>
                </a:cubicBezTo>
                <a:cubicBezTo>
                  <a:pt x="82" y="219"/>
                  <a:pt x="90" y="197"/>
                  <a:pt x="99" y="255"/>
                </a:cubicBezTo>
                <a:cubicBezTo>
                  <a:pt x="99" y="255"/>
                  <a:pt x="100" y="256"/>
                  <a:pt x="101" y="256"/>
                </a:cubicBezTo>
                <a:cubicBezTo>
                  <a:pt x="123" y="219"/>
                  <a:pt x="126" y="200"/>
                  <a:pt x="150" y="222"/>
                </a:cubicBezTo>
                <a:cubicBezTo>
                  <a:pt x="147" y="204"/>
                  <a:pt x="170" y="191"/>
                  <a:pt x="154" y="173"/>
                </a:cubicBezTo>
                <a:cubicBezTo>
                  <a:pt x="170" y="186"/>
                  <a:pt x="186" y="198"/>
                  <a:pt x="198" y="214"/>
                </a:cubicBezTo>
                <a:cubicBezTo>
                  <a:pt x="204" y="221"/>
                  <a:pt x="210" y="229"/>
                  <a:pt x="213" y="239"/>
                </a:cubicBezTo>
                <a:cubicBezTo>
                  <a:pt x="217" y="251"/>
                  <a:pt x="217" y="244"/>
                  <a:pt x="213" y="255"/>
                </a:cubicBezTo>
                <a:cubicBezTo>
                  <a:pt x="231" y="250"/>
                  <a:pt x="219" y="256"/>
                  <a:pt x="232" y="245"/>
                </a:cubicBezTo>
                <a:cubicBezTo>
                  <a:pt x="226" y="240"/>
                  <a:pt x="229" y="243"/>
                  <a:pt x="224" y="236"/>
                </a:cubicBezTo>
                <a:close/>
              </a:path>
            </a:pathLst>
          </a:custGeom>
          <a:solidFill>
            <a:srgbClr val="58595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711700" y="695960"/>
            <a:ext cx="2768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水墨中国风</a:t>
            </a:r>
            <a:endParaRPr lang="zh-CN" altLang="en-US" sz="4000" b="1" dirty="0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86865" y="2296795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26765" y="2296795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66665" y="2296795"/>
            <a:ext cx="736600" cy="32270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>
                <a:solidFill>
                  <a:srgbClr val="585954"/>
                </a:solidFill>
                <a:latin typeface="方正舒体" panose="02010601030101010101" charset="-122"/>
                <a:ea typeface="方正舒体" panose="02010601030101010101" charset="-122"/>
              </a:rPr>
              <a:t>，给你创意和灵感，给你创意和灵感，给你创意和灵感</a:t>
            </a:r>
            <a:endParaRPr lang="zh-CN" altLang="en-US">
              <a:solidFill>
                <a:srgbClr val="585954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pic>
        <p:nvPicPr>
          <p:cNvPr id="4" name="图片 3" descr="D:\四月\摄图网_400290741.png摄图网_4002907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71920" y="500380"/>
            <a:ext cx="4245610" cy="6367780"/>
          </a:xfrm>
          <a:prstGeom prst="rect">
            <a:avLst/>
          </a:prstGeom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1"/>
          <a:srcRect t="93220" r="75810"/>
          <a:stretch>
            <a:fillRect/>
          </a:stretch>
        </p:blipFill>
        <p:spPr>
          <a:xfrm>
            <a:off x="-10795" y="5690870"/>
            <a:ext cx="3035300" cy="1170940"/>
          </a:xfrm>
          <a:prstGeom prst="rect">
            <a:avLst/>
          </a:prstGeom>
        </p:spPr>
      </p:pic>
      <p:pic>
        <p:nvPicPr>
          <p:cNvPr id="4" name="图片 3" descr="5996"/>
          <p:cNvPicPr>
            <a:picLocks noChangeAspect="1"/>
          </p:cNvPicPr>
          <p:nvPr/>
        </p:nvPicPr>
        <p:blipFill>
          <a:blip r:embed="rId2"/>
          <a:srcRect l="19179" t="35268" r="28948" b="28605"/>
          <a:stretch>
            <a:fillRect/>
          </a:stretch>
        </p:blipFill>
        <p:spPr>
          <a:xfrm>
            <a:off x="-10795" y="643890"/>
            <a:ext cx="12212955" cy="5570220"/>
          </a:xfrm>
          <a:prstGeom prst="rect">
            <a:avLst/>
          </a:prstGeom>
        </p:spPr>
      </p:pic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120000">
            <a:off x="1907540" y="2461260"/>
            <a:ext cx="83769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panose="02010601030101010101" charset="-122"/>
                <a:ea typeface="印品丫丫体-D版" panose="02010601030101010101" charset="-122"/>
                <a:sym typeface="Auraka方黑檀" panose="02020700000000000000" pitchFamily="18" charset="-128"/>
              </a:rPr>
              <a:t>点击输入您的标题文字</a:t>
            </a:r>
            <a:endParaRPr kumimoji="0" lang="zh-CN" altLang="en-US" sz="60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panose="02010601030101010101" charset="-122"/>
              <a:ea typeface="印品丫丫体-D版" panose="02010601030101010101" charset="-122"/>
              <a:sym typeface="Auraka方黑檀" panose="020207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 rot="21120000">
            <a:off x="1741170" y="3609975"/>
            <a:ext cx="8653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1200" y="4206240"/>
            <a:ext cx="272034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>
                <a:solidFill>
                  <a:srgbClr val="51737D"/>
                </a:solidFill>
                <a:latin typeface="印品嗨宋" panose="02000500000000000000" charset="-122"/>
                <a:ea typeface="印品嗨宋" panose="02000500000000000000" charset="-122"/>
              </a:rPr>
              <a:t>02</a:t>
            </a:r>
            <a:endParaRPr lang="en-US" altLang="zh-CN" sz="19900">
              <a:solidFill>
                <a:srgbClr val="51737D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2967</Words>
  <Application>WPS 演示</Application>
  <PresentationFormat>自定义</PresentationFormat>
  <Paragraphs>173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印品丫丫体-D版</vt:lpstr>
      <vt:lpstr>Auraka方黑檀</vt:lpstr>
      <vt:lpstr>黑体</vt:lpstr>
      <vt:lpstr>印品嗨宋</vt:lpstr>
      <vt:lpstr>方正舒体</vt:lpstr>
      <vt:lpstr>微软雅黑</vt:lpstr>
      <vt:lpstr>Calibri Light</vt:lpstr>
      <vt:lpstr>等线</vt:lpstr>
      <vt:lpstr>Arial Unicode MS</vt:lpstr>
      <vt:lpstr>印品赤壁赋体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2019-04-22T13:33:00Z</dcterms:created>
  <dcterms:modified xsi:type="dcterms:W3CDTF">2021-09-07T02:32:27Z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B6FBD09CB0CC487FABE1DDDBEB80A314</vt:lpwstr>
  </property>
</Properties>
</file>