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58" r:id="rId3"/>
    <p:sldId id="261" r:id="rId5"/>
    <p:sldId id="262" r:id="rId6"/>
    <p:sldId id="268" r:id="rId7"/>
    <p:sldId id="267" r:id="rId8"/>
    <p:sldId id="269" r:id="rId9"/>
    <p:sldId id="266" r:id="rId10"/>
    <p:sldId id="270" r:id="rId11"/>
    <p:sldId id="263" r:id="rId12"/>
    <p:sldId id="271" r:id="rId13"/>
    <p:sldId id="273" r:id="rId14"/>
    <p:sldId id="272" r:id="rId15"/>
    <p:sldId id="274" r:id="rId16"/>
    <p:sldId id="275" r:id="rId17"/>
    <p:sldId id="264" r:id="rId18"/>
    <p:sldId id="276" r:id="rId19"/>
    <p:sldId id="277" r:id="rId20"/>
    <p:sldId id="278" r:id="rId21"/>
    <p:sldId id="279" r:id="rId22"/>
    <p:sldId id="280" r:id="rId23"/>
    <p:sldId id="265" r:id="rId24"/>
    <p:sldId id="281" r:id="rId25"/>
    <p:sldId id="282" r:id="rId26"/>
    <p:sldId id="283" r:id="rId27"/>
    <p:sldId id="284" r:id="rId28"/>
    <p:sldId id="259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8A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3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F8C84-81BB-4C53-8520-F8555A3F7F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F3A3C-FD86-4D1D-A8EF-FE656FF5D8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3A3C-FD86-4D1D-A8EF-FE656FF5D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3A3C-FD86-4D1D-A8EF-FE656FF5D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ED65-E9DB-4769-B564-C6F16BE975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5C2E-A888-43DD-98FE-0ADAC2C7D9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ED65-E9DB-4769-B564-C6F16BE975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5C2E-A888-43DD-98FE-0ADAC2C7D9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ED65-E9DB-4769-B564-C6F16BE975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5C2E-A888-43DD-98FE-0ADAC2C7D9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ED65-E9DB-4769-B564-C6F16BE975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5C2E-A888-43DD-98FE-0ADAC2C7D9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ED65-E9DB-4769-B564-C6F16BE975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5C2E-A888-43DD-98FE-0ADAC2C7D9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ED65-E9DB-4769-B564-C6F16BE975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5C2E-A888-43DD-98FE-0ADAC2C7D9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ED65-E9DB-4769-B564-C6F16BE975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5C2E-A888-43DD-98FE-0ADAC2C7D9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ED65-E9DB-4769-B564-C6F16BE975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5C2E-A888-43DD-98FE-0ADAC2C7D9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ED65-E9DB-4769-B564-C6F16BE975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5C2E-A888-43DD-98FE-0ADAC2C7D9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ED65-E9DB-4769-B564-C6F16BE975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5C2E-A888-43DD-98FE-0ADAC2C7D9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ED65-E9DB-4769-B564-C6F16BE975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5C2E-A888-43DD-98FE-0ADAC2C7D9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fld id="{4454ED65-E9DB-4769-B564-C6F16BE975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fld id="{99805C2E-A888-43DD-98FE-0ADAC2C7D94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tags" Target="../tags/tag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tags" Target="../tags/tag18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tags" Target="../tags/tag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3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0" y="-5080"/>
            <a:ext cx="12192000" cy="6858000"/>
          </a:xfrm>
          <a:custGeom>
            <a:avLst/>
            <a:gdLst>
              <a:gd name="connsiteX0" fmla="*/ 894080 w 12192000"/>
              <a:gd name="connsiteY0" fmla="*/ 863600 h 6858000"/>
              <a:gd name="connsiteX1" fmla="*/ 894080 w 12192000"/>
              <a:gd name="connsiteY1" fmla="*/ 6004560 h 6858000"/>
              <a:gd name="connsiteX2" fmla="*/ 11308080 w 12192000"/>
              <a:gd name="connsiteY2" fmla="*/ 6004560 h 6858000"/>
              <a:gd name="connsiteX3" fmla="*/ 11308080 w 12192000"/>
              <a:gd name="connsiteY3" fmla="*/ 863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4080" y="863600"/>
                </a:moveTo>
                <a:lnTo>
                  <a:pt x="894080" y="6004560"/>
                </a:lnTo>
                <a:lnTo>
                  <a:pt x="11308080" y="6004560"/>
                </a:lnTo>
                <a:lnTo>
                  <a:pt x="11308080" y="8636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203200" y="232651"/>
            <a:ext cx="11785600" cy="6382538"/>
          </a:xfrm>
          <a:custGeom>
            <a:avLst/>
            <a:gdLst>
              <a:gd name="connsiteX0" fmla="*/ 894080 w 12192000"/>
              <a:gd name="connsiteY0" fmla="*/ 863600 h 6858000"/>
              <a:gd name="connsiteX1" fmla="*/ 894080 w 12192000"/>
              <a:gd name="connsiteY1" fmla="*/ 6004560 h 6858000"/>
              <a:gd name="connsiteX2" fmla="*/ 11308080 w 12192000"/>
              <a:gd name="connsiteY2" fmla="*/ 6004560 h 6858000"/>
              <a:gd name="connsiteX3" fmla="*/ 11308080 w 12192000"/>
              <a:gd name="connsiteY3" fmla="*/ 863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4080" y="863600"/>
                </a:moveTo>
                <a:lnTo>
                  <a:pt x="894080" y="6004560"/>
                </a:lnTo>
                <a:lnTo>
                  <a:pt x="11308080" y="6004560"/>
                </a:lnTo>
                <a:lnTo>
                  <a:pt x="11308080" y="8636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74160" y="3790354"/>
            <a:ext cx="5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56640" y="1036320"/>
            <a:ext cx="10078720" cy="4785360"/>
          </a:xfrm>
          <a:prstGeom prst="rect">
            <a:avLst/>
          </a:prstGeom>
          <a:solidFill>
            <a:schemeClr val="accent3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184400" y="1679688"/>
            <a:ext cx="7823200" cy="3543814"/>
            <a:chOff x="2184400" y="1641588"/>
            <a:chExt cx="7823200" cy="3543814"/>
          </a:xfrm>
        </p:grpSpPr>
        <p:sp>
          <p:nvSpPr>
            <p:cNvPr id="5" name="raspberry_135475"/>
            <p:cNvSpPr>
              <a:spLocks noChangeAspect="1"/>
            </p:cNvSpPr>
            <p:nvPr/>
          </p:nvSpPr>
          <p:spPr bwMode="auto">
            <a:xfrm rot="2700000">
              <a:off x="5647733" y="1524000"/>
              <a:ext cx="821464" cy="1056640"/>
            </a:xfrm>
            <a:custGeom>
              <a:avLst/>
              <a:gdLst>
                <a:gd name="connsiteX0" fmla="*/ 270442 w 455802"/>
                <a:gd name="connsiteY0" fmla="*/ 445257 h 586292"/>
                <a:gd name="connsiteX1" fmla="*/ 283357 w 455802"/>
                <a:gd name="connsiteY1" fmla="*/ 452085 h 586292"/>
                <a:gd name="connsiteX2" fmla="*/ 257528 w 455802"/>
                <a:gd name="connsiteY2" fmla="*/ 511262 h 586292"/>
                <a:gd name="connsiteX3" fmla="*/ 232460 w 455802"/>
                <a:gd name="connsiteY3" fmla="*/ 517331 h 586292"/>
                <a:gd name="connsiteX4" fmla="*/ 194477 w 455802"/>
                <a:gd name="connsiteY4" fmla="*/ 499882 h 586292"/>
                <a:gd name="connsiteX5" fmla="*/ 195997 w 455802"/>
                <a:gd name="connsiteY5" fmla="*/ 485467 h 586292"/>
                <a:gd name="connsiteX6" fmla="*/ 209670 w 455802"/>
                <a:gd name="connsiteY6" fmla="*/ 486984 h 586292"/>
                <a:gd name="connsiteX7" fmla="*/ 248413 w 455802"/>
                <a:gd name="connsiteY7" fmla="*/ 493054 h 586292"/>
                <a:gd name="connsiteX8" fmla="*/ 263606 w 455802"/>
                <a:gd name="connsiteY8" fmla="*/ 458155 h 586292"/>
                <a:gd name="connsiteX9" fmla="*/ 270442 w 455802"/>
                <a:gd name="connsiteY9" fmla="*/ 445257 h 586292"/>
                <a:gd name="connsiteX10" fmla="*/ 110969 w 455802"/>
                <a:gd name="connsiteY10" fmla="*/ 377730 h 586292"/>
                <a:gd name="connsiteX11" fmla="*/ 122357 w 455802"/>
                <a:gd name="connsiteY11" fmla="*/ 386830 h 586292"/>
                <a:gd name="connsiteX12" fmla="*/ 149689 w 455802"/>
                <a:gd name="connsiteY12" fmla="*/ 414128 h 586292"/>
                <a:gd name="connsiteX13" fmla="*/ 182336 w 455802"/>
                <a:gd name="connsiteY13" fmla="*/ 394413 h 586292"/>
                <a:gd name="connsiteX14" fmla="*/ 195243 w 455802"/>
                <a:gd name="connsiteY14" fmla="*/ 388346 h 586292"/>
                <a:gd name="connsiteX15" fmla="*/ 202076 w 455802"/>
                <a:gd name="connsiteY15" fmla="*/ 401237 h 586292"/>
                <a:gd name="connsiteX16" fmla="*/ 153485 w 455802"/>
                <a:gd name="connsiteY16" fmla="*/ 434602 h 586292"/>
                <a:gd name="connsiteX17" fmla="*/ 146652 w 455802"/>
                <a:gd name="connsiteY17" fmla="*/ 434602 h 586292"/>
                <a:gd name="connsiteX18" fmla="*/ 101858 w 455802"/>
                <a:gd name="connsiteY18" fmla="*/ 388346 h 586292"/>
                <a:gd name="connsiteX19" fmla="*/ 110969 w 455802"/>
                <a:gd name="connsiteY19" fmla="*/ 377730 h 586292"/>
                <a:gd name="connsiteX20" fmla="*/ 359351 w 455802"/>
                <a:gd name="connsiteY20" fmla="*/ 354242 h 586292"/>
                <a:gd name="connsiteX21" fmla="*/ 371509 w 455802"/>
                <a:gd name="connsiteY21" fmla="*/ 361065 h 586292"/>
                <a:gd name="connsiteX22" fmla="*/ 348713 w 455802"/>
                <a:gd name="connsiteY22" fmla="*/ 420198 h 586292"/>
                <a:gd name="connsiteX23" fmla="*/ 321357 w 455802"/>
                <a:gd name="connsiteY23" fmla="*/ 427779 h 586292"/>
                <a:gd name="connsiteX24" fmla="*/ 284883 w 455802"/>
                <a:gd name="connsiteY24" fmla="*/ 411859 h 586292"/>
                <a:gd name="connsiteX25" fmla="*/ 285643 w 455802"/>
                <a:gd name="connsiteY25" fmla="*/ 397455 h 586292"/>
                <a:gd name="connsiteX26" fmla="*/ 300081 w 455802"/>
                <a:gd name="connsiteY26" fmla="*/ 398213 h 586292"/>
                <a:gd name="connsiteX27" fmla="*/ 338834 w 455802"/>
                <a:gd name="connsiteY27" fmla="*/ 403520 h 586292"/>
                <a:gd name="connsiteX28" fmla="*/ 352512 w 455802"/>
                <a:gd name="connsiteY28" fmla="*/ 367130 h 586292"/>
                <a:gd name="connsiteX29" fmla="*/ 359351 w 455802"/>
                <a:gd name="connsiteY29" fmla="*/ 354242 h 586292"/>
                <a:gd name="connsiteX30" fmla="*/ 202105 w 455802"/>
                <a:gd name="connsiteY30" fmla="*/ 282911 h 586292"/>
                <a:gd name="connsiteX31" fmla="*/ 213493 w 455802"/>
                <a:gd name="connsiteY31" fmla="*/ 292769 h 586292"/>
                <a:gd name="connsiteX32" fmla="*/ 240825 w 455802"/>
                <a:gd name="connsiteY32" fmla="*/ 320067 h 586292"/>
                <a:gd name="connsiteX33" fmla="*/ 273472 w 455802"/>
                <a:gd name="connsiteY33" fmla="*/ 300352 h 586292"/>
                <a:gd name="connsiteX34" fmla="*/ 286379 w 455802"/>
                <a:gd name="connsiteY34" fmla="*/ 294285 h 586292"/>
                <a:gd name="connsiteX35" fmla="*/ 293212 w 455802"/>
                <a:gd name="connsiteY35" fmla="*/ 307176 h 586292"/>
                <a:gd name="connsiteX36" fmla="*/ 244621 w 455802"/>
                <a:gd name="connsiteY36" fmla="*/ 340541 h 586292"/>
                <a:gd name="connsiteX37" fmla="*/ 237788 w 455802"/>
                <a:gd name="connsiteY37" fmla="*/ 339783 h 586292"/>
                <a:gd name="connsiteX38" fmla="*/ 192994 w 455802"/>
                <a:gd name="connsiteY38" fmla="*/ 294285 h 586292"/>
                <a:gd name="connsiteX39" fmla="*/ 202105 w 455802"/>
                <a:gd name="connsiteY39" fmla="*/ 282911 h 586292"/>
                <a:gd name="connsiteX40" fmla="*/ 147370 w 455802"/>
                <a:gd name="connsiteY40" fmla="*/ 229843 h 586292"/>
                <a:gd name="connsiteX41" fmla="*/ 160275 w 455802"/>
                <a:gd name="connsiteY41" fmla="*/ 235908 h 586292"/>
                <a:gd name="connsiteX42" fmla="*/ 136742 w 455802"/>
                <a:gd name="connsiteY42" fmla="*/ 295799 h 586292"/>
                <a:gd name="connsiteX43" fmla="*/ 109412 w 455802"/>
                <a:gd name="connsiteY43" fmla="*/ 303380 h 586292"/>
                <a:gd name="connsiteX44" fmla="*/ 73732 w 455802"/>
                <a:gd name="connsiteY44" fmla="*/ 286702 h 586292"/>
                <a:gd name="connsiteX45" fmla="*/ 73732 w 455802"/>
                <a:gd name="connsiteY45" fmla="*/ 273056 h 586292"/>
                <a:gd name="connsiteX46" fmla="*/ 88156 w 455802"/>
                <a:gd name="connsiteY46" fmla="*/ 273056 h 586292"/>
                <a:gd name="connsiteX47" fmla="*/ 126873 w 455802"/>
                <a:gd name="connsiteY47" fmla="*/ 278362 h 586292"/>
                <a:gd name="connsiteX48" fmla="*/ 140537 w 455802"/>
                <a:gd name="connsiteY48" fmla="*/ 242731 h 586292"/>
                <a:gd name="connsiteX49" fmla="*/ 147370 w 455802"/>
                <a:gd name="connsiteY49" fmla="*/ 229843 h 586292"/>
                <a:gd name="connsiteX50" fmla="*/ 318323 w 455802"/>
                <a:gd name="connsiteY50" fmla="*/ 209374 h 586292"/>
                <a:gd name="connsiteX51" fmla="*/ 324395 w 455802"/>
                <a:gd name="connsiteY51" fmla="*/ 222262 h 586292"/>
                <a:gd name="connsiteX52" fmla="*/ 338815 w 455802"/>
                <a:gd name="connsiteY52" fmla="*/ 258652 h 586292"/>
                <a:gd name="connsiteX53" fmla="*/ 376762 w 455802"/>
                <a:gd name="connsiteY53" fmla="*/ 253345 h 586292"/>
                <a:gd name="connsiteX54" fmla="*/ 391181 w 455802"/>
                <a:gd name="connsiteY54" fmla="*/ 252587 h 586292"/>
                <a:gd name="connsiteX55" fmla="*/ 391940 w 455802"/>
                <a:gd name="connsiteY55" fmla="*/ 266991 h 586292"/>
                <a:gd name="connsiteX56" fmla="*/ 355511 w 455802"/>
                <a:gd name="connsiteY56" fmla="*/ 282911 h 586292"/>
                <a:gd name="connsiteX57" fmla="*/ 328948 w 455802"/>
                <a:gd name="connsiteY57" fmla="*/ 276088 h 586292"/>
                <a:gd name="connsiteX58" fmla="*/ 305421 w 455802"/>
                <a:gd name="connsiteY58" fmla="*/ 216197 h 586292"/>
                <a:gd name="connsiteX59" fmla="*/ 318323 w 455802"/>
                <a:gd name="connsiteY59" fmla="*/ 209374 h 586292"/>
                <a:gd name="connsiteX60" fmla="*/ 319061 w 455802"/>
                <a:gd name="connsiteY60" fmla="*/ 151693 h 586292"/>
                <a:gd name="connsiteX61" fmla="*/ 275760 w 455802"/>
                <a:gd name="connsiteY61" fmla="*/ 182790 h 586292"/>
                <a:gd name="connsiteX62" fmla="*/ 268164 w 455802"/>
                <a:gd name="connsiteY62" fmla="*/ 204785 h 586292"/>
                <a:gd name="connsiteX63" fmla="*/ 256769 w 455802"/>
                <a:gd name="connsiteY63" fmla="*/ 185065 h 586292"/>
                <a:gd name="connsiteX64" fmla="*/ 217266 w 455802"/>
                <a:gd name="connsiteY64" fmla="*/ 161553 h 586292"/>
                <a:gd name="connsiteX65" fmla="*/ 180042 w 455802"/>
                <a:gd name="connsiteY65" fmla="*/ 181273 h 586292"/>
                <a:gd name="connsiteX66" fmla="*/ 171685 w 455802"/>
                <a:gd name="connsiteY66" fmla="*/ 192650 h 586292"/>
                <a:gd name="connsiteX67" fmla="*/ 163329 w 455802"/>
                <a:gd name="connsiteY67" fmla="*/ 181273 h 586292"/>
                <a:gd name="connsiteX68" fmla="*/ 126105 w 455802"/>
                <a:gd name="connsiteY68" fmla="*/ 161553 h 586292"/>
                <a:gd name="connsiteX69" fmla="*/ 120788 w 455802"/>
                <a:gd name="connsiteY69" fmla="*/ 162311 h 586292"/>
                <a:gd name="connsiteX70" fmla="*/ 118509 w 455802"/>
                <a:gd name="connsiteY70" fmla="*/ 162311 h 586292"/>
                <a:gd name="connsiteX71" fmla="*/ 114710 w 455802"/>
                <a:gd name="connsiteY71" fmla="*/ 163070 h 586292"/>
                <a:gd name="connsiteX72" fmla="*/ 111672 w 455802"/>
                <a:gd name="connsiteY72" fmla="*/ 163828 h 586292"/>
                <a:gd name="connsiteX73" fmla="*/ 109393 w 455802"/>
                <a:gd name="connsiteY73" fmla="*/ 165345 h 586292"/>
                <a:gd name="connsiteX74" fmla="*/ 106354 w 455802"/>
                <a:gd name="connsiteY74" fmla="*/ 166103 h 586292"/>
                <a:gd name="connsiteX75" fmla="*/ 105594 w 455802"/>
                <a:gd name="connsiteY75" fmla="*/ 166862 h 586292"/>
                <a:gd name="connsiteX76" fmla="*/ 89641 w 455802"/>
                <a:gd name="connsiteY76" fmla="*/ 180514 h 586292"/>
                <a:gd name="connsiteX77" fmla="*/ 85083 w 455802"/>
                <a:gd name="connsiteY77" fmla="*/ 187340 h 586292"/>
                <a:gd name="connsiteX78" fmla="*/ 82804 w 455802"/>
                <a:gd name="connsiteY78" fmla="*/ 191891 h 586292"/>
                <a:gd name="connsiteX79" fmla="*/ 78246 w 455802"/>
                <a:gd name="connsiteY79" fmla="*/ 192650 h 586292"/>
                <a:gd name="connsiteX80" fmla="*/ 40263 w 455802"/>
                <a:gd name="connsiteY80" fmla="*/ 237399 h 586292"/>
                <a:gd name="connsiteX81" fmla="*/ 42542 w 455802"/>
                <a:gd name="connsiteY81" fmla="*/ 251051 h 586292"/>
                <a:gd name="connsiteX82" fmla="*/ 44061 w 455802"/>
                <a:gd name="connsiteY82" fmla="*/ 257878 h 586292"/>
                <a:gd name="connsiteX83" fmla="*/ 38743 w 455802"/>
                <a:gd name="connsiteY83" fmla="*/ 261670 h 586292"/>
                <a:gd name="connsiteX84" fmla="*/ 19751 w 455802"/>
                <a:gd name="connsiteY84" fmla="*/ 298076 h 586292"/>
                <a:gd name="connsiteX85" fmla="*/ 38743 w 455802"/>
                <a:gd name="connsiteY85" fmla="*/ 335241 h 586292"/>
                <a:gd name="connsiteX86" fmla="*/ 47859 w 455802"/>
                <a:gd name="connsiteY86" fmla="*/ 341308 h 586292"/>
                <a:gd name="connsiteX87" fmla="*/ 41022 w 455802"/>
                <a:gd name="connsiteY87" fmla="*/ 349652 h 586292"/>
                <a:gd name="connsiteX88" fmla="*/ 30387 w 455802"/>
                <a:gd name="connsiteY88" fmla="*/ 379232 h 586292"/>
                <a:gd name="connsiteX89" fmla="*/ 68370 w 455802"/>
                <a:gd name="connsiteY89" fmla="*/ 423981 h 586292"/>
                <a:gd name="connsiteX90" fmla="*/ 82804 w 455802"/>
                <a:gd name="connsiteY90" fmla="*/ 426256 h 586292"/>
                <a:gd name="connsiteX91" fmla="*/ 75967 w 455802"/>
                <a:gd name="connsiteY91" fmla="*/ 439150 h 586292"/>
                <a:gd name="connsiteX92" fmla="*/ 70649 w 455802"/>
                <a:gd name="connsiteY92" fmla="*/ 460387 h 586292"/>
                <a:gd name="connsiteX93" fmla="*/ 104835 w 455802"/>
                <a:gd name="connsiteY93" fmla="*/ 504378 h 586292"/>
                <a:gd name="connsiteX94" fmla="*/ 110912 w 455802"/>
                <a:gd name="connsiteY94" fmla="*/ 505895 h 586292"/>
                <a:gd name="connsiteX95" fmla="*/ 112431 w 455802"/>
                <a:gd name="connsiteY95" fmla="*/ 511963 h 586292"/>
                <a:gd name="connsiteX96" fmla="*/ 156492 w 455802"/>
                <a:gd name="connsiteY96" fmla="*/ 546094 h 586292"/>
                <a:gd name="connsiteX97" fmla="*/ 182321 w 455802"/>
                <a:gd name="connsiteY97" fmla="*/ 537750 h 586292"/>
                <a:gd name="connsiteX98" fmla="*/ 192197 w 455802"/>
                <a:gd name="connsiteY98" fmla="*/ 531683 h 586292"/>
                <a:gd name="connsiteX99" fmla="*/ 197514 w 455802"/>
                <a:gd name="connsiteY99" fmla="*/ 541543 h 586292"/>
                <a:gd name="connsiteX100" fmla="*/ 237777 w 455802"/>
                <a:gd name="connsiteY100" fmla="*/ 566572 h 586292"/>
                <a:gd name="connsiteX101" fmla="*/ 276520 w 455802"/>
                <a:gd name="connsiteY101" fmla="*/ 545335 h 586292"/>
                <a:gd name="connsiteX102" fmla="*/ 281078 w 455802"/>
                <a:gd name="connsiteY102" fmla="*/ 537750 h 586292"/>
                <a:gd name="connsiteX103" fmla="*/ 289434 w 455802"/>
                <a:gd name="connsiteY103" fmla="*/ 541543 h 586292"/>
                <a:gd name="connsiteX104" fmla="*/ 308426 w 455802"/>
                <a:gd name="connsiteY104" fmla="*/ 546094 h 586292"/>
                <a:gd name="connsiteX105" fmla="*/ 354006 w 455802"/>
                <a:gd name="connsiteY105" fmla="*/ 504378 h 586292"/>
                <a:gd name="connsiteX106" fmla="*/ 354766 w 455802"/>
                <a:gd name="connsiteY106" fmla="*/ 496035 h 586292"/>
                <a:gd name="connsiteX107" fmla="*/ 363122 w 455802"/>
                <a:gd name="connsiteY107" fmla="*/ 495277 h 586292"/>
                <a:gd name="connsiteX108" fmla="*/ 404904 w 455802"/>
                <a:gd name="connsiteY108" fmla="*/ 449769 h 586292"/>
                <a:gd name="connsiteX109" fmla="*/ 401866 w 455802"/>
                <a:gd name="connsiteY109" fmla="*/ 433841 h 586292"/>
                <a:gd name="connsiteX110" fmla="*/ 398827 w 455802"/>
                <a:gd name="connsiteY110" fmla="*/ 424739 h 586292"/>
                <a:gd name="connsiteX111" fmla="*/ 407183 w 455802"/>
                <a:gd name="connsiteY111" fmla="*/ 420947 h 586292"/>
                <a:gd name="connsiteX112" fmla="*/ 435291 w 455802"/>
                <a:gd name="connsiteY112" fmla="*/ 379232 h 586292"/>
                <a:gd name="connsiteX113" fmla="*/ 415540 w 455802"/>
                <a:gd name="connsiteY113" fmla="*/ 342067 h 586292"/>
                <a:gd name="connsiteX114" fmla="*/ 404145 w 455802"/>
                <a:gd name="connsiteY114" fmla="*/ 333724 h 586292"/>
                <a:gd name="connsiteX115" fmla="*/ 415540 w 455802"/>
                <a:gd name="connsiteY115" fmla="*/ 325381 h 586292"/>
                <a:gd name="connsiteX116" fmla="*/ 435291 w 455802"/>
                <a:gd name="connsiteY116" fmla="*/ 288216 h 586292"/>
                <a:gd name="connsiteX117" fmla="*/ 410222 w 455802"/>
                <a:gd name="connsiteY117" fmla="*/ 248018 h 586292"/>
                <a:gd name="connsiteX118" fmla="*/ 404904 w 455802"/>
                <a:gd name="connsiteY118" fmla="*/ 244984 h 586292"/>
                <a:gd name="connsiteX119" fmla="*/ 404904 w 455802"/>
                <a:gd name="connsiteY119" fmla="*/ 238157 h 586292"/>
                <a:gd name="connsiteX120" fmla="*/ 370719 w 455802"/>
                <a:gd name="connsiteY120" fmla="*/ 193408 h 586292"/>
                <a:gd name="connsiteX121" fmla="*/ 364642 w 455802"/>
                <a:gd name="connsiteY121" fmla="*/ 191891 h 586292"/>
                <a:gd name="connsiteX122" fmla="*/ 363122 w 455802"/>
                <a:gd name="connsiteY122" fmla="*/ 185824 h 586292"/>
                <a:gd name="connsiteX123" fmla="*/ 357045 w 455802"/>
                <a:gd name="connsiteY123" fmla="*/ 172171 h 586292"/>
                <a:gd name="connsiteX124" fmla="*/ 355526 w 455802"/>
                <a:gd name="connsiteY124" fmla="*/ 170654 h 586292"/>
                <a:gd name="connsiteX125" fmla="*/ 353247 w 455802"/>
                <a:gd name="connsiteY125" fmla="*/ 166862 h 586292"/>
                <a:gd name="connsiteX126" fmla="*/ 350968 w 455802"/>
                <a:gd name="connsiteY126" fmla="*/ 165345 h 586292"/>
                <a:gd name="connsiteX127" fmla="*/ 347929 w 455802"/>
                <a:gd name="connsiteY127" fmla="*/ 162311 h 586292"/>
                <a:gd name="connsiteX128" fmla="*/ 345650 w 455802"/>
                <a:gd name="connsiteY128" fmla="*/ 160794 h 586292"/>
                <a:gd name="connsiteX129" fmla="*/ 341852 w 455802"/>
                <a:gd name="connsiteY129" fmla="*/ 157760 h 586292"/>
                <a:gd name="connsiteX130" fmla="*/ 340332 w 455802"/>
                <a:gd name="connsiteY130" fmla="*/ 157002 h 586292"/>
                <a:gd name="connsiteX131" fmla="*/ 334255 w 455802"/>
                <a:gd name="connsiteY131" fmla="*/ 154727 h 586292"/>
                <a:gd name="connsiteX132" fmla="*/ 332736 w 455802"/>
                <a:gd name="connsiteY132" fmla="*/ 153968 h 586292"/>
                <a:gd name="connsiteX133" fmla="*/ 327418 w 455802"/>
                <a:gd name="connsiteY133" fmla="*/ 152451 h 586292"/>
                <a:gd name="connsiteX134" fmla="*/ 325899 w 455802"/>
                <a:gd name="connsiteY134" fmla="*/ 152451 h 586292"/>
                <a:gd name="connsiteX135" fmla="*/ 319061 w 455802"/>
                <a:gd name="connsiteY135" fmla="*/ 151693 h 586292"/>
                <a:gd name="connsiteX136" fmla="*/ 218025 w 455802"/>
                <a:gd name="connsiteY136" fmla="*/ 21237 h 586292"/>
                <a:gd name="connsiteX137" fmla="*/ 163329 w 455802"/>
                <a:gd name="connsiteY137" fmla="*/ 112253 h 586292"/>
                <a:gd name="connsiteX138" fmla="*/ 156492 w 455802"/>
                <a:gd name="connsiteY138" fmla="*/ 121354 h 586292"/>
                <a:gd name="connsiteX139" fmla="*/ 145097 w 455802"/>
                <a:gd name="connsiteY139" fmla="*/ 116803 h 586292"/>
                <a:gd name="connsiteX140" fmla="*/ 34945 w 455802"/>
                <a:gd name="connsiteY140" fmla="*/ 107702 h 586292"/>
                <a:gd name="connsiteX141" fmla="*/ 79765 w 455802"/>
                <a:gd name="connsiteY141" fmla="*/ 160794 h 586292"/>
                <a:gd name="connsiteX142" fmla="*/ 89641 w 455802"/>
                <a:gd name="connsiteY142" fmla="*/ 153210 h 586292"/>
                <a:gd name="connsiteX143" fmla="*/ 90401 w 455802"/>
                <a:gd name="connsiteY143" fmla="*/ 152451 h 586292"/>
                <a:gd name="connsiteX144" fmla="*/ 94959 w 455802"/>
                <a:gd name="connsiteY144" fmla="*/ 149417 h 586292"/>
                <a:gd name="connsiteX145" fmla="*/ 97238 w 455802"/>
                <a:gd name="connsiteY145" fmla="*/ 148659 h 586292"/>
                <a:gd name="connsiteX146" fmla="*/ 103315 w 455802"/>
                <a:gd name="connsiteY146" fmla="*/ 145625 h 586292"/>
                <a:gd name="connsiteX147" fmla="*/ 107873 w 455802"/>
                <a:gd name="connsiteY147" fmla="*/ 144108 h 586292"/>
                <a:gd name="connsiteX148" fmla="*/ 110912 w 455802"/>
                <a:gd name="connsiteY148" fmla="*/ 143350 h 586292"/>
                <a:gd name="connsiteX149" fmla="*/ 116230 w 455802"/>
                <a:gd name="connsiteY149" fmla="*/ 142591 h 586292"/>
                <a:gd name="connsiteX150" fmla="*/ 118509 w 455802"/>
                <a:gd name="connsiteY150" fmla="*/ 141833 h 586292"/>
                <a:gd name="connsiteX151" fmla="*/ 126105 w 455802"/>
                <a:gd name="connsiteY151" fmla="*/ 141833 h 586292"/>
                <a:gd name="connsiteX152" fmla="*/ 171685 w 455802"/>
                <a:gd name="connsiteY152" fmla="*/ 160036 h 586292"/>
                <a:gd name="connsiteX153" fmla="*/ 217266 w 455802"/>
                <a:gd name="connsiteY153" fmla="*/ 141833 h 586292"/>
                <a:gd name="connsiteX154" fmla="*/ 263606 w 455802"/>
                <a:gd name="connsiteY154" fmla="*/ 160794 h 586292"/>
                <a:gd name="connsiteX155" fmla="*/ 319061 w 455802"/>
                <a:gd name="connsiteY155" fmla="*/ 131214 h 586292"/>
                <a:gd name="connsiteX156" fmla="*/ 328178 w 455802"/>
                <a:gd name="connsiteY156" fmla="*/ 131973 h 586292"/>
                <a:gd name="connsiteX157" fmla="*/ 330457 w 455802"/>
                <a:gd name="connsiteY157" fmla="*/ 132731 h 586292"/>
                <a:gd name="connsiteX158" fmla="*/ 338813 w 455802"/>
                <a:gd name="connsiteY158" fmla="*/ 135007 h 586292"/>
                <a:gd name="connsiteX159" fmla="*/ 339573 w 455802"/>
                <a:gd name="connsiteY159" fmla="*/ 135007 h 586292"/>
                <a:gd name="connsiteX160" fmla="*/ 347169 w 455802"/>
                <a:gd name="connsiteY160" fmla="*/ 138040 h 586292"/>
                <a:gd name="connsiteX161" fmla="*/ 349448 w 455802"/>
                <a:gd name="connsiteY161" fmla="*/ 138799 h 586292"/>
                <a:gd name="connsiteX162" fmla="*/ 356285 w 455802"/>
                <a:gd name="connsiteY162" fmla="*/ 143350 h 586292"/>
                <a:gd name="connsiteX163" fmla="*/ 357805 w 455802"/>
                <a:gd name="connsiteY163" fmla="*/ 144108 h 586292"/>
                <a:gd name="connsiteX164" fmla="*/ 363882 w 455802"/>
                <a:gd name="connsiteY164" fmla="*/ 149417 h 586292"/>
                <a:gd name="connsiteX165" fmla="*/ 366161 w 455802"/>
                <a:gd name="connsiteY165" fmla="*/ 151693 h 586292"/>
                <a:gd name="connsiteX166" fmla="*/ 366921 w 455802"/>
                <a:gd name="connsiteY166" fmla="*/ 152451 h 586292"/>
                <a:gd name="connsiteX167" fmla="*/ 401866 w 455802"/>
                <a:gd name="connsiteY167" fmla="*/ 107702 h 586292"/>
                <a:gd name="connsiteX168" fmla="*/ 291713 w 455802"/>
                <a:gd name="connsiteY168" fmla="*/ 117562 h 586292"/>
                <a:gd name="connsiteX169" fmla="*/ 280318 w 455802"/>
                <a:gd name="connsiteY169" fmla="*/ 120596 h 586292"/>
                <a:gd name="connsiteX170" fmla="*/ 273481 w 455802"/>
                <a:gd name="connsiteY170" fmla="*/ 112253 h 586292"/>
                <a:gd name="connsiteX171" fmla="*/ 218025 w 455802"/>
                <a:gd name="connsiteY171" fmla="*/ 21237 h 586292"/>
                <a:gd name="connsiteX172" fmla="*/ 217266 w 455802"/>
                <a:gd name="connsiteY172" fmla="*/ 0 h 586292"/>
                <a:gd name="connsiteX173" fmla="*/ 219545 w 455802"/>
                <a:gd name="connsiteY173" fmla="*/ 0 h 586292"/>
                <a:gd name="connsiteX174" fmla="*/ 226382 w 455802"/>
                <a:gd name="connsiteY174" fmla="*/ 3034 h 586292"/>
                <a:gd name="connsiteX175" fmla="*/ 290954 w 455802"/>
                <a:gd name="connsiteY175" fmla="*/ 91774 h 586292"/>
                <a:gd name="connsiteX176" fmla="*/ 418578 w 455802"/>
                <a:gd name="connsiteY176" fmla="*/ 91774 h 586292"/>
                <a:gd name="connsiteX177" fmla="*/ 424656 w 455802"/>
                <a:gd name="connsiteY177" fmla="*/ 103910 h 586292"/>
                <a:gd name="connsiteX178" fmla="*/ 378316 w 455802"/>
                <a:gd name="connsiteY178" fmla="*/ 169896 h 586292"/>
                <a:gd name="connsiteX179" fmla="*/ 380595 w 455802"/>
                <a:gd name="connsiteY179" fmla="*/ 175964 h 586292"/>
                <a:gd name="connsiteX180" fmla="*/ 424656 w 455802"/>
                <a:gd name="connsiteY180" fmla="*/ 232848 h 586292"/>
                <a:gd name="connsiteX181" fmla="*/ 455802 w 455802"/>
                <a:gd name="connsiteY181" fmla="*/ 288216 h 586292"/>
                <a:gd name="connsiteX182" fmla="*/ 436810 w 455802"/>
                <a:gd name="connsiteY182" fmla="*/ 333724 h 586292"/>
                <a:gd name="connsiteX183" fmla="*/ 455802 w 455802"/>
                <a:gd name="connsiteY183" fmla="*/ 379232 h 586292"/>
                <a:gd name="connsiteX184" fmla="*/ 423896 w 455802"/>
                <a:gd name="connsiteY184" fmla="*/ 435358 h 586292"/>
                <a:gd name="connsiteX185" fmla="*/ 425415 w 455802"/>
                <a:gd name="connsiteY185" fmla="*/ 449769 h 586292"/>
                <a:gd name="connsiteX186" fmla="*/ 372998 w 455802"/>
                <a:gd name="connsiteY186" fmla="*/ 514238 h 586292"/>
                <a:gd name="connsiteX187" fmla="*/ 308426 w 455802"/>
                <a:gd name="connsiteY187" fmla="*/ 566572 h 586292"/>
                <a:gd name="connsiteX188" fmla="*/ 287915 w 455802"/>
                <a:gd name="connsiteY188" fmla="*/ 562780 h 586292"/>
                <a:gd name="connsiteX189" fmla="*/ 237777 w 455802"/>
                <a:gd name="connsiteY189" fmla="*/ 586292 h 586292"/>
                <a:gd name="connsiteX190" fmla="*/ 184600 w 455802"/>
                <a:gd name="connsiteY190" fmla="*/ 559746 h 586292"/>
                <a:gd name="connsiteX191" fmla="*/ 156492 w 455802"/>
                <a:gd name="connsiteY191" fmla="*/ 566572 h 586292"/>
                <a:gd name="connsiteX192" fmla="*/ 94959 w 455802"/>
                <a:gd name="connsiteY192" fmla="*/ 521823 h 586292"/>
                <a:gd name="connsiteX193" fmla="*/ 50138 w 455802"/>
                <a:gd name="connsiteY193" fmla="*/ 460387 h 586292"/>
                <a:gd name="connsiteX194" fmla="*/ 53177 w 455802"/>
                <a:gd name="connsiteY194" fmla="*/ 440667 h 586292"/>
                <a:gd name="connsiteX195" fmla="*/ 9876 w 455802"/>
                <a:gd name="connsiteY195" fmla="*/ 379232 h 586292"/>
                <a:gd name="connsiteX196" fmla="*/ 19751 w 455802"/>
                <a:gd name="connsiteY196" fmla="*/ 345101 h 586292"/>
                <a:gd name="connsiteX197" fmla="*/ 0 w 455802"/>
                <a:gd name="connsiteY197" fmla="*/ 298076 h 586292"/>
                <a:gd name="connsiteX198" fmla="*/ 21271 w 455802"/>
                <a:gd name="connsiteY198" fmla="*/ 249534 h 586292"/>
                <a:gd name="connsiteX199" fmla="*/ 19751 w 455802"/>
                <a:gd name="connsiteY199" fmla="*/ 237399 h 586292"/>
                <a:gd name="connsiteX200" fmla="*/ 66091 w 455802"/>
                <a:gd name="connsiteY200" fmla="*/ 175205 h 586292"/>
                <a:gd name="connsiteX201" fmla="*/ 12155 w 455802"/>
                <a:gd name="connsiteY201" fmla="*/ 103910 h 586292"/>
                <a:gd name="connsiteX202" fmla="*/ 18232 w 455802"/>
                <a:gd name="connsiteY202" fmla="*/ 91774 h 586292"/>
                <a:gd name="connsiteX203" fmla="*/ 145857 w 455802"/>
                <a:gd name="connsiteY203" fmla="*/ 91774 h 586292"/>
                <a:gd name="connsiteX204" fmla="*/ 210429 w 455802"/>
                <a:gd name="connsiteY204" fmla="*/ 3034 h 586292"/>
                <a:gd name="connsiteX205" fmla="*/ 217266 w 455802"/>
                <a:gd name="connsiteY205" fmla="*/ 0 h 58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455802" h="586292">
                  <a:moveTo>
                    <a:pt x="270442" y="445257"/>
                  </a:moveTo>
                  <a:cubicBezTo>
                    <a:pt x="275760" y="443740"/>
                    <a:pt x="281837" y="446775"/>
                    <a:pt x="283357" y="452085"/>
                  </a:cubicBezTo>
                  <a:cubicBezTo>
                    <a:pt x="290953" y="479398"/>
                    <a:pt x="275760" y="501399"/>
                    <a:pt x="257528" y="511262"/>
                  </a:cubicBezTo>
                  <a:cubicBezTo>
                    <a:pt x="250692" y="515055"/>
                    <a:pt x="241576" y="517331"/>
                    <a:pt x="232460" y="517331"/>
                  </a:cubicBezTo>
                  <a:cubicBezTo>
                    <a:pt x="218786" y="517331"/>
                    <a:pt x="205112" y="512779"/>
                    <a:pt x="194477" y="499882"/>
                  </a:cubicBezTo>
                  <a:cubicBezTo>
                    <a:pt x="190679" y="495330"/>
                    <a:pt x="191439" y="489260"/>
                    <a:pt x="195997" y="485467"/>
                  </a:cubicBezTo>
                  <a:cubicBezTo>
                    <a:pt x="199795" y="481674"/>
                    <a:pt x="206632" y="482432"/>
                    <a:pt x="209670" y="486984"/>
                  </a:cubicBezTo>
                  <a:cubicBezTo>
                    <a:pt x="221825" y="500640"/>
                    <a:pt x="237777" y="499123"/>
                    <a:pt x="248413" y="493054"/>
                  </a:cubicBezTo>
                  <a:cubicBezTo>
                    <a:pt x="258288" y="487743"/>
                    <a:pt x="268923" y="474846"/>
                    <a:pt x="263606" y="458155"/>
                  </a:cubicBezTo>
                  <a:cubicBezTo>
                    <a:pt x="262086" y="452844"/>
                    <a:pt x="265125" y="446775"/>
                    <a:pt x="270442" y="445257"/>
                  </a:cubicBezTo>
                  <a:close/>
                  <a:moveTo>
                    <a:pt x="110969" y="377730"/>
                  </a:moveTo>
                  <a:cubicBezTo>
                    <a:pt x="117043" y="376972"/>
                    <a:pt x="121598" y="381522"/>
                    <a:pt x="122357" y="386830"/>
                  </a:cubicBezTo>
                  <a:cubicBezTo>
                    <a:pt x="123876" y="405029"/>
                    <a:pt x="137542" y="412612"/>
                    <a:pt x="149689" y="414128"/>
                  </a:cubicBezTo>
                  <a:cubicBezTo>
                    <a:pt x="161078" y="415645"/>
                    <a:pt x="177021" y="411853"/>
                    <a:pt x="182336" y="394413"/>
                  </a:cubicBezTo>
                  <a:cubicBezTo>
                    <a:pt x="184613" y="389105"/>
                    <a:pt x="190687" y="386830"/>
                    <a:pt x="195243" y="388346"/>
                  </a:cubicBezTo>
                  <a:cubicBezTo>
                    <a:pt x="200557" y="390621"/>
                    <a:pt x="203594" y="395929"/>
                    <a:pt x="202076" y="401237"/>
                  </a:cubicBezTo>
                  <a:cubicBezTo>
                    <a:pt x="193724" y="424744"/>
                    <a:pt x="172466" y="434602"/>
                    <a:pt x="153485" y="434602"/>
                  </a:cubicBezTo>
                  <a:cubicBezTo>
                    <a:pt x="151208" y="434602"/>
                    <a:pt x="148930" y="434602"/>
                    <a:pt x="146652" y="434602"/>
                  </a:cubicBezTo>
                  <a:cubicBezTo>
                    <a:pt x="126153" y="431569"/>
                    <a:pt x="104136" y="416403"/>
                    <a:pt x="101858" y="388346"/>
                  </a:cubicBezTo>
                  <a:cubicBezTo>
                    <a:pt x="101858" y="383038"/>
                    <a:pt x="105654" y="377730"/>
                    <a:pt x="110969" y="377730"/>
                  </a:cubicBezTo>
                  <a:close/>
                  <a:moveTo>
                    <a:pt x="359351" y="354242"/>
                  </a:moveTo>
                  <a:cubicBezTo>
                    <a:pt x="364670" y="352726"/>
                    <a:pt x="369989" y="355759"/>
                    <a:pt x="371509" y="361065"/>
                  </a:cubicBezTo>
                  <a:cubicBezTo>
                    <a:pt x="380627" y="387599"/>
                    <a:pt x="366949" y="410343"/>
                    <a:pt x="348713" y="420198"/>
                  </a:cubicBezTo>
                  <a:cubicBezTo>
                    <a:pt x="341114" y="425505"/>
                    <a:pt x="331235" y="427779"/>
                    <a:pt x="321357" y="427779"/>
                  </a:cubicBezTo>
                  <a:cubicBezTo>
                    <a:pt x="309199" y="427779"/>
                    <a:pt x="295522" y="423230"/>
                    <a:pt x="284883" y="411859"/>
                  </a:cubicBezTo>
                  <a:cubicBezTo>
                    <a:pt x="281084" y="407310"/>
                    <a:pt x="281844" y="401245"/>
                    <a:pt x="285643" y="397455"/>
                  </a:cubicBezTo>
                  <a:cubicBezTo>
                    <a:pt x="290203" y="393664"/>
                    <a:pt x="296281" y="393664"/>
                    <a:pt x="300081" y="398213"/>
                  </a:cubicBezTo>
                  <a:cubicBezTo>
                    <a:pt x="312239" y="411101"/>
                    <a:pt x="328196" y="408826"/>
                    <a:pt x="338834" y="403520"/>
                  </a:cubicBezTo>
                  <a:cubicBezTo>
                    <a:pt x="348713" y="397455"/>
                    <a:pt x="358591" y="384567"/>
                    <a:pt x="352512" y="367130"/>
                  </a:cubicBezTo>
                  <a:cubicBezTo>
                    <a:pt x="350992" y="361823"/>
                    <a:pt x="354032" y="356517"/>
                    <a:pt x="359351" y="354242"/>
                  </a:cubicBezTo>
                  <a:close/>
                  <a:moveTo>
                    <a:pt x="202105" y="282911"/>
                  </a:moveTo>
                  <a:cubicBezTo>
                    <a:pt x="208179" y="282911"/>
                    <a:pt x="212734" y="286703"/>
                    <a:pt x="213493" y="292769"/>
                  </a:cubicBezTo>
                  <a:cubicBezTo>
                    <a:pt x="215012" y="310209"/>
                    <a:pt x="228678" y="318551"/>
                    <a:pt x="240825" y="320067"/>
                  </a:cubicBezTo>
                  <a:cubicBezTo>
                    <a:pt x="252214" y="321584"/>
                    <a:pt x="268157" y="317034"/>
                    <a:pt x="273472" y="300352"/>
                  </a:cubicBezTo>
                  <a:cubicBezTo>
                    <a:pt x="275749" y="295044"/>
                    <a:pt x="281823" y="292011"/>
                    <a:pt x="286379" y="294285"/>
                  </a:cubicBezTo>
                  <a:cubicBezTo>
                    <a:pt x="291693" y="295802"/>
                    <a:pt x="294730" y="301868"/>
                    <a:pt x="293212" y="307176"/>
                  </a:cubicBezTo>
                  <a:cubicBezTo>
                    <a:pt x="284860" y="330683"/>
                    <a:pt x="263602" y="340541"/>
                    <a:pt x="244621" y="340541"/>
                  </a:cubicBezTo>
                  <a:cubicBezTo>
                    <a:pt x="242344" y="340541"/>
                    <a:pt x="240066" y="340541"/>
                    <a:pt x="237788" y="339783"/>
                  </a:cubicBezTo>
                  <a:cubicBezTo>
                    <a:pt x="217289" y="337508"/>
                    <a:pt x="195272" y="322342"/>
                    <a:pt x="192994" y="294285"/>
                  </a:cubicBezTo>
                  <a:cubicBezTo>
                    <a:pt x="192994" y="288219"/>
                    <a:pt x="196790" y="283669"/>
                    <a:pt x="202105" y="282911"/>
                  </a:cubicBezTo>
                  <a:close/>
                  <a:moveTo>
                    <a:pt x="147370" y="229843"/>
                  </a:moveTo>
                  <a:cubicBezTo>
                    <a:pt x="152684" y="228327"/>
                    <a:pt x="157998" y="230601"/>
                    <a:pt x="160275" y="235908"/>
                  </a:cubicBezTo>
                  <a:cubicBezTo>
                    <a:pt x="168626" y="263200"/>
                    <a:pt x="154961" y="285185"/>
                    <a:pt x="136742" y="295799"/>
                  </a:cubicBezTo>
                  <a:cubicBezTo>
                    <a:pt x="129150" y="300348"/>
                    <a:pt x="119281" y="303380"/>
                    <a:pt x="109412" y="303380"/>
                  </a:cubicBezTo>
                  <a:cubicBezTo>
                    <a:pt x="97266" y="303380"/>
                    <a:pt x="84360" y="298831"/>
                    <a:pt x="73732" y="286702"/>
                  </a:cubicBezTo>
                  <a:cubicBezTo>
                    <a:pt x="69936" y="282911"/>
                    <a:pt x="69936" y="276846"/>
                    <a:pt x="73732" y="273056"/>
                  </a:cubicBezTo>
                  <a:cubicBezTo>
                    <a:pt x="78287" y="269265"/>
                    <a:pt x="84360" y="269265"/>
                    <a:pt x="88156" y="273056"/>
                  </a:cubicBezTo>
                  <a:cubicBezTo>
                    <a:pt x="100302" y="286702"/>
                    <a:pt x="116244" y="284427"/>
                    <a:pt x="126873" y="278362"/>
                  </a:cubicBezTo>
                  <a:cubicBezTo>
                    <a:pt x="136742" y="272298"/>
                    <a:pt x="146611" y="259410"/>
                    <a:pt x="140537" y="242731"/>
                  </a:cubicBezTo>
                  <a:cubicBezTo>
                    <a:pt x="139019" y="237424"/>
                    <a:pt x="142056" y="231360"/>
                    <a:pt x="147370" y="229843"/>
                  </a:cubicBezTo>
                  <a:close/>
                  <a:moveTo>
                    <a:pt x="318323" y="209374"/>
                  </a:moveTo>
                  <a:cubicBezTo>
                    <a:pt x="323636" y="211649"/>
                    <a:pt x="325913" y="216955"/>
                    <a:pt x="324395" y="222262"/>
                  </a:cubicBezTo>
                  <a:cubicBezTo>
                    <a:pt x="319082" y="239699"/>
                    <a:pt x="328948" y="252587"/>
                    <a:pt x="338815" y="258652"/>
                  </a:cubicBezTo>
                  <a:cubicBezTo>
                    <a:pt x="348681" y="263958"/>
                    <a:pt x="365378" y="266233"/>
                    <a:pt x="376762" y="253345"/>
                  </a:cubicBezTo>
                  <a:cubicBezTo>
                    <a:pt x="380556" y="248796"/>
                    <a:pt x="387387" y="248796"/>
                    <a:pt x="391181" y="252587"/>
                  </a:cubicBezTo>
                  <a:cubicBezTo>
                    <a:pt x="395735" y="256377"/>
                    <a:pt x="395735" y="262442"/>
                    <a:pt x="391940" y="266991"/>
                  </a:cubicBezTo>
                  <a:cubicBezTo>
                    <a:pt x="381315" y="278362"/>
                    <a:pt x="368413" y="282911"/>
                    <a:pt x="355511" y="282911"/>
                  </a:cubicBezTo>
                  <a:cubicBezTo>
                    <a:pt x="345645" y="282911"/>
                    <a:pt x="336538" y="280637"/>
                    <a:pt x="328948" y="276088"/>
                  </a:cubicBezTo>
                  <a:cubicBezTo>
                    <a:pt x="310734" y="265475"/>
                    <a:pt x="296314" y="242731"/>
                    <a:pt x="305421" y="216197"/>
                  </a:cubicBezTo>
                  <a:cubicBezTo>
                    <a:pt x="306939" y="210891"/>
                    <a:pt x="313011" y="207858"/>
                    <a:pt x="318323" y="209374"/>
                  </a:cubicBezTo>
                  <a:close/>
                  <a:moveTo>
                    <a:pt x="319061" y="151693"/>
                  </a:moveTo>
                  <a:cubicBezTo>
                    <a:pt x="299310" y="151693"/>
                    <a:pt x="281838" y="164587"/>
                    <a:pt x="275760" y="182790"/>
                  </a:cubicBezTo>
                  <a:lnTo>
                    <a:pt x="268164" y="204785"/>
                  </a:lnTo>
                  <a:lnTo>
                    <a:pt x="256769" y="185065"/>
                  </a:lnTo>
                  <a:cubicBezTo>
                    <a:pt x="249172" y="170654"/>
                    <a:pt x="233978" y="161553"/>
                    <a:pt x="217266" y="161553"/>
                  </a:cubicBezTo>
                  <a:cubicBezTo>
                    <a:pt x="202832" y="161553"/>
                    <a:pt x="189158" y="169137"/>
                    <a:pt x="180042" y="181273"/>
                  </a:cubicBezTo>
                  <a:lnTo>
                    <a:pt x="171685" y="192650"/>
                  </a:lnTo>
                  <a:lnTo>
                    <a:pt x="163329" y="181273"/>
                  </a:lnTo>
                  <a:cubicBezTo>
                    <a:pt x="154973" y="169137"/>
                    <a:pt x="141299" y="161553"/>
                    <a:pt x="126105" y="161553"/>
                  </a:cubicBezTo>
                  <a:cubicBezTo>
                    <a:pt x="124586" y="161553"/>
                    <a:pt x="122307" y="162311"/>
                    <a:pt x="120788" y="162311"/>
                  </a:cubicBezTo>
                  <a:cubicBezTo>
                    <a:pt x="120028" y="162311"/>
                    <a:pt x="119268" y="162311"/>
                    <a:pt x="118509" y="162311"/>
                  </a:cubicBezTo>
                  <a:cubicBezTo>
                    <a:pt x="116989" y="163070"/>
                    <a:pt x="116230" y="163070"/>
                    <a:pt x="114710" y="163070"/>
                  </a:cubicBezTo>
                  <a:cubicBezTo>
                    <a:pt x="113951" y="163828"/>
                    <a:pt x="113191" y="163828"/>
                    <a:pt x="111672" y="163828"/>
                  </a:cubicBezTo>
                  <a:cubicBezTo>
                    <a:pt x="110912" y="164587"/>
                    <a:pt x="110152" y="164587"/>
                    <a:pt x="109393" y="165345"/>
                  </a:cubicBezTo>
                  <a:cubicBezTo>
                    <a:pt x="108633" y="165345"/>
                    <a:pt x="107114" y="166103"/>
                    <a:pt x="106354" y="166103"/>
                  </a:cubicBezTo>
                  <a:cubicBezTo>
                    <a:pt x="106354" y="166862"/>
                    <a:pt x="105594" y="166862"/>
                    <a:pt x="105594" y="166862"/>
                  </a:cubicBezTo>
                  <a:cubicBezTo>
                    <a:pt x="99517" y="169896"/>
                    <a:pt x="94199" y="174447"/>
                    <a:pt x="89641" y="180514"/>
                  </a:cubicBezTo>
                  <a:cubicBezTo>
                    <a:pt x="88122" y="182790"/>
                    <a:pt x="86602" y="185065"/>
                    <a:pt x="85083" y="187340"/>
                  </a:cubicBezTo>
                  <a:lnTo>
                    <a:pt x="82804" y="191891"/>
                  </a:lnTo>
                  <a:lnTo>
                    <a:pt x="78246" y="192650"/>
                  </a:lnTo>
                  <a:cubicBezTo>
                    <a:pt x="56216" y="196442"/>
                    <a:pt x="40263" y="215404"/>
                    <a:pt x="40263" y="237399"/>
                  </a:cubicBezTo>
                  <a:cubicBezTo>
                    <a:pt x="40263" y="241950"/>
                    <a:pt x="41022" y="246501"/>
                    <a:pt x="42542" y="251051"/>
                  </a:cubicBezTo>
                  <a:lnTo>
                    <a:pt x="44061" y="257878"/>
                  </a:lnTo>
                  <a:lnTo>
                    <a:pt x="38743" y="261670"/>
                  </a:lnTo>
                  <a:cubicBezTo>
                    <a:pt x="26589" y="270771"/>
                    <a:pt x="19751" y="283665"/>
                    <a:pt x="19751" y="298076"/>
                  </a:cubicBezTo>
                  <a:cubicBezTo>
                    <a:pt x="19751" y="313245"/>
                    <a:pt x="27348" y="326898"/>
                    <a:pt x="38743" y="335241"/>
                  </a:cubicBezTo>
                  <a:lnTo>
                    <a:pt x="47859" y="341308"/>
                  </a:lnTo>
                  <a:lnTo>
                    <a:pt x="41022" y="349652"/>
                  </a:lnTo>
                  <a:cubicBezTo>
                    <a:pt x="34185" y="357995"/>
                    <a:pt x="30387" y="368613"/>
                    <a:pt x="30387" y="379232"/>
                  </a:cubicBezTo>
                  <a:cubicBezTo>
                    <a:pt x="30387" y="401986"/>
                    <a:pt x="46340" y="420947"/>
                    <a:pt x="68370" y="423981"/>
                  </a:cubicBezTo>
                  <a:lnTo>
                    <a:pt x="82804" y="426256"/>
                  </a:lnTo>
                  <a:lnTo>
                    <a:pt x="75967" y="439150"/>
                  </a:lnTo>
                  <a:cubicBezTo>
                    <a:pt x="72169" y="445218"/>
                    <a:pt x="70649" y="452803"/>
                    <a:pt x="70649" y="460387"/>
                  </a:cubicBezTo>
                  <a:cubicBezTo>
                    <a:pt x="70649" y="480866"/>
                    <a:pt x="85083" y="499069"/>
                    <a:pt x="104835" y="504378"/>
                  </a:cubicBezTo>
                  <a:lnTo>
                    <a:pt x="110912" y="505895"/>
                  </a:lnTo>
                  <a:lnTo>
                    <a:pt x="112431" y="511963"/>
                  </a:lnTo>
                  <a:cubicBezTo>
                    <a:pt x="117749" y="531683"/>
                    <a:pt x="135981" y="546094"/>
                    <a:pt x="156492" y="546094"/>
                  </a:cubicBezTo>
                  <a:cubicBezTo>
                    <a:pt x="166368" y="546094"/>
                    <a:pt x="174724" y="543060"/>
                    <a:pt x="182321" y="537750"/>
                  </a:cubicBezTo>
                  <a:lnTo>
                    <a:pt x="192197" y="531683"/>
                  </a:lnTo>
                  <a:lnTo>
                    <a:pt x="197514" y="541543"/>
                  </a:lnTo>
                  <a:cubicBezTo>
                    <a:pt x="205111" y="556712"/>
                    <a:pt x="221064" y="566572"/>
                    <a:pt x="237777" y="566572"/>
                  </a:cubicBezTo>
                  <a:cubicBezTo>
                    <a:pt x="253730" y="566572"/>
                    <a:pt x="267404" y="558229"/>
                    <a:pt x="276520" y="545335"/>
                  </a:cubicBezTo>
                  <a:lnTo>
                    <a:pt x="281078" y="537750"/>
                  </a:lnTo>
                  <a:lnTo>
                    <a:pt x="289434" y="541543"/>
                  </a:lnTo>
                  <a:cubicBezTo>
                    <a:pt x="295512" y="544577"/>
                    <a:pt x="301589" y="546094"/>
                    <a:pt x="308426" y="546094"/>
                  </a:cubicBezTo>
                  <a:cubicBezTo>
                    <a:pt x="331976" y="546094"/>
                    <a:pt x="351727" y="527890"/>
                    <a:pt x="354006" y="504378"/>
                  </a:cubicBezTo>
                  <a:lnTo>
                    <a:pt x="354766" y="496035"/>
                  </a:lnTo>
                  <a:lnTo>
                    <a:pt x="363122" y="495277"/>
                  </a:lnTo>
                  <a:cubicBezTo>
                    <a:pt x="386672" y="493001"/>
                    <a:pt x="404904" y="473281"/>
                    <a:pt x="404904" y="449769"/>
                  </a:cubicBezTo>
                  <a:cubicBezTo>
                    <a:pt x="404904" y="444459"/>
                    <a:pt x="404145" y="439150"/>
                    <a:pt x="401866" y="433841"/>
                  </a:cubicBezTo>
                  <a:lnTo>
                    <a:pt x="398827" y="424739"/>
                  </a:lnTo>
                  <a:lnTo>
                    <a:pt x="407183" y="420947"/>
                  </a:lnTo>
                  <a:cubicBezTo>
                    <a:pt x="424656" y="414121"/>
                    <a:pt x="435291" y="397435"/>
                    <a:pt x="435291" y="379232"/>
                  </a:cubicBezTo>
                  <a:cubicBezTo>
                    <a:pt x="435291" y="364821"/>
                    <a:pt x="427694" y="350410"/>
                    <a:pt x="415540" y="342067"/>
                  </a:cubicBezTo>
                  <a:lnTo>
                    <a:pt x="404145" y="333724"/>
                  </a:lnTo>
                  <a:lnTo>
                    <a:pt x="415540" y="325381"/>
                  </a:lnTo>
                  <a:cubicBezTo>
                    <a:pt x="427694" y="317038"/>
                    <a:pt x="435291" y="302627"/>
                    <a:pt x="435291" y="288216"/>
                  </a:cubicBezTo>
                  <a:cubicBezTo>
                    <a:pt x="435291" y="270771"/>
                    <a:pt x="425415" y="255602"/>
                    <a:pt x="410222" y="248018"/>
                  </a:cubicBezTo>
                  <a:lnTo>
                    <a:pt x="404904" y="244984"/>
                  </a:lnTo>
                  <a:lnTo>
                    <a:pt x="404904" y="238157"/>
                  </a:lnTo>
                  <a:cubicBezTo>
                    <a:pt x="404904" y="216921"/>
                    <a:pt x="390470" y="198717"/>
                    <a:pt x="370719" y="193408"/>
                  </a:cubicBezTo>
                  <a:lnTo>
                    <a:pt x="364642" y="191891"/>
                  </a:lnTo>
                  <a:lnTo>
                    <a:pt x="363122" y="185824"/>
                  </a:lnTo>
                  <a:cubicBezTo>
                    <a:pt x="361603" y="181273"/>
                    <a:pt x="359324" y="176722"/>
                    <a:pt x="357045" y="172171"/>
                  </a:cubicBezTo>
                  <a:cubicBezTo>
                    <a:pt x="356285" y="171413"/>
                    <a:pt x="356285" y="171413"/>
                    <a:pt x="355526" y="170654"/>
                  </a:cubicBezTo>
                  <a:cubicBezTo>
                    <a:pt x="354766" y="169137"/>
                    <a:pt x="354006" y="168379"/>
                    <a:pt x="353247" y="166862"/>
                  </a:cubicBezTo>
                  <a:cubicBezTo>
                    <a:pt x="352487" y="166103"/>
                    <a:pt x="351727" y="166103"/>
                    <a:pt x="350968" y="165345"/>
                  </a:cubicBezTo>
                  <a:cubicBezTo>
                    <a:pt x="350208" y="163828"/>
                    <a:pt x="349448" y="163070"/>
                    <a:pt x="347929" y="162311"/>
                  </a:cubicBezTo>
                  <a:cubicBezTo>
                    <a:pt x="347169" y="161553"/>
                    <a:pt x="346410" y="161553"/>
                    <a:pt x="345650" y="160794"/>
                  </a:cubicBezTo>
                  <a:cubicBezTo>
                    <a:pt x="344890" y="160036"/>
                    <a:pt x="343371" y="158519"/>
                    <a:pt x="341852" y="157760"/>
                  </a:cubicBezTo>
                  <a:cubicBezTo>
                    <a:pt x="341092" y="157760"/>
                    <a:pt x="341092" y="157760"/>
                    <a:pt x="340332" y="157002"/>
                  </a:cubicBezTo>
                  <a:cubicBezTo>
                    <a:pt x="338813" y="156243"/>
                    <a:pt x="336534" y="155485"/>
                    <a:pt x="334255" y="154727"/>
                  </a:cubicBezTo>
                  <a:cubicBezTo>
                    <a:pt x="333495" y="153968"/>
                    <a:pt x="333495" y="153968"/>
                    <a:pt x="332736" y="153968"/>
                  </a:cubicBezTo>
                  <a:cubicBezTo>
                    <a:pt x="331216" y="153210"/>
                    <a:pt x="329697" y="153210"/>
                    <a:pt x="327418" y="152451"/>
                  </a:cubicBezTo>
                  <a:cubicBezTo>
                    <a:pt x="327418" y="152451"/>
                    <a:pt x="326658" y="152451"/>
                    <a:pt x="325899" y="152451"/>
                  </a:cubicBezTo>
                  <a:cubicBezTo>
                    <a:pt x="323619" y="151693"/>
                    <a:pt x="321340" y="151693"/>
                    <a:pt x="319061" y="151693"/>
                  </a:cubicBezTo>
                  <a:close/>
                  <a:moveTo>
                    <a:pt x="218025" y="21237"/>
                  </a:moveTo>
                  <a:cubicBezTo>
                    <a:pt x="205871" y="28063"/>
                    <a:pt x="168647" y="51576"/>
                    <a:pt x="163329" y="112253"/>
                  </a:cubicBezTo>
                  <a:cubicBezTo>
                    <a:pt x="163329" y="116045"/>
                    <a:pt x="160290" y="119837"/>
                    <a:pt x="156492" y="121354"/>
                  </a:cubicBezTo>
                  <a:cubicBezTo>
                    <a:pt x="151934" y="122113"/>
                    <a:pt x="147376" y="120596"/>
                    <a:pt x="145097" y="116803"/>
                  </a:cubicBezTo>
                  <a:cubicBezTo>
                    <a:pt x="145097" y="116803"/>
                    <a:pt x="117749" y="82673"/>
                    <a:pt x="34945" y="107702"/>
                  </a:cubicBezTo>
                  <a:cubicBezTo>
                    <a:pt x="44061" y="127422"/>
                    <a:pt x="59254" y="145625"/>
                    <a:pt x="79765" y="160794"/>
                  </a:cubicBezTo>
                  <a:cubicBezTo>
                    <a:pt x="82804" y="157760"/>
                    <a:pt x="85843" y="155485"/>
                    <a:pt x="89641" y="153210"/>
                  </a:cubicBezTo>
                  <a:cubicBezTo>
                    <a:pt x="89641" y="152451"/>
                    <a:pt x="90401" y="152451"/>
                    <a:pt x="90401" y="152451"/>
                  </a:cubicBezTo>
                  <a:cubicBezTo>
                    <a:pt x="91920" y="150934"/>
                    <a:pt x="93439" y="150176"/>
                    <a:pt x="94959" y="149417"/>
                  </a:cubicBezTo>
                  <a:cubicBezTo>
                    <a:pt x="95718" y="149417"/>
                    <a:pt x="96478" y="148659"/>
                    <a:pt x="97238" y="148659"/>
                  </a:cubicBezTo>
                  <a:cubicBezTo>
                    <a:pt x="99517" y="147142"/>
                    <a:pt x="101796" y="146383"/>
                    <a:pt x="103315" y="145625"/>
                  </a:cubicBezTo>
                  <a:cubicBezTo>
                    <a:pt x="104835" y="144867"/>
                    <a:pt x="106354" y="144867"/>
                    <a:pt x="107873" y="144108"/>
                  </a:cubicBezTo>
                  <a:cubicBezTo>
                    <a:pt x="109393" y="144108"/>
                    <a:pt x="110152" y="143350"/>
                    <a:pt x="110912" y="143350"/>
                  </a:cubicBezTo>
                  <a:cubicBezTo>
                    <a:pt x="112431" y="143350"/>
                    <a:pt x="114710" y="142591"/>
                    <a:pt x="116230" y="142591"/>
                  </a:cubicBezTo>
                  <a:cubicBezTo>
                    <a:pt x="116989" y="142591"/>
                    <a:pt x="117749" y="141833"/>
                    <a:pt x="118509" y="141833"/>
                  </a:cubicBezTo>
                  <a:cubicBezTo>
                    <a:pt x="120788" y="141833"/>
                    <a:pt x="123826" y="141833"/>
                    <a:pt x="126105" y="141833"/>
                  </a:cubicBezTo>
                  <a:cubicBezTo>
                    <a:pt x="143578" y="141833"/>
                    <a:pt x="159531" y="148659"/>
                    <a:pt x="171685" y="160036"/>
                  </a:cubicBezTo>
                  <a:cubicBezTo>
                    <a:pt x="183840" y="148659"/>
                    <a:pt x="200553" y="141833"/>
                    <a:pt x="217266" y="141833"/>
                  </a:cubicBezTo>
                  <a:cubicBezTo>
                    <a:pt x="234738" y="141833"/>
                    <a:pt x="251451" y="148659"/>
                    <a:pt x="263606" y="160794"/>
                  </a:cubicBezTo>
                  <a:cubicBezTo>
                    <a:pt x="275760" y="142591"/>
                    <a:pt x="296271" y="131214"/>
                    <a:pt x="319061" y="131214"/>
                  </a:cubicBezTo>
                  <a:cubicBezTo>
                    <a:pt x="322100" y="131214"/>
                    <a:pt x="325139" y="131973"/>
                    <a:pt x="328178" y="131973"/>
                  </a:cubicBezTo>
                  <a:cubicBezTo>
                    <a:pt x="328937" y="131973"/>
                    <a:pt x="329697" y="132731"/>
                    <a:pt x="330457" y="132731"/>
                  </a:cubicBezTo>
                  <a:cubicBezTo>
                    <a:pt x="333495" y="132731"/>
                    <a:pt x="336534" y="133490"/>
                    <a:pt x="338813" y="135007"/>
                  </a:cubicBezTo>
                  <a:cubicBezTo>
                    <a:pt x="339573" y="135007"/>
                    <a:pt x="339573" y="135007"/>
                    <a:pt x="339573" y="135007"/>
                  </a:cubicBezTo>
                  <a:cubicBezTo>
                    <a:pt x="342611" y="135765"/>
                    <a:pt x="344890" y="136523"/>
                    <a:pt x="347169" y="138040"/>
                  </a:cubicBezTo>
                  <a:cubicBezTo>
                    <a:pt x="347929" y="138040"/>
                    <a:pt x="348689" y="138799"/>
                    <a:pt x="349448" y="138799"/>
                  </a:cubicBezTo>
                  <a:cubicBezTo>
                    <a:pt x="351727" y="140316"/>
                    <a:pt x="354006" y="141833"/>
                    <a:pt x="356285" y="143350"/>
                  </a:cubicBezTo>
                  <a:cubicBezTo>
                    <a:pt x="357045" y="143350"/>
                    <a:pt x="357045" y="144108"/>
                    <a:pt x="357805" y="144108"/>
                  </a:cubicBezTo>
                  <a:cubicBezTo>
                    <a:pt x="360084" y="145625"/>
                    <a:pt x="361603" y="147142"/>
                    <a:pt x="363882" y="149417"/>
                  </a:cubicBezTo>
                  <a:cubicBezTo>
                    <a:pt x="364642" y="150176"/>
                    <a:pt x="365401" y="150934"/>
                    <a:pt x="366161" y="151693"/>
                  </a:cubicBezTo>
                  <a:cubicBezTo>
                    <a:pt x="366161" y="151693"/>
                    <a:pt x="366921" y="152451"/>
                    <a:pt x="366921" y="152451"/>
                  </a:cubicBezTo>
                  <a:cubicBezTo>
                    <a:pt x="382874" y="139557"/>
                    <a:pt x="394269" y="124388"/>
                    <a:pt x="401866" y="107702"/>
                  </a:cubicBezTo>
                  <a:cubicBezTo>
                    <a:pt x="319061" y="82673"/>
                    <a:pt x="291713" y="116803"/>
                    <a:pt x="291713" y="117562"/>
                  </a:cubicBezTo>
                  <a:cubicBezTo>
                    <a:pt x="288675" y="120596"/>
                    <a:pt x="284117" y="122113"/>
                    <a:pt x="280318" y="120596"/>
                  </a:cubicBezTo>
                  <a:cubicBezTo>
                    <a:pt x="276520" y="119837"/>
                    <a:pt x="273481" y="116045"/>
                    <a:pt x="273481" y="112253"/>
                  </a:cubicBezTo>
                  <a:cubicBezTo>
                    <a:pt x="268164" y="51576"/>
                    <a:pt x="230940" y="28063"/>
                    <a:pt x="218025" y="21237"/>
                  </a:cubicBezTo>
                  <a:close/>
                  <a:moveTo>
                    <a:pt x="217266" y="0"/>
                  </a:moveTo>
                  <a:lnTo>
                    <a:pt x="219545" y="0"/>
                  </a:lnTo>
                  <a:cubicBezTo>
                    <a:pt x="222583" y="0"/>
                    <a:pt x="224862" y="1517"/>
                    <a:pt x="226382" y="3034"/>
                  </a:cubicBezTo>
                  <a:cubicBezTo>
                    <a:pt x="241575" y="10619"/>
                    <a:pt x="279559" y="33372"/>
                    <a:pt x="290954" y="91774"/>
                  </a:cubicBezTo>
                  <a:cubicBezTo>
                    <a:pt x="309945" y="79639"/>
                    <a:pt x="349448" y="68262"/>
                    <a:pt x="418578" y="91774"/>
                  </a:cubicBezTo>
                  <a:cubicBezTo>
                    <a:pt x="423896" y="93291"/>
                    <a:pt x="426175" y="99359"/>
                    <a:pt x="424656" y="103910"/>
                  </a:cubicBezTo>
                  <a:cubicBezTo>
                    <a:pt x="416299" y="128939"/>
                    <a:pt x="401106" y="150934"/>
                    <a:pt x="378316" y="169896"/>
                  </a:cubicBezTo>
                  <a:cubicBezTo>
                    <a:pt x="379075" y="171413"/>
                    <a:pt x="380595" y="173688"/>
                    <a:pt x="380595" y="175964"/>
                  </a:cubicBezTo>
                  <a:cubicBezTo>
                    <a:pt x="405664" y="184307"/>
                    <a:pt x="423136" y="206302"/>
                    <a:pt x="424656" y="232848"/>
                  </a:cubicBezTo>
                  <a:cubicBezTo>
                    <a:pt x="443647" y="244984"/>
                    <a:pt x="455802" y="265462"/>
                    <a:pt x="455802" y="288216"/>
                  </a:cubicBezTo>
                  <a:cubicBezTo>
                    <a:pt x="455802" y="305661"/>
                    <a:pt x="448965" y="321588"/>
                    <a:pt x="436810" y="333724"/>
                  </a:cubicBezTo>
                  <a:cubicBezTo>
                    <a:pt x="448965" y="345859"/>
                    <a:pt x="455802" y="361787"/>
                    <a:pt x="455802" y="379232"/>
                  </a:cubicBezTo>
                  <a:cubicBezTo>
                    <a:pt x="455802" y="402744"/>
                    <a:pt x="442888" y="423981"/>
                    <a:pt x="423896" y="435358"/>
                  </a:cubicBezTo>
                  <a:cubicBezTo>
                    <a:pt x="424656" y="440667"/>
                    <a:pt x="425415" y="445218"/>
                    <a:pt x="425415" y="449769"/>
                  </a:cubicBezTo>
                  <a:cubicBezTo>
                    <a:pt x="425415" y="480866"/>
                    <a:pt x="402625" y="508170"/>
                    <a:pt x="372998" y="514238"/>
                  </a:cubicBezTo>
                  <a:cubicBezTo>
                    <a:pt x="366921" y="543818"/>
                    <a:pt x="339573" y="566572"/>
                    <a:pt x="308426" y="566572"/>
                  </a:cubicBezTo>
                  <a:cubicBezTo>
                    <a:pt x="301589" y="566572"/>
                    <a:pt x="294752" y="565055"/>
                    <a:pt x="287915" y="562780"/>
                  </a:cubicBezTo>
                  <a:cubicBezTo>
                    <a:pt x="275760" y="577949"/>
                    <a:pt x="257528" y="586292"/>
                    <a:pt x="237777" y="586292"/>
                  </a:cubicBezTo>
                  <a:cubicBezTo>
                    <a:pt x="216506" y="586292"/>
                    <a:pt x="197514" y="576432"/>
                    <a:pt x="184600" y="559746"/>
                  </a:cubicBezTo>
                  <a:cubicBezTo>
                    <a:pt x="176244" y="564297"/>
                    <a:pt x="166368" y="566572"/>
                    <a:pt x="156492" y="566572"/>
                  </a:cubicBezTo>
                  <a:cubicBezTo>
                    <a:pt x="128384" y="566572"/>
                    <a:pt x="104075" y="548369"/>
                    <a:pt x="94959" y="521823"/>
                  </a:cubicBezTo>
                  <a:cubicBezTo>
                    <a:pt x="68370" y="512721"/>
                    <a:pt x="50138" y="488450"/>
                    <a:pt x="50138" y="460387"/>
                  </a:cubicBezTo>
                  <a:cubicBezTo>
                    <a:pt x="50138" y="453561"/>
                    <a:pt x="51658" y="447493"/>
                    <a:pt x="53177" y="440667"/>
                  </a:cubicBezTo>
                  <a:cubicBezTo>
                    <a:pt x="27348" y="431566"/>
                    <a:pt x="9876" y="407295"/>
                    <a:pt x="9876" y="379232"/>
                  </a:cubicBezTo>
                  <a:cubicBezTo>
                    <a:pt x="9876" y="367096"/>
                    <a:pt x="12914" y="355719"/>
                    <a:pt x="19751" y="345101"/>
                  </a:cubicBezTo>
                  <a:cubicBezTo>
                    <a:pt x="6837" y="332965"/>
                    <a:pt x="0" y="316279"/>
                    <a:pt x="0" y="298076"/>
                  </a:cubicBezTo>
                  <a:cubicBezTo>
                    <a:pt x="0" y="279873"/>
                    <a:pt x="7597" y="262428"/>
                    <a:pt x="21271" y="249534"/>
                  </a:cubicBezTo>
                  <a:cubicBezTo>
                    <a:pt x="20511" y="245742"/>
                    <a:pt x="19751" y="241950"/>
                    <a:pt x="19751" y="237399"/>
                  </a:cubicBezTo>
                  <a:cubicBezTo>
                    <a:pt x="19751" y="208577"/>
                    <a:pt x="38743" y="183548"/>
                    <a:pt x="66091" y="175205"/>
                  </a:cubicBezTo>
                  <a:cubicBezTo>
                    <a:pt x="39503" y="156243"/>
                    <a:pt x="21271" y="131973"/>
                    <a:pt x="12155" y="103910"/>
                  </a:cubicBezTo>
                  <a:cubicBezTo>
                    <a:pt x="10635" y="99359"/>
                    <a:pt x="12914" y="93291"/>
                    <a:pt x="18232" y="91774"/>
                  </a:cubicBezTo>
                  <a:cubicBezTo>
                    <a:pt x="87362" y="68262"/>
                    <a:pt x="126105" y="79639"/>
                    <a:pt x="145857" y="91774"/>
                  </a:cubicBezTo>
                  <a:cubicBezTo>
                    <a:pt x="157252" y="32614"/>
                    <a:pt x="195995" y="9860"/>
                    <a:pt x="210429" y="3034"/>
                  </a:cubicBezTo>
                  <a:cubicBezTo>
                    <a:pt x="212708" y="759"/>
                    <a:pt x="214987" y="0"/>
                    <a:pt x="217266" y="0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solidFill>
                <a:schemeClr val="bg1"/>
              </a:solidFill>
            </a:ln>
          </p:spPr>
          <p:txBody>
            <a:bodyPr/>
            <a:lstStyle/>
            <a:p>
              <a:endParaRPr lang="zh-CN" altLang="en-US"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184400" y="2745511"/>
              <a:ext cx="7823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spc="30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+mn-lt"/>
                </a:rPr>
                <a:t>简约风画册</a:t>
              </a:r>
              <a:endParaRPr lang="zh-CN" altLang="en-US" sz="6000" spc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789725" y="3739930"/>
              <a:ext cx="6614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spc="25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  <a:cs typeface="+mn-ea"/>
                  <a:sym typeface="+mn-lt"/>
                </a:rPr>
                <a:t>SIMPLE</a:t>
              </a:r>
              <a:endParaRPr lang="zh-CN" altLang="en-US" sz="4000" b="1" spc="2500" dirty="0">
                <a:solidFill>
                  <a:schemeClr val="accent6">
                    <a:lumMod val="20000"/>
                    <a:lumOff val="80000"/>
                  </a:schemeClr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122295" y="4446738"/>
              <a:ext cx="596519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spc="3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+mn-lt"/>
                </a:rPr>
                <a:t>点击输入您的文字内容，点击输入您的文字内容，点击输入您的文字内容，点击输入您的文字内容</a:t>
              </a:r>
              <a:endParaRPr lang="zh-CN" altLang="en-US" sz="1400" spc="300" dirty="0">
                <a:solidFill>
                  <a:schemeClr val="accent6">
                    <a:lumMod val="20000"/>
                    <a:lumOff val="8000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1775" y="237099"/>
            <a:ext cx="3914774" cy="794595"/>
            <a:chOff x="242250" y="65649"/>
            <a:chExt cx="3914774" cy="794595"/>
          </a:xfrm>
        </p:grpSpPr>
        <p:grpSp>
          <p:nvGrpSpPr>
            <p:cNvPr id="2" name="组合 1"/>
            <p:cNvGrpSpPr/>
            <p:nvPr/>
          </p:nvGrpSpPr>
          <p:grpSpPr>
            <a:xfrm>
              <a:off x="651825" y="65649"/>
              <a:ext cx="3505199" cy="794595"/>
              <a:chOff x="2397758" y="935479"/>
              <a:chExt cx="3505199" cy="794595"/>
            </a:xfrm>
          </p:grpSpPr>
          <p:sp>
            <p:nvSpPr>
              <p:cNvPr id="3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600" dirty="0" smtClean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输入标题</a:t>
                </a:r>
                <a:endParaRPr lang="zh-CN" altLang="en-US" sz="2400" b="1" spc="6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900" b="1" spc="600" dirty="0" smtClean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ADD YOUR TITLE HERE.</a:t>
                </a:r>
                <a:endParaRPr lang="zh-CN" altLang="en-US" sz="900" b="1" spc="6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圆角矩形 4"/>
            <p:cNvSpPr/>
            <p:nvPr/>
          </p:nvSpPr>
          <p:spPr>
            <a:xfrm>
              <a:off x="242250" y="258160"/>
              <a:ext cx="433069" cy="409575"/>
            </a:xfrm>
            <a:custGeom>
              <a:avLst/>
              <a:gdLst>
                <a:gd name="connsiteX0" fmla="*/ 0 w 409575"/>
                <a:gd name="connsiteY0" fmla="*/ 68264 h 409575"/>
                <a:gd name="connsiteX1" fmla="*/ 68264 w 409575"/>
                <a:gd name="connsiteY1" fmla="*/ 0 h 409575"/>
                <a:gd name="connsiteX2" fmla="*/ 341311 w 409575"/>
                <a:gd name="connsiteY2" fmla="*/ 0 h 409575"/>
                <a:gd name="connsiteX3" fmla="*/ 409575 w 409575"/>
                <a:gd name="connsiteY3" fmla="*/ 68264 h 409575"/>
                <a:gd name="connsiteX4" fmla="*/ 409575 w 409575"/>
                <a:gd name="connsiteY4" fmla="*/ 341311 h 409575"/>
                <a:gd name="connsiteX5" fmla="*/ 341311 w 409575"/>
                <a:gd name="connsiteY5" fmla="*/ 409575 h 409575"/>
                <a:gd name="connsiteX6" fmla="*/ 68264 w 409575"/>
                <a:gd name="connsiteY6" fmla="*/ 409575 h 409575"/>
                <a:gd name="connsiteX7" fmla="*/ 0 w 409575"/>
                <a:gd name="connsiteY7" fmla="*/ 341311 h 409575"/>
                <a:gd name="connsiteX8" fmla="*/ 0 w 409575"/>
                <a:gd name="connsiteY8" fmla="*/ 68264 h 409575"/>
                <a:gd name="connsiteX0-1" fmla="*/ 77003 w 409575"/>
                <a:gd name="connsiteY0-2" fmla="*/ 14756 h 433069"/>
                <a:gd name="connsiteX1-3" fmla="*/ 68264 w 409575"/>
                <a:gd name="connsiteY1-4" fmla="*/ 23494 h 433069"/>
                <a:gd name="connsiteX2-5" fmla="*/ 341311 w 409575"/>
                <a:gd name="connsiteY2-6" fmla="*/ 23494 h 433069"/>
                <a:gd name="connsiteX3-7" fmla="*/ 409575 w 409575"/>
                <a:gd name="connsiteY3-8" fmla="*/ 91758 h 433069"/>
                <a:gd name="connsiteX4-9" fmla="*/ 409575 w 409575"/>
                <a:gd name="connsiteY4-10" fmla="*/ 364805 h 433069"/>
                <a:gd name="connsiteX5-11" fmla="*/ 341311 w 409575"/>
                <a:gd name="connsiteY5-12" fmla="*/ 433069 h 433069"/>
                <a:gd name="connsiteX6-13" fmla="*/ 68264 w 409575"/>
                <a:gd name="connsiteY6-14" fmla="*/ 433069 h 433069"/>
                <a:gd name="connsiteX7-15" fmla="*/ 0 w 409575"/>
                <a:gd name="connsiteY7-16" fmla="*/ 364805 h 433069"/>
                <a:gd name="connsiteX8-17" fmla="*/ 77003 w 409575"/>
                <a:gd name="connsiteY8-18" fmla="*/ 14756 h 433069"/>
                <a:gd name="connsiteX0-19" fmla="*/ 77003 w 409575"/>
                <a:gd name="connsiteY0-20" fmla="*/ 14756 h 433069"/>
                <a:gd name="connsiteX1-21" fmla="*/ 68264 w 409575"/>
                <a:gd name="connsiteY1-22" fmla="*/ 23494 h 433069"/>
                <a:gd name="connsiteX2-23" fmla="*/ 312435 w 409575"/>
                <a:gd name="connsiteY2-24" fmla="*/ 71620 h 433069"/>
                <a:gd name="connsiteX3-25" fmla="*/ 409575 w 409575"/>
                <a:gd name="connsiteY3-26" fmla="*/ 91758 h 433069"/>
                <a:gd name="connsiteX4-27" fmla="*/ 409575 w 409575"/>
                <a:gd name="connsiteY4-28" fmla="*/ 364805 h 433069"/>
                <a:gd name="connsiteX5-29" fmla="*/ 341311 w 409575"/>
                <a:gd name="connsiteY5-30" fmla="*/ 433069 h 433069"/>
                <a:gd name="connsiteX6-31" fmla="*/ 68264 w 409575"/>
                <a:gd name="connsiteY6-32" fmla="*/ 433069 h 433069"/>
                <a:gd name="connsiteX7-33" fmla="*/ 0 w 409575"/>
                <a:gd name="connsiteY7-34" fmla="*/ 364805 h 433069"/>
                <a:gd name="connsiteX8-35" fmla="*/ 77003 w 409575"/>
                <a:gd name="connsiteY8-36" fmla="*/ 14756 h 433069"/>
                <a:gd name="connsiteX0-37" fmla="*/ 77003 w 433069"/>
                <a:gd name="connsiteY0-38" fmla="*/ 14756 h 433069"/>
                <a:gd name="connsiteX1-39" fmla="*/ 68264 w 433069"/>
                <a:gd name="connsiteY1-40" fmla="*/ 23494 h 433069"/>
                <a:gd name="connsiteX2-41" fmla="*/ 312435 w 433069"/>
                <a:gd name="connsiteY2-42" fmla="*/ 71620 h 433069"/>
                <a:gd name="connsiteX3-43" fmla="*/ 409575 w 433069"/>
                <a:gd name="connsiteY3-44" fmla="*/ 91758 h 433069"/>
                <a:gd name="connsiteX4-45" fmla="*/ 409575 w 433069"/>
                <a:gd name="connsiteY4-46" fmla="*/ 364805 h 433069"/>
                <a:gd name="connsiteX5-47" fmla="*/ 418313 w 433069"/>
                <a:gd name="connsiteY5-48" fmla="*/ 433069 h 433069"/>
                <a:gd name="connsiteX6-49" fmla="*/ 68264 w 433069"/>
                <a:gd name="connsiteY6-50" fmla="*/ 433069 h 433069"/>
                <a:gd name="connsiteX7-51" fmla="*/ 0 w 433069"/>
                <a:gd name="connsiteY7-52" fmla="*/ 364805 h 433069"/>
                <a:gd name="connsiteX8-53" fmla="*/ 77003 w 433069"/>
                <a:gd name="connsiteY8-54" fmla="*/ 14756 h 433069"/>
                <a:gd name="connsiteX0-55" fmla="*/ 77003 w 433069"/>
                <a:gd name="connsiteY0-56" fmla="*/ 14756 h 433069"/>
                <a:gd name="connsiteX1-57" fmla="*/ 68264 w 433069"/>
                <a:gd name="connsiteY1-58" fmla="*/ 23494 h 433069"/>
                <a:gd name="connsiteX2-59" fmla="*/ 312435 w 433069"/>
                <a:gd name="connsiteY2-60" fmla="*/ 71620 h 433069"/>
                <a:gd name="connsiteX3-61" fmla="*/ 409575 w 433069"/>
                <a:gd name="connsiteY3-62" fmla="*/ 91758 h 433069"/>
                <a:gd name="connsiteX4-63" fmla="*/ 409575 w 433069"/>
                <a:gd name="connsiteY4-64" fmla="*/ 364805 h 433069"/>
                <a:gd name="connsiteX5-65" fmla="*/ 418313 w 433069"/>
                <a:gd name="connsiteY5-66" fmla="*/ 433069 h 433069"/>
                <a:gd name="connsiteX6-67" fmla="*/ 77890 w 433069"/>
                <a:gd name="connsiteY6-68" fmla="*/ 375317 h 433069"/>
                <a:gd name="connsiteX7-69" fmla="*/ 0 w 433069"/>
                <a:gd name="connsiteY7-70" fmla="*/ 364805 h 433069"/>
                <a:gd name="connsiteX8-71" fmla="*/ 77003 w 433069"/>
                <a:gd name="connsiteY8-72" fmla="*/ 14756 h 433069"/>
                <a:gd name="connsiteX0-73" fmla="*/ 115504 w 433069"/>
                <a:gd name="connsiteY0-74" fmla="*/ 58639 h 409575"/>
                <a:gd name="connsiteX1-75" fmla="*/ 68264 w 433069"/>
                <a:gd name="connsiteY1-76" fmla="*/ 0 h 409575"/>
                <a:gd name="connsiteX2-77" fmla="*/ 312435 w 433069"/>
                <a:gd name="connsiteY2-78" fmla="*/ 48126 h 409575"/>
                <a:gd name="connsiteX3-79" fmla="*/ 409575 w 433069"/>
                <a:gd name="connsiteY3-80" fmla="*/ 68264 h 409575"/>
                <a:gd name="connsiteX4-81" fmla="*/ 409575 w 433069"/>
                <a:gd name="connsiteY4-82" fmla="*/ 341311 h 409575"/>
                <a:gd name="connsiteX5-83" fmla="*/ 418313 w 433069"/>
                <a:gd name="connsiteY5-84" fmla="*/ 409575 h 409575"/>
                <a:gd name="connsiteX6-85" fmla="*/ 77890 w 433069"/>
                <a:gd name="connsiteY6-86" fmla="*/ 351823 h 409575"/>
                <a:gd name="connsiteX7-87" fmla="*/ 0 w 433069"/>
                <a:gd name="connsiteY7-88" fmla="*/ 341311 h 409575"/>
                <a:gd name="connsiteX8-89" fmla="*/ 115504 w 433069"/>
                <a:gd name="connsiteY8-90" fmla="*/ 58639 h 409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3069" h="409575">
                  <a:moveTo>
                    <a:pt x="115504" y="58639"/>
                  </a:moveTo>
                  <a:cubicBezTo>
                    <a:pt x="115504" y="20938"/>
                    <a:pt x="30563" y="0"/>
                    <a:pt x="68264" y="0"/>
                  </a:cubicBezTo>
                  <a:lnTo>
                    <a:pt x="312435" y="48126"/>
                  </a:lnTo>
                  <a:cubicBezTo>
                    <a:pt x="350136" y="48126"/>
                    <a:pt x="409575" y="30563"/>
                    <a:pt x="409575" y="68264"/>
                  </a:cubicBezTo>
                  <a:lnTo>
                    <a:pt x="409575" y="341311"/>
                  </a:lnTo>
                  <a:cubicBezTo>
                    <a:pt x="409575" y="379012"/>
                    <a:pt x="456014" y="409575"/>
                    <a:pt x="418313" y="409575"/>
                  </a:cubicBezTo>
                  <a:lnTo>
                    <a:pt x="77890" y="351823"/>
                  </a:lnTo>
                  <a:cubicBezTo>
                    <a:pt x="40189" y="351823"/>
                    <a:pt x="0" y="379012"/>
                    <a:pt x="0" y="341311"/>
                  </a:cubicBezTo>
                  <a:cubicBezTo>
                    <a:pt x="0" y="250295"/>
                    <a:pt x="115504" y="149655"/>
                    <a:pt x="115504" y="586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7" name="5d4c6f97-cf68-4c8f-b3f9-173f65b1411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-15801" y="1438910"/>
            <a:ext cx="12223602" cy="4600050"/>
            <a:chOff x="-31602" y="1123950"/>
            <a:chExt cx="12223602" cy="4600050"/>
          </a:xfrm>
        </p:grpSpPr>
        <p:sp>
          <p:nvSpPr>
            <p:cNvPr id="8" name="iṥľïḍè"/>
            <p:cNvSpPr/>
            <p:nvPr/>
          </p:nvSpPr>
          <p:spPr>
            <a:xfrm>
              <a:off x="-31602" y="1123950"/>
              <a:ext cx="12207801" cy="2303159"/>
            </a:xfrm>
            <a:prstGeom prst="roundRect">
              <a:avLst>
                <a:gd name="adj" fmla="val 1045"/>
              </a:avLst>
            </a:prstGeom>
            <a:blipFill dpi="0" rotWithShape="1">
              <a:blip r:embed="rId2"/>
              <a:srcRect/>
              <a:tile tx="-209550" ty="1270000" sx="100000" sy="100000" flip="none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îş1iḑê"/>
            <p:cNvSpPr/>
            <p:nvPr/>
          </p:nvSpPr>
          <p:spPr bwMode="auto">
            <a:xfrm>
              <a:off x="-15801" y="2780928"/>
              <a:ext cx="12207801" cy="648072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30000"/>
              </a:schemeClr>
            </a:solidFill>
            <a:ln w="25400" cap="flat">
              <a:noFill/>
              <a:miter lim="4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bg1"/>
                  </a:solidFill>
                  <a:cs typeface="+mn-ea"/>
                  <a:sym typeface="+mn-lt"/>
                </a:rPr>
                <a:t>点击输入</a:t>
              </a:r>
              <a:endParaRPr lang="en-US" altLang="zh-CN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cxnSp>
          <p:nvCxnSpPr>
            <p:cNvPr id="10" name="直接箭头连接符 9"/>
            <p:cNvCxnSpPr/>
            <p:nvPr/>
          </p:nvCxnSpPr>
          <p:spPr>
            <a:xfrm>
              <a:off x="2467545" y="4154139"/>
              <a:ext cx="7256910" cy="26627"/>
            </a:xfrm>
            <a:prstGeom prst="straightConnector1">
              <a:avLst/>
            </a:prstGeom>
            <a:solidFill>
              <a:schemeClr val="bg1"/>
            </a:solidFill>
            <a:ln w="28575">
              <a:gradFill>
                <a:gsLst>
                  <a:gs pos="0">
                    <a:schemeClr val="accent1"/>
                  </a:gs>
                  <a:gs pos="5800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" name="íṣľïḍè"/>
            <p:cNvSpPr/>
            <p:nvPr/>
          </p:nvSpPr>
          <p:spPr>
            <a:xfrm>
              <a:off x="3199035" y="3997770"/>
              <a:ext cx="339364" cy="33936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işľîḓe"/>
            <p:cNvSpPr/>
            <p:nvPr/>
          </p:nvSpPr>
          <p:spPr>
            <a:xfrm>
              <a:off x="3298867" y="4082131"/>
              <a:ext cx="139700" cy="170643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îṥḻiḍè"/>
            <p:cNvSpPr/>
            <p:nvPr/>
          </p:nvSpPr>
          <p:spPr>
            <a:xfrm>
              <a:off x="5926319" y="3997770"/>
              <a:ext cx="339364" cy="33936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íṩľiďè"/>
            <p:cNvSpPr/>
            <p:nvPr/>
          </p:nvSpPr>
          <p:spPr>
            <a:xfrm>
              <a:off x="6026151" y="4082131"/>
              <a:ext cx="139700" cy="170643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îṩļîḑé"/>
            <p:cNvSpPr/>
            <p:nvPr/>
          </p:nvSpPr>
          <p:spPr>
            <a:xfrm>
              <a:off x="8653603" y="3997770"/>
              <a:ext cx="339364" cy="33936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ïślîḓè"/>
            <p:cNvSpPr/>
            <p:nvPr/>
          </p:nvSpPr>
          <p:spPr>
            <a:xfrm>
              <a:off x="8753435" y="4082131"/>
              <a:ext cx="139700" cy="170643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îšľîdè"/>
            <p:cNvSpPr/>
            <p:nvPr/>
          </p:nvSpPr>
          <p:spPr>
            <a:xfrm>
              <a:off x="1527646" y="3690024"/>
              <a:ext cx="954857" cy="954857"/>
            </a:xfrm>
            <a:prstGeom prst="ellipse">
              <a:avLst/>
            </a:prstGeom>
            <a:solidFill>
              <a:schemeClr val="bg1"/>
            </a:solidFill>
            <a:ln w="28575">
              <a:gradFill>
                <a:gsLst>
                  <a:gs pos="0">
                    <a:schemeClr val="accent1"/>
                  </a:gs>
                  <a:gs pos="5800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kern="0" dirty="0">
                  <a:solidFill>
                    <a:schemeClr val="accent6">
                      <a:lumMod val="50000"/>
                    </a:schemeClr>
                  </a:solidFill>
                  <a:cs typeface="+mn-ea"/>
                  <a:sym typeface="+mn-lt"/>
                </a:rPr>
                <a:t>Keyword</a:t>
              </a:r>
              <a:endParaRPr lang="en-US" sz="1600" b="1" kern="0" dirty="0">
                <a:solidFill>
                  <a:schemeClr val="accent6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8" name="îŝḷíḋê"/>
            <p:cNvSpPr/>
            <p:nvPr/>
          </p:nvSpPr>
          <p:spPr bwMode="auto">
            <a:xfrm>
              <a:off x="951043" y="5166601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100" dirty="0" smtClean="0">
                  <a:solidFill>
                    <a:schemeClr val="accent6">
                      <a:lumMod val="50000"/>
                    </a:schemeClr>
                  </a:solidFill>
                  <a:cs typeface="+mn-ea"/>
                  <a:sym typeface="+mn-lt"/>
                </a:rPr>
                <a:t>点击这里输入您的文字内容。点击输入您的文字。</a:t>
              </a:r>
              <a:endParaRPr lang="en-US" altLang="zh-CN" sz="1100" dirty="0">
                <a:solidFill>
                  <a:schemeClr val="accent6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9" name="íṣļïḓe"/>
            <p:cNvSpPr txBox="1"/>
            <p:nvPr/>
          </p:nvSpPr>
          <p:spPr bwMode="auto">
            <a:xfrm>
              <a:off x="951043" y="4779003"/>
              <a:ext cx="2108063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solidFill>
                    <a:schemeClr val="accent6">
                      <a:lumMod val="50000"/>
                    </a:schemeClr>
                  </a:solidFill>
                  <a:cs typeface="+mn-ea"/>
                  <a:sym typeface="+mn-lt"/>
                </a:rPr>
                <a:t>点击输入</a:t>
              </a:r>
              <a:endParaRPr lang="en-US" altLang="zh-CN" sz="1800" b="1" dirty="0">
                <a:solidFill>
                  <a:schemeClr val="accent6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í$ḷiḋe"/>
            <p:cNvSpPr/>
            <p:nvPr/>
          </p:nvSpPr>
          <p:spPr>
            <a:xfrm>
              <a:off x="4254930" y="3690024"/>
              <a:ext cx="954857" cy="954857"/>
            </a:xfrm>
            <a:prstGeom prst="ellipse">
              <a:avLst/>
            </a:prstGeom>
            <a:solidFill>
              <a:schemeClr val="bg1"/>
            </a:solidFill>
            <a:ln w="28575">
              <a:gradFill>
                <a:gsLst>
                  <a:gs pos="0">
                    <a:schemeClr val="accent1"/>
                  </a:gs>
                  <a:gs pos="5800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kern="0" dirty="0">
                  <a:solidFill>
                    <a:schemeClr val="accent6">
                      <a:lumMod val="50000"/>
                    </a:schemeClr>
                  </a:solidFill>
                  <a:cs typeface="+mn-ea"/>
                  <a:sym typeface="+mn-lt"/>
                </a:rPr>
                <a:t>Keyword</a:t>
              </a:r>
              <a:endParaRPr lang="en-US" sz="1600" b="1" kern="0" dirty="0">
                <a:solidFill>
                  <a:schemeClr val="accent6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ïṡľïḑè"/>
            <p:cNvSpPr/>
            <p:nvPr/>
          </p:nvSpPr>
          <p:spPr bwMode="auto">
            <a:xfrm>
              <a:off x="3678327" y="5166601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100" dirty="0" smtClean="0">
                  <a:solidFill>
                    <a:schemeClr val="accent6">
                      <a:lumMod val="50000"/>
                    </a:schemeClr>
                  </a:solidFill>
                  <a:cs typeface="+mn-ea"/>
                  <a:sym typeface="+mn-lt"/>
                </a:rPr>
                <a:t>点击这里输入您的文字内容。点击输入您的文字。</a:t>
              </a:r>
              <a:endParaRPr lang="en-US" altLang="zh-CN" sz="1100" dirty="0">
                <a:solidFill>
                  <a:schemeClr val="accent6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ïSḻíḍé"/>
            <p:cNvSpPr txBox="1"/>
            <p:nvPr/>
          </p:nvSpPr>
          <p:spPr bwMode="auto">
            <a:xfrm>
              <a:off x="3678327" y="4779003"/>
              <a:ext cx="2108063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solidFill>
                    <a:schemeClr val="accent6">
                      <a:lumMod val="50000"/>
                    </a:schemeClr>
                  </a:solidFill>
                  <a:cs typeface="+mn-ea"/>
                  <a:sym typeface="+mn-lt"/>
                </a:rPr>
                <a:t>点击输入</a:t>
              </a:r>
              <a:endParaRPr lang="en-US" altLang="zh-CN" sz="1800" b="1" dirty="0">
                <a:solidFill>
                  <a:schemeClr val="accent6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3" name="ïṧľïḍe"/>
            <p:cNvSpPr/>
            <p:nvPr/>
          </p:nvSpPr>
          <p:spPr>
            <a:xfrm>
              <a:off x="6982214" y="3690024"/>
              <a:ext cx="954857" cy="954857"/>
            </a:xfrm>
            <a:prstGeom prst="ellipse">
              <a:avLst/>
            </a:prstGeom>
            <a:solidFill>
              <a:schemeClr val="bg1"/>
            </a:solidFill>
            <a:ln w="28575">
              <a:gradFill>
                <a:gsLst>
                  <a:gs pos="0">
                    <a:schemeClr val="accent1"/>
                  </a:gs>
                  <a:gs pos="5800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kern="0" dirty="0">
                  <a:solidFill>
                    <a:schemeClr val="accent6">
                      <a:lumMod val="50000"/>
                    </a:schemeClr>
                  </a:solidFill>
                  <a:cs typeface="+mn-ea"/>
                  <a:sym typeface="+mn-lt"/>
                </a:rPr>
                <a:t>Keyword</a:t>
              </a:r>
              <a:endParaRPr lang="en-US" sz="1600" b="1" kern="0" dirty="0">
                <a:solidFill>
                  <a:schemeClr val="accent6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" name="í$lïḋê"/>
            <p:cNvSpPr/>
            <p:nvPr/>
          </p:nvSpPr>
          <p:spPr bwMode="auto">
            <a:xfrm>
              <a:off x="6405611" y="5166601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100" dirty="0" smtClean="0">
                  <a:solidFill>
                    <a:schemeClr val="accent6">
                      <a:lumMod val="50000"/>
                    </a:schemeClr>
                  </a:solidFill>
                  <a:cs typeface="+mn-ea"/>
                  <a:sym typeface="+mn-lt"/>
                </a:rPr>
                <a:t>点击这里输入您的文字内容。点击输入您的文字。</a:t>
              </a:r>
              <a:endParaRPr lang="en-US" altLang="zh-CN" sz="1100" dirty="0">
                <a:solidFill>
                  <a:schemeClr val="accent6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iSļiḋé"/>
            <p:cNvSpPr txBox="1"/>
            <p:nvPr/>
          </p:nvSpPr>
          <p:spPr bwMode="auto">
            <a:xfrm>
              <a:off x="6405611" y="4779003"/>
              <a:ext cx="2108063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solidFill>
                    <a:schemeClr val="accent6">
                      <a:lumMod val="50000"/>
                    </a:schemeClr>
                  </a:solidFill>
                  <a:cs typeface="+mn-ea"/>
                  <a:sym typeface="+mn-lt"/>
                </a:rPr>
                <a:t>点击输入</a:t>
              </a:r>
              <a:endParaRPr lang="en-US" altLang="zh-CN" sz="1800" b="1" dirty="0">
                <a:solidFill>
                  <a:schemeClr val="accent6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" name="îṩļíḓê"/>
            <p:cNvSpPr/>
            <p:nvPr/>
          </p:nvSpPr>
          <p:spPr>
            <a:xfrm>
              <a:off x="9709498" y="3690024"/>
              <a:ext cx="954857" cy="954857"/>
            </a:xfrm>
            <a:prstGeom prst="ellipse">
              <a:avLst/>
            </a:prstGeom>
            <a:solidFill>
              <a:schemeClr val="bg1"/>
            </a:solidFill>
            <a:ln w="28575">
              <a:gradFill>
                <a:gsLst>
                  <a:gs pos="0">
                    <a:schemeClr val="accent1"/>
                  </a:gs>
                  <a:gs pos="5800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kern="0" dirty="0">
                  <a:solidFill>
                    <a:schemeClr val="accent6">
                      <a:lumMod val="50000"/>
                    </a:schemeClr>
                  </a:solidFill>
                  <a:cs typeface="+mn-ea"/>
                  <a:sym typeface="+mn-lt"/>
                </a:rPr>
                <a:t>Keyword</a:t>
              </a:r>
              <a:endParaRPr lang="en-US" sz="1600" b="1" kern="0" dirty="0">
                <a:solidFill>
                  <a:schemeClr val="accent6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" name="ïṧlíḑe"/>
            <p:cNvSpPr/>
            <p:nvPr/>
          </p:nvSpPr>
          <p:spPr bwMode="auto">
            <a:xfrm>
              <a:off x="9132895" y="5166601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100" dirty="0" smtClean="0">
                  <a:solidFill>
                    <a:schemeClr val="accent6">
                      <a:lumMod val="50000"/>
                    </a:schemeClr>
                  </a:solidFill>
                  <a:cs typeface="+mn-ea"/>
                  <a:sym typeface="+mn-lt"/>
                </a:rPr>
                <a:t>点击这里输入您的文字内容。点击输入您的文字。</a:t>
              </a:r>
              <a:endParaRPr lang="en-US" altLang="zh-CN" sz="1100" dirty="0">
                <a:solidFill>
                  <a:schemeClr val="accent6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" name="ïslïdê"/>
            <p:cNvSpPr txBox="1"/>
            <p:nvPr/>
          </p:nvSpPr>
          <p:spPr bwMode="auto">
            <a:xfrm>
              <a:off x="9132895" y="4779003"/>
              <a:ext cx="2108063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solidFill>
                    <a:schemeClr val="accent6">
                      <a:lumMod val="50000"/>
                    </a:schemeClr>
                  </a:solidFill>
                  <a:cs typeface="+mn-ea"/>
                  <a:sym typeface="+mn-lt"/>
                </a:rPr>
                <a:t>点击输入</a:t>
              </a:r>
              <a:endParaRPr lang="en-US" altLang="zh-CN" sz="1800" b="1" dirty="0">
                <a:solidFill>
                  <a:schemeClr val="accent6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5d2671c4-4b60-4ec6-ac50-fbbf60a7048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14960" y="868363"/>
            <a:ext cx="11572240" cy="5218618"/>
            <a:chOff x="314960" y="1125538"/>
            <a:chExt cx="11572240" cy="5218618"/>
          </a:xfrm>
        </p:grpSpPr>
        <p:sp>
          <p:nvSpPr>
            <p:cNvPr id="9" name="iŝlîḋè"/>
            <p:cNvSpPr/>
            <p:nvPr/>
          </p:nvSpPr>
          <p:spPr>
            <a:xfrm>
              <a:off x="314960" y="1125538"/>
              <a:ext cx="11572240" cy="3467099"/>
            </a:xfrm>
            <a:prstGeom prst="rect">
              <a:avLst/>
            </a:prstGeom>
            <a:blipFill dpi="0" rotWithShape="1">
              <a:blip r:embed="rId2"/>
              <a:srcRect/>
              <a:tile tx="-1708150" ty="11430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îs1ïḓè"/>
            <p:cNvSpPr txBox="1"/>
            <p:nvPr/>
          </p:nvSpPr>
          <p:spPr>
            <a:xfrm>
              <a:off x="2347705" y="3991457"/>
              <a:ext cx="1212191" cy="707886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cs typeface="+mn-ea"/>
                  <a:sym typeface="+mn-lt"/>
                </a:rPr>
                <a:t>80%</a:t>
              </a:r>
              <a:endParaRPr lang="en-US" altLang="zh-CN" sz="4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362508" y="4699343"/>
              <a:ext cx="118258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ïṡlîḍe"/>
            <p:cNvSpPr/>
            <p:nvPr/>
          </p:nvSpPr>
          <p:spPr bwMode="auto">
            <a:xfrm>
              <a:off x="1899769" y="4789632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1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í$ļïďê"/>
            <p:cNvSpPr/>
            <p:nvPr/>
          </p:nvSpPr>
          <p:spPr bwMode="auto">
            <a:xfrm>
              <a:off x="5342795" y="5499430"/>
              <a:ext cx="4891487" cy="844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Supporting </a:t>
              </a:r>
              <a:r>
                <a:rPr lang="zh-CN" altLang="en-US" sz="1100" dirty="0" smtClean="0">
                  <a:cs typeface="+mn-ea"/>
                  <a:sym typeface="+mn-lt"/>
                </a:rPr>
                <a:t>输入标题</a:t>
              </a:r>
              <a:r>
                <a:rPr lang="en-US" altLang="zh-CN" sz="1100" dirty="0" smtClean="0">
                  <a:cs typeface="+mn-ea"/>
                  <a:sym typeface="+mn-lt"/>
                </a:rPr>
                <a:t>.</a:t>
              </a:r>
              <a:endParaRPr lang="en-US" altLang="zh-CN" sz="1100" dirty="0">
                <a:cs typeface="+mn-ea"/>
                <a:sym typeface="+mn-lt"/>
              </a:endParaRPr>
            </a:p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You can use the icon library in </a:t>
              </a:r>
              <a:r>
                <a:rPr lang="en-US" altLang="zh-CN" sz="1100" dirty="0" err="1">
                  <a:cs typeface="+mn-ea"/>
                  <a:sym typeface="+mn-lt"/>
                </a:rPr>
                <a:t>iSlide</a:t>
              </a:r>
              <a:r>
                <a:rPr lang="en-US" altLang="zh-CN" sz="1100" dirty="0">
                  <a:cs typeface="+mn-ea"/>
                  <a:sym typeface="+mn-lt"/>
                </a:rPr>
                <a:t>  (www.haoke.com) to filter and replace existing icon elements with one click.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14" name="ïśḻïḋè"/>
            <p:cNvSpPr txBox="1"/>
            <p:nvPr/>
          </p:nvSpPr>
          <p:spPr bwMode="auto">
            <a:xfrm>
              <a:off x="5342796" y="4848373"/>
              <a:ext cx="4891487" cy="65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 spc="1400" dirty="0" smtClean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rPr>
                <a:t>输入标题</a:t>
              </a:r>
              <a:endParaRPr lang="en-US" altLang="zh-CN" sz="2400" b="1" spc="1400" dirty="0">
                <a:solidFill>
                  <a:schemeClr val="accent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" name="ïŝḷîḑè"/>
            <p:cNvSpPr/>
            <p:nvPr/>
          </p:nvSpPr>
          <p:spPr>
            <a:xfrm>
              <a:off x="1658400" y="3373844"/>
              <a:ext cx="2895600" cy="2895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t" anchorCtr="1">
              <a:normAutofit/>
            </a:bodyPr>
            <a:lstStyle/>
            <a:p>
              <a:pPr lvl="0" algn="ctr" defTabSz="913765">
                <a:defRPr/>
              </a:pPr>
              <a:endParaRPr lang="zh-CN" altLang="en-US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íṧḷîḑe"/>
            <p:cNvSpPr/>
            <p:nvPr/>
          </p:nvSpPr>
          <p:spPr>
            <a:xfrm>
              <a:off x="4182525" y="4307292"/>
              <a:ext cx="742950" cy="742950"/>
            </a:xfrm>
            <a:prstGeom prst="ellipse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ïṣļïďè"/>
            <p:cNvSpPr txBox="1"/>
            <p:nvPr/>
          </p:nvSpPr>
          <p:spPr>
            <a:xfrm>
              <a:off x="2500105" y="4143857"/>
              <a:ext cx="1212191" cy="707886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cs typeface="+mn-ea"/>
                  <a:sym typeface="+mn-lt"/>
                </a:rPr>
                <a:t>80%</a:t>
              </a:r>
              <a:endParaRPr lang="en-US" altLang="zh-CN" sz="4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2514908" y="4851743"/>
              <a:ext cx="118258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ïṣlíḋe"/>
            <p:cNvSpPr/>
            <p:nvPr/>
          </p:nvSpPr>
          <p:spPr bwMode="auto">
            <a:xfrm>
              <a:off x="2052169" y="4942032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1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1775" y="237099"/>
            <a:ext cx="3914774" cy="794595"/>
            <a:chOff x="242250" y="65649"/>
            <a:chExt cx="3914774" cy="794595"/>
          </a:xfrm>
        </p:grpSpPr>
        <p:grpSp>
          <p:nvGrpSpPr>
            <p:cNvPr id="2" name="组合 1"/>
            <p:cNvGrpSpPr/>
            <p:nvPr/>
          </p:nvGrpSpPr>
          <p:grpSpPr>
            <a:xfrm>
              <a:off x="651825" y="65649"/>
              <a:ext cx="3505199" cy="794595"/>
              <a:chOff x="2397758" y="935479"/>
              <a:chExt cx="3505199" cy="794595"/>
            </a:xfrm>
          </p:grpSpPr>
          <p:sp>
            <p:nvSpPr>
              <p:cNvPr id="3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600" dirty="0" smtClean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输入标题</a:t>
                </a:r>
                <a:endParaRPr lang="zh-CN" altLang="en-US" sz="2400" b="1" spc="6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900" b="1" spc="600" dirty="0" smtClean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ADD YOUR TITLE HERE.</a:t>
                </a:r>
                <a:endParaRPr lang="zh-CN" altLang="en-US" sz="900" b="1" spc="6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圆角矩形 4"/>
            <p:cNvSpPr/>
            <p:nvPr/>
          </p:nvSpPr>
          <p:spPr>
            <a:xfrm>
              <a:off x="242250" y="258160"/>
              <a:ext cx="433069" cy="409575"/>
            </a:xfrm>
            <a:custGeom>
              <a:avLst/>
              <a:gdLst>
                <a:gd name="connsiteX0" fmla="*/ 0 w 409575"/>
                <a:gd name="connsiteY0" fmla="*/ 68264 h 409575"/>
                <a:gd name="connsiteX1" fmla="*/ 68264 w 409575"/>
                <a:gd name="connsiteY1" fmla="*/ 0 h 409575"/>
                <a:gd name="connsiteX2" fmla="*/ 341311 w 409575"/>
                <a:gd name="connsiteY2" fmla="*/ 0 h 409575"/>
                <a:gd name="connsiteX3" fmla="*/ 409575 w 409575"/>
                <a:gd name="connsiteY3" fmla="*/ 68264 h 409575"/>
                <a:gd name="connsiteX4" fmla="*/ 409575 w 409575"/>
                <a:gd name="connsiteY4" fmla="*/ 341311 h 409575"/>
                <a:gd name="connsiteX5" fmla="*/ 341311 w 409575"/>
                <a:gd name="connsiteY5" fmla="*/ 409575 h 409575"/>
                <a:gd name="connsiteX6" fmla="*/ 68264 w 409575"/>
                <a:gd name="connsiteY6" fmla="*/ 409575 h 409575"/>
                <a:gd name="connsiteX7" fmla="*/ 0 w 409575"/>
                <a:gd name="connsiteY7" fmla="*/ 341311 h 409575"/>
                <a:gd name="connsiteX8" fmla="*/ 0 w 409575"/>
                <a:gd name="connsiteY8" fmla="*/ 68264 h 409575"/>
                <a:gd name="connsiteX0-1" fmla="*/ 77003 w 409575"/>
                <a:gd name="connsiteY0-2" fmla="*/ 14756 h 433069"/>
                <a:gd name="connsiteX1-3" fmla="*/ 68264 w 409575"/>
                <a:gd name="connsiteY1-4" fmla="*/ 23494 h 433069"/>
                <a:gd name="connsiteX2-5" fmla="*/ 341311 w 409575"/>
                <a:gd name="connsiteY2-6" fmla="*/ 23494 h 433069"/>
                <a:gd name="connsiteX3-7" fmla="*/ 409575 w 409575"/>
                <a:gd name="connsiteY3-8" fmla="*/ 91758 h 433069"/>
                <a:gd name="connsiteX4-9" fmla="*/ 409575 w 409575"/>
                <a:gd name="connsiteY4-10" fmla="*/ 364805 h 433069"/>
                <a:gd name="connsiteX5-11" fmla="*/ 341311 w 409575"/>
                <a:gd name="connsiteY5-12" fmla="*/ 433069 h 433069"/>
                <a:gd name="connsiteX6-13" fmla="*/ 68264 w 409575"/>
                <a:gd name="connsiteY6-14" fmla="*/ 433069 h 433069"/>
                <a:gd name="connsiteX7-15" fmla="*/ 0 w 409575"/>
                <a:gd name="connsiteY7-16" fmla="*/ 364805 h 433069"/>
                <a:gd name="connsiteX8-17" fmla="*/ 77003 w 409575"/>
                <a:gd name="connsiteY8-18" fmla="*/ 14756 h 433069"/>
                <a:gd name="connsiteX0-19" fmla="*/ 77003 w 409575"/>
                <a:gd name="connsiteY0-20" fmla="*/ 14756 h 433069"/>
                <a:gd name="connsiteX1-21" fmla="*/ 68264 w 409575"/>
                <a:gd name="connsiteY1-22" fmla="*/ 23494 h 433069"/>
                <a:gd name="connsiteX2-23" fmla="*/ 312435 w 409575"/>
                <a:gd name="connsiteY2-24" fmla="*/ 71620 h 433069"/>
                <a:gd name="connsiteX3-25" fmla="*/ 409575 w 409575"/>
                <a:gd name="connsiteY3-26" fmla="*/ 91758 h 433069"/>
                <a:gd name="connsiteX4-27" fmla="*/ 409575 w 409575"/>
                <a:gd name="connsiteY4-28" fmla="*/ 364805 h 433069"/>
                <a:gd name="connsiteX5-29" fmla="*/ 341311 w 409575"/>
                <a:gd name="connsiteY5-30" fmla="*/ 433069 h 433069"/>
                <a:gd name="connsiteX6-31" fmla="*/ 68264 w 409575"/>
                <a:gd name="connsiteY6-32" fmla="*/ 433069 h 433069"/>
                <a:gd name="connsiteX7-33" fmla="*/ 0 w 409575"/>
                <a:gd name="connsiteY7-34" fmla="*/ 364805 h 433069"/>
                <a:gd name="connsiteX8-35" fmla="*/ 77003 w 409575"/>
                <a:gd name="connsiteY8-36" fmla="*/ 14756 h 433069"/>
                <a:gd name="connsiteX0-37" fmla="*/ 77003 w 433069"/>
                <a:gd name="connsiteY0-38" fmla="*/ 14756 h 433069"/>
                <a:gd name="connsiteX1-39" fmla="*/ 68264 w 433069"/>
                <a:gd name="connsiteY1-40" fmla="*/ 23494 h 433069"/>
                <a:gd name="connsiteX2-41" fmla="*/ 312435 w 433069"/>
                <a:gd name="connsiteY2-42" fmla="*/ 71620 h 433069"/>
                <a:gd name="connsiteX3-43" fmla="*/ 409575 w 433069"/>
                <a:gd name="connsiteY3-44" fmla="*/ 91758 h 433069"/>
                <a:gd name="connsiteX4-45" fmla="*/ 409575 w 433069"/>
                <a:gd name="connsiteY4-46" fmla="*/ 364805 h 433069"/>
                <a:gd name="connsiteX5-47" fmla="*/ 418313 w 433069"/>
                <a:gd name="connsiteY5-48" fmla="*/ 433069 h 433069"/>
                <a:gd name="connsiteX6-49" fmla="*/ 68264 w 433069"/>
                <a:gd name="connsiteY6-50" fmla="*/ 433069 h 433069"/>
                <a:gd name="connsiteX7-51" fmla="*/ 0 w 433069"/>
                <a:gd name="connsiteY7-52" fmla="*/ 364805 h 433069"/>
                <a:gd name="connsiteX8-53" fmla="*/ 77003 w 433069"/>
                <a:gd name="connsiteY8-54" fmla="*/ 14756 h 433069"/>
                <a:gd name="connsiteX0-55" fmla="*/ 77003 w 433069"/>
                <a:gd name="connsiteY0-56" fmla="*/ 14756 h 433069"/>
                <a:gd name="connsiteX1-57" fmla="*/ 68264 w 433069"/>
                <a:gd name="connsiteY1-58" fmla="*/ 23494 h 433069"/>
                <a:gd name="connsiteX2-59" fmla="*/ 312435 w 433069"/>
                <a:gd name="connsiteY2-60" fmla="*/ 71620 h 433069"/>
                <a:gd name="connsiteX3-61" fmla="*/ 409575 w 433069"/>
                <a:gd name="connsiteY3-62" fmla="*/ 91758 h 433069"/>
                <a:gd name="connsiteX4-63" fmla="*/ 409575 w 433069"/>
                <a:gd name="connsiteY4-64" fmla="*/ 364805 h 433069"/>
                <a:gd name="connsiteX5-65" fmla="*/ 418313 w 433069"/>
                <a:gd name="connsiteY5-66" fmla="*/ 433069 h 433069"/>
                <a:gd name="connsiteX6-67" fmla="*/ 77890 w 433069"/>
                <a:gd name="connsiteY6-68" fmla="*/ 375317 h 433069"/>
                <a:gd name="connsiteX7-69" fmla="*/ 0 w 433069"/>
                <a:gd name="connsiteY7-70" fmla="*/ 364805 h 433069"/>
                <a:gd name="connsiteX8-71" fmla="*/ 77003 w 433069"/>
                <a:gd name="connsiteY8-72" fmla="*/ 14756 h 433069"/>
                <a:gd name="connsiteX0-73" fmla="*/ 115504 w 433069"/>
                <a:gd name="connsiteY0-74" fmla="*/ 58639 h 409575"/>
                <a:gd name="connsiteX1-75" fmla="*/ 68264 w 433069"/>
                <a:gd name="connsiteY1-76" fmla="*/ 0 h 409575"/>
                <a:gd name="connsiteX2-77" fmla="*/ 312435 w 433069"/>
                <a:gd name="connsiteY2-78" fmla="*/ 48126 h 409575"/>
                <a:gd name="connsiteX3-79" fmla="*/ 409575 w 433069"/>
                <a:gd name="connsiteY3-80" fmla="*/ 68264 h 409575"/>
                <a:gd name="connsiteX4-81" fmla="*/ 409575 w 433069"/>
                <a:gd name="connsiteY4-82" fmla="*/ 341311 h 409575"/>
                <a:gd name="connsiteX5-83" fmla="*/ 418313 w 433069"/>
                <a:gd name="connsiteY5-84" fmla="*/ 409575 h 409575"/>
                <a:gd name="connsiteX6-85" fmla="*/ 77890 w 433069"/>
                <a:gd name="connsiteY6-86" fmla="*/ 351823 h 409575"/>
                <a:gd name="connsiteX7-87" fmla="*/ 0 w 433069"/>
                <a:gd name="connsiteY7-88" fmla="*/ 341311 h 409575"/>
                <a:gd name="connsiteX8-89" fmla="*/ 115504 w 433069"/>
                <a:gd name="connsiteY8-90" fmla="*/ 58639 h 409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3069" h="409575">
                  <a:moveTo>
                    <a:pt x="115504" y="58639"/>
                  </a:moveTo>
                  <a:cubicBezTo>
                    <a:pt x="115504" y="20938"/>
                    <a:pt x="30563" y="0"/>
                    <a:pt x="68264" y="0"/>
                  </a:cubicBezTo>
                  <a:lnTo>
                    <a:pt x="312435" y="48126"/>
                  </a:lnTo>
                  <a:cubicBezTo>
                    <a:pt x="350136" y="48126"/>
                    <a:pt x="409575" y="30563"/>
                    <a:pt x="409575" y="68264"/>
                  </a:cubicBezTo>
                  <a:lnTo>
                    <a:pt x="409575" y="341311"/>
                  </a:lnTo>
                  <a:cubicBezTo>
                    <a:pt x="409575" y="379012"/>
                    <a:pt x="456014" y="409575"/>
                    <a:pt x="418313" y="409575"/>
                  </a:cubicBezTo>
                  <a:lnTo>
                    <a:pt x="77890" y="351823"/>
                  </a:lnTo>
                  <a:cubicBezTo>
                    <a:pt x="40189" y="351823"/>
                    <a:pt x="0" y="379012"/>
                    <a:pt x="0" y="341311"/>
                  </a:cubicBezTo>
                  <a:cubicBezTo>
                    <a:pt x="0" y="250295"/>
                    <a:pt x="115504" y="149655"/>
                    <a:pt x="115504" y="586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7" name="c4b2d2dd-39ae-4446-842b-7b99c755bf4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721053" y="1531798"/>
            <a:ext cx="8749894" cy="4585349"/>
            <a:chOff x="1389786" y="1235400"/>
            <a:chExt cx="9412428" cy="4932547"/>
          </a:xfrm>
        </p:grpSpPr>
        <p:sp>
          <p:nvSpPr>
            <p:cNvPr id="8" name="íšļîďé"/>
            <p:cNvSpPr/>
            <p:nvPr/>
          </p:nvSpPr>
          <p:spPr>
            <a:xfrm>
              <a:off x="1586404" y="1235400"/>
              <a:ext cx="2517691" cy="2889423"/>
            </a:xfrm>
            <a:custGeom>
              <a:avLst/>
              <a:gdLst>
                <a:gd name="connsiteX0" fmla="*/ 893035 w 1784400"/>
                <a:gd name="connsiteY0" fmla="*/ 0 h 2047863"/>
                <a:gd name="connsiteX1" fmla="*/ 1782983 w 1784400"/>
                <a:gd name="connsiteY1" fmla="*/ 513021 h 2047863"/>
                <a:gd name="connsiteX2" fmla="*/ 1782299 w 1784400"/>
                <a:gd name="connsiteY2" fmla="*/ 1540249 h 2047863"/>
                <a:gd name="connsiteX3" fmla="*/ 906443 w 1784400"/>
                <a:gd name="connsiteY3" fmla="*/ 2045925 h 2047863"/>
                <a:gd name="connsiteX4" fmla="*/ 1784400 w 1784400"/>
                <a:gd name="connsiteY4" fmla="*/ 2045926 h 2047863"/>
                <a:gd name="connsiteX5" fmla="*/ 1784400 w 1784400"/>
                <a:gd name="connsiteY5" fmla="*/ 2047863 h 2047863"/>
                <a:gd name="connsiteX6" fmla="*/ 0 w 1784400"/>
                <a:gd name="connsiteY6" fmla="*/ 2047863 h 2047863"/>
                <a:gd name="connsiteX7" fmla="*/ 0 w 1784400"/>
                <a:gd name="connsiteY7" fmla="*/ 2045925 h 2047863"/>
                <a:gd name="connsiteX8" fmla="*/ 865986 w 1784400"/>
                <a:gd name="connsiteY8" fmla="*/ 2045926 h 2047863"/>
                <a:gd name="connsiteX9" fmla="*/ 0 w 1784400"/>
                <a:gd name="connsiteY9" fmla="*/ 1546718 h 2047863"/>
                <a:gd name="connsiteX10" fmla="*/ 0 w 1784400"/>
                <a:gd name="connsiteY10" fmla="*/ 515594 h 204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4400" h="2047863">
                  <a:moveTo>
                    <a:pt x="893035" y="0"/>
                  </a:moveTo>
                  <a:lnTo>
                    <a:pt x="1782983" y="513021"/>
                  </a:lnTo>
                  <a:lnTo>
                    <a:pt x="1782299" y="1540249"/>
                  </a:lnTo>
                  <a:lnTo>
                    <a:pt x="906443" y="2045925"/>
                  </a:lnTo>
                  <a:lnTo>
                    <a:pt x="1784400" y="2045926"/>
                  </a:lnTo>
                  <a:lnTo>
                    <a:pt x="1784400" y="2047863"/>
                  </a:lnTo>
                  <a:lnTo>
                    <a:pt x="0" y="2047863"/>
                  </a:lnTo>
                  <a:lnTo>
                    <a:pt x="0" y="2045925"/>
                  </a:lnTo>
                  <a:lnTo>
                    <a:pt x="865986" y="2045926"/>
                  </a:lnTo>
                  <a:lnTo>
                    <a:pt x="0" y="1546718"/>
                  </a:lnTo>
                  <a:lnTo>
                    <a:pt x="0" y="515594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-2527300" ty="127000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îṥľïdê"/>
            <p:cNvSpPr/>
            <p:nvPr/>
          </p:nvSpPr>
          <p:spPr>
            <a:xfrm rot="5400000">
              <a:off x="1460829" y="3525353"/>
              <a:ext cx="2768843" cy="2516346"/>
            </a:xfrm>
            <a:custGeom>
              <a:avLst/>
              <a:gdLst/>
              <a:ahLst/>
              <a:cxnLst/>
              <a:rect l="l" t="t" r="r" b="b"/>
              <a:pathLst>
                <a:path w="2037008" h="1963031">
                  <a:moveTo>
                    <a:pt x="0" y="1963031"/>
                  </a:moveTo>
                  <a:lnTo>
                    <a:pt x="563136" y="981516"/>
                  </a:lnTo>
                  <a:lnTo>
                    <a:pt x="0" y="0"/>
                  </a:lnTo>
                  <a:lnTo>
                    <a:pt x="1473873" y="0"/>
                  </a:lnTo>
                  <a:lnTo>
                    <a:pt x="2037008" y="981516"/>
                  </a:lnTo>
                  <a:lnTo>
                    <a:pt x="1473873" y="196303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îśļiḓe"/>
            <p:cNvSpPr/>
            <p:nvPr/>
          </p:nvSpPr>
          <p:spPr>
            <a:xfrm rot="1800000">
              <a:off x="1389786" y="1428206"/>
              <a:ext cx="2910931" cy="2509404"/>
            </a:xfrm>
            <a:prstGeom prst="hexagon">
              <a:avLst>
                <a:gd name="adj" fmla="val 28912"/>
                <a:gd name="vf" fmla="val 115470"/>
              </a:avLst>
            </a:prstGeom>
            <a:noFill/>
            <a:ln w="222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ïṧ1ïde"/>
            <p:cNvSpPr/>
            <p:nvPr/>
          </p:nvSpPr>
          <p:spPr>
            <a:xfrm>
              <a:off x="4834521" y="1237654"/>
              <a:ext cx="2522955" cy="2868530"/>
            </a:xfrm>
            <a:custGeom>
              <a:avLst/>
              <a:gdLst>
                <a:gd name="connsiteX0" fmla="*/ 870092 w 1788131"/>
                <a:gd name="connsiteY0" fmla="*/ 0 h 2033055"/>
                <a:gd name="connsiteX1" fmla="*/ 924887 w 1788131"/>
                <a:gd name="connsiteY1" fmla="*/ 0 h 2033055"/>
                <a:gd name="connsiteX2" fmla="*/ 1787417 w 1788131"/>
                <a:gd name="connsiteY2" fmla="*/ 497215 h 2033055"/>
                <a:gd name="connsiteX3" fmla="*/ 1786733 w 1788131"/>
                <a:gd name="connsiteY3" fmla="*/ 1524443 h 2033055"/>
                <a:gd name="connsiteX4" fmla="*/ 910877 w 1788131"/>
                <a:gd name="connsiteY4" fmla="*/ 2030119 h 2033055"/>
                <a:gd name="connsiteX5" fmla="*/ 1788131 w 1788131"/>
                <a:gd name="connsiteY5" fmla="*/ 2030120 h 2033055"/>
                <a:gd name="connsiteX6" fmla="*/ 1788131 w 1788131"/>
                <a:gd name="connsiteY6" fmla="*/ 2033055 h 2033055"/>
                <a:gd name="connsiteX7" fmla="*/ 0 w 1788131"/>
                <a:gd name="connsiteY7" fmla="*/ 2033055 h 2033055"/>
                <a:gd name="connsiteX8" fmla="*/ 0 w 1788131"/>
                <a:gd name="connsiteY8" fmla="*/ 2030119 h 2033055"/>
                <a:gd name="connsiteX9" fmla="*/ 870420 w 1788131"/>
                <a:gd name="connsiteY9" fmla="*/ 2030120 h 2033055"/>
                <a:gd name="connsiteX10" fmla="*/ 714 w 1788131"/>
                <a:gd name="connsiteY10" fmla="*/ 1528768 h 2033055"/>
                <a:gd name="connsiteX11" fmla="*/ 1401 w 1788131"/>
                <a:gd name="connsiteY11" fmla="*/ 501539 h 20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8131" h="2033055">
                  <a:moveTo>
                    <a:pt x="870092" y="0"/>
                  </a:moveTo>
                  <a:lnTo>
                    <a:pt x="924887" y="0"/>
                  </a:lnTo>
                  <a:lnTo>
                    <a:pt x="1787417" y="497215"/>
                  </a:lnTo>
                  <a:lnTo>
                    <a:pt x="1786733" y="1524443"/>
                  </a:lnTo>
                  <a:lnTo>
                    <a:pt x="910877" y="2030119"/>
                  </a:lnTo>
                  <a:lnTo>
                    <a:pt x="1788131" y="2030120"/>
                  </a:lnTo>
                  <a:lnTo>
                    <a:pt x="1788131" y="2033055"/>
                  </a:lnTo>
                  <a:lnTo>
                    <a:pt x="0" y="2033055"/>
                  </a:lnTo>
                  <a:lnTo>
                    <a:pt x="0" y="2030119"/>
                  </a:lnTo>
                  <a:lnTo>
                    <a:pt x="870420" y="2030120"/>
                  </a:lnTo>
                  <a:lnTo>
                    <a:pt x="714" y="1528768"/>
                  </a:lnTo>
                  <a:lnTo>
                    <a:pt x="1401" y="501539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-1651000" ty="-139700" sx="100000" sy="100000" flip="xy" algn="b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íş1iḑê"/>
            <p:cNvSpPr/>
            <p:nvPr/>
          </p:nvSpPr>
          <p:spPr>
            <a:xfrm rot="5400000">
              <a:off x="4710924" y="3523098"/>
              <a:ext cx="2768844" cy="2516346"/>
            </a:xfrm>
            <a:custGeom>
              <a:avLst/>
              <a:gdLst/>
              <a:ahLst/>
              <a:cxnLst/>
              <a:rect l="l" t="t" r="r" b="b"/>
              <a:pathLst>
                <a:path w="2037008" h="1963031">
                  <a:moveTo>
                    <a:pt x="0" y="1963031"/>
                  </a:moveTo>
                  <a:lnTo>
                    <a:pt x="563136" y="981516"/>
                  </a:lnTo>
                  <a:lnTo>
                    <a:pt x="0" y="0"/>
                  </a:lnTo>
                  <a:lnTo>
                    <a:pt x="1473873" y="0"/>
                  </a:lnTo>
                  <a:lnTo>
                    <a:pt x="2037008" y="981516"/>
                  </a:lnTo>
                  <a:lnTo>
                    <a:pt x="1473873" y="1963031"/>
                  </a:lnTo>
                  <a:close/>
                </a:path>
              </a:pathLst>
            </a:custGeom>
            <a:solidFill>
              <a:schemeClr val="accent1"/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îŝḻíḑê"/>
            <p:cNvSpPr/>
            <p:nvPr/>
          </p:nvSpPr>
          <p:spPr>
            <a:xfrm rot="1800000">
              <a:off x="4640534" y="1425947"/>
              <a:ext cx="2910931" cy="2509405"/>
            </a:xfrm>
            <a:prstGeom prst="hexagon">
              <a:avLst>
                <a:gd name="adj" fmla="val 28912"/>
                <a:gd name="vf" fmla="val 115470"/>
              </a:avLst>
            </a:prstGeom>
            <a:noFill/>
            <a:ln w="22225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iśľîḓe"/>
            <p:cNvSpPr/>
            <p:nvPr/>
          </p:nvSpPr>
          <p:spPr>
            <a:xfrm flipH="1">
              <a:off x="8086278" y="1237654"/>
              <a:ext cx="2520940" cy="2868529"/>
            </a:xfrm>
            <a:custGeom>
              <a:avLst/>
              <a:gdLst>
                <a:gd name="connsiteX0" fmla="*/ 891220 w 1786703"/>
                <a:gd name="connsiteY0" fmla="*/ 0 h 2033055"/>
                <a:gd name="connsiteX1" fmla="*/ 902299 w 1786703"/>
                <a:gd name="connsiteY1" fmla="*/ 0 h 2033055"/>
                <a:gd name="connsiteX2" fmla="*/ 1786703 w 1786703"/>
                <a:gd name="connsiteY2" fmla="*/ 509825 h 2033055"/>
                <a:gd name="connsiteX3" fmla="*/ 1786019 w 1786703"/>
                <a:gd name="connsiteY3" fmla="*/ 1537053 h 2033055"/>
                <a:gd name="connsiteX4" fmla="*/ 926919 w 1786703"/>
                <a:gd name="connsiteY4" fmla="*/ 2033055 h 2033055"/>
                <a:gd name="connsiteX5" fmla="*/ 852923 w 1786703"/>
                <a:gd name="connsiteY5" fmla="*/ 2033055 h 2033055"/>
                <a:gd name="connsiteX6" fmla="*/ 0 w 1786703"/>
                <a:gd name="connsiteY6" fmla="*/ 1541378 h 2033055"/>
                <a:gd name="connsiteX7" fmla="*/ 687 w 1786703"/>
                <a:gd name="connsiteY7" fmla="*/ 514149 h 20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6703" h="2033055">
                  <a:moveTo>
                    <a:pt x="891220" y="0"/>
                  </a:moveTo>
                  <a:lnTo>
                    <a:pt x="902299" y="0"/>
                  </a:lnTo>
                  <a:lnTo>
                    <a:pt x="1786703" y="509825"/>
                  </a:lnTo>
                  <a:lnTo>
                    <a:pt x="1786019" y="1537053"/>
                  </a:lnTo>
                  <a:lnTo>
                    <a:pt x="926919" y="2033055"/>
                  </a:lnTo>
                  <a:lnTo>
                    <a:pt x="852923" y="2033055"/>
                  </a:lnTo>
                  <a:lnTo>
                    <a:pt x="0" y="1541378"/>
                  </a:lnTo>
                  <a:lnTo>
                    <a:pt x="687" y="514149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-2527300" ty="127000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î$ļiḋe"/>
            <p:cNvSpPr/>
            <p:nvPr/>
          </p:nvSpPr>
          <p:spPr>
            <a:xfrm rot="1800000">
              <a:off x="7891283" y="1425947"/>
              <a:ext cx="2910931" cy="2509405"/>
            </a:xfrm>
            <a:prstGeom prst="hexagon">
              <a:avLst>
                <a:gd name="adj" fmla="val 28912"/>
                <a:gd name="vf" fmla="val 115470"/>
              </a:avLst>
            </a:prstGeom>
            <a:noFill/>
            <a:ln w="222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ï$ļïdé"/>
            <p:cNvSpPr/>
            <p:nvPr/>
          </p:nvSpPr>
          <p:spPr>
            <a:xfrm rot="5400000">
              <a:off x="7960675" y="3523098"/>
              <a:ext cx="2768844" cy="2516346"/>
            </a:xfrm>
            <a:custGeom>
              <a:avLst/>
              <a:gdLst/>
              <a:ahLst/>
              <a:cxnLst/>
              <a:rect l="l" t="t" r="r" b="b"/>
              <a:pathLst>
                <a:path w="2037008" h="1963031">
                  <a:moveTo>
                    <a:pt x="0" y="1963031"/>
                  </a:moveTo>
                  <a:lnTo>
                    <a:pt x="563136" y="981516"/>
                  </a:lnTo>
                  <a:lnTo>
                    <a:pt x="0" y="0"/>
                  </a:lnTo>
                  <a:lnTo>
                    <a:pt x="1473873" y="0"/>
                  </a:lnTo>
                  <a:lnTo>
                    <a:pt x="2037008" y="981516"/>
                  </a:lnTo>
                  <a:lnTo>
                    <a:pt x="1473873" y="196303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7" name="iŝḻíde"/>
            <p:cNvGrpSpPr/>
            <p:nvPr/>
          </p:nvGrpSpPr>
          <p:grpSpPr>
            <a:xfrm>
              <a:off x="1608230" y="4315002"/>
              <a:ext cx="2474040" cy="1095883"/>
              <a:chOff x="1138068" y="4199335"/>
              <a:chExt cx="5220379" cy="1095883"/>
            </a:xfrm>
          </p:grpSpPr>
          <p:sp>
            <p:nvSpPr>
              <p:cNvPr id="26" name="íṥḷíḋê"/>
              <p:cNvSpPr txBox="1"/>
              <p:nvPr/>
            </p:nvSpPr>
            <p:spPr>
              <a:xfrm>
                <a:off x="1138068" y="4199335"/>
                <a:ext cx="5218791" cy="3925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输入标题</a:t>
                </a:r>
                <a:endPara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7" name="îṥḻîdè"/>
              <p:cNvSpPr txBox="1"/>
              <p:nvPr/>
            </p:nvSpPr>
            <p:spPr>
              <a:xfrm>
                <a:off x="1138068" y="4591847"/>
                <a:ext cx="5218791" cy="7033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Copy paste fonts. Choose the only option to retain text.…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.</a:t>
                </a: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cxnSp>
            <p:nvCxnSpPr>
              <p:cNvPr id="28" name="直接连接符 27"/>
              <p:cNvCxnSpPr/>
              <p:nvPr/>
            </p:nvCxnSpPr>
            <p:spPr>
              <a:xfrm>
                <a:off x="1267334" y="4591847"/>
                <a:ext cx="509111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íş1íde"/>
            <p:cNvGrpSpPr/>
            <p:nvPr/>
          </p:nvGrpSpPr>
          <p:grpSpPr>
            <a:xfrm>
              <a:off x="4858326" y="4312747"/>
              <a:ext cx="2474040" cy="1095883"/>
              <a:chOff x="1138068" y="4199335"/>
              <a:chExt cx="5220379" cy="1095883"/>
            </a:xfrm>
          </p:grpSpPr>
          <p:sp>
            <p:nvSpPr>
              <p:cNvPr id="23" name="iSḷîdè"/>
              <p:cNvSpPr txBox="1"/>
              <p:nvPr/>
            </p:nvSpPr>
            <p:spPr>
              <a:xfrm>
                <a:off x="1138068" y="4199335"/>
                <a:ext cx="5218791" cy="3925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输入标题</a:t>
                </a:r>
                <a:endPara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îs1ïḍê"/>
              <p:cNvSpPr txBox="1"/>
              <p:nvPr/>
            </p:nvSpPr>
            <p:spPr>
              <a:xfrm>
                <a:off x="1138068" y="4591847"/>
                <a:ext cx="5218791" cy="7033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Copy paste fonts. Choose the only option to retain text.…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.</a:t>
                </a: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cxnSp>
            <p:nvCxnSpPr>
              <p:cNvPr id="25" name="直接连接符 24"/>
              <p:cNvCxnSpPr/>
              <p:nvPr/>
            </p:nvCxnSpPr>
            <p:spPr>
              <a:xfrm>
                <a:off x="1267334" y="4591847"/>
                <a:ext cx="509111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í$1iḋê"/>
            <p:cNvGrpSpPr/>
            <p:nvPr/>
          </p:nvGrpSpPr>
          <p:grpSpPr>
            <a:xfrm>
              <a:off x="8108077" y="4312747"/>
              <a:ext cx="2474040" cy="1095883"/>
              <a:chOff x="1138068" y="4199335"/>
              <a:chExt cx="5220379" cy="1095883"/>
            </a:xfrm>
          </p:grpSpPr>
          <p:sp>
            <p:nvSpPr>
              <p:cNvPr id="20" name="î$ḷïḋè"/>
              <p:cNvSpPr txBox="1"/>
              <p:nvPr/>
            </p:nvSpPr>
            <p:spPr>
              <a:xfrm>
                <a:off x="1138068" y="4199335"/>
                <a:ext cx="5218791" cy="3925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输入标题</a:t>
                </a:r>
                <a:endPara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1" name="íṧḷíḋe"/>
              <p:cNvSpPr txBox="1"/>
              <p:nvPr/>
            </p:nvSpPr>
            <p:spPr>
              <a:xfrm>
                <a:off x="1138068" y="4591847"/>
                <a:ext cx="5218791" cy="7033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Copy paste fonts. Choose the only option to retain text.…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.</a:t>
                </a: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1267334" y="4591847"/>
                <a:ext cx="509111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1775" y="237099"/>
            <a:ext cx="3914774" cy="794595"/>
            <a:chOff x="242250" y="65649"/>
            <a:chExt cx="3914774" cy="794595"/>
          </a:xfrm>
        </p:grpSpPr>
        <p:grpSp>
          <p:nvGrpSpPr>
            <p:cNvPr id="2" name="组合 1"/>
            <p:cNvGrpSpPr/>
            <p:nvPr/>
          </p:nvGrpSpPr>
          <p:grpSpPr>
            <a:xfrm>
              <a:off x="651825" y="65649"/>
              <a:ext cx="3505199" cy="794595"/>
              <a:chOff x="2397758" y="935479"/>
              <a:chExt cx="3505199" cy="794595"/>
            </a:xfrm>
          </p:grpSpPr>
          <p:sp>
            <p:nvSpPr>
              <p:cNvPr id="3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600" dirty="0" smtClean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输入标题</a:t>
                </a:r>
                <a:endParaRPr lang="zh-CN" altLang="en-US" sz="2400" b="1" spc="6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900" b="1" spc="600" dirty="0" smtClean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ADD YOUR TITLE HERE.</a:t>
                </a:r>
                <a:endParaRPr lang="zh-CN" altLang="en-US" sz="900" b="1" spc="6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圆角矩形 4"/>
            <p:cNvSpPr/>
            <p:nvPr/>
          </p:nvSpPr>
          <p:spPr>
            <a:xfrm>
              <a:off x="242250" y="258160"/>
              <a:ext cx="433069" cy="409575"/>
            </a:xfrm>
            <a:custGeom>
              <a:avLst/>
              <a:gdLst>
                <a:gd name="connsiteX0" fmla="*/ 0 w 409575"/>
                <a:gd name="connsiteY0" fmla="*/ 68264 h 409575"/>
                <a:gd name="connsiteX1" fmla="*/ 68264 w 409575"/>
                <a:gd name="connsiteY1" fmla="*/ 0 h 409575"/>
                <a:gd name="connsiteX2" fmla="*/ 341311 w 409575"/>
                <a:gd name="connsiteY2" fmla="*/ 0 h 409575"/>
                <a:gd name="connsiteX3" fmla="*/ 409575 w 409575"/>
                <a:gd name="connsiteY3" fmla="*/ 68264 h 409575"/>
                <a:gd name="connsiteX4" fmla="*/ 409575 w 409575"/>
                <a:gd name="connsiteY4" fmla="*/ 341311 h 409575"/>
                <a:gd name="connsiteX5" fmla="*/ 341311 w 409575"/>
                <a:gd name="connsiteY5" fmla="*/ 409575 h 409575"/>
                <a:gd name="connsiteX6" fmla="*/ 68264 w 409575"/>
                <a:gd name="connsiteY6" fmla="*/ 409575 h 409575"/>
                <a:gd name="connsiteX7" fmla="*/ 0 w 409575"/>
                <a:gd name="connsiteY7" fmla="*/ 341311 h 409575"/>
                <a:gd name="connsiteX8" fmla="*/ 0 w 409575"/>
                <a:gd name="connsiteY8" fmla="*/ 68264 h 409575"/>
                <a:gd name="connsiteX0-1" fmla="*/ 77003 w 409575"/>
                <a:gd name="connsiteY0-2" fmla="*/ 14756 h 433069"/>
                <a:gd name="connsiteX1-3" fmla="*/ 68264 w 409575"/>
                <a:gd name="connsiteY1-4" fmla="*/ 23494 h 433069"/>
                <a:gd name="connsiteX2-5" fmla="*/ 341311 w 409575"/>
                <a:gd name="connsiteY2-6" fmla="*/ 23494 h 433069"/>
                <a:gd name="connsiteX3-7" fmla="*/ 409575 w 409575"/>
                <a:gd name="connsiteY3-8" fmla="*/ 91758 h 433069"/>
                <a:gd name="connsiteX4-9" fmla="*/ 409575 w 409575"/>
                <a:gd name="connsiteY4-10" fmla="*/ 364805 h 433069"/>
                <a:gd name="connsiteX5-11" fmla="*/ 341311 w 409575"/>
                <a:gd name="connsiteY5-12" fmla="*/ 433069 h 433069"/>
                <a:gd name="connsiteX6-13" fmla="*/ 68264 w 409575"/>
                <a:gd name="connsiteY6-14" fmla="*/ 433069 h 433069"/>
                <a:gd name="connsiteX7-15" fmla="*/ 0 w 409575"/>
                <a:gd name="connsiteY7-16" fmla="*/ 364805 h 433069"/>
                <a:gd name="connsiteX8-17" fmla="*/ 77003 w 409575"/>
                <a:gd name="connsiteY8-18" fmla="*/ 14756 h 433069"/>
                <a:gd name="connsiteX0-19" fmla="*/ 77003 w 409575"/>
                <a:gd name="connsiteY0-20" fmla="*/ 14756 h 433069"/>
                <a:gd name="connsiteX1-21" fmla="*/ 68264 w 409575"/>
                <a:gd name="connsiteY1-22" fmla="*/ 23494 h 433069"/>
                <a:gd name="connsiteX2-23" fmla="*/ 312435 w 409575"/>
                <a:gd name="connsiteY2-24" fmla="*/ 71620 h 433069"/>
                <a:gd name="connsiteX3-25" fmla="*/ 409575 w 409575"/>
                <a:gd name="connsiteY3-26" fmla="*/ 91758 h 433069"/>
                <a:gd name="connsiteX4-27" fmla="*/ 409575 w 409575"/>
                <a:gd name="connsiteY4-28" fmla="*/ 364805 h 433069"/>
                <a:gd name="connsiteX5-29" fmla="*/ 341311 w 409575"/>
                <a:gd name="connsiteY5-30" fmla="*/ 433069 h 433069"/>
                <a:gd name="connsiteX6-31" fmla="*/ 68264 w 409575"/>
                <a:gd name="connsiteY6-32" fmla="*/ 433069 h 433069"/>
                <a:gd name="connsiteX7-33" fmla="*/ 0 w 409575"/>
                <a:gd name="connsiteY7-34" fmla="*/ 364805 h 433069"/>
                <a:gd name="connsiteX8-35" fmla="*/ 77003 w 409575"/>
                <a:gd name="connsiteY8-36" fmla="*/ 14756 h 433069"/>
                <a:gd name="connsiteX0-37" fmla="*/ 77003 w 433069"/>
                <a:gd name="connsiteY0-38" fmla="*/ 14756 h 433069"/>
                <a:gd name="connsiteX1-39" fmla="*/ 68264 w 433069"/>
                <a:gd name="connsiteY1-40" fmla="*/ 23494 h 433069"/>
                <a:gd name="connsiteX2-41" fmla="*/ 312435 w 433069"/>
                <a:gd name="connsiteY2-42" fmla="*/ 71620 h 433069"/>
                <a:gd name="connsiteX3-43" fmla="*/ 409575 w 433069"/>
                <a:gd name="connsiteY3-44" fmla="*/ 91758 h 433069"/>
                <a:gd name="connsiteX4-45" fmla="*/ 409575 w 433069"/>
                <a:gd name="connsiteY4-46" fmla="*/ 364805 h 433069"/>
                <a:gd name="connsiteX5-47" fmla="*/ 418313 w 433069"/>
                <a:gd name="connsiteY5-48" fmla="*/ 433069 h 433069"/>
                <a:gd name="connsiteX6-49" fmla="*/ 68264 w 433069"/>
                <a:gd name="connsiteY6-50" fmla="*/ 433069 h 433069"/>
                <a:gd name="connsiteX7-51" fmla="*/ 0 w 433069"/>
                <a:gd name="connsiteY7-52" fmla="*/ 364805 h 433069"/>
                <a:gd name="connsiteX8-53" fmla="*/ 77003 w 433069"/>
                <a:gd name="connsiteY8-54" fmla="*/ 14756 h 433069"/>
                <a:gd name="connsiteX0-55" fmla="*/ 77003 w 433069"/>
                <a:gd name="connsiteY0-56" fmla="*/ 14756 h 433069"/>
                <a:gd name="connsiteX1-57" fmla="*/ 68264 w 433069"/>
                <a:gd name="connsiteY1-58" fmla="*/ 23494 h 433069"/>
                <a:gd name="connsiteX2-59" fmla="*/ 312435 w 433069"/>
                <a:gd name="connsiteY2-60" fmla="*/ 71620 h 433069"/>
                <a:gd name="connsiteX3-61" fmla="*/ 409575 w 433069"/>
                <a:gd name="connsiteY3-62" fmla="*/ 91758 h 433069"/>
                <a:gd name="connsiteX4-63" fmla="*/ 409575 w 433069"/>
                <a:gd name="connsiteY4-64" fmla="*/ 364805 h 433069"/>
                <a:gd name="connsiteX5-65" fmla="*/ 418313 w 433069"/>
                <a:gd name="connsiteY5-66" fmla="*/ 433069 h 433069"/>
                <a:gd name="connsiteX6-67" fmla="*/ 77890 w 433069"/>
                <a:gd name="connsiteY6-68" fmla="*/ 375317 h 433069"/>
                <a:gd name="connsiteX7-69" fmla="*/ 0 w 433069"/>
                <a:gd name="connsiteY7-70" fmla="*/ 364805 h 433069"/>
                <a:gd name="connsiteX8-71" fmla="*/ 77003 w 433069"/>
                <a:gd name="connsiteY8-72" fmla="*/ 14756 h 433069"/>
                <a:gd name="connsiteX0-73" fmla="*/ 115504 w 433069"/>
                <a:gd name="connsiteY0-74" fmla="*/ 58639 h 409575"/>
                <a:gd name="connsiteX1-75" fmla="*/ 68264 w 433069"/>
                <a:gd name="connsiteY1-76" fmla="*/ 0 h 409575"/>
                <a:gd name="connsiteX2-77" fmla="*/ 312435 w 433069"/>
                <a:gd name="connsiteY2-78" fmla="*/ 48126 h 409575"/>
                <a:gd name="connsiteX3-79" fmla="*/ 409575 w 433069"/>
                <a:gd name="connsiteY3-80" fmla="*/ 68264 h 409575"/>
                <a:gd name="connsiteX4-81" fmla="*/ 409575 w 433069"/>
                <a:gd name="connsiteY4-82" fmla="*/ 341311 h 409575"/>
                <a:gd name="connsiteX5-83" fmla="*/ 418313 w 433069"/>
                <a:gd name="connsiteY5-84" fmla="*/ 409575 h 409575"/>
                <a:gd name="connsiteX6-85" fmla="*/ 77890 w 433069"/>
                <a:gd name="connsiteY6-86" fmla="*/ 351823 h 409575"/>
                <a:gd name="connsiteX7-87" fmla="*/ 0 w 433069"/>
                <a:gd name="connsiteY7-88" fmla="*/ 341311 h 409575"/>
                <a:gd name="connsiteX8-89" fmla="*/ 115504 w 433069"/>
                <a:gd name="connsiteY8-90" fmla="*/ 58639 h 409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3069" h="409575">
                  <a:moveTo>
                    <a:pt x="115504" y="58639"/>
                  </a:moveTo>
                  <a:cubicBezTo>
                    <a:pt x="115504" y="20938"/>
                    <a:pt x="30563" y="0"/>
                    <a:pt x="68264" y="0"/>
                  </a:cubicBezTo>
                  <a:lnTo>
                    <a:pt x="312435" y="48126"/>
                  </a:lnTo>
                  <a:cubicBezTo>
                    <a:pt x="350136" y="48126"/>
                    <a:pt x="409575" y="30563"/>
                    <a:pt x="409575" y="68264"/>
                  </a:cubicBezTo>
                  <a:lnTo>
                    <a:pt x="409575" y="341311"/>
                  </a:lnTo>
                  <a:cubicBezTo>
                    <a:pt x="409575" y="379012"/>
                    <a:pt x="456014" y="409575"/>
                    <a:pt x="418313" y="409575"/>
                  </a:cubicBezTo>
                  <a:lnTo>
                    <a:pt x="77890" y="351823"/>
                  </a:lnTo>
                  <a:cubicBezTo>
                    <a:pt x="40189" y="351823"/>
                    <a:pt x="0" y="379012"/>
                    <a:pt x="0" y="341311"/>
                  </a:cubicBezTo>
                  <a:cubicBezTo>
                    <a:pt x="0" y="250295"/>
                    <a:pt x="115504" y="149655"/>
                    <a:pt x="115504" y="586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7" name="7e1a958e-7d77-4027-be84-775d1d420b7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388268" y="1656835"/>
            <a:ext cx="9434513" cy="4375369"/>
            <a:chOff x="669925" y="1123950"/>
            <a:chExt cx="10850563" cy="5032079"/>
          </a:xfrm>
        </p:grpSpPr>
        <p:sp>
          <p:nvSpPr>
            <p:cNvPr id="8" name="îS1íḓé"/>
            <p:cNvSpPr/>
            <p:nvPr/>
          </p:nvSpPr>
          <p:spPr>
            <a:xfrm>
              <a:off x="7941594" y="1123950"/>
              <a:ext cx="3578894" cy="50196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íṧļïdè"/>
            <p:cNvSpPr/>
            <p:nvPr/>
          </p:nvSpPr>
          <p:spPr>
            <a:xfrm>
              <a:off x="4305760" y="1123950"/>
              <a:ext cx="3578894" cy="5019675"/>
            </a:xfrm>
            <a:prstGeom prst="rect">
              <a:avLst/>
            </a:prstGeom>
            <a:blipFill dpi="0" rotWithShape="1">
              <a:blip r:embed="rId2"/>
              <a:srcRect/>
              <a:tile tx="0" ty="463550" sx="100000" sy="100000" flip="y" algn="t"/>
            </a:blipFill>
            <a:ln w="12700" cap="flat" cmpd="sng" algn="ctr">
              <a:noFill/>
              <a:prstDash val="solid"/>
              <a:miter lim="800000"/>
            </a:ln>
            <a:effectLst>
              <a:outerShdw blurRad="12700" dist="38100" dir="5400000" algn="ctr" rotWithShape="0">
                <a:srgbClr val="000000">
                  <a:alpha val="4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išḷïďé"/>
            <p:cNvSpPr/>
            <p:nvPr/>
          </p:nvSpPr>
          <p:spPr>
            <a:xfrm>
              <a:off x="669925" y="1123950"/>
              <a:ext cx="3578894" cy="5019675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>
              <a:outerShdw blurRad="12700" dist="38100" dir="5400000" algn="ctr" rotWithShape="0">
                <a:srgbClr val="000000">
                  <a:alpha val="4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îśḻiḓe"/>
            <p:cNvSpPr/>
            <p:nvPr/>
          </p:nvSpPr>
          <p:spPr bwMode="auto">
            <a:xfrm flipH="1">
              <a:off x="7996698" y="3171133"/>
              <a:ext cx="3507456" cy="2984896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solidFill>
              <a:schemeClr val="accent1">
                <a:alpha val="17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ïšlïḑé"/>
            <p:cNvSpPr/>
            <p:nvPr/>
          </p:nvSpPr>
          <p:spPr>
            <a:xfrm>
              <a:off x="8112699" y="4052400"/>
              <a:ext cx="3236685" cy="1429449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20000"/>
                </a:lnSpc>
              </a:pP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cs typeface="+mn-ea"/>
                  <a:sym typeface="+mn-lt"/>
                </a:rPr>
                <a:t>……</a:t>
              </a:r>
              <a:endParaRPr lang="en-US" altLang="zh-CN" sz="1400" dirty="0">
                <a:cs typeface="+mn-ea"/>
                <a:sym typeface="+mn-lt"/>
              </a:endParaRPr>
            </a:p>
          </p:txBody>
        </p:sp>
        <p:sp>
          <p:nvSpPr>
            <p:cNvPr id="13" name="isļîḍe"/>
            <p:cNvSpPr txBox="1"/>
            <p:nvPr/>
          </p:nvSpPr>
          <p:spPr>
            <a:xfrm>
              <a:off x="8687260" y="3368306"/>
              <a:ext cx="2087563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 fontScale="92500" lnSpcReduction="20000"/>
            </a:bodyPr>
            <a:lstStyle/>
            <a:p>
              <a:pPr algn="ctr"/>
              <a:r>
                <a:rPr lang="zh-CN" altLang="en-US" sz="2000" b="1" dirty="0" smtClean="0">
                  <a:cs typeface="+mn-ea"/>
                  <a:sym typeface="+mn-lt"/>
                </a:rPr>
                <a:t>输入标题</a:t>
              </a:r>
              <a:endParaRPr lang="zh-CN" altLang="en-US" sz="2000" b="1" dirty="0">
                <a:cs typeface="+mn-ea"/>
                <a:sym typeface="+mn-lt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561041" y="3838076"/>
              <a:ext cx="2340000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íşlîḑe"/>
            <p:cNvGrpSpPr/>
            <p:nvPr/>
          </p:nvGrpSpPr>
          <p:grpSpPr>
            <a:xfrm>
              <a:off x="8947020" y="1629880"/>
              <a:ext cx="1568042" cy="1568042"/>
              <a:chOff x="9250244" y="1629880"/>
              <a:chExt cx="1568042" cy="1568042"/>
            </a:xfrm>
          </p:grpSpPr>
          <p:sp>
            <p:nvSpPr>
              <p:cNvPr id="16" name="íṣ1îḓé"/>
              <p:cNvSpPr/>
              <p:nvPr/>
            </p:nvSpPr>
            <p:spPr>
              <a:xfrm>
                <a:off x="9250244" y="1629880"/>
                <a:ext cx="1568042" cy="1568042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grpSp>
            <p:nvGrpSpPr>
              <p:cNvPr id="17" name="íṩḷiḑe"/>
              <p:cNvGrpSpPr/>
              <p:nvPr/>
            </p:nvGrpSpPr>
            <p:grpSpPr>
              <a:xfrm>
                <a:off x="9700447" y="2081159"/>
                <a:ext cx="667637" cy="665484"/>
                <a:chOff x="8758238" y="276225"/>
                <a:chExt cx="492125" cy="490538"/>
              </a:xfrm>
              <a:solidFill>
                <a:schemeClr val="accent1"/>
              </a:solidFill>
            </p:grpSpPr>
            <p:sp>
              <p:nvSpPr>
                <p:cNvPr id="18" name="îŝlídé"/>
                <p:cNvSpPr/>
                <p:nvPr/>
              </p:nvSpPr>
              <p:spPr bwMode="auto">
                <a:xfrm>
                  <a:off x="8758238" y="276225"/>
                  <a:ext cx="492125" cy="490538"/>
                </a:xfrm>
                <a:custGeom>
                  <a:avLst/>
                  <a:gdLst>
                    <a:gd name="T0" fmla="*/ 116 w 128"/>
                    <a:gd name="T1" fmla="*/ 0 h 128"/>
                    <a:gd name="T2" fmla="*/ 28 w 128"/>
                    <a:gd name="T3" fmla="*/ 0 h 128"/>
                    <a:gd name="T4" fmla="*/ 16 w 128"/>
                    <a:gd name="T5" fmla="*/ 12 h 128"/>
                    <a:gd name="T6" fmla="*/ 16 w 128"/>
                    <a:gd name="T7" fmla="*/ 20 h 128"/>
                    <a:gd name="T8" fmla="*/ 12 w 128"/>
                    <a:gd name="T9" fmla="*/ 20 h 128"/>
                    <a:gd name="T10" fmla="*/ 0 w 128"/>
                    <a:gd name="T11" fmla="*/ 32 h 128"/>
                    <a:gd name="T12" fmla="*/ 0 w 128"/>
                    <a:gd name="T13" fmla="*/ 112 h 128"/>
                    <a:gd name="T14" fmla="*/ 16 w 128"/>
                    <a:gd name="T15" fmla="*/ 128 h 128"/>
                    <a:gd name="T16" fmla="*/ 112 w 128"/>
                    <a:gd name="T17" fmla="*/ 128 h 128"/>
                    <a:gd name="T18" fmla="*/ 128 w 128"/>
                    <a:gd name="T19" fmla="*/ 112 h 128"/>
                    <a:gd name="T20" fmla="*/ 128 w 128"/>
                    <a:gd name="T21" fmla="*/ 12 h 128"/>
                    <a:gd name="T22" fmla="*/ 116 w 128"/>
                    <a:gd name="T23" fmla="*/ 0 h 128"/>
                    <a:gd name="T24" fmla="*/ 120 w 128"/>
                    <a:gd name="T25" fmla="*/ 112 h 128"/>
                    <a:gd name="T26" fmla="*/ 112 w 128"/>
                    <a:gd name="T27" fmla="*/ 120 h 128"/>
                    <a:gd name="T28" fmla="*/ 16 w 128"/>
                    <a:gd name="T29" fmla="*/ 120 h 128"/>
                    <a:gd name="T30" fmla="*/ 8 w 128"/>
                    <a:gd name="T31" fmla="*/ 112 h 128"/>
                    <a:gd name="T32" fmla="*/ 8 w 128"/>
                    <a:gd name="T33" fmla="*/ 32 h 128"/>
                    <a:gd name="T34" fmla="*/ 12 w 128"/>
                    <a:gd name="T35" fmla="*/ 28 h 128"/>
                    <a:gd name="T36" fmla="*/ 16 w 128"/>
                    <a:gd name="T37" fmla="*/ 28 h 128"/>
                    <a:gd name="T38" fmla="*/ 16 w 128"/>
                    <a:gd name="T39" fmla="*/ 108 h 128"/>
                    <a:gd name="T40" fmla="*/ 20 w 128"/>
                    <a:gd name="T41" fmla="*/ 112 h 128"/>
                    <a:gd name="T42" fmla="*/ 24 w 128"/>
                    <a:gd name="T43" fmla="*/ 108 h 128"/>
                    <a:gd name="T44" fmla="*/ 24 w 128"/>
                    <a:gd name="T45" fmla="*/ 12 h 128"/>
                    <a:gd name="T46" fmla="*/ 28 w 128"/>
                    <a:gd name="T47" fmla="*/ 8 h 128"/>
                    <a:gd name="T48" fmla="*/ 116 w 128"/>
                    <a:gd name="T49" fmla="*/ 8 h 128"/>
                    <a:gd name="T50" fmla="*/ 120 w 128"/>
                    <a:gd name="T51" fmla="*/ 12 h 128"/>
                    <a:gd name="T52" fmla="*/ 120 w 128"/>
                    <a:gd name="T53" fmla="*/ 112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8" h="128">
                      <a:moveTo>
                        <a:pt x="116" y="0"/>
                      </a:move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1" y="0"/>
                        <a:pt x="16" y="5"/>
                        <a:pt x="16" y="12"/>
                      </a:cubicBezTo>
                      <a:cubicBezTo>
                        <a:pt x="16" y="20"/>
                        <a:pt x="16" y="20"/>
                        <a:pt x="16" y="20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5" y="20"/>
                        <a:pt x="0" y="25"/>
                        <a:pt x="0" y="3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21"/>
                        <a:pt x="7" y="128"/>
                        <a:pt x="16" y="128"/>
                      </a:cubicBezTo>
                      <a:cubicBezTo>
                        <a:pt x="112" y="128"/>
                        <a:pt x="112" y="128"/>
                        <a:pt x="112" y="128"/>
                      </a:cubicBezTo>
                      <a:cubicBezTo>
                        <a:pt x="121" y="128"/>
                        <a:pt x="128" y="121"/>
                        <a:pt x="128" y="112"/>
                      </a:cubicBezTo>
                      <a:cubicBezTo>
                        <a:pt x="128" y="12"/>
                        <a:pt x="128" y="12"/>
                        <a:pt x="128" y="12"/>
                      </a:cubicBezTo>
                      <a:cubicBezTo>
                        <a:pt x="128" y="5"/>
                        <a:pt x="123" y="0"/>
                        <a:pt x="116" y="0"/>
                      </a:cubicBezTo>
                      <a:close/>
                      <a:moveTo>
                        <a:pt x="120" y="112"/>
                      </a:moveTo>
                      <a:cubicBezTo>
                        <a:pt x="120" y="116"/>
                        <a:pt x="116" y="120"/>
                        <a:pt x="112" y="120"/>
                      </a:cubicBezTo>
                      <a:cubicBezTo>
                        <a:pt x="16" y="120"/>
                        <a:pt x="16" y="120"/>
                        <a:pt x="16" y="120"/>
                      </a:cubicBezTo>
                      <a:cubicBezTo>
                        <a:pt x="12" y="120"/>
                        <a:pt x="8" y="116"/>
                        <a:pt x="8" y="112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8" y="30"/>
                        <a:pt x="10" y="28"/>
                        <a:pt x="12" y="28"/>
                      </a:cubicBezTo>
                      <a:cubicBezTo>
                        <a:pt x="16" y="28"/>
                        <a:pt x="16" y="28"/>
                        <a:pt x="16" y="28"/>
                      </a:cubicBezTo>
                      <a:cubicBezTo>
                        <a:pt x="16" y="108"/>
                        <a:pt x="16" y="108"/>
                        <a:pt x="16" y="108"/>
                      </a:cubicBezTo>
                      <a:cubicBezTo>
                        <a:pt x="16" y="110"/>
                        <a:pt x="18" y="112"/>
                        <a:pt x="20" y="112"/>
                      </a:cubicBezTo>
                      <a:cubicBezTo>
                        <a:pt x="22" y="112"/>
                        <a:pt x="24" y="110"/>
                        <a:pt x="24" y="108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0"/>
                        <a:pt x="26" y="8"/>
                        <a:pt x="28" y="8"/>
                      </a:cubicBezTo>
                      <a:cubicBezTo>
                        <a:pt x="116" y="8"/>
                        <a:pt x="116" y="8"/>
                        <a:pt x="116" y="8"/>
                      </a:cubicBezTo>
                      <a:cubicBezTo>
                        <a:pt x="118" y="8"/>
                        <a:pt x="120" y="10"/>
                        <a:pt x="120" y="12"/>
                      </a:cubicBezTo>
                      <a:lnTo>
                        <a:pt x="12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ïṩ1iḍê"/>
                <p:cNvSpPr/>
                <p:nvPr/>
              </p:nvSpPr>
              <p:spPr bwMode="auto">
                <a:xfrm>
                  <a:off x="9050338" y="460375"/>
                  <a:ext cx="138113" cy="15875"/>
                </a:xfrm>
                <a:custGeom>
                  <a:avLst/>
                  <a:gdLst>
                    <a:gd name="T0" fmla="*/ 2 w 36"/>
                    <a:gd name="T1" fmla="*/ 4 h 4"/>
                    <a:gd name="T2" fmla="*/ 34 w 36"/>
                    <a:gd name="T3" fmla="*/ 4 h 4"/>
                    <a:gd name="T4" fmla="*/ 36 w 36"/>
                    <a:gd name="T5" fmla="*/ 2 h 4"/>
                    <a:gd name="T6" fmla="*/ 34 w 36"/>
                    <a:gd name="T7" fmla="*/ 0 h 4"/>
                    <a:gd name="T8" fmla="*/ 2 w 36"/>
                    <a:gd name="T9" fmla="*/ 0 h 4"/>
                    <a:gd name="T10" fmla="*/ 0 w 36"/>
                    <a:gd name="T11" fmla="*/ 2 h 4"/>
                    <a:gd name="T12" fmla="*/ 2 w 36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2" y="4"/>
                      </a:move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iṡlïḑê"/>
                <p:cNvSpPr/>
                <p:nvPr/>
              </p:nvSpPr>
              <p:spPr bwMode="auto">
                <a:xfrm>
                  <a:off x="9050338" y="414338"/>
                  <a:ext cx="138113" cy="15875"/>
                </a:xfrm>
                <a:custGeom>
                  <a:avLst/>
                  <a:gdLst>
                    <a:gd name="T0" fmla="*/ 2 w 36"/>
                    <a:gd name="T1" fmla="*/ 4 h 4"/>
                    <a:gd name="T2" fmla="*/ 34 w 36"/>
                    <a:gd name="T3" fmla="*/ 4 h 4"/>
                    <a:gd name="T4" fmla="*/ 36 w 36"/>
                    <a:gd name="T5" fmla="*/ 2 h 4"/>
                    <a:gd name="T6" fmla="*/ 34 w 36"/>
                    <a:gd name="T7" fmla="*/ 0 h 4"/>
                    <a:gd name="T8" fmla="*/ 2 w 36"/>
                    <a:gd name="T9" fmla="*/ 0 h 4"/>
                    <a:gd name="T10" fmla="*/ 0 w 36"/>
                    <a:gd name="T11" fmla="*/ 2 h 4"/>
                    <a:gd name="T12" fmla="*/ 2 w 36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2" y="4"/>
                      </a:move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íṡliḓe"/>
                <p:cNvSpPr/>
                <p:nvPr/>
              </p:nvSpPr>
              <p:spPr bwMode="auto">
                <a:xfrm>
                  <a:off x="9050338" y="368300"/>
                  <a:ext cx="138113" cy="15875"/>
                </a:xfrm>
                <a:custGeom>
                  <a:avLst/>
                  <a:gdLst>
                    <a:gd name="T0" fmla="*/ 2 w 36"/>
                    <a:gd name="T1" fmla="*/ 4 h 4"/>
                    <a:gd name="T2" fmla="*/ 34 w 36"/>
                    <a:gd name="T3" fmla="*/ 4 h 4"/>
                    <a:gd name="T4" fmla="*/ 36 w 36"/>
                    <a:gd name="T5" fmla="*/ 2 h 4"/>
                    <a:gd name="T6" fmla="*/ 34 w 36"/>
                    <a:gd name="T7" fmla="*/ 0 h 4"/>
                    <a:gd name="T8" fmla="*/ 2 w 36"/>
                    <a:gd name="T9" fmla="*/ 0 h 4"/>
                    <a:gd name="T10" fmla="*/ 0 w 36"/>
                    <a:gd name="T11" fmla="*/ 2 h 4"/>
                    <a:gd name="T12" fmla="*/ 2 w 36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2" y="4"/>
                      </a:move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îṣļíḍè"/>
                <p:cNvSpPr/>
                <p:nvPr/>
              </p:nvSpPr>
              <p:spPr bwMode="auto">
                <a:xfrm>
                  <a:off x="8880476" y="690563"/>
                  <a:ext cx="138113" cy="14288"/>
                </a:xfrm>
                <a:custGeom>
                  <a:avLst/>
                  <a:gdLst>
                    <a:gd name="T0" fmla="*/ 34 w 36"/>
                    <a:gd name="T1" fmla="*/ 0 h 4"/>
                    <a:gd name="T2" fmla="*/ 2 w 36"/>
                    <a:gd name="T3" fmla="*/ 0 h 4"/>
                    <a:gd name="T4" fmla="*/ 0 w 36"/>
                    <a:gd name="T5" fmla="*/ 2 h 4"/>
                    <a:gd name="T6" fmla="*/ 2 w 36"/>
                    <a:gd name="T7" fmla="*/ 4 h 4"/>
                    <a:gd name="T8" fmla="*/ 34 w 36"/>
                    <a:gd name="T9" fmla="*/ 4 h 4"/>
                    <a:gd name="T10" fmla="*/ 36 w 36"/>
                    <a:gd name="T11" fmla="*/ 2 h 4"/>
                    <a:gd name="T12" fmla="*/ 34 w 3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3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îşļiḑe"/>
                <p:cNvSpPr/>
                <p:nvPr/>
              </p:nvSpPr>
              <p:spPr bwMode="auto">
                <a:xfrm>
                  <a:off x="8880476" y="644525"/>
                  <a:ext cx="138113" cy="14288"/>
                </a:xfrm>
                <a:custGeom>
                  <a:avLst/>
                  <a:gdLst>
                    <a:gd name="T0" fmla="*/ 34 w 36"/>
                    <a:gd name="T1" fmla="*/ 0 h 4"/>
                    <a:gd name="T2" fmla="*/ 2 w 36"/>
                    <a:gd name="T3" fmla="*/ 0 h 4"/>
                    <a:gd name="T4" fmla="*/ 0 w 36"/>
                    <a:gd name="T5" fmla="*/ 2 h 4"/>
                    <a:gd name="T6" fmla="*/ 2 w 36"/>
                    <a:gd name="T7" fmla="*/ 4 h 4"/>
                    <a:gd name="T8" fmla="*/ 34 w 36"/>
                    <a:gd name="T9" fmla="*/ 4 h 4"/>
                    <a:gd name="T10" fmla="*/ 36 w 36"/>
                    <a:gd name="T11" fmla="*/ 2 h 4"/>
                    <a:gd name="T12" fmla="*/ 34 w 3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3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iśḷîďe"/>
                <p:cNvSpPr/>
                <p:nvPr/>
              </p:nvSpPr>
              <p:spPr bwMode="auto">
                <a:xfrm>
                  <a:off x="8880476" y="598488"/>
                  <a:ext cx="138113" cy="15875"/>
                </a:xfrm>
                <a:custGeom>
                  <a:avLst/>
                  <a:gdLst>
                    <a:gd name="T0" fmla="*/ 34 w 36"/>
                    <a:gd name="T1" fmla="*/ 0 h 4"/>
                    <a:gd name="T2" fmla="*/ 2 w 36"/>
                    <a:gd name="T3" fmla="*/ 0 h 4"/>
                    <a:gd name="T4" fmla="*/ 0 w 36"/>
                    <a:gd name="T5" fmla="*/ 2 h 4"/>
                    <a:gd name="T6" fmla="*/ 2 w 36"/>
                    <a:gd name="T7" fmla="*/ 4 h 4"/>
                    <a:gd name="T8" fmla="*/ 34 w 36"/>
                    <a:gd name="T9" fmla="*/ 4 h 4"/>
                    <a:gd name="T10" fmla="*/ 36 w 36"/>
                    <a:gd name="T11" fmla="*/ 2 h 4"/>
                    <a:gd name="T12" fmla="*/ 34 w 3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3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î$ḷîḍê"/>
                <p:cNvSpPr/>
                <p:nvPr/>
              </p:nvSpPr>
              <p:spPr bwMode="auto">
                <a:xfrm>
                  <a:off x="9050338" y="690563"/>
                  <a:ext cx="138113" cy="14288"/>
                </a:xfrm>
                <a:custGeom>
                  <a:avLst/>
                  <a:gdLst>
                    <a:gd name="T0" fmla="*/ 34 w 36"/>
                    <a:gd name="T1" fmla="*/ 0 h 4"/>
                    <a:gd name="T2" fmla="*/ 2 w 36"/>
                    <a:gd name="T3" fmla="*/ 0 h 4"/>
                    <a:gd name="T4" fmla="*/ 0 w 36"/>
                    <a:gd name="T5" fmla="*/ 2 h 4"/>
                    <a:gd name="T6" fmla="*/ 2 w 36"/>
                    <a:gd name="T7" fmla="*/ 4 h 4"/>
                    <a:gd name="T8" fmla="*/ 34 w 36"/>
                    <a:gd name="T9" fmla="*/ 4 h 4"/>
                    <a:gd name="T10" fmla="*/ 36 w 36"/>
                    <a:gd name="T11" fmla="*/ 2 h 4"/>
                    <a:gd name="T12" fmla="*/ 34 w 3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3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ïṡḻiḋè"/>
                <p:cNvSpPr/>
                <p:nvPr/>
              </p:nvSpPr>
              <p:spPr bwMode="auto">
                <a:xfrm>
                  <a:off x="9050338" y="644525"/>
                  <a:ext cx="138113" cy="14288"/>
                </a:xfrm>
                <a:custGeom>
                  <a:avLst/>
                  <a:gdLst>
                    <a:gd name="T0" fmla="*/ 34 w 36"/>
                    <a:gd name="T1" fmla="*/ 0 h 4"/>
                    <a:gd name="T2" fmla="*/ 2 w 36"/>
                    <a:gd name="T3" fmla="*/ 0 h 4"/>
                    <a:gd name="T4" fmla="*/ 0 w 36"/>
                    <a:gd name="T5" fmla="*/ 2 h 4"/>
                    <a:gd name="T6" fmla="*/ 2 w 36"/>
                    <a:gd name="T7" fmla="*/ 4 h 4"/>
                    <a:gd name="T8" fmla="*/ 34 w 36"/>
                    <a:gd name="T9" fmla="*/ 4 h 4"/>
                    <a:gd name="T10" fmla="*/ 36 w 36"/>
                    <a:gd name="T11" fmla="*/ 2 h 4"/>
                    <a:gd name="T12" fmla="*/ 34 w 3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3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îṥḻiḓé"/>
                <p:cNvSpPr/>
                <p:nvPr/>
              </p:nvSpPr>
              <p:spPr bwMode="auto">
                <a:xfrm>
                  <a:off x="9050338" y="598488"/>
                  <a:ext cx="138113" cy="15875"/>
                </a:xfrm>
                <a:custGeom>
                  <a:avLst/>
                  <a:gdLst>
                    <a:gd name="T0" fmla="*/ 34 w 36"/>
                    <a:gd name="T1" fmla="*/ 0 h 4"/>
                    <a:gd name="T2" fmla="*/ 2 w 36"/>
                    <a:gd name="T3" fmla="*/ 0 h 4"/>
                    <a:gd name="T4" fmla="*/ 0 w 36"/>
                    <a:gd name="T5" fmla="*/ 2 h 4"/>
                    <a:gd name="T6" fmla="*/ 2 w 36"/>
                    <a:gd name="T7" fmla="*/ 4 h 4"/>
                    <a:gd name="T8" fmla="*/ 34 w 36"/>
                    <a:gd name="T9" fmla="*/ 4 h 4"/>
                    <a:gd name="T10" fmla="*/ 36 w 36"/>
                    <a:gd name="T11" fmla="*/ 2 h 4"/>
                    <a:gd name="T12" fmla="*/ 34 w 3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3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iṥ1ïḍè"/>
                <p:cNvSpPr/>
                <p:nvPr/>
              </p:nvSpPr>
              <p:spPr bwMode="auto">
                <a:xfrm>
                  <a:off x="8880476" y="506413"/>
                  <a:ext cx="307975" cy="15875"/>
                </a:xfrm>
                <a:custGeom>
                  <a:avLst/>
                  <a:gdLst>
                    <a:gd name="T0" fmla="*/ 78 w 80"/>
                    <a:gd name="T1" fmla="*/ 0 h 4"/>
                    <a:gd name="T2" fmla="*/ 2 w 80"/>
                    <a:gd name="T3" fmla="*/ 0 h 4"/>
                    <a:gd name="T4" fmla="*/ 0 w 80"/>
                    <a:gd name="T5" fmla="*/ 2 h 4"/>
                    <a:gd name="T6" fmla="*/ 2 w 80"/>
                    <a:gd name="T7" fmla="*/ 4 h 4"/>
                    <a:gd name="T8" fmla="*/ 78 w 80"/>
                    <a:gd name="T9" fmla="*/ 4 h 4"/>
                    <a:gd name="T10" fmla="*/ 80 w 80"/>
                    <a:gd name="T11" fmla="*/ 2 h 4"/>
                    <a:gd name="T12" fmla="*/ 78 w 80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4">
                      <a:moveTo>
                        <a:pt x="78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9" y="4"/>
                        <a:pt x="80" y="3"/>
                        <a:pt x="80" y="2"/>
                      </a:cubicBezTo>
                      <a:cubicBezTo>
                        <a:pt x="80" y="1"/>
                        <a:pt x="79" y="0"/>
                        <a:pt x="7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íSḷiďè"/>
                <p:cNvSpPr/>
                <p:nvPr/>
              </p:nvSpPr>
              <p:spPr bwMode="auto">
                <a:xfrm>
                  <a:off x="8880476" y="552450"/>
                  <a:ext cx="307975" cy="15875"/>
                </a:xfrm>
                <a:custGeom>
                  <a:avLst/>
                  <a:gdLst>
                    <a:gd name="T0" fmla="*/ 78 w 80"/>
                    <a:gd name="T1" fmla="*/ 0 h 4"/>
                    <a:gd name="T2" fmla="*/ 2 w 80"/>
                    <a:gd name="T3" fmla="*/ 0 h 4"/>
                    <a:gd name="T4" fmla="*/ 0 w 80"/>
                    <a:gd name="T5" fmla="*/ 2 h 4"/>
                    <a:gd name="T6" fmla="*/ 2 w 80"/>
                    <a:gd name="T7" fmla="*/ 4 h 4"/>
                    <a:gd name="T8" fmla="*/ 78 w 80"/>
                    <a:gd name="T9" fmla="*/ 4 h 4"/>
                    <a:gd name="T10" fmla="*/ 80 w 80"/>
                    <a:gd name="T11" fmla="*/ 2 h 4"/>
                    <a:gd name="T12" fmla="*/ 78 w 80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4">
                      <a:moveTo>
                        <a:pt x="78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9" y="4"/>
                        <a:pt x="80" y="3"/>
                        <a:pt x="80" y="2"/>
                      </a:cubicBezTo>
                      <a:cubicBezTo>
                        <a:pt x="80" y="1"/>
                        <a:pt x="79" y="0"/>
                        <a:pt x="7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iṧľiḍé"/>
                <p:cNvSpPr/>
                <p:nvPr/>
              </p:nvSpPr>
              <p:spPr bwMode="auto">
                <a:xfrm>
                  <a:off x="8880476" y="338138"/>
                  <a:ext cx="138113" cy="138113"/>
                </a:xfrm>
                <a:custGeom>
                  <a:avLst/>
                  <a:gdLst>
                    <a:gd name="T0" fmla="*/ 4 w 36"/>
                    <a:gd name="T1" fmla="*/ 36 h 36"/>
                    <a:gd name="T2" fmla="*/ 32 w 36"/>
                    <a:gd name="T3" fmla="*/ 36 h 36"/>
                    <a:gd name="T4" fmla="*/ 36 w 36"/>
                    <a:gd name="T5" fmla="*/ 32 h 36"/>
                    <a:gd name="T6" fmla="*/ 36 w 36"/>
                    <a:gd name="T7" fmla="*/ 4 h 36"/>
                    <a:gd name="T8" fmla="*/ 32 w 36"/>
                    <a:gd name="T9" fmla="*/ 0 h 36"/>
                    <a:gd name="T10" fmla="*/ 4 w 36"/>
                    <a:gd name="T11" fmla="*/ 0 h 36"/>
                    <a:gd name="T12" fmla="*/ 0 w 36"/>
                    <a:gd name="T13" fmla="*/ 4 h 36"/>
                    <a:gd name="T14" fmla="*/ 0 w 36"/>
                    <a:gd name="T15" fmla="*/ 32 h 36"/>
                    <a:gd name="T16" fmla="*/ 4 w 36"/>
                    <a:gd name="T17" fmla="*/ 36 h 36"/>
                    <a:gd name="T18" fmla="*/ 8 w 36"/>
                    <a:gd name="T19" fmla="*/ 8 h 36"/>
                    <a:gd name="T20" fmla="*/ 28 w 36"/>
                    <a:gd name="T21" fmla="*/ 8 h 36"/>
                    <a:gd name="T22" fmla="*/ 28 w 36"/>
                    <a:gd name="T23" fmla="*/ 28 h 36"/>
                    <a:gd name="T24" fmla="*/ 8 w 36"/>
                    <a:gd name="T25" fmla="*/ 28 h 36"/>
                    <a:gd name="T26" fmla="*/ 8 w 36"/>
                    <a:gd name="T27" fmla="*/ 8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" h="36">
                      <a:moveTo>
                        <a:pt x="4" y="36"/>
                      </a:moveTo>
                      <a:cubicBezTo>
                        <a:pt x="32" y="36"/>
                        <a:pt x="32" y="36"/>
                        <a:pt x="32" y="36"/>
                      </a:cubicBezTo>
                      <a:cubicBezTo>
                        <a:pt x="34" y="36"/>
                        <a:pt x="36" y="34"/>
                        <a:pt x="36" y="32"/>
                      </a:cubicBezTo>
                      <a:cubicBezTo>
                        <a:pt x="36" y="4"/>
                        <a:pt x="36" y="4"/>
                        <a:pt x="36" y="4"/>
                      </a:cubicBezTo>
                      <a:cubicBezTo>
                        <a:pt x="36" y="2"/>
                        <a:pt x="34" y="0"/>
                        <a:pt x="32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4"/>
                        <a:pt x="2" y="36"/>
                        <a:pt x="4" y="36"/>
                      </a:cubicBezTo>
                      <a:close/>
                      <a:moveTo>
                        <a:pt x="8" y="8"/>
                      </a:moveTo>
                      <a:cubicBezTo>
                        <a:pt x="28" y="8"/>
                        <a:pt x="28" y="8"/>
                        <a:pt x="28" y="8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cubicBezTo>
                        <a:pt x="8" y="28"/>
                        <a:pt x="8" y="28"/>
                        <a:pt x="8" y="28"/>
                      </a:cubicBezTo>
                      <a:lnTo>
                        <a:pt x="8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1775" y="237099"/>
            <a:ext cx="3914774" cy="794595"/>
            <a:chOff x="242250" y="65649"/>
            <a:chExt cx="3914774" cy="794595"/>
          </a:xfrm>
        </p:grpSpPr>
        <p:grpSp>
          <p:nvGrpSpPr>
            <p:cNvPr id="2" name="组合 1"/>
            <p:cNvGrpSpPr/>
            <p:nvPr/>
          </p:nvGrpSpPr>
          <p:grpSpPr>
            <a:xfrm>
              <a:off x="651825" y="65649"/>
              <a:ext cx="3505199" cy="794595"/>
              <a:chOff x="2397758" y="935479"/>
              <a:chExt cx="3505199" cy="794595"/>
            </a:xfrm>
          </p:grpSpPr>
          <p:sp>
            <p:nvSpPr>
              <p:cNvPr id="3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600" dirty="0" smtClean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输入标题</a:t>
                </a:r>
                <a:endParaRPr lang="zh-CN" altLang="en-US" sz="2400" b="1" spc="6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900" b="1" spc="600" dirty="0" smtClean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ADD YOUR TITLE HERE.</a:t>
                </a:r>
                <a:endParaRPr lang="zh-CN" altLang="en-US" sz="900" b="1" spc="6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圆角矩形 4"/>
            <p:cNvSpPr/>
            <p:nvPr/>
          </p:nvSpPr>
          <p:spPr>
            <a:xfrm>
              <a:off x="242250" y="258160"/>
              <a:ext cx="433069" cy="409575"/>
            </a:xfrm>
            <a:custGeom>
              <a:avLst/>
              <a:gdLst>
                <a:gd name="connsiteX0" fmla="*/ 0 w 409575"/>
                <a:gd name="connsiteY0" fmla="*/ 68264 h 409575"/>
                <a:gd name="connsiteX1" fmla="*/ 68264 w 409575"/>
                <a:gd name="connsiteY1" fmla="*/ 0 h 409575"/>
                <a:gd name="connsiteX2" fmla="*/ 341311 w 409575"/>
                <a:gd name="connsiteY2" fmla="*/ 0 h 409575"/>
                <a:gd name="connsiteX3" fmla="*/ 409575 w 409575"/>
                <a:gd name="connsiteY3" fmla="*/ 68264 h 409575"/>
                <a:gd name="connsiteX4" fmla="*/ 409575 w 409575"/>
                <a:gd name="connsiteY4" fmla="*/ 341311 h 409575"/>
                <a:gd name="connsiteX5" fmla="*/ 341311 w 409575"/>
                <a:gd name="connsiteY5" fmla="*/ 409575 h 409575"/>
                <a:gd name="connsiteX6" fmla="*/ 68264 w 409575"/>
                <a:gd name="connsiteY6" fmla="*/ 409575 h 409575"/>
                <a:gd name="connsiteX7" fmla="*/ 0 w 409575"/>
                <a:gd name="connsiteY7" fmla="*/ 341311 h 409575"/>
                <a:gd name="connsiteX8" fmla="*/ 0 w 409575"/>
                <a:gd name="connsiteY8" fmla="*/ 68264 h 409575"/>
                <a:gd name="connsiteX0-1" fmla="*/ 77003 w 409575"/>
                <a:gd name="connsiteY0-2" fmla="*/ 14756 h 433069"/>
                <a:gd name="connsiteX1-3" fmla="*/ 68264 w 409575"/>
                <a:gd name="connsiteY1-4" fmla="*/ 23494 h 433069"/>
                <a:gd name="connsiteX2-5" fmla="*/ 341311 w 409575"/>
                <a:gd name="connsiteY2-6" fmla="*/ 23494 h 433069"/>
                <a:gd name="connsiteX3-7" fmla="*/ 409575 w 409575"/>
                <a:gd name="connsiteY3-8" fmla="*/ 91758 h 433069"/>
                <a:gd name="connsiteX4-9" fmla="*/ 409575 w 409575"/>
                <a:gd name="connsiteY4-10" fmla="*/ 364805 h 433069"/>
                <a:gd name="connsiteX5-11" fmla="*/ 341311 w 409575"/>
                <a:gd name="connsiteY5-12" fmla="*/ 433069 h 433069"/>
                <a:gd name="connsiteX6-13" fmla="*/ 68264 w 409575"/>
                <a:gd name="connsiteY6-14" fmla="*/ 433069 h 433069"/>
                <a:gd name="connsiteX7-15" fmla="*/ 0 w 409575"/>
                <a:gd name="connsiteY7-16" fmla="*/ 364805 h 433069"/>
                <a:gd name="connsiteX8-17" fmla="*/ 77003 w 409575"/>
                <a:gd name="connsiteY8-18" fmla="*/ 14756 h 433069"/>
                <a:gd name="connsiteX0-19" fmla="*/ 77003 w 409575"/>
                <a:gd name="connsiteY0-20" fmla="*/ 14756 h 433069"/>
                <a:gd name="connsiteX1-21" fmla="*/ 68264 w 409575"/>
                <a:gd name="connsiteY1-22" fmla="*/ 23494 h 433069"/>
                <a:gd name="connsiteX2-23" fmla="*/ 312435 w 409575"/>
                <a:gd name="connsiteY2-24" fmla="*/ 71620 h 433069"/>
                <a:gd name="connsiteX3-25" fmla="*/ 409575 w 409575"/>
                <a:gd name="connsiteY3-26" fmla="*/ 91758 h 433069"/>
                <a:gd name="connsiteX4-27" fmla="*/ 409575 w 409575"/>
                <a:gd name="connsiteY4-28" fmla="*/ 364805 h 433069"/>
                <a:gd name="connsiteX5-29" fmla="*/ 341311 w 409575"/>
                <a:gd name="connsiteY5-30" fmla="*/ 433069 h 433069"/>
                <a:gd name="connsiteX6-31" fmla="*/ 68264 w 409575"/>
                <a:gd name="connsiteY6-32" fmla="*/ 433069 h 433069"/>
                <a:gd name="connsiteX7-33" fmla="*/ 0 w 409575"/>
                <a:gd name="connsiteY7-34" fmla="*/ 364805 h 433069"/>
                <a:gd name="connsiteX8-35" fmla="*/ 77003 w 409575"/>
                <a:gd name="connsiteY8-36" fmla="*/ 14756 h 433069"/>
                <a:gd name="connsiteX0-37" fmla="*/ 77003 w 433069"/>
                <a:gd name="connsiteY0-38" fmla="*/ 14756 h 433069"/>
                <a:gd name="connsiteX1-39" fmla="*/ 68264 w 433069"/>
                <a:gd name="connsiteY1-40" fmla="*/ 23494 h 433069"/>
                <a:gd name="connsiteX2-41" fmla="*/ 312435 w 433069"/>
                <a:gd name="connsiteY2-42" fmla="*/ 71620 h 433069"/>
                <a:gd name="connsiteX3-43" fmla="*/ 409575 w 433069"/>
                <a:gd name="connsiteY3-44" fmla="*/ 91758 h 433069"/>
                <a:gd name="connsiteX4-45" fmla="*/ 409575 w 433069"/>
                <a:gd name="connsiteY4-46" fmla="*/ 364805 h 433069"/>
                <a:gd name="connsiteX5-47" fmla="*/ 418313 w 433069"/>
                <a:gd name="connsiteY5-48" fmla="*/ 433069 h 433069"/>
                <a:gd name="connsiteX6-49" fmla="*/ 68264 w 433069"/>
                <a:gd name="connsiteY6-50" fmla="*/ 433069 h 433069"/>
                <a:gd name="connsiteX7-51" fmla="*/ 0 w 433069"/>
                <a:gd name="connsiteY7-52" fmla="*/ 364805 h 433069"/>
                <a:gd name="connsiteX8-53" fmla="*/ 77003 w 433069"/>
                <a:gd name="connsiteY8-54" fmla="*/ 14756 h 433069"/>
                <a:gd name="connsiteX0-55" fmla="*/ 77003 w 433069"/>
                <a:gd name="connsiteY0-56" fmla="*/ 14756 h 433069"/>
                <a:gd name="connsiteX1-57" fmla="*/ 68264 w 433069"/>
                <a:gd name="connsiteY1-58" fmla="*/ 23494 h 433069"/>
                <a:gd name="connsiteX2-59" fmla="*/ 312435 w 433069"/>
                <a:gd name="connsiteY2-60" fmla="*/ 71620 h 433069"/>
                <a:gd name="connsiteX3-61" fmla="*/ 409575 w 433069"/>
                <a:gd name="connsiteY3-62" fmla="*/ 91758 h 433069"/>
                <a:gd name="connsiteX4-63" fmla="*/ 409575 w 433069"/>
                <a:gd name="connsiteY4-64" fmla="*/ 364805 h 433069"/>
                <a:gd name="connsiteX5-65" fmla="*/ 418313 w 433069"/>
                <a:gd name="connsiteY5-66" fmla="*/ 433069 h 433069"/>
                <a:gd name="connsiteX6-67" fmla="*/ 77890 w 433069"/>
                <a:gd name="connsiteY6-68" fmla="*/ 375317 h 433069"/>
                <a:gd name="connsiteX7-69" fmla="*/ 0 w 433069"/>
                <a:gd name="connsiteY7-70" fmla="*/ 364805 h 433069"/>
                <a:gd name="connsiteX8-71" fmla="*/ 77003 w 433069"/>
                <a:gd name="connsiteY8-72" fmla="*/ 14756 h 433069"/>
                <a:gd name="connsiteX0-73" fmla="*/ 115504 w 433069"/>
                <a:gd name="connsiteY0-74" fmla="*/ 58639 h 409575"/>
                <a:gd name="connsiteX1-75" fmla="*/ 68264 w 433069"/>
                <a:gd name="connsiteY1-76" fmla="*/ 0 h 409575"/>
                <a:gd name="connsiteX2-77" fmla="*/ 312435 w 433069"/>
                <a:gd name="connsiteY2-78" fmla="*/ 48126 h 409575"/>
                <a:gd name="connsiteX3-79" fmla="*/ 409575 w 433069"/>
                <a:gd name="connsiteY3-80" fmla="*/ 68264 h 409575"/>
                <a:gd name="connsiteX4-81" fmla="*/ 409575 w 433069"/>
                <a:gd name="connsiteY4-82" fmla="*/ 341311 h 409575"/>
                <a:gd name="connsiteX5-83" fmla="*/ 418313 w 433069"/>
                <a:gd name="connsiteY5-84" fmla="*/ 409575 h 409575"/>
                <a:gd name="connsiteX6-85" fmla="*/ 77890 w 433069"/>
                <a:gd name="connsiteY6-86" fmla="*/ 351823 h 409575"/>
                <a:gd name="connsiteX7-87" fmla="*/ 0 w 433069"/>
                <a:gd name="connsiteY7-88" fmla="*/ 341311 h 409575"/>
                <a:gd name="connsiteX8-89" fmla="*/ 115504 w 433069"/>
                <a:gd name="connsiteY8-90" fmla="*/ 58639 h 409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3069" h="409575">
                  <a:moveTo>
                    <a:pt x="115504" y="58639"/>
                  </a:moveTo>
                  <a:cubicBezTo>
                    <a:pt x="115504" y="20938"/>
                    <a:pt x="30563" y="0"/>
                    <a:pt x="68264" y="0"/>
                  </a:cubicBezTo>
                  <a:lnTo>
                    <a:pt x="312435" y="48126"/>
                  </a:lnTo>
                  <a:cubicBezTo>
                    <a:pt x="350136" y="48126"/>
                    <a:pt x="409575" y="30563"/>
                    <a:pt x="409575" y="68264"/>
                  </a:cubicBezTo>
                  <a:lnTo>
                    <a:pt x="409575" y="341311"/>
                  </a:lnTo>
                  <a:cubicBezTo>
                    <a:pt x="409575" y="379012"/>
                    <a:pt x="456014" y="409575"/>
                    <a:pt x="418313" y="409575"/>
                  </a:cubicBezTo>
                  <a:lnTo>
                    <a:pt x="77890" y="351823"/>
                  </a:lnTo>
                  <a:cubicBezTo>
                    <a:pt x="40189" y="351823"/>
                    <a:pt x="0" y="379012"/>
                    <a:pt x="0" y="341311"/>
                  </a:cubicBezTo>
                  <a:cubicBezTo>
                    <a:pt x="0" y="250295"/>
                    <a:pt x="115504" y="149655"/>
                    <a:pt x="115504" y="586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7" name="62bd311b-0661-4e62-a65f-8cead70a4ae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1544439"/>
            <a:ext cx="12192000" cy="4188222"/>
            <a:chOff x="0" y="1544439"/>
            <a:chExt cx="12192000" cy="4188222"/>
          </a:xfrm>
        </p:grpSpPr>
        <p:sp>
          <p:nvSpPr>
            <p:cNvPr id="8" name="ïṥľïḍe"/>
            <p:cNvSpPr/>
            <p:nvPr/>
          </p:nvSpPr>
          <p:spPr>
            <a:xfrm>
              <a:off x="0" y="2805300"/>
              <a:ext cx="12192000" cy="1666501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 w="3175">
              <a:noFill/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800" b="1">
                <a:cs typeface="+mn-ea"/>
                <a:sym typeface="+mn-lt"/>
              </a:endParaRPr>
            </a:p>
          </p:txBody>
        </p:sp>
        <p:sp>
          <p:nvSpPr>
            <p:cNvPr id="9" name="ïṡliďe"/>
            <p:cNvSpPr/>
            <p:nvPr/>
          </p:nvSpPr>
          <p:spPr>
            <a:xfrm>
              <a:off x="673100" y="2805300"/>
              <a:ext cx="10845800" cy="1666501"/>
            </a:xfrm>
            <a:prstGeom prst="rect">
              <a:avLst/>
            </a:prstGeom>
            <a:solidFill>
              <a:schemeClr val="accent1">
                <a:lumMod val="50000"/>
                <a:alpha val="40000"/>
              </a:schemeClr>
            </a:solidFill>
            <a:ln w="3175">
              <a:noFill/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>
                <a:buSzPct val="25000"/>
              </a:pPr>
              <a:r>
                <a:rPr lang="en-US" altLang="zh-CN" sz="2400" b="1" i="1" dirty="0">
                  <a:solidFill>
                    <a:schemeClr val="bg1"/>
                  </a:solidFill>
                  <a:cs typeface="+mn-ea"/>
                  <a:sym typeface="+mn-lt"/>
                </a:rPr>
                <a:t>Unified fonts make reading more fluent.</a:t>
              </a:r>
              <a:endParaRPr lang="en-US" altLang="zh-CN" sz="2400" b="1" i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10" name="íṣḻíďè"/>
            <p:cNvGrpSpPr/>
            <p:nvPr/>
          </p:nvGrpSpPr>
          <p:grpSpPr>
            <a:xfrm flipH="1">
              <a:off x="7030155" y="1544439"/>
              <a:ext cx="2978621" cy="1036402"/>
              <a:chOff x="1832868" y="3014792"/>
              <a:chExt cx="2123816" cy="1036402"/>
            </a:xfrm>
          </p:grpSpPr>
          <p:sp>
            <p:nvSpPr>
              <p:cNvPr id="33" name="îs1îḋé"/>
              <p:cNvSpPr txBox="1"/>
              <p:nvPr/>
            </p:nvSpPr>
            <p:spPr bwMode="auto">
              <a:xfrm>
                <a:off x="1832868" y="3014792"/>
                <a:ext cx="2123816" cy="42908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b="1" dirty="0">
                    <a:cs typeface="+mn-ea"/>
                    <a:sym typeface="+mn-lt"/>
                  </a:rPr>
                  <a:t>02</a:t>
                </a:r>
                <a:r>
                  <a:rPr lang="en-US" altLang="zh-CN" b="1" dirty="0" smtClean="0">
                    <a:cs typeface="+mn-ea"/>
                    <a:sym typeface="+mn-lt"/>
                  </a:rPr>
                  <a:t>.</a:t>
                </a:r>
                <a:r>
                  <a:rPr lang="zh-CN" altLang="en-US" b="1" dirty="0" smtClean="0">
                    <a:cs typeface="+mn-ea"/>
                    <a:sym typeface="+mn-lt"/>
                  </a:rPr>
                  <a:t>输入标题</a:t>
                </a:r>
                <a:endParaRPr lang="en-US" altLang="zh-CN" b="1" dirty="0">
                  <a:cs typeface="+mn-ea"/>
                  <a:sym typeface="+mn-lt"/>
                </a:endParaRPr>
              </a:p>
            </p:txBody>
          </p:sp>
          <p:sp>
            <p:nvSpPr>
              <p:cNvPr id="34" name="iṣļîḍe"/>
              <p:cNvSpPr/>
              <p:nvPr/>
            </p:nvSpPr>
            <p:spPr bwMode="auto">
              <a:xfrm>
                <a:off x="1832868" y="3443872"/>
                <a:ext cx="2123816" cy="60732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1100" dirty="0">
                    <a:cs typeface="+mn-ea"/>
                    <a:sym typeface="+mn-lt"/>
                  </a:rPr>
                  <a:t>Copy paste fonts. Choose the only option to retain text……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1" name="îśḷïdè"/>
            <p:cNvSpPr/>
            <p:nvPr/>
          </p:nvSpPr>
          <p:spPr>
            <a:xfrm flipH="1">
              <a:off x="9685386" y="2580841"/>
              <a:ext cx="646778" cy="64677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2" name="肘形连接符 11"/>
            <p:cNvCxnSpPr>
              <a:stCxn id="11" idx="0"/>
            </p:cNvCxnSpPr>
            <p:nvPr/>
          </p:nvCxnSpPr>
          <p:spPr>
            <a:xfrm rot="16200000" flipV="1">
              <a:off x="8246847" y="818913"/>
              <a:ext cx="607322" cy="2916534"/>
            </a:xfrm>
            <a:prstGeom prst="bentConnector2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ïs1ïḍê"/>
            <p:cNvSpPr/>
            <p:nvPr/>
          </p:nvSpPr>
          <p:spPr bwMode="auto">
            <a:xfrm>
              <a:off x="9825949" y="2768974"/>
              <a:ext cx="365652" cy="270512"/>
            </a:xfrm>
            <a:custGeom>
              <a:avLst/>
              <a:gdLst>
                <a:gd name="T0" fmla="*/ 278945 h 440259"/>
                <a:gd name="T1" fmla="*/ 278945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278945 h 440259"/>
                <a:gd name="T21" fmla="*/ 278945 h 440259"/>
                <a:gd name="T22" fmla="*/ 278945 h 440259"/>
                <a:gd name="T23" fmla="*/ 278945 h 440259"/>
                <a:gd name="T24" fmla="*/ 278945 h 440259"/>
                <a:gd name="T25" fmla="*/ 278945 h 440259"/>
                <a:gd name="T26" fmla="*/ 278945 h 440259"/>
                <a:gd name="T27" fmla="*/ 278945 h 440259"/>
                <a:gd name="T28" fmla="*/ 278945 h 440259"/>
                <a:gd name="T29" fmla="*/ 278945 h 440259"/>
                <a:gd name="T30" fmla="*/ 88862 h 440259"/>
                <a:gd name="T31" fmla="*/ 88862 h 440259"/>
                <a:gd name="T32" fmla="*/ 278945 h 440259"/>
                <a:gd name="T33" fmla="*/ 278945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278945 h 440259"/>
                <a:gd name="T43" fmla="*/ 278945 h 440259"/>
                <a:gd name="T44" fmla="*/ 278945 h 440259"/>
                <a:gd name="T45" fmla="*/ 278945 h 440259"/>
                <a:gd name="T46" fmla="*/ 278945 h 440259"/>
                <a:gd name="T47" fmla="*/ 278945 h 440259"/>
                <a:gd name="T48" fmla="*/ 278945 h 440259"/>
                <a:gd name="T49" fmla="*/ 278945 h 440259"/>
                <a:gd name="T50" fmla="*/ 278945 h 440259"/>
                <a:gd name="T51" fmla="*/ 278945 h 440259"/>
                <a:gd name="T52" fmla="*/ 278945 h 440259"/>
                <a:gd name="T53" fmla="*/ 278945 h 440259"/>
                <a:gd name="T54" fmla="*/ 278945 h 440259"/>
                <a:gd name="T55" fmla="*/ 278945 h 440259"/>
                <a:gd name="T56" fmla="*/ 278945 h 440259"/>
                <a:gd name="T57" fmla="*/ 278945 h 440259"/>
                <a:gd name="T58" fmla="*/ 278945 h 440259"/>
                <a:gd name="T59" fmla="*/ 278945 h 440259"/>
                <a:gd name="T60" fmla="*/ 278945 h 440259"/>
                <a:gd name="T61" fmla="*/ 278945 h 440259"/>
                <a:gd name="T62" fmla="*/ 278945 h 440259"/>
                <a:gd name="T63" fmla="*/ 278945 h 440259"/>
                <a:gd name="T64" fmla="*/ 278945 h 440259"/>
                <a:gd name="T65" fmla="*/ 278945 h 440259"/>
                <a:gd name="T66" fmla="*/ 278945 h 440259"/>
                <a:gd name="T67" fmla="*/ 278945 h 440259"/>
                <a:gd name="T68" fmla="*/ 278945 h 440259"/>
                <a:gd name="T69" fmla="*/ 278945 h 440259"/>
                <a:gd name="T70" fmla="*/ 278945 h 440259"/>
                <a:gd name="T71" fmla="*/ 278945 h 440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08" h="4896">
                  <a:moveTo>
                    <a:pt x="6608" y="638"/>
                  </a:moveTo>
                  <a:lnTo>
                    <a:pt x="6608" y="2638"/>
                  </a:lnTo>
                  <a:cubicBezTo>
                    <a:pt x="6608" y="2638"/>
                    <a:pt x="6180" y="2723"/>
                    <a:pt x="6092" y="2734"/>
                  </a:cubicBezTo>
                  <a:cubicBezTo>
                    <a:pt x="6004" y="2745"/>
                    <a:pt x="5728" y="2834"/>
                    <a:pt x="5528" y="2642"/>
                  </a:cubicBezTo>
                  <a:cubicBezTo>
                    <a:pt x="5219" y="2346"/>
                    <a:pt x="4122" y="1254"/>
                    <a:pt x="4122" y="1254"/>
                  </a:cubicBezTo>
                  <a:cubicBezTo>
                    <a:pt x="4122" y="1254"/>
                    <a:pt x="3932" y="1069"/>
                    <a:pt x="3629" y="1229"/>
                  </a:cubicBezTo>
                  <a:cubicBezTo>
                    <a:pt x="3350" y="1376"/>
                    <a:pt x="2936" y="1592"/>
                    <a:pt x="2764" y="1675"/>
                  </a:cubicBezTo>
                  <a:cubicBezTo>
                    <a:pt x="2437" y="1849"/>
                    <a:pt x="2167" y="1574"/>
                    <a:pt x="2167" y="1364"/>
                  </a:cubicBezTo>
                  <a:cubicBezTo>
                    <a:pt x="2167" y="1201"/>
                    <a:pt x="2269" y="1090"/>
                    <a:pt x="2414" y="1009"/>
                  </a:cubicBezTo>
                  <a:cubicBezTo>
                    <a:pt x="2808" y="770"/>
                    <a:pt x="3637" y="305"/>
                    <a:pt x="3983" y="121"/>
                  </a:cubicBezTo>
                  <a:cubicBezTo>
                    <a:pt x="4193" y="9"/>
                    <a:pt x="4344" y="0"/>
                    <a:pt x="4633" y="243"/>
                  </a:cubicBezTo>
                  <a:cubicBezTo>
                    <a:pt x="4988" y="541"/>
                    <a:pt x="5304" y="814"/>
                    <a:pt x="5304" y="814"/>
                  </a:cubicBezTo>
                  <a:cubicBezTo>
                    <a:pt x="5304" y="814"/>
                    <a:pt x="5407" y="900"/>
                    <a:pt x="5571" y="865"/>
                  </a:cubicBezTo>
                  <a:cubicBezTo>
                    <a:pt x="5975" y="780"/>
                    <a:pt x="6608" y="638"/>
                    <a:pt x="6608" y="638"/>
                  </a:cubicBezTo>
                  <a:close/>
                  <a:moveTo>
                    <a:pt x="2241" y="4027"/>
                  </a:moveTo>
                  <a:cubicBezTo>
                    <a:pt x="2294" y="3891"/>
                    <a:pt x="2277" y="3738"/>
                    <a:pt x="2175" y="3633"/>
                  </a:cubicBezTo>
                  <a:cubicBezTo>
                    <a:pt x="2083" y="3540"/>
                    <a:pt x="1950" y="3515"/>
                    <a:pt x="1822" y="3544"/>
                  </a:cubicBezTo>
                  <a:cubicBezTo>
                    <a:pt x="1858" y="3418"/>
                    <a:pt x="1838" y="3283"/>
                    <a:pt x="1746" y="3188"/>
                  </a:cubicBezTo>
                  <a:cubicBezTo>
                    <a:pt x="1654" y="3095"/>
                    <a:pt x="1521" y="3070"/>
                    <a:pt x="1394" y="3099"/>
                  </a:cubicBezTo>
                  <a:cubicBezTo>
                    <a:pt x="1429" y="2973"/>
                    <a:pt x="1409" y="2838"/>
                    <a:pt x="1317" y="2744"/>
                  </a:cubicBezTo>
                  <a:cubicBezTo>
                    <a:pt x="1173" y="2596"/>
                    <a:pt x="924" y="2602"/>
                    <a:pt x="760" y="2758"/>
                  </a:cubicBezTo>
                  <a:cubicBezTo>
                    <a:pt x="597" y="2915"/>
                    <a:pt x="492" y="3198"/>
                    <a:pt x="638" y="3365"/>
                  </a:cubicBezTo>
                  <a:cubicBezTo>
                    <a:pt x="783" y="3531"/>
                    <a:pt x="950" y="3430"/>
                    <a:pt x="1077" y="3401"/>
                  </a:cubicBezTo>
                  <a:cubicBezTo>
                    <a:pt x="1042" y="3527"/>
                    <a:pt x="936" y="3645"/>
                    <a:pt x="1066" y="3810"/>
                  </a:cubicBezTo>
                  <a:cubicBezTo>
                    <a:pt x="1197" y="3975"/>
                    <a:pt x="1378" y="3875"/>
                    <a:pt x="1506" y="3846"/>
                  </a:cubicBezTo>
                  <a:cubicBezTo>
                    <a:pt x="1470" y="3972"/>
                    <a:pt x="1369" y="4101"/>
                    <a:pt x="1494" y="4254"/>
                  </a:cubicBezTo>
                  <a:cubicBezTo>
                    <a:pt x="1621" y="4408"/>
                    <a:pt x="1829" y="4326"/>
                    <a:pt x="1966" y="4283"/>
                  </a:cubicBezTo>
                  <a:cubicBezTo>
                    <a:pt x="1913" y="4419"/>
                    <a:pt x="1799" y="4566"/>
                    <a:pt x="1945" y="4730"/>
                  </a:cubicBezTo>
                  <a:cubicBezTo>
                    <a:pt x="2090" y="4896"/>
                    <a:pt x="2426" y="4819"/>
                    <a:pt x="2590" y="4663"/>
                  </a:cubicBezTo>
                  <a:cubicBezTo>
                    <a:pt x="2753" y="4506"/>
                    <a:pt x="2769" y="4258"/>
                    <a:pt x="2625" y="4110"/>
                  </a:cubicBezTo>
                  <a:cubicBezTo>
                    <a:pt x="2526" y="4008"/>
                    <a:pt x="2378" y="3985"/>
                    <a:pt x="2241" y="4027"/>
                  </a:cubicBezTo>
                  <a:close/>
                  <a:moveTo>
                    <a:pt x="5233" y="2987"/>
                  </a:moveTo>
                  <a:cubicBezTo>
                    <a:pt x="4047" y="1802"/>
                    <a:pt x="4605" y="2359"/>
                    <a:pt x="3967" y="1720"/>
                  </a:cubicBezTo>
                  <a:cubicBezTo>
                    <a:pt x="3967" y="1720"/>
                    <a:pt x="3775" y="1529"/>
                    <a:pt x="3523" y="1640"/>
                  </a:cubicBezTo>
                  <a:cubicBezTo>
                    <a:pt x="3346" y="1718"/>
                    <a:pt x="3117" y="1824"/>
                    <a:pt x="2945" y="1905"/>
                  </a:cubicBezTo>
                  <a:cubicBezTo>
                    <a:pt x="2757" y="2004"/>
                    <a:pt x="2621" y="2034"/>
                    <a:pt x="2557" y="2034"/>
                  </a:cubicBezTo>
                  <a:cubicBezTo>
                    <a:pt x="2192" y="2031"/>
                    <a:pt x="1896" y="1738"/>
                    <a:pt x="1896" y="1373"/>
                  </a:cubicBezTo>
                  <a:cubicBezTo>
                    <a:pt x="1896" y="1137"/>
                    <a:pt x="2022" y="931"/>
                    <a:pt x="2209" y="814"/>
                  </a:cubicBezTo>
                  <a:cubicBezTo>
                    <a:pt x="2472" y="632"/>
                    <a:pt x="3078" y="310"/>
                    <a:pt x="3078" y="310"/>
                  </a:cubicBezTo>
                  <a:cubicBezTo>
                    <a:pt x="3078" y="310"/>
                    <a:pt x="2894" y="76"/>
                    <a:pt x="2489" y="76"/>
                  </a:cubicBezTo>
                  <a:cubicBezTo>
                    <a:pt x="2085" y="76"/>
                    <a:pt x="1240" y="629"/>
                    <a:pt x="1240" y="629"/>
                  </a:cubicBezTo>
                  <a:cubicBezTo>
                    <a:pt x="1240" y="629"/>
                    <a:pt x="1000" y="783"/>
                    <a:pt x="659" y="644"/>
                  </a:cubicBezTo>
                  <a:lnTo>
                    <a:pt x="0" y="415"/>
                  </a:lnTo>
                  <a:lnTo>
                    <a:pt x="0" y="2704"/>
                  </a:lnTo>
                  <a:cubicBezTo>
                    <a:pt x="0" y="2704"/>
                    <a:pt x="188" y="2758"/>
                    <a:pt x="357" y="2827"/>
                  </a:cubicBezTo>
                  <a:cubicBezTo>
                    <a:pt x="395" y="2719"/>
                    <a:pt x="457" y="2618"/>
                    <a:pt x="542" y="2535"/>
                  </a:cubicBezTo>
                  <a:cubicBezTo>
                    <a:pt x="822" y="2268"/>
                    <a:pt x="1287" y="2265"/>
                    <a:pt x="1542" y="2528"/>
                  </a:cubicBezTo>
                  <a:cubicBezTo>
                    <a:pt x="1619" y="2608"/>
                    <a:pt x="1673" y="2703"/>
                    <a:pt x="1700" y="2808"/>
                  </a:cubicBezTo>
                  <a:cubicBezTo>
                    <a:pt x="1803" y="2840"/>
                    <a:pt x="1896" y="2896"/>
                    <a:pt x="1971" y="2973"/>
                  </a:cubicBezTo>
                  <a:cubicBezTo>
                    <a:pt x="2048" y="3053"/>
                    <a:pt x="2101" y="3148"/>
                    <a:pt x="2129" y="3253"/>
                  </a:cubicBezTo>
                  <a:cubicBezTo>
                    <a:pt x="2231" y="3285"/>
                    <a:pt x="2324" y="3341"/>
                    <a:pt x="2399" y="3418"/>
                  </a:cubicBezTo>
                  <a:cubicBezTo>
                    <a:pt x="2484" y="3505"/>
                    <a:pt x="2540" y="3611"/>
                    <a:pt x="2566" y="3725"/>
                  </a:cubicBezTo>
                  <a:cubicBezTo>
                    <a:pt x="2674" y="3756"/>
                    <a:pt x="2771" y="3814"/>
                    <a:pt x="2849" y="3894"/>
                  </a:cubicBezTo>
                  <a:cubicBezTo>
                    <a:pt x="3002" y="4051"/>
                    <a:pt x="3056" y="4265"/>
                    <a:pt x="3023" y="4471"/>
                  </a:cubicBezTo>
                  <a:cubicBezTo>
                    <a:pt x="3024" y="4471"/>
                    <a:pt x="3024" y="4471"/>
                    <a:pt x="3024" y="4472"/>
                  </a:cubicBezTo>
                  <a:cubicBezTo>
                    <a:pt x="3027" y="4475"/>
                    <a:pt x="3119" y="4578"/>
                    <a:pt x="3177" y="4636"/>
                  </a:cubicBezTo>
                  <a:cubicBezTo>
                    <a:pt x="3290" y="4749"/>
                    <a:pt x="3475" y="4749"/>
                    <a:pt x="3588" y="4636"/>
                  </a:cubicBezTo>
                  <a:cubicBezTo>
                    <a:pt x="3700" y="4523"/>
                    <a:pt x="3701" y="4339"/>
                    <a:pt x="3588" y="4225"/>
                  </a:cubicBezTo>
                  <a:cubicBezTo>
                    <a:pt x="3584" y="4221"/>
                    <a:pt x="3180" y="3799"/>
                    <a:pt x="3213" y="3766"/>
                  </a:cubicBezTo>
                  <a:cubicBezTo>
                    <a:pt x="3245" y="3734"/>
                    <a:pt x="3759" y="4269"/>
                    <a:pt x="3769" y="4279"/>
                  </a:cubicBezTo>
                  <a:cubicBezTo>
                    <a:pt x="3882" y="4391"/>
                    <a:pt x="4066" y="4391"/>
                    <a:pt x="4179" y="4279"/>
                  </a:cubicBezTo>
                  <a:cubicBezTo>
                    <a:pt x="4292" y="4166"/>
                    <a:pt x="4292" y="3981"/>
                    <a:pt x="4179" y="3868"/>
                  </a:cubicBezTo>
                  <a:cubicBezTo>
                    <a:pt x="4174" y="3863"/>
                    <a:pt x="4151" y="3841"/>
                    <a:pt x="4142" y="3832"/>
                  </a:cubicBezTo>
                  <a:cubicBezTo>
                    <a:pt x="4142" y="3832"/>
                    <a:pt x="3632" y="3378"/>
                    <a:pt x="3671" y="3339"/>
                  </a:cubicBezTo>
                  <a:cubicBezTo>
                    <a:pt x="3710" y="3300"/>
                    <a:pt x="4343" y="3891"/>
                    <a:pt x="4345" y="3891"/>
                  </a:cubicBezTo>
                  <a:cubicBezTo>
                    <a:pt x="4458" y="3993"/>
                    <a:pt x="4634" y="3992"/>
                    <a:pt x="4743" y="3883"/>
                  </a:cubicBezTo>
                  <a:cubicBezTo>
                    <a:pt x="4850" y="3776"/>
                    <a:pt x="4852" y="3608"/>
                    <a:pt x="4758" y="3494"/>
                  </a:cubicBezTo>
                  <a:cubicBezTo>
                    <a:pt x="4756" y="3488"/>
                    <a:pt x="4275" y="2986"/>
                    <a:pt x="4312" y="2948"/>
                  </a:cubicBezTo>
                  <a:cubicBezTo>
                    <a:pt x="4351" y="2910"/>
                    <a:pt x="4826" y="3400"/>
                    <a:pt x="4827" y="3401"/>
                  </a:cubicBezTo>
                  <a:cubicBezTo>
                    <a:pt x="4940" y="3513"/>
                    <a:pt x="5124" y="3513"/>
                    <a:pt x="5238" y="3401"/>
                  </a:cubicBezTo>
                  <a:cubicBezTo>
                    <a:pt x="5350" y="3288"/>
                    <a:pt x="5350" y="3103"/>
                    <a:pt x="5238" y="2990"/>
                  </a:cubicBezTo>
                  <a:cubicBezTo>
                    <a:pt x="5236" y="2989"/>
                    <a:pt x="5234" y="2988"/>
                    <a:pt x="5233" y="29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4" name="îṥļiḋé"/>
            <p:cNvGrpSpPr/>
            <p:nvPr/>
          </p:nvGrpSpPr>
          <p:grpSpPr>
            <a:xfrm flipH="1">
              <a:off x="7030155" y="4696259"/>
              <a:ext cx="2978621" cy="1036402"/>
              <a:chOff x="1832868" y="3014792"/>
              <a:chExt cx="2123816" cy="1036402"/>
            </a:xfrm>
          </p:grpSpPr>
          <p:sp>
            <p:nvSpPr>
              <p:cNvPr id="31" name="íṥļíḑé"/>
              <p:cNvSpPr txBox="1"/>
              <p:nvPr/>
            </p:nvSpPr>
            <p:spPr bwMode="auto">
              <a:xfrm>
                <a:off x="1832868" y="3014792"/>
                <a:ext cx="2123816" cy="42908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b="1" dirty="0">
                    <a:cs typeface="+mn-ea"/>
                    <a:sym typeface="+mn-lt"/>
                  </a:rPr>
                  <a:t>04</a:t>
                </a:r>
                <a:r>
                  <a:rPr lang="en-US" altLang="zh-CN" b="1" dirty="0" smtClean="0">
                    <a:cs typeface="+mn-ea"/>
                    <a:sym typeface="+mn-lt"/>
                  </a:rPr>
                  <a:t>.</a:t>
                </a:r>
                <a:r>
                  <a:rPr lang="zh-CN" altLang="en-US" b="1" dirty="0" smtClean="0">
                    <a:cs typeface="+mn-ea"/>
                    <a:sym typeface="+mn-lt"/>
                  </a:rPr>
                  <a:t>输入标题</a:t>
                </a:r>
                <a:endParaRPr lang="en-US" altLang="zh-CN" b="1" dirty="0">
                  <a:cs typeface="+mn-ea"/>
                  <a:sym typeface="+mn-lt"/>
                </a:endParaRPr>
              </a:p>
            </p:txBody>
          </p:sp>
          <p:sp>
            <p:nvSpPr>
              <p:cNvPr id="32" name="îṩḷîḑê"/>
              <p:cNvSpPr/>
              <p:nvPr/>
            </p:nvSpPr>
            <p:spPr bwMode="auto">
              <a:xfrm>
                <a:off x="1832868" y="3443872"/>
                <a:ext cx="2123816" cy="60732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1100" dirty="0">
                    <a:cs typeface="+mn-ea"/>
                    <a:sym typeface="+mn-lt"/>
                  </a:rPr>
                  <a:t>Copy paste fonts. Choose the only option to retain text……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5" name="iṧḻídè"/>
            <p:cNvSpPr/>
            <p:nvPr/>
          </p:nvSpPr>
          <p:spPr>
            <a:xfrm flipH="1">
              <a:off x="9685386" y="4049481"/>
              <a:ext cx="646778" cy="64677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6" name="肘形连接符 15"/>
            <p:cNvCxnSpPr>
              <a:stCxn id="15" idx="4"/>
            </p:cNvCxnSpPr>
            <p:nvPr/>
          </p:nvCxnSpPr>
          <p:spPr>
            <a:xfrm rot="5400000">
              <a:off x="8335968" y="3452532"/>
              <a:ext cx="429080" cy="2916534"/>
            </a:xfrm>
            <a:prstGeom prst="bentConnector2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îslíḍe"/>
            <p:cNvSpPr/>
            <p:nvPr/>
          </p:nvSpPr>
          <p:spPr bwMode="auto">
            <a:xfrm>
              <a:off x="9846188" y="4230550"/>
              <a:ext cx="325174" cy="284640"/>
            </a:xfrm>
            <a:custGeom>
              <a:avLst/>
              <a:gdLst>
                <a:gd name="T0" fmla="*/ 215 w 406"/>
                <a:gd name="T1" fmla="*/ 162 h 356"/>
                <a:gd name="T2" fmla="*/ 157 w 406"/>
                <a:gd name="T3" fmla="*/ 102 h 356"/>
                <a:gd name="T4" fmla="*/ 19 w 406"/>
                <a:gd name="T5" fmla="*/ 242 h 356"/>
                <a:gd name="T6" fmla="*/ 0 w 406"/>
                <a:gd name="T7" fmla="*/ 224 h 356"/>
                <a:gd name="T8" fmla="*/ 157 w 406"/>
                <a:gd name="T9" fmla="*/ 64 h 356"/>
                <a:gd name="T10" fmla="*/ 216 w 406"/>
                <a:gd name="T11" fmla="*/ 124 h 356"/>
                <a:gd name="T12" fmla="*/ 315 w 406"/>
                <a:gd name="T13" fmla="*/ 28 h 356"/>
                <a:gd name="T14" fmla="*/ 287 w 406"/>
                <a:gd name="T15" fmla="*/ 0 h 356"/>
                <a:gd name="T16" fmla="*/ 362 w 406"/>
                <a:gd name="T17" fmla="*/ 0 h 356"/>
                <a:gd name="T18" fmla="*/ 362 w 406"/>
                <a:gd name="T19" fmla="*/ 74 h 356"/>
                <a:gd name="T20" fmla="*/ 334 w 406"/>
                <a:gd name="T21" fmla="*/ 47 h 356"/>
                <a:gd name="T22" fmla="*/ 215 w 406"/>
                <a:gd name="T23" fmla="*/ 162 h 356"/>
                <a:gd name="T24" fmla="*/ 66 w 406"/>
                <a:gd name="T25" fmla="*/ 356 h 356"/>
                <a:gd name="T26" fmla="*/ 156 w 406"/>
                <a:gd name="T27" fmla="*/ 356 h 356"/>
                <a:gd name="T28" fmla="*/ 156 w 406"/>
                <a:gd name="T29" fmla="*/ 230 h 356"/>
                <a:gd name="T30" fmla="*/ 66 w 406"/>
                <a:gd name="T31" fmla="*/ 230 h 356"/>
                <a:gd name="T32" fmla="*/ 66 w 406"/>
                <a:gd name="T33" fmla="*/ 356 h 356"/>
                <a:gd name="T34" fmla="*/ 191 w 406"/>
                <a:gd name="T35" fmla="*/ 356 h 356"/>
                <a:gd name="T36" fmla="*/ 281 w 406"/>
                <a:gd name="T37" fmla="*/ 356 h 356"/>
                <a:gd name="T38" fmla="*/ 281 w 406"/>
                <a:gd name="T39" fmla="*/ 190 h 356"/>
                <a:gd name="T40" fmla="*/ 191 w 406"/>
                <a:gd name="T41" fmla="*/ 190 h 356"/>
                <a:gd name="T42" fmla="*/ 191 w 406"/>
                <a:gd name="T43" fmla="*/ 356 h 356"/>
                <a:gd name="T44" fmla="*/ 316 w 406"/>
                <a:gd name="T45" fmla="*/ 106 h 356"/>
                <a:gd name="T46" fmla="*/ 316 w 406"/>
                <a:gd name="T47" fmla="*/ 356 h 356"/>
                <a:gd name="T48" fmla="*/ 406 w 406"/>
                <a:gd name="T49" fmla="*/ 356 h 356"/>
                <a:gd name="T50" fmla="*/ 406 w 406"/>
                <a:gd name="T51" fmla="*/ 106 h 356"/>
                <a:gd name="T52" fmla="*/ 316 w 406"/>
                <a:gd name="T53" fmla="*/ 10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6" h="356">
                  <a:moveTo>
                    <a:pt x="215" y="162"/>
                  </a:moveTo>
                  <a:lnTo>
                    <a:pt x="157" y="102"/>
                  </a:lnTo>
                  <a:lnTo>
                    <a:pt x="19" y="242"/>
                  </a:lnTo>
                  <a:lnTo>
                    <a:pt x="0" y="224"/>
                  </a:lnTo>
                  <a:lnTo>
                    <a:pt x="157" y="64"/>
                  </a:lnTo>
                  <a:lnTo>
                    <a:pt x="216" y="124"/>
                  </a:lnTo>
                  <a:lnTo>
                    <a:pt x="315" y="28"/>
                  </a:lnTo>
                  <a:lnTo>
                    <a:pt x="287" y="0"/>
                  </a:lnTo>
                  <a:lnTo>
                    <a:pt x="362" y="0"/>
                  </a:lnTo>
                  <a:lnTo>
                    <a:pt x="362" y="74"/>
                  </a:lnTo>
                  <a:lnTo>
                    <a:pt x="334" y="47"/>
                  </a:lnTo>
                  <a:lnTo>
                    <a:pt x="215" y="162"/>
                  </a:lnTo>
                  <a:close/>
                  <a:moveTo>
                    <a:pt x="66" y="356"/>
                  </a:moveTo>
                  <a:lnTo>
                    <a:pt x="156" y="356"/>
                  </a:lnTo>
                  <a:lnTo>
                    <a:pt x="156" y="230"/>
                  </a:lnTo>
                  <a:lnTo>
                    <a:pt x="66" y="230"/>
                  </a:lnTo>
                  <a:lnTo>
                    <a:pt x="66" y="356"/>
                  </a:lnTo>
                  <a:close/>
                  <a:moveTo>
                    <a:pt x="191" y="356"/>
                  </a:moveTo>
                  <a:lnTo>
                    <a:pt x="281" y="356"/>
                  </a:lnTo>
                  <a:lnTo>
                    <a:pt x="281" y="190"/>
                  </a:lnTo>
                  <a:lnTo>
                    <a:pt x="191" y="190"/>
                  </a:lnTo>
                  <a:lnTo>
                    <a:pt x="191" y="356"/>
                  </a:lnTo>
                  <a:close/>
                  <a:moveTo>
                    <a:pt x="316" y="106"/>
                  </a:moveTo>
                  <a:lnTo>
                    <a:pt x="316" y="356"/>
                  </a:lnTo>
                  <a:lnTo>
                    <a:pt x="406" y="356"/>
                  </a:lnTo>
                  <a:lnTo>
                    <a:pt x="406" y="106"/>
                  </a:lnTo>
                  <a:lnTo>
                    <a:pt x="316" y="1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8" name="îślíḍe"/>
            <p:cNvGrpSpPr/>
            <p:nvPr/>
          </p:nvGrpSpPr>
          <p:grpSpPr>
            <a:xfrm>
              <a:off x="2183225" y="1544439"/>
              <a:ext cx="2978621" cy="1036402"/>
              <a:chOff x="1832868" y="3014792"/>
              <a:chExt cx="2123816" cy="1036402"/>
            </a:xfrm>
          </p:grpSpPr>
          <p:sp>
            <p:nvSpPr>
              <p:cNvPr id="29" name="í$lïdé"/>
              <p:cNvSpPr txBox="1"/>
              <p:nvPr/>
            </p:nvSpPr>
            <p:spPr bwMode="auto">
              <a:xfrm>
                <a:off x="1832868" y="3014792"/>
                <a:ext cx="2123816" cy="42908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b="1" dirty="0">
                    <a:cs typeface="+mn-ea"/>
                    <a:sym typeface="+mn-lt"/>
                  </a:rPr>
                  <a:t>01</a:t>
                </a:r>
                <a:r>
                  <a:rPr lang="en-US" altLang="zh-CN" b="1" dirty="0" smtClean="0">
                    <a:cs typeface="+mn-ea"/>
                    <a:sym typeface="+mn-lt"/>
                  </a:rPr>
                  <a:t>.</a:t>
                </a:r>
                <a:r>
                  <a:rPr lang="zh-CN" altLang="en-US" b="1" dirty="0" smtClean="0">
                    <a:cs typeface="+mn-ea"/>
                    <a:sym typeface="+mn-lt"/>
                  </a:rPr>
                  <a:t>输入标题</a:t>
                </a:r>
                <a:endParaRPr lang="en-US" altLang="zh-CN" b="1" dirty="0">
                  <a:cs typeface="+mn-ea"/>
                  <a:sym typeface="+mn-lt"/>
                </a:endParaRPr>
              </a:p>
            </p:txBody>
          </p:sp>
          <p:sp>
            <p:nvSpPr>
              <p:cNvPr id="30" name="ïṣḷiḋê"/>
              <p:cNvSpPr/>
              <p:nvPr/>
            </p:nvSpPr>
            <p:spPr bwMode="auto">
              <a:xfrm>
                <a:off x="1832868" y="3443872"/>
                <a:ext cx="2123816" cy="60732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1100" dirty="0">
                    <a:cs typeface="+mn-ea"/>
                    <a:sym typeface="+mn-lt"/>
                  </a:rPr>
                  <a:t>Copy paste fonts. Choose the only option to retain text……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îṣļîḑè"/>
            <p:cNvGrpSpPr/>
            <p:nvPr/>
          </p:nvGrpSpPr>
          <p:grpSpPr>
            <a:xfrm>
              <a:off x="1859837" y="2580841"/>
              <a:ext cx="646778" cy="646778"/>
              <a:chOff x="4681207" y="1996834"/>
              <a:chExt cx="646778" cy="646778"/>
            </a:xfrm>
          </p:grpSpPr>
          <p:sp>
            <p:nvSpPr>
              <p:cNvPr id="27" name="ïŝḻïdê"/>
              <p:cNvSpPr/>
              <p:nvPr/>
            </p:nvSpPr>
            <p:spPr>
              <a:xfrm>
                <a:off x="4681207" y="1996834"/>
                <a:ext cx="646778" cy="64677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íşļïḑè"/>
              <p:cNvSpPr/>
              <p:nvPr/>
            </p:nvSpPr>
            <p:spPr bwMode="auto">
              <a:xfrm>
                <a:off x="4837231" y="2166604"/>
                <a:ext cx="334730" cy="307238"/>
              </a:xfrm>
              <a:custGeom>
                <a:avLst/>
                <a:gdLst>
                  <a:gd name="connsiteX0" fmla="*/ 93434 w 608426"/>
                  <a:gd name="connsiteY0" fmla="*/ 245427 h 558455"/>
                  <a:gd name="connsiteX1" fmla="*/ 105418 w 608426"/>
                  <a:gd name="connsiteY1" fmla="*/ 251565 h 558455"/>
                  <a:gd name="connsiteX2" fmla="*/ 184086 w 608426"/>
                  <a:gd name="connsiteY2" fmla="*/ 358669 h 558455"/>
                  <a:gd name="connsiteX3" fmla="*/ 185315 w 608426"/>
                  <a:gd name="connsiteY3" fmla="*/ 374167 h 558455"/>
                  <a:gd name="connsiteX4" fmla="*/ 172101 w 608426"/>
                  <a:gd name="connsiteY4" fmla="*/ 382300 h 558455"/>
                  <a:gd name="connsiteX5" fmla="*/ 139835 w 608426"/>
                  <a:gd name="connsiteY5" fmla="*/ 382300 h 558455"/>
                  <a:gd name="connsiteX6" fmla="*/ 139835 w 608426"/>
                  <a:gd name="connsiteY6" fmla="*/ 543571 h 558455"/>
                  <a:gd name="connsiteX7" fmla="*/ 124931 w 608426"/>
                  <a:gd name="connsiteY7" fmla="*/ 558455 h 558455"/>
                  <a:gd name="connsiteX8" fmla="*/ 61936 w 608426"/>
                  <a:gd name="connsiteY8" fmla="*/ 558455 h 558455"/>
                  <a:gd name="connsiteX9" fmla="*/ 47186 w 608426"/>
                  <a:gd name="connsiteY9" fmla="*/ 543571 h 558455"/>
                  <a:gd name="connsiteX10" fmla="*/ 47186 w 608426"/>
                  <a:gd name="connsiteY10" fmla="*/ 382300 h 558455"/>
                  <a:gd name="connsiteX11" fmla="*/ 14766 w 608426"/>
                  <a:gd name="connsiteY11" fmla="*/ 382300 h 558455"/>
                  <a:gd name="connsiteX12" fmla="*/ 1552 w 608426"/>
                  <a:gd name="connsiteY12" fmla="*/ 374167 h 558455"/>
                  <a:gd name="connsiteX13" fmla="*/ 2935 w 608426"/>
                  <a:gd name="connsiteY13" fmla="*/ 358669 h 558455"/>
                  <a:gd name="connsiteX14" fmla="*/ 81603 w 608426"/>
                  <a:gd name="connsiteY14" fmla="*/ 251565 h 558455"/>
                  <a:gd name="connsiteX15" fmla="*/ 93434 w 608426"/>
                  <a:gd name="connsiteY15" fmla="*/ 245427 h 558455"/>
                  <a:gd name="connsiteX16" fmla="*/ 259204 w 608426"/>
                  <a:gd name="connsiteY16" fmla="*/ 157855 h 558455"/>
                  <a:gd name="connsiteX17" fmla="*/ 271035 w 608426"/>
                  <a:gd name="connsiteY17" fmla="*/ 163839 h 558455"/>
                  <a:gd name="connsiteX18" fmla="*/ 349703 w 608426"/>
                  <a:gd name="connsiteY18" fmla="*/ 271085 h 558455"/>
                  <a:gd name="connsiteX19" fmla="*/ 351086 w 608426"/>
                  <a:gd name="connsiteY19" fmla="*/ 286581 h 558455"/>
                  <a:gd name="connsiteX20" fmla="*/ 337872 w 608426"/>
                  <a:gd name="connsiteY20" fmla="*/ 294559 h 558455"/>
                  <a:gd name="connsiteX21" fmla="*/ 305452 w 608426"/>
                  <a:gd name="connsiteY21" fmla="*/ 294559 h 558455"/>
                  <a:gd name="connsiteX22" fmla="*/ 305452 w 608426"/>
                  <a:gd name="connsiteY22" fmla="*/ 543572 h 558455"/>
                  <a:gd name="connsiteX23" fmla="*/ 290702 w 608426"/>
                  <a:gd name="connsiteY23" fmla="*/ 558455 h 558455"/>
                  <a:gd name="connsiteX24" fmla="*/ 227707 w 608426"/>
                  <a:gd name="connsiteY24" fmla="*/ 558455 h 558455"/>
                  <a:gd name="connsiteX25" fmla="*/ 212803 w 608426"/>
                  <a:gd name="connsiteY25" fmla="*/ 543572 h 558455"/>
                  <a:gd name="connsiteX26" fmla="*/ 212803 w 608426"/>
                  <a:gd name="connsiteY26" fmla="*/ 294559 h 558455"/>
                  <a:gd name="connsiteX27" fmla="*/ 180537 w 608426"/>
                  <a:gd name="connsiteY27" fmla="*/ 294559 h 558455"/>
                  <a:gd name="connsiteX28" fmla="*/ 167323 w 608426"/>
                  <a:gd name="connsiteY28" fmla="*/ 286581 h 558455"/>
                  <a:gd name="connsiteX29" fmla="*/ 168552 w 608426"/>
                  <a:gd name="connsiteY29" fmla="*/ 271085 h 558455"/>
                  <a:gd name="connsiteX30" fmla="*/ 247220 w 608426"/>
                  <a:gd name="connsiteY30" fmla="*/ 163839 h 558455"/>
                  <a:gd name="connsiteX31" fmla="*/ 259204 w 608426"/>
                  <a:gd name="connsiteY31" fmla="*/ 157855 h 558455"/>
                  <a:gd name="connsiteX32" fmla="*/ 446012 w 608426"/>
                  <a:gd name="connsiteY32" fmla="*/ 156011 h 558455"/>
                  <a:gd name="connsiteX33" fmla="*/ 451390 w 608426"/>
                  <a:gd name="connsiteY33" fmla="*/ 159693 h 558455"/>
                  <a:gd name="connsiteX34" fmla="*/ 490572 w 608426"/>
                  <a:gd name="connsiteY34" fmla="*/ 267094 h 558455"/>
                  <a:gd name="connsiteX35" fmla="*/ 503787 w 608426"/>
                  <a:gd name="connsiteY35" fmla="*/ 267094 h 558455"/>
                  <a:gd name="connsiteX36" fmla="*/ 542969 w 608426"/>
                  <a:gd name="connsiteY36" fmla="*/ 159693 h 558455"/>
                  <a:gd name="connsiteX37" fmla="*/ 550191 w 608426"/>
                  <a:gd name="connsiteY37" fmla="*/ 156165 h 558455"/>
                  <a:gd name="connsiteX38" fmla="*/ 568783 w 608426"/>
                  <a:gd name="connsiteY38" fmla="*/ 161841 h 558455"/>
                  <a:gd name="connsiteX39" fmla="*/ 568937 w 608426"/>
                  <a:gd name="connsiteY39" fmla="*/ 161995 h 558455"/>
                  <a:gd name="connsiteX40" fmla="*/ 608426 w 608426"/>
                  <a:gd name="connsiteY40" fmla="*/ 216462 h 558455"/>
                  <a:gd name="connsiteX41" fmla="*/ 608426 w 608426"/>
                  <a:gd name="connsiteY41" fmla="*/ 330306 h 558455"/>
                  <a:gd name="connsiteX42" fmla="*/ 607504 w 608426"/>
                  <a:gd name="connsiteY42" fmla="*/ 333375 h 558455"/>
                  <a:gd name="connsiteX43" fmla="*/ 566632 w 608426"/>
                  <a:gd name="connsiteY43" fmla="*/ 395514 h 558455"/>
                  <a:gd name="connsiteX44" fmla="*/ 566632 w 608426"/>
                  <a:gd name="connsiteY44" fmla="*/ 552625 h 558455"/>
                  <a:gd name="connsiteX45" fmla="*/ 560793 w 608426"/>
                  <a:gd name="connsiteY45" fmla="*/ 558455 h 558455"/>
                  <a:gd name="connsiteX46" fmla="*/ 433566 w 608426"/>
                  <a:gd name="connsiteY46" fmla="*/ 558455 h 558455"/>
                  <a:gd name="connsiteX47" fmla="*/ 427727 w 608426"/>
                  <a:gd name="connsiteY47" fmla="*/ 552625 h 558455"/>
                  <a:gd name="connsiteX48" fmla="*/ 427727 w 608426"/>
                  <a:gd name="connsiteY48" fmla="*/ 395514 h 558455"/>
                  <a:gd name="connsiteX49" fmla="*/ 386855 w 608426"/>
                  <a:gd name="connsiteY49" fmla="*/ 333375 h 558455"/>
                  <a:gd name="connsiteX50" fmla="*/ 385933 w 608426"/>
                  <a:gd name="connsiteY50" fmla="*/ 330306 h 558455"/>
                  <a:gd name="connsiteX51" fmla="*/ 385933 w 608426"/>
                  <a:gd name="connsiteY51" fmla="*/ 216769 h 558455"/>
                  <a:gd name="connsiteX52" fmla="*/ 425730 w 608426"/>
                  <a:gd name="connsiteY52" fmla="*/ 161841 h 558455"/>
                  <a:gd name="connsiteX53" fmla="*/ 446012 w 608426"/>
                  <a:gd name="connsiteY53" fmla="*/ 156011 h 558455"/>
                  <a:gd name="connsiteX54" fmla="*/ 487387 w 608426"/>
                  <a:gd name="connsiteY54" fmla="*/ 148470 h 558455"/>
                  <a:gd name="connsiteX55" fmla="*/ 507184 w 608426"/>
                  <a:gd name="connsiteY55" fmla="*/ 148470 h 558455"/>
                  <a:gd name="connsiteX56" fmla="*/ 514244 w 608426"/>
                  <a:gd name="connsiteY56" fmla="*/ 151386 h 558455"/>
                  <a:gd name="connsiteX57" fmla="*/ 515472 w 608426"/>
                  <a:gd name="connsiteY57" fmla="*/ 162281 h 558455"/>
                  <a:gd name="connsiteX58" fmla="*/ 504882 w 608426"/>
                  <a:gd name="connsiteY58" fmla="*/ 178239 h 558455"/>
                  <a:gd name="connsiteX59" fmla="*/ 509793 w 608426"/>
                  <a:gd name="connsiteY59" fmla="*/ 220131 h 558455"/>
                  <a:gd name="connsiteX60" fmla="*/ 499971 w 608426"/>
                  <a:gd name="connsiteY60" fmla="*/ 246064 h 558455"/>
                  <a:gd name="connsiteX61" fmla="*/ 494446 w 608426"/>
                  <a:gd name="connsiteY61" fmla="*/ 246064 h 558455"/>
                  <a:gd name="connsiteX62" fmla="*/ 484624 w 608426"/>
                  <a:gd name="connsiteY62" fmla="*/ 220131 h 558455"/>
                  <a:gd name="connsiteX63" fmla="*/ 489689 w 608426"/>
                  <a:gd name="connsiteY63" fmla="*/ 178239 h 558455"/>
                  <a:gd name="connsiteX64" fmla="*/ 478946 w 608426"/>
                  <a:gd name="connsiteY64" fmla="*/ 162281 h 558455"/>
                  <a:gd name="connsiteX65" fmla="*/ 480173 w 608426"/>
                  <a:gd name="connsiteY65" fmla="*/ 151386 h 558455"/>
                  <a:gd name="connsiteX66" fmla="*/ 487387 w 608426"/>
                  <a:gd name="connsiteY66" fmla="*/ 148470 h 558455"/>
                  <a:gd name="connsiteX67" fmla="*/ 497215 w 608426"/>
                  <a:gd name="connsiteY67" fmla="*/ 0 h 558455"/>
                  <a:gd name="connsiteX68" fmla="*/ 562488 w 608426"/>
                  <a:gd name="connsiteY68" fmla="*/ 65203 h 558455"/>
                  <a:gd name="connsiteX69" fmla="*/ 497215 w 608426"/>
                  <a:gd name="connsiteY69" fmla="*/ 130406 h 558455"/>
                  <a:gd name="connsiteX70" fmla="*/ 431942 w 608426"/>
                  <a:gd name="connsiteY70" fmla="*/ 65203 h 558455"/>
                  <a:gd name="connsiteX71" fmla="*/ 497215 w 608426"/>
                  <a:gd name="connsiteY71" fmla="*/ 0 h 558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608426" h="558455">
                    <a:moveTo>
                      <a:pt x="93434" y="245427"/>
                    </a:moveTo>
                    <a:cubicBezTo>
                      <a:pt x="98197" y="245427"/>
                      <a:pt x="102653" y="247729"/>
                      <a:pt x="105418" y="251565"/>
                    </a:cubicBezTo>
                    <a:lnTo>
                      <a:pt x="184086" y="358669"/>
                    </a:lnTo>
                    <a:cubicBezTo>
                      <a:pt x="187312" y="363273"/>
                      <a:pt x="187927" y="369257"/>
                      <a:pt x="185315" y="374167"/>
                    </a:cubicBezTo>
                    <a:cubicBezTo>
                      <a:pt x="182857" y="379078"/>
                      <a:pt x="177786" y="382300"/>
                      <a:pt x="172101" y="382300"/>
                    </a:cubicBezTo>
                    <a:lnTo>
                      <a:pt x="139835" y="382300"/>
                    </a:lnTo>
                    <a:lnTo>
                      <a:pt x="139835" y="543571"/>
                    </a:lnTo>
                    <a:cubicBezTo>
                      <a:pt x="139835" y="551703"/>
                      <a:pt x="133228" y="558455"/>
                      <a:pt x="124931" y="558455"/>
                    </a:cubicBezTo>
                    <a:lnTo>
                      <a:pt x="61936" y="558455"/>
                    </a:lnTo>
                    <a:cubicBezTo>
                      <a:pt x="53793" y="558455"/>
                      <a:pt x="47186" y="551703"/>
                      <a:pt x="47186" y="543571"/>
                    </a:cubicBezTo>
                    <a:lnTo>
                      <a:pt x="47186" y="382300"/>
                    </a:lnTo>
                    <a:lnTo>
                      <a:pt x="14766" y="382300"/>
                    </a:lnTo>
                    <a:cubicBezTo>
                      <a:pt x="9235" y="382300"/>
                      <a:pt x="4164" y="379078"/>
                      <a:pt x="1552" y="374167"/>
                    </a:cubicBezTo>
                    <a:cubicBezTo>
                      <a:pt x="-906" y="369257"/>
                      <a:pt x="-445" y="363273"/>
                      <a:pt x="2935" y="358669"/>
                    </a:cubicBezTo>
                    <a:lnTo>
                      <a:pt x="81603" y="251565"/>
                    </a:lnTo>
                    <a:cubicBezTo>
                      <a:pt x="84368" y="247729"/>
                      <a:pt x="88824" y="245427"/>
                      <a:pt x="93434" y="245427"/>
                    </a:cubicBezTo>
                    <a:close/>
                    <a:moveTo>
                      <a:pt x="259204" y="157855"/>
                    </a:moveTo>
                    <a:cubicBezTo>
                      <a:pt x="263814" y="157855"/>
                      <a:pt x="268270" y="160156"/>
                      <a:pt x="271035" y="163839"/>
                    </a:cubicBezTo>
                    <a:lnTo>
                      <a:pt x="349703" y="271085"/>
                    </a:lnTo>
                    <a:cubicBezTo>
                      <a:pt x="353083" y="275534"/>
                      <a:pt x="353544" y="281518"/>
                      <a:pt x="351086" y="286581"/>
                    </a:cubicBezTo>
                    <a:cubicBezTo>
                      <a:pt x="348474" y="291491"/>
                      <a:pt x="343403" y="294559"/>
                      <a:pt x="337872" y="294559"/>
                    </a:cubicBezTo>
                    <a:lnTo>
                      <a:pt x="305452" y="294559"/>
                    </a:lnTo>
                    <a:lnTo>
                      <a:pt x="305452" y="543572"/>
                    </a:lnTo>
                    <a:cubicBezTo>
                      <a:pt x="305452" y="551704"/>
                      <a:pt x="298845" y="558455"/>
                      <a:pt x="290702" y="558455"/>
                    </a:cubicBezTo>
                    <a:lnTo>
                      <a:pt x="227707" y="558455"/>
                    </a:lnTo>
                    <a:cubicBezTo>
                      <a:pt x="219410" y="558455"/>
                      <a:pt x="212803" y="551704"/>
                      <a:pt x="212803" y="543572"/>
                    </a:cubicBezTo>
                    <a:lnTo>
                      <a:pt x="212803" y="294559"/>
                    </a:lnTo>
                    <a:lnTo>
                      <a:pt x="180537" y="294559"/>
                    </a:lnTo>
                    <a:cubicBezTo>
                      <a:pt x="174852" y="294559"/>
                      <a:pt x="169781" y="291491"/>
                      <a:pt x="167323" y="286581"/>
                    </a:cubicBezTo>
                    <a:cubicBezTo>
                      <a:pt x="164711" y="281518"/>
                      <a:pt x="165326" y="275534"/>
                      <a:pt x="168552" y="271085"/>
                    </a:cubicBezTo>
                    <a:lnTo>
                      <a:pt x="247220" y="163839"/>
                    </a:lnTo>
                    <a:cubicBezTo>
                      <a:pt x="249985" y="160156"/>
                      <a:pt x="254441" y="157855"/>
                      <a:pt x="259204" y="157855"/>
                    </a:cubicBezTo>
                    <a:close/>
                    <a:moveTo>
                      <a:pt x="446012" y="156011"/>
                    </a:moveTo>
                    <a:cubicBezTo>
                      <a:pt x="448317" y="156011"/>
                      <a:pt x="450468" y="157392"/>
                      <a:pt x="451390" y="159693"/>
                    </a:cubicBezTo>
                    <a:lnTo>
                      <a:pt x="490572" y="267094"/>
                    </a:lnTo>
                    <a:cubicBezTo>
                      <a:pt x="492877" y="273231"/>
                      <a:pt x="501636" y="273231"/>
                      <a:pt x="503787" y="267094"/>
                    </a:cubicBezTo>
                    <a:lnTo>
                      <a:pt x="542969" y="159693"/>
                    </a:lnTo>
                    <a:cubicBezTo>
                      <a:pt x="544044" y="156778"/>
                      <a:pt x="547271" y="155244"/>
                      <a:pt x="550191" y="156165"/>
                    </a:cubicBezTo>
                    <a:lnTo>
                      <a:pt x="568783" y="161841"/>
                    </a:lnTo>
                    <a:lnTo>
                      <a:pt x="568937" y="161995"/>
                    </a:lnTo>
                    <a:cubicBezTo>
                      <a:pt x="592446" y="169666"/>
                      <a:pt x="608426" y="191607"/>
                      <a:pt x="608426" y="216462"/>
                    </a:cubicBezTo>
                    <a:lnTo>
                      <a:pt x="608426" y="330306"/>
                    </a:lnTo>
                    <a:cubicBezTo>
                      <a:pt x="608426" y="331380"/>
                      <a:pt x="608119" y="332454"/>
                      <a:pt x="607504" y="333375"/>
                    </a:cubicBezTo>
                    <a:lnTo>
                      <a:pt x="566632" y="395514"/>
                    </a:lnTo>
                    <a:lnTo>
                      <a:pt x="566632" y="552625"/>
                    </a:lnTo>
                    <a:cubicBezTo>
                      <a:pt x="566632" y="555847"/>
                      <a:pt x="564020" y="558455"/>
                      <a:pt x="560793" y="558455"/>
                    </a:cubicBezTo>
                    <a:lnTo>
                      <a:pt x="433566" y="558455"/>
                    </a:lnTo>
                    <a:cubicBezTo>
                      <a:pt x="430339" y="558455"/>
                      <a:pt x="427727" y="555847"/>
                      <a:pt x="427727" y="552625"/>
                    </a:cubicBezTo>
                    <a:lnTo>
                      <a:pt x="427727" y="395514"/>
                    </a:lnTo>
                    <a:lnTo>
                      <a:pt x="386855" y="333375"/>
                    </a:lnTo>
                    <a:cubicBezTo>
                      <a:pt x="386240" y="332454"/>
                      <a:pt x="385933" y="331380"/>
                      <a:pt x="385933" y="330306"/>
                    </a:cubicBezTo>
                    <a:lnTo>
                      <a:pt x="385933" y="216769"/>
                    </a:lnTo>
                    <a:cubicBezTo>
                      <a:pt x="385933" y="191760"/>
                      <a:pt x="401913" y="169820"/>
                      <a:pt x="425730" y="161841"/>
                    </a:cubicBezTo>
                    <a:cubicBezTo>
                      <a:pt x="425730" y="161841"/>
                      <a:pt x="445398" y="156011"/>
                      <a:pt x="446012" y="156011"/>
                    </a:cubicBezTo>
                    <a:close/>
                    <a:moveTo>
                      <a:pt x="487387" y="148470"/>
                    </a:moveTo>
                    <a:lnTo>
                      <a:pt x="507184" y="148470"/>
                    </a:lnTo>
                    <a:cubicBezTo>
                      <a:pt x="509793" y="148470"/>
                      <a:pt x="512402" y="149544"/>
                      <a:pt x="514244" y="151386"/>
                    </a:cubicBezTo>
                    <a:cubicBezTo>
                      <a:pt x="517007" y="154455"/>
                      <a:pt x="517467" y="158905"/>
                      <a:pt x="515472" y="162281"/>
                    </a:cubicBezTo>
                    <a:lnTo>
                      <a:pt x="504882" y="178239"/>
                    </a:lnTo>
                    <a:lnTo>
                      <a:pt x="509793" y="220131"/>
                    </a:lnTo>
                    <a:lnTo>
                      <a:pt x="499971" y="246064"/>
                    </a:lnTo>
                    <a:cubicBezTo>
                      <a:pt x="499050" y="248673"/>
                      <a:pt x="495367" y="248673"/>
                      <a:pt x="494446" y="246064"/>
                    </a:cubicBezTo>
                    <a:lnTo>
                      <a:pt x="484624" y="220131"/>
                    </a:lnTo>
                    <a:lnTo>
                      <a:pt x="489689" y="178239"/>
                    </a:lnTo>
                    <a:lnTo>
                      <a:pt x="478946" y="162281"/>
                    </a:lnTo>
                    <a:cubicBezTo>
                      <a:pt x="477104" y="158905"/>
                      <a:pt x="477411" y="154455"/>
                      <a:pt x="480173" y="151386"/>
                    </a:cubicBezTo>
                    <a:cubicBezTo>
                      <a:pt x="482015" y="149544"/>
                      <a:pt x="484624" y="148470"/>
                      <a:pt x="487387" y="148470"/>
                    </a:cubicBezTo>
                    <a:close/>
                    <a:moveTo>
                      <a:pt x="497215" y="0"/>
                    </a:moveTo>
                    <a:cubicBezTo>
                      <a:pt x="533264" y="0"/>
                      <a:pt x="562488" y="29192"/>
                      <a:pt x="562488" y="65203"/>
                    </a:cubicBezTo>
                    <a:cubicBezTo>
                      <a:pt x="562488" y="101214"/>
                      <a:pt x="533264" y="130406"/>
                      <a:pt x="497215" y="130406"/>
                    </a:cubicBezTo>
                    <a:cubicBezTo>
                      <a:pt x="461166" y="130406"/>
                      <a:pt x="431942" y="101214"/>
                      <a:pt x="431942" y="65203"/>
                    </a:cubicBezTo>
                    <a:cubicBezTo>
                      <a:pt x="431942" y="29192"/>
                      <a:pt x="461166" y="0"/>
                      <a:pt x="4972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92500" lnSpcReduction="20000"/>
              </a:bodyPr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cxnSp>
          <p:nvCxnSpPr>
            <p:cNvPr id="20" name="肘形连接符 19"/>
            <p:cNvCxnSpPr/>
            <p:nvPr/>
          </p:nvCxnSpPr>
          <p:spPr>
            <a:xfrm rot="5400000" flipH="1" flipV="1">
              <a:off x="3337832" y="818913"/>
              <a:ext cx="607322" cy="2916534"/>
            </a:xfrm>
            <a:prstGeom prst="bentConnector2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îṡlîḑé"/>
            <p:cNvGrpSpPr/>
            <p:nvPr/>
          </p:nvGrpSpPr>
          <p:grpSpPr>
            <a:xfrm>
              <a:off x="2183225" y="4696259"/>
              <a:ext cx="2978621" cy="1036402"/>
              <a:chOff x="1832868" y="3014792"/>
              <a:chExt cx="2123816" cy="1036402"/>
            </a:xfrm>
          </p:grpSpPr>
          <p:sp>
            <p:nvSpPr>
              <p:cNvPr id="25" name="íṥ1îḍè"/>
              <p:cNvSpPr txBox="1"/>
              <p:nvPr/>
            </p:nvSpPr>
            <p:spPr bwMode="auto">
              <a:xfrm>
                <a:off x="1832868" y="3014792"/>
                <a:ext cx="2123816" cy="42908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b="1" dirty="0">
                    <a:cs typeface="+mn-ea"/>
                    <a:sym typeface="+mn-lt"/>
                  </a:rPr>
                  <a:t>03</a:t>
                </a:r>
                <a:r>
                  <a:rPr lang="en-US" altLang="zh-CN" b="1" dirty="0" smtClean="0">
                    <a:cs typeface="+mn-ea"/>
                    <a:sym typeface="+mn-lt"/>
                  </a:rPr>
                  <a:t>.</a:t>
                </a:r>
                <a:r>
                  <a:rPr lang="zh-CN" altLang="en-US" b="1" dirty="0" smtClean="0">
                    <a:cs typeface="+mn-ea"/>
                    <a:sym typeface="+mn-lt"/>
                  </a:rPr>
                  <a:t>输入标题</a:t>
                </a:r>
                <a:endParaRPr lang="en-US" altLang="zh-CN" b="1" dirty="0">
                  <a:cs typeface="+mn-ea"/>
                  <a:sym typeface="+mn-lt"/>
                </a:endParaRPr>
              </a:p>
            </p:txBody>
          </p:sp>
          <p:sp>
            <p:nvSpPr>
              <p:cNvPr id="26" name="îs1ídè"/>
              <p:cNvSpPr/>
              <p:nvPr/>
            </p:nvSpPr>
            <p:spPr bwMode="auto">
              <a:xfrm>
                <a:off x="1832868" y="3443872"/>
                <a:ext cx="2123816" cy="60732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1100" dirty="0">
                    <a:cs typeface="+mn-ea"/>
                    <a:sym typeface="+mn-lt"/>
                  </a:rPr>
                  <a:t>Copy paste fonts. Choose the only option to retain text……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</p:grpSp>
        <p:sp>
          <p:nvSpPr>
            <p:cNvPr id="22" name="íṧliḓe"/>
            <p:cNvSpPr/>
            <p:nvPr/>
          </p:nvSpPr>
          <p:spPr>
            <a:xfrm>
              <a:off x="1859837" y="4049481"/>
              <a:ext cx="646778" cy="6467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23" name="肘形连接符 22"/>
            <p:cNvCxnSpPr>
              <a:stCxn id="22" idx="4"/>
            </p:cNvCxnSpPr>
            <p:nvPr/>
          </p:nvCxnSpPr>
          <p:spPr>
            <a:xfrm rot="16200000" flipH="1">
              <a:off x="3426953" y="3452532"/>
              <a:ext cx="429080" cy="2916534"/>
            </a:xfrm>
            <a:prstGeom prst="bentConnector2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iSļiḍè"/>
            <p:cNvSpPr/>
            <p:nvPr/>
          </p:nvSpPr>
          <p:spPr bwMode="auto">
            <a:xfrm>
              <a:off x="2033616" y="4223486"/>
              <a:ext cx="299220" cy="298768"/>
            </a:xfrm>
            <a:custGeom>
              <a:avLst/>
              <a:gdLst>
                <a:gd name="connsiteX0" fmla="*/ 402120 w 607639"/>
                <a:gd name="connsiteY0" fmla="*/ 85874 h 606722"/>
                <a:gd name="connsiteX1" fmla="*/ 607639 w 607639"/>
                <a:gd name="connsiteY1" fmla="*/ 342965 h 606722"/>
                <a:gd name="connsiteX2" fmla="*/ 343375 w 607639"/>
                <a:gd name="connsiteY2" fmla="*/ 606722 h 606722"/>
                <a:gd name="connsiteX3" fmla="*/ 85965 w 607639"/>
                <a:gd name="connsiteY3" fmla="*/ 401529 h 606722"/>
                <a:gd name="connsiteX4" fmla="*/ 91128 w 607639"/>
                <a:gd name="connsiteY4" fmla="*/ 379223 h 606722"/>
                <a:gd name="connsiteX5" fmla="*/ 111777 w 607639"/>
                <a:gd name="connsiteY5" fmla="*/ 369270 h 606722"/>
                <a:gd name="connsiteX6" fmla="*/ 369811 w 607639"/>
                <a:gd name="connsiteY6" fmla="*/ 369270 h 606722"/>
                <a:gd name="connsiteX7" fmla="*/ 369811 w 607639"/>
                <a:gd name="connsiteY7" fmla="*/ 111645 h 606722"/>
                <a:gd name="connsiteX8" fmla="*/ 379779 w 607639"/>
                <a:gd name="connsiteY8" fmla="*/ 91028 h 606722"/>
                <a:gd name="connsiteX9" fmla="*/ 402120 w 607639"/>
                <a:gd name="connsiteY9" fmla="*/ 85874 h 606722"/>
                <a:gd name="connsiteX10" fmla="*/ 290615 w 607639"/>
                <a:gd name="connsiteY10" fmla="*/ 0 h 606722"/>
                <a:gd name="connsiteX11" fmla="*/ 317051 w 607639"/>
                <a:gd name="connsiteY11" fmla="*/ 26394 h 606722"/>
                <a:gd name="connsiteX12" fmla="*/ 317051 w 607639"/>
                <a:gd name="connsiteY12" fmla="*/ 290163 h 606722"/>
                <a:gd name="connsiteX13" fmla="*/ 290615 w 607639"/>
                <a:gd name="connsiteY13" fmla="*/ 316557 h 606722"/>
                <a:gd name="connsiteX14" fmla="*/ 26436 w 607639"/>
                <a:gd name="connsiteY14" fmla="*/ 316557 h 606722"/>
                <a:gd name="connsiteX15" fmla="*/ 0 w 607639"/>
                <a:gd name="connsiteY15" fmla="*/ 290163 h 606722"/>
                <a:gd name="connsiteX16" fmla="*/ 290615 w 607639"/>
                <a:gd name="connsiteY16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7639" h="606722">
                  <a:moveTo>
                    <a:pt x="402120" y="85874"/>
                  </a:moveTo>
                  <a:cubicBezTo>
                    <a:pt x="523082" y="113333"/>
                    <a:pt x="607639" y="218996"/>
                    <a:pt x="607639" y="342965"/>
                  </a:cubicBezTo>
                  <a:cubicBezTo>
                    <a:pt x="607639" y="488352"/>
                    <a:pt x="489081" y="606722"/>
                    <a:pt x="343375" y="606722"/>
                  </a:cubicBezTo>
                  <a:cubicBezTo>
                    <a:pt x="219388" y="606722"/>
                    <a:pt x="113469" y="522299"/>
                    <a:pt x="85965" y="401529"/>
                  </a:cubicBezTo>
                  <a:cubicBezTo>
                    <a:pt x="84185" y="393708"/>
                    <a:pt x="86054" y="385533"/>
                    <a:pt x="91128" y="379223"/>
                  </a:cubicBezTo>
                  <a:cubicBezTo>
                    <a:pt x="96112" y="373002"/>
                    <a:pt x="103767" y="369270"/>
                    <a:pt x="111777" y="369270"/>
                  </a:cubicBezTo>
                  <a:lnTo>
                    <a:pt x="369811" y="369270"/>
                  </a:lnTo>
                  <a:lnTo>
                    <a:pt x="369811" y="111645"/>
                  </a:lnTo>
                  <a:cubicBezTo>
                    <a:pt x="369811" y="103647"/>
                    <a:pt x="373549" y="96004"/>
                    <a:pt x="379779" y="91028"/>
                  </a:cubicBezTo>
                  <a:cubicBezTo>
                    <a:pt x="386099" y="86051"/>
                    <a:pt x="394377" y="84185"/>
                    <a:pt x="402120" y="85874"/>
                  </a:cubicBezTo>
                  <a:close/>
                  <a:moveTo>
                    <a:pt x="290615" y="0"/>
                  </a:moveTo>
                  <a:cubicBezTo>
                    <a:pt x="305213" y="0"/>
                    <a:pt x="317051" y="11820"/>
                    <a:pt x="317051" y="26394"/>
                  </a:cubicBezTo>
                  <a:lnTo>
                    <a:pt x="317051" y="290163"/>
                  </a:lnTo>
                  <a:cubicBezTo>
                    <a:pt x="317051" y="304737"/>
                    <a:pt x="305213" y="316557"/>
                    <a:pt x="290615" y="316557"/>
                  </a:cubicBezTo>
                  <a:lnTo>
                    <a:pt x="26436" y="316557"/>
                  </a:lnTo>
                  <a:cubicBezTo>
                    <a:pt x="11838" y="316557"/>
                    <a:pt x="0" y="304737"/>
                    <a:pt x="0" y="290163"/>
                  </a:cubicBezTo>
                  <a:cubicBezTo>
                    <a:pt x="0" y="130196"/>
                    <a:pt x="130399" y="0"/>
                    <a:pt x="2906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14960" y="223520"/>
            <a:ext cx="11663680" cy="6421120"/>
            <a:chOff x="314960" y="223520"/>
            <a:chExt cx="11663680" cy="6421120"/>
          </a:xfrm>
        </p:grpSpPr>
        <p:sp>
          <p:nvSpPr>
            <p:cNvPr id="2" name="矩形 1"/>
            <p:cNvSpPr/>
            <p:nvPr/>
          </p:nvSpPr>
          <p:spPr>
            <a:xfrm>
              <a:off x="314960" y="223520"/>
              <a:ext cx="11572240" cy="642112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905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8656320" y="223520"/>
              <a:ext cx="3322320" cy="64211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964565" y="893499"/>
              <a:ext cx="4008756" cy="4834423"/>
              <a:chOff x="964565" y="531549"/>
              <a:chExt cx="4008756" cy="4834423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964565" y="531549"/>
                <a:ext cx="1930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spc="600" dirty="0" smtClean="0">
                    <a:solidFill>
                      <a:schemeClr val="accent2"/>
                    </a:solidFill>
                    <a:cs typeface="+mn-ea"/>
                    <a:sym typeface="+mn-lt"/>
                  </a:rPr>
                  <a:t>03</a:t>
                </a:r>
                <a:endParaRPr lang="zh-CN" altLang="en-US" sz="8800" b="1" spc="600" dirty="0">
                  <a:solidFill>
                    <a:schemeClr val="accent2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964565" y="1970872"/>
                <a:ext cx="2651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b="1" spc="1200" dirty="0" smtClean="0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139700" dist="38100" dir="2700000" algn="tl" rotWithShape="0">
                        <a:prstClr val="black">
                          <a:alpha val="27000"/>
                        </a:prstClr>
                      </a:outerShdw>
                    </a:effectLst>
                    <a:cs typeface="+mn-ea"/>
                    <a:sym typeface="+mn-lt"/>
                  </a:rPr>
                  <a:t>输入标题</a:t>
                </a:r>
                <a:endParaRPr lang="zh-CN" altLang="en-US" sz="3600" b="1" spc="1200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139700" dist="38100" dir="2700000" algn="tl" rotWithShape="0">
                      <a:prstClr val="black">
                        <a:alpha val="27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965200" y="2984252"/>
                <a:ext cx="2519679" cy="573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100" b="1" spc="600" dirty="0" smtClean="0">
                    <a:solidFill>
                      <a:schemeClr val="accent2">
                        <a:lumMod val="75000"/>
                      </a:schemeClr>
                    </a:solidFill>
                    <a:cs typeface="+mn-ea"/>
                    <a:sym typeface="+mn-lt"/>
                  </a:rPr>
                  <a:t>ADD YOUR TITLE ADD YOUR TITLE</a:t>
                </a:r>
                <a:endParaRPr lang="zh-CN" altLang="en-US" sz="1100" b="1" spc="600" dirty="0" smtClean="0">
                  <a:solidFill>
                    <a:schemeClr val="accent2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1127125" y="2833832"/>
                <a:ext cx="2387600" cy="45719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965200" y="3884125"/>
                <a:ext cx="4008121" cy="557399"/>
                <a:chOff x="1061720" y="3884125"/>
                <a:chExt cx="4008121" cy="557399"/>
              </a:xfrm>
            </p:grpSpPr>
            <p:sp>
              <p:nvSpPr>
                <p:cNvPr id="14" name="iSlide"/>
                <p:cNvSpPr/>
                <p:nvPr/>
              </p:nvSpPr>
              <p:spPr bwMode="auto">
                <a:xfrm>
                  <a:off x="1757819" y="3884125"/>
                  <a:ext cx="3312022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t" anchorCtr="0">
                  <a:norm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altLang="zh-CN" sz="1100" spc="300" dirty="0">
                      <a:cs typeface="+mn-ea"/>
                      <a:sym typeface="+mn-lt"/>
                    </a:rPr>
                    <a:t>Copy paste fonts. Choose the only option to retain text.</a:t>
                  </a:r>
                  <a:endParaRPr lang="en-US" altLang="zh-CN" sz="1100" spc="3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išḻïďe"/>
                <p:cNvSpPr/>
                <p:nvPr/>
              </p:nvSpPr>
              <p:spPr bwMode="auto">
                <a:xfrm>
                  <a:off x="1061720" y="3980138"/>
                  <a:ext cx="461080" cy="365375"/>
                </a:xfrm>
                <a:custGeom>
                  <a:avLst/>
                  <a:gdLst>
                    <a:gd name="connsiteX0" fmla="*/ 511657 w 606157"/>
                    <a:gd name="connsiteY0" fmla="*/ 343654 h 480339"/>
                    <a:gd name="connsiteX1" fmla="*/ 521432 w 606157"/>
                    <a:gd name="connsiteY1" fmla="*/ 353421 h 480339"/>
                    <a:gd name="connsiteX2" fmla="*/ 521432 w 606157"/>
                    <a:gd name="connsiteY2" fmla="*/ 376178 h 480339"/>
                    <a:gd name="connsiteX3" fmla="*/ 544305 w 606157"/>
                    <a:gd name="connsiteY3" fmla="*/ 376178 h 480339"/>
                    <a:gd name="connsiteX4" fmla="*/ 554080 w 606157"/>
                    <a:gd name="connsiteY4" fmla="*/ 385945 h 480339"/>
                    <a:gd name="connsiteX5" fmla="*/ 544305 w 606157"/>
                    <a:gd name="connsiteY5" fmla="*/ 395712 h 480339"/>
                    <a:gd name="connsiteX6" fmla="*/ 521432 w 606157"/>
                    <a:gd name="connsiteY6" fmla="*/ 395712 h 480339"/>
                    <a:gd name="connsiteX7" fmla="*/ 521432 w 606157"/>
                    <a:gd name="connsiteY7" fmla="*/ 418566 h 480339"/>
                    <a:gd name="connsiteX8" fmla="*/ 511657 w 606157"/>
                    <a:gd name="connsiteY8" fmla="*/ 428333 h 480339"/>
                    <a:gd name="connsiteX9" fmla="*/ 501882 w 606157"/>
                    <a:gd name="connsiteY9" fmla="*/ 418566 h 480339"/>
                    <a:gd name="connsiteX10" fmla="*/ 501882 w 606157"/>
                    <a:gd name="connsiteY10" fmla="*/ 395712 h 480339"/>
                    <a:gd name="connsiteX11" fmla="*/ 479106 w 606157"/>
                    <a:gd name="connsiteY11" fmla="*/ 395712 h 480339"/>
                    <a:gd name="connsiteX12" fmla="*/ 469331 w 606157"/>
                    <a:gd name="connsiteY12" fmla="*/ 385945 h 480339"/>
                    <a:gd name="connsiteX13" fmla="*/ 479106 w 606157"/>
                    <a:gd name="connsiteY13" fmla="*/ 376178 h 480339"/>
                    <a:gd name="connsiteX14" fmla="*/ 501882 w 606157"/>
                    <a:gd name="connsiteY14" fmla="*/ 376178 h 480339"/>
                    <a:gd name="connsiteX15" fmla="*/ 501882 w 606157"/>
                    <a:gd name="connsiteY15" fmla="*/ 353421 h 480339"/>
                    <a:gd name="connsiteX16" fmla="*/ 511657 w 606157"/>
                    <a:gd name="connsiteY16" fmla="*/ 343654 h 480339"/>
                    <a:gd name="connsiteX17" fmla="*/ 511621 w 606157"/>
                    <a:gd name="connsiteY17" fmla="*/ 311170 h 480339"/>
                    <a:gd name="connsiteX18" fmla="*/ 436735 w 606157"/>
                    <a:gd name="connsiteY18" fmla="*/ 385944 h 480339"/>
                    <a:gd name="connsiteX19" fmla="*/ 511621 w 606157"/>
                    <a:gd name="connsiteY19" fmla="*/ 460816 h 480339"/>
                    <a:gd name="connsiteX20" fmla="*/ 586605 w 606157"/>
                    <a:gd name="connsiteY20" fmla="*/ 385944 h 480339"/>
                    <a:gd name="connsiteX21" fmla="*/ 511621 w 606157"/>
                    <a:gd name="connsiteY21" fmla="*/ 311170 h 480339"/>
                    <a:gd name="connsiteX22" fmla="*/ 511621 w 606157"/>
                    <a:gd name="connsiteY22" fmla="*/ 291647 h 480339"/>
                    <a:gd name="connsiteX23" fmla="*/ 606157 w 606157"/>
                    <a:gd name="connsiteY23" fmla="*/ 385944 h 480339"/>
                    <a:gd name="connsiteX24" fmla="*/ 511621 w 606157"/>
                    <a:gd name="connsiteY24" fmla="*/ 480339 h 480339"/>
                    <a:gd name="connsiteX25" fmla="*/ 417183 w 606157"/>
                    <a:gd name="connsiteY25" fmla="*/ 385944 h 480339"/>
                    <a:gd name="connsiteX26" fmla="*/ 511621 w 606157"/>
                    <a:gd name="connsiteY26" fmla="*/ 291647 h 480339"/>
                    <a:gd name="connsiteX27" fmla="*/ 368279 w 606157"/>
                    <a:gd name="connsiteY27" fmla="*/ 200476 h 480339"/>
                    <a:gd name="connsiteX28" fmla="*/ 489505 w 606157"/>
                    <a:gd name="connsiteY28" fmla="*/ 259991 h 480339"/>
                    <a:gd name="connsiteX29" fmla="*/ 487746 w 606157"/>
                    <a:gd name="connsiteY29" fmla="*/ 273650 h 480339"/>
                    <a:gd name="connsiteX30" fmla="*/ 481782 w 606157"/>
                    <a:gd name="connsiteY30" fmla="*/ 275699 h 480339"/>
                    <a:gd name="connsiteX31" fmla="*/ 474059 w 606157"/>
                    <a:gd name="connsiteY31" fmla="*/ 271894 h 480339"/>
                    <a:gd name="connsiteX32" fmla="*/ 368279 w 606157"/>
                    <a:gd name="connsiteY32" fmla="*/ 219989 h 480339"/>
                    <a:gd name="connsiteX33" fmla="*/ 293588 w 606157"/>
                    <a:gd name="connsiteY33" fmla="*/ 242819 h 480339"/>
                    <a:gd name="connsiteX34" fmla="*/ 279999 w 606157"/>
                    <a:gd name="connsiteY34" fmla="*/ 240185 h 480339"/>
                    <a:gd name="connsiteX35" fmla="*/ 282639 w 606157"/>
                    <a:gd name="connsiteY35" fmla="*/ 226623 h 480339"/>
                    <a:gd name="connsiteX36" fmla="*/ 368279 w 606157"/>
                    <a:gd name="connsiteY36" fmla="*/ 200476 h 480339"/>
                    <a:gd name="connsiteX37" fmla="*/ 153211 w 606157"/>
                    <a:gd name="connsiteY37" fmla="*/ 200476 h 480339"/>
                    <a:gd name="connsiteX38" fmla="*/ 306325 w 606157"/>
                    <a:gd name="connsiteY38" fmla="*/ 353439 h 480339"/>
                    <a:gd name="connsiteX39" fmla="*/ 296547 w 606157"/>
                    <a:gd name="connsiteY39" fmla="*/ 363200 h 480339"/>
                    <a:gd name="connsiteX40" fmla="*/ 286770 w 606157"/>
                    <a:gd name="connsiteY40" fmla="*/ 353439 h 480339"/>
                    <a:gd name="connsiteX41" fmla="*/ 153211 w 606157"/>
                    <a:gd name="connsiteY41" fmla="*/ 219999 h 480339"/>
                    <a:gd name="connsiteX42" fmla="*/ 19554 w 606157"/>
                    <a:gd name="connsiteY42" fmla="*/ 353439 h 480339"/>
                    <a:gd name="connsiteX43" fmla="*/ 9777 w 606157"/>
                    <a:gd name="connsiteY43" fmla="*/ 363200 h 480339"/>
                    <a:gd name="connsiteX44" fmla="*/ 0 w 606157"/>
                    <a:gd name="connsiteY44" fmla="*/ 353439 h 480339"/>
                    <a:gd name="connsiteX45" fmla="*/ 153211 w 606157"/>
                    <a:gd name="connsiteY45" fmla="*/ 200476 h 480339"/>
                    <a:gd name="connsiteX46" fmla="*/ 368295 w 606157"/>
                    <a:gd name="connsiteY46" fmla="*/ 19531 h 480339"/>
                    <a:gd name="connsiteX47" fmla="*/ 306326 w 606157"/>
                    <a:gd name="connsiteY47" fmla="*/ 81348 h 480339"/>
                    <a:gd name="connsiteX48" fmla="*/ 368295 w 606157"/>
                    <a:gd name="connsiteY48" fmla="*/ 143262 h 480339"/>
                    <a:gd name="connsiteX49" fmla="*/ 430165 w 606157"/>
                    <a:gd name="connsiteY49" fmla="*/ 81348 h 480339"/>
                    <a:gd name="connsiteX50" fmla="*/ 368295 w 606157"/>
                    <a:gd name="connsiteY50" fmla="*/ 19531 h 480339"/>
                    <a:gd name="connsiteX51" fmla="*/ 153211 w 606157"/>
                    <a:gd name="connsiteY51" fmla="*/ 19531 h 480339"/>
                    <a:gd name="connsiteX52" fmla="*/ 91242 w 606157"/>
                    <a:gd name="connsiteY52" fmla="*/ 81348 h 480339"/>
                    <a:gd name="connsiteX53" fmla="*/ 153211 w 606157"/>
                    <a:gd name="connsiteY53" fmla="*/ 143262 h 480339"/>
                    <a:gd name="connsiteX54" fmla="*/ 215081 w 606157"/>
                    <a:gd name="connsiteY54" fmla="*/ 81348 h 480339"/>
                    <a:gd name="connsiteX55" fmla="*/ 153211 w 606157"/>
                    <a:gd name="connsiteY55" fmla="*/ 19531 h 480339"/>
                    <a:gd name="connsiteX56" fmla="*/ 368295 w 606157"/>
                    <a:gd name="connsiteY56" fmla="*/ 0 h 480339"/>
                    <a:gd name="connsiteX57" fmla="*/ 449714 w 606157"/>
                    <a:gd name="connsiteY57" fmla="*/ 81348 h 480339"/>
                    <a:gd name="connsiteX58" fmla="*/ 368295 w 606157"/>
                    <a:gd name="connsiteY58" fmla="*/ 162794 h 480339"/>
                    <a:gd name="connsiteX59" fmla="*/ 286778 w 606157"/>
                    <a:gd name="connsiteY59" fmla="*/ 81348 h 480339"/>
                    <a:gd name="connsiteX60" fmla="*/ 368295 w 606157"/>
                    <a:gd name="connsiteY60" fmla="*/ 0 h 480339"/>
                    <a:gd name="connsiteX61" fmla="*/ 153211 w 606157"/>
                    <a:gd name="connsiteY61" fmla="*/ 0 h 480339"/>
                    <a:gd name="connsiteX62" fmla="*/ 234630 w 606157"/>
                    <a:gd name="connsiteY62" fmla="*/ 81348 h 480339"/>
                    <a:gd name="connsiteX63" fmla="*/ 153211 w 606157"/>
                    <a:gd name="connsiteY63" fmla="*/ 162794 h 480339"/>
                    <a:gd name="connsiteX64" fmla="*/ 71694 w 606157"/>
                    <a:gd name="connsiteY64" fmla="*/ 81348 h 480339"/>
                    <a:gd name="connsiteX65" fmla="*/ 153211 w 606157"/>
                    <a:gd name="connsiteY65" fmla="*/ 0 h 480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606157" h="480339">
                      <a:moveTo>
                        <a:pt x="511657" y="343654"/>
                      </a:moveTo>
                      <a:cubicBezTo>
                        <a:pt x="517131" y="343654"/>
                        <a:pt x="521432" y="348049"/>
                        <a:pt x="521432" y="353421"/>
                      </a:cubicBezTo>
                      <a:lnTo>
                        <a:pt x="521432" y="376178"/>
                      </a:lnTo>
                      <a:lnTo>
                        <a:pt x="544305" y="376178"/>
                      </a:lnTo>
                      <a:cubicBezTo>
                        <a:pt x="549682" y="376178"/>
                        <a:pt x="554080" y="380573"/>
                        <a:pt x="554080" y="385945"/>
                      </a:cubicBezTo>
                      <a:cubicBezTo>
                        <a:pt x="554080" y="391414"/>
                        <a:pt x="549682" y="395712"/>
                        <a:pt x="544305" y="395712"/>
                      </a:cubicBezTo>
                      <a:lnTo>
                        <a:pt x="521432" y="395712"/>
                      </a:lnTo>
                      <a:lnTo>
                        <a:pt x="521432" y="418566"/>
                      </a:lnTo>
                      <a:cubicBezTo>
                        <a:pt x="521432" y="423938"/>
                        <a:pt x="517131" y="428333"/>
                        <a:pt x="511657" y="428333"/>
                      </a:cubicBezTo>
                      <a:cubicBezTo>
                        <a:pt x="506281" y="428333"/>
                        <a:pt x="501882" y="423938"/>
                        <a:pt x="501882" y="418566"/>
                      </a:cubicBezTo>
                      <a:lnTo>
                        <a:pt x="501882" y="395712"/>
                      </a:lnTo>
                      <a:lnTo>
                        <a:pt x="479106" y="395712"/>
                      </a:lnTo>
                      <a:cubicBezTo>
                        <a:pt x="473730" y="395712"/>
                        <a:pt x="469331" y="391414"/>
                        <a:pt x="469331" y="385945"/>
                      </a:cubicBezTo>
                      <a:cubicBezTo>
                        <a:pt x="469331" y="380573"/>
                        <a:pt x="473730" y="376178"/>
                        <a:pt x="479106" y="376178"/>
                      </a:cubicBezTo>
                      <a:lnTo>
                        <a:pt x="501882" y="376178"/>
                      </a:lnTo>
                      <a:lnTo>
                        <a:pt x="501882" y="353421"/>
                      </a:lnTo>
                      <a:cubicBezTo>
                        <a:pt x="501882" y="348049"/>
                        <a:pt x="506281" y="343654"/>
                        <a:pt x="511657" y="343654"/>
                      </a:cubicBezTo>
                      <a:close/>
                      <a:moveTo>
                        <a:pt x="511621" y="311170"/>
                      </a:moveTo>
                      <a:cubicBezTo>
                        <a:pt x="470366" y="311170"/>
                        <a:pt x="436735" y="344750"/>
                        <a:pt x="436735" y="385944"/>
                      </a:cubicBezTo>
                      <a:cubicBezTo>
                        <a:pt x="436735" y="427236"/>
                        <a:pt x="470366" y="460816"/>
                        <a:pt x="511621" y="460816"/>
                      </a:cubicBezTo>
                      <a:cubicBezTo>
                        <a:pt x="552975" y="460816"/>
                        <a:pt x="586605" y="427236"/>
                        <a:pt x="586605" y="385944"/>
                      </a:cubicBezTo>
                      <a:cubicBezTo>
                        <a:pt x="586605" y="344750"/>
                        <a:pt x="552975" y="311170"/>
                        <a:pt x="511621" y="311170"/>
                      </a:cubicBezTo>
                      <a:close/>
                      <a:moveTo>
                        <a:pt x="511621" y="291647"/>
                      </a:moveTo>
                      <a:cubicBezTo>
                        <a:pt x="563729" y="291647"/>
                        <a:pt x="606157" y="333915"/>
                        <a:pt x="606157" y="385944"/>
                      </a:cubicBezTo>
                      <a:cubicBezTo>
                        <a:pt x="606157" y="437974"/>
                        <a:pt x="563729" y="480339"/>
                        <a:pt x="511621" y="480339"/>
                      </a:cubicBezTo>
                      <a:cubicBezTo>
                        <a:pt x="459514" y="480339"/>
                        <a:pt x="417183" y="437974"/>
                        <a:pt x="417183" y="385944"/>
                      </a:cubicBezTo>
                      <a:cubicBezTo>
                        <a:pt x="417183" y="333915"/>
                        <a:pt x="459514" y="291647"/>
                        <a:pt x="511621" y="291647"/>
                      </a:cubicBezTo>
                      <a:close/>
                      <a:moveTo>
                        <a:pt x="368279" y="200476"/>
                      </a:moveTo>
                      <a:cubicBezTo>
                        <a:pt x="416085" y="200476"/>
                        <a:pt x="460274" y="222135"/>
                        <a:pt x="489505" y="259991"/>
                      </a:cubicBezTo>
                      <a:cubicBezTo>
                        <a:pt x="492829" y="264284"/>
                        <a:pt x="492047" y="270333"/>
                        <a:pt x="487746" y="273650"/>
                      </a:cubicBezTo>
                      <a:cubicBezTo>
                        <a:pt x="485986" y="275016"/>
                        <a:pt x="483835" y="275699"/>
                        <a:pt x="481782" y="275699"/>
                      </a:cubicBezTo>
                      <a:cubicBezTo>
                        <a:pt x="478849" y="275699"/>
                        <a:pt x="475916" y="274430"/>
                        <a:pt x="474059" y="271894"/>
                      </a:cubicBezTo>
                      <a:cubicBezTo>
                        <a:pt x="448542" y="238917"/>
                        <a:pt x="409926" y="219989"/>
                        <a:pt x="368279" y="219989"/>
                      </a:cubicBezTo>
                      <a:cubicBezTo>
                        <a:pt x="341492" y="219989"/>
                        <a:pt x="315683" y="227892"/>
                        <a:pt x="293588" y="242819"/>
                      </a:cubicBezTo>
                      <a:cubicBezTo>
                        <a:pt x="289091" y="245844"/>
                        <a:pt x="283030" y="244673"/>
                        <a:pt x="279999" y="240185"/>
                      </a:cubicBezTo>
                      <a:cubicBezTo>
                        <a:pt x="276969" y="235697"/>
                        <a:pt x="278142" y="229648"/>
                        <a:pt x="282639" y="226623"/>
                      </a:cubicBezTo>
                      <a:cubicBezTo>
                        <a:pt x="307960" y="209549"/>
                        <a:pt x="337582" y="200476"/>
                        <a:pt x="368279" y="200476"/>
                      </a:cubicBezTo>
                      <a:close/>
                      <a:moveTo>
                        <a:pt x="153211" y="200476"/>
                      </a:moveTo>
                      <a:cubicBezTo>
                        <a:pt x="237688" y="200476"/>
                        <a:pt x="306325" y="269099"/>
                        <a:pt x="306325" y="353439"/>
                      </a:cubicBezTo>
                      <a:cubicBezTo>
                        <a:pt x="306325" y="358808"/>
                        <a:pt x="302023" y="363200"/>
                        <a:pt x="296547" y="363200"/>
                      </a:cubicBezTo>
                      <a:cubicBezTo>
                        <a:pt x="291170" y="363200"/>
                        <a:pt x="286770" y="358808"/>
                        <a:pt x="286770" y="353439"/>
                      </a:cubicBezTo>
                      <a:cubicBezTo>
                        <a:pt x="286770" y="279837"/>
                        <a:pt x="226835" y="219999"/>
                        <a:pt x="153211" y="219999"/>
                      </a:cubicBezTo>
                      <a:cubicBezTo>
                        <a:pt x="79490" y="219999"/>
                        <a:pt x="19554" y="279837"/>
                        <a:pt x="19554" y="353439"/>
                      </a:cubicBezTo>
                      <a:cubicBezTo>
                        <a:pt x="19554" y="358808"/>
                        <a:pt x="15155" y="363200"/>
                        <a:pt x="9777" y="363200"/>
                      </a:cubicBezTo>
                      <a:cubicBezTo>
                        <a:pt x="4400" y="363200"/>
                        <a:pt x="0" y="358808"/>
                        <a:pt x="0" y="353439"/>
                      </a:cubicBezTo>
                      <a:cubicBezTo>
                        <a:pt x="0" y="269099"/>
                        <a:pt x="68735" y="200476"/>
                        <a:pt x="153211" y="200476"/>
                      </a:cubicBezTo>
                      <a:close/>
                      <a:moveTo>
                        <a:pt x="368295" y="19531"/>
                      </a:moveTo>
                      <a:cubicBezTo>
                        <a:pt x="334085" y="19531"/>
                        <a:pt x="306326" y="47266"/>
                        <a:pt x="306326" y="81348"/>
                      </a:cubicBezTo>
                      <a:cubicBezTo>
                        <a:pt x="306326" y="115528"/>
                        <a:pt x="334085" y="143262"/>
                        <a:pt x="368295" y="143262"/>
                      </a:cubicBezTo>
                      <a:cubicBezTo>
                        <a:pt x="402407" y="143262"/>
                        <a:pt x="430165" y="115528"/>
                        <a:pt x="430165" y="81348"/>
                      </a:cubicBezTo>
                      <a:cubicBezTo>
                        <a:pt x="430165" y="47266"/>
                        <a:pt x="402407" y="19531"/>
                        <a:pt x="368295" y="19531"/>
                      </a:cubicBezTo>
                      <a:close/>
                      <a:moveTo>
                        <a:pt x="153211" y="19531"/>
                      </a:moveTo>
                      <a:cubicBezTo>
                        <a:pt x="119001" y="19531"/>
                        <a:pt x="91242" y="47266"/>
                        <a:pt x="91242" y="81348"/>
                      </a:cubicBezTo>
                      <a:cubicBezTo>
                        <a:pt x="91242" y="115528"/>
                        <a:pt x="119001" y="143262"/>
                        <a:pt x="153211" y="143262"/>
                      </a:cubicBezTo>
                      <a:cubicBezTo>
                        <a:pt x="187323" y="143262"/>
                        <a:pt x="215081" y="115528"/>
                        <a:pt x="215081" y="81348"/>
                      </a:cubicBezTo>
                      <a:cubicBezTo>
                        <a:pt x="215081" y="47266"/>
                        <a:pt x="187323" y="19531"/>
                        <a:pt x="153211" y="19531"/>
                      </a:cubicBezTo>
                      <a:close/>
                      <a:moveTo>
                        <a:pt x="368295" y="0"/>
                      </a:moveTo>
                      <a:cubicBezTo>
                        <a:pt x="413158" y="0"/>
                        <a:pt x="449714" y="36523"/>
                        <a:pt x="449714" y="81348"/>
                      </a:cubicBezTo>
                      <a:cubicBezTo>
                        <a:pt x="449714" y="126270"/>
                        <a:pt x="413158" y="162794"/>
                        <a:pt x="368295" y="162794"/>
                      </a:cubicBezTo>
                      <a:cubicBezTo>
                        <a:pt x="323333" y="162794"/>
                        <a:pt x="286778" y="126270"/>
                        <a:pt x="286778" y="81348"/>
                      </a:cubicBezTo>
                      <a:cubicBezTo>
                        <a:pt x="286778" y="36523"/>
                        <a:pt x="323333" y="0"/>
                        <a:pt x="368295" y="0"/>
                      </a:cubicBezTo>
                      <a:close/>
                      <a:moveTo>
                        <a:pt x="153211" y="0"/>
                      </a:moveTo>
                      <a:cubicBezTo>
                        <a:pt x="198074" y="0"/>
                        <a:pt x="234630" y="36523"/>
                        <a:pt x="234630" y="81348"/>
                      </a:cubicBezTo>
                      <a:cubicBezTo>
                        <a:pt x="234630" y="126270"/>
                        <a:pt x="198074" y="162794"/>
                        <a:pt x="153211" y="162794"/>
                      </a:cubicBezTo>
                      <a:cubicBezTo>
                        <a:pt x="108249" y="162794"/>
                        <a:pt x="71694" y="126270"/>
                        <a:pt x="71694" y="81348"/>
                      </a:cubicBezTo>
                      <a:cubicBezTo>
                        <a:pt x="71694" y="36523"/>
                        <a:pt x="108249" y="0"/>
                        <a:pt x="1532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965200" y="4808573"/>
                <a:ext cx="4008121" cy="557399"/>
                <a:chOff x="1061720" y="3884125"/>
                <a:chExt cx="4008121" cy="557399"/>
              </a:xfrm>
            </p:grpSpPr>
            <p:sp>
              <p:nvSpPr>
                <p:cNvPr id="12" name="iSlide"/>
                <p:cNvSpPr/>
                <p:nvPr/>
              </p:nvSpPr>
              <p:spPr bwMode="auto">
                <a:xfrm>
                  <a:off x="1757819" y="3884125"/>
                  <a:ext cx="3312022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t" anchorCtr="0">
                  <a:norm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altLang="zh-CN" sz="1100" spc="300" dirty="0">
                      <a:cs typeface="+mn-ea"/>
                      <a:sym typeface="+mn-lt"/>
                    </a:rPr>
                    <a:t>Copy paste fonts. Choose the only option to retain text.</a:t>
                  </a:r>
                  <a:endParaRPr lang="en-US" altLang="zh-CN" sz="1100" spc="3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išḻïďe"/>
                <p:cNvSpPr/>
                <p:nvPr/>
              </p:nvSpPr>
              <p:spPr bwMode="auto">
                <a:xfrm>
                  <a:off x="1061720" y="3980138"/>
                  <a:ext cx="461080" cy="365375"/>
                </a:xfrm>
                <a:custGeom>
                  <a:avLst/>
                  <a:gdLst>
                    <a:gd name="connsiteX0" fmla="*/ 511657 w 606157"/>
                    <a:gd name="connsiteY0" fmla="*/ 343654 h 480339"/>
                    <a:gd name="connsiteX1" fmla="*/ 521432 w 606157"/>
                    <a:gd name="connsiteY1" fmla="*/ 353421 h 480339"/>
                    <a:gd name="connsiteX2" fmla="*/ 521432 w 606157"/>
                    <a:gd name="connsiteY2" fmla="*/ 376178 h 480339"/>
                    <a:gd name="connsiteX3" fmla="*/ 544305 w 606157"/>
                    <a:gd name="connsiteY3" fmla="*/ 376178 h 480339"/>
                    <a:gd name="connsiteX4" fmla="*/ 554080 w 606157"/>
                    <a:gd name="connsiteY4" fmla="*/ 385945 h 480339"/>
                    <a:gd name="connsiteX5" fmla="*/ 544305 w 606157"/>
                    <a:gd name="connsiteY5" fmla="*/ 395712 h 480339"/>
                    <a:gd name="connsiteX6" fmla="*/ 521432 w 606157"/>
                    <a:gd name="connsiteY6" fmla="*/ 395712 h 480339"/>
                    <a:gd name="connsiteX7" fmla="*/ 521432 w 606157"/>
                    <a:gd name="connsiteY7" fmla="*/ 418566 h 480339"/>
                    <a:gd name="connsiteX8" fmla="*/ 511657 w 606157"/>
                    <a:gd name="connsiteY8" fmla="*/ 428333 h 480339"/>
                    <a:gd name="connsiteX9" fmla="*/ 501882 w 606157"/>
                    <a:gd name="connsiteY9" fmla="*/ 418566 h 480339"/>
                    <a:gd name="connsiteX10" fmla="*/ 501882 w 606157"/>
                    <a:gd name="connsiteY10" fmla="*/ 395712 h 480339"/>
                    <a:gd name="connsiteX11" fmla="*/ 479106 w 606157"/>
                    <a:gd name="connsiteY11" fmla="*/ 395712 h 480339"/>
                    <a:gd name="connsiteX12" fmla="*/ 469331 w 606157"/>
                    <a:gd name="connsiteY12" fmla="*/ 385945 h 480339"/>
                    <a:gd name="connsiteX13" fmla="*/ 479106 w 606157"/>
                    <a:gd name="connsiteY13" fmla="*/ 376178 h 480339"/>
                    <a:gd name="connsiteX14" fmla="*/ 501882 w 606157"/>
                    <a:gd name="connsiteY14" fmla="*/ 376178 h 480339"/>
                    <a:gd name="connsiteX15" fmla="*/ 501882 w 606157"/>
                    <a:gd name="connsiteY15" fmla="*/ 353421 h 480339"/>
                    <a:gd name="connsiteX16" fmla="*/ 511657 w 606157"/>
                    <a:gd name="connsiteY16" fmla="*/ 343654 h 480339"/>
                    <a:gd name="connsiteX17" fmla="*/ 511621 w 606157"/>
                    <a:gd name="connsiteY17" fmla="*/ 311170 h 480339"/>
                    <a:gd name="connsiteX18" fmla="*/ 436735 w 606157"/>
                    <a:gd name="connsiteY18" fmla="*/ 385944 h 480339"/>
                    <a:gd name="connsiteX19" fmla="*/ 511621 w 606157"/>
                    <a:gd name="connsiteY19" fmla="*/ 460816 h 480339"/>
                    <a:gd name="connsiteX20" fmla="*/ 586605 w 606157"/>
                    <a:gd name="connsiteY20" fmla="*/ 385944 h 480339"/>
                    <a:gd name="connsiteX21" fmla="*/ 511621 w 606157"/>
                    <a:gd name="connsiteY21" fmla="*/ 311170 h 480339"/>
                    <a:gd name="connsiteX22" fmla="*/ 511621 w 606157"/>
                    <a:gd name="connsiteY22" fmla="*/ 291647 h 480339"/>
                    <a:gd name="connsiteX23" fmla="*/ 606157 w 606157"/>
                    <a:gd name="connsiteY23" fmla="*/ 385944 h 480339"/>
                    <a:gd name="connsiteX24" fmla="*/ 511621 w 606157"/>
                    <a:gd name="connsiteY24" fmla="*/ 480339 h 480339"/>
                    <a:gd name="connsiteX25" fmla="*/ 417183 w 606157"/>
                    <a:gd name="connsiteY25" fmla="*/ 385944 h 480339"/>
                    <a:gd name="connsiteX26" fmla="*/ 511621 w 606157"/>
                    <a:gd name="connsiteY26" fmla="*/ 291647 h 480339"/>
                    <a:gd name="connsiteX27" fmla="*/ 368279 w 606157"/>
                    <a:gd name="connsiteY27" fmla="*/ 200476 h 480339"/>
                    <a:gd name="connsiteX28" fmla="*/ 489505 w 606157"/>
                    <a:gd name="connsiteY28" fmla="*/ 259991 h 480339"/>
                    <a:gd name="connsiteX29" fmla="*/ 487746 w 606157"/>
                    <a:gd name="connsiteY29" fmla="*/ 273650 h 480339"/>
                    <a:gd name="connsiteX30" fmla="*/ 481782 w 606157"/>
                    <a:gd name="connsiteY30" fmla="*/ 275699 h 480339"/>
                    <a:gd name="connsiteX31" fmla="*/ 474059 w 606157"/>
                    <a:gd name="connsiteY31" fmla="*/ 271894 h 480339"/>
                    <a:gd name="connsiteX32" fmla="*/ 368279 w 606157"/>
                    <a:gd name="connsiteY32" fmla="*/ 219989 h 480339"/>
                    <a:gd name="connsiteX33" fmla="*/ 293588 w 606157"/>
                    <a:gd name="connsiteY33" fmla="*/ 242819 h 480339"/>
                    <a:gd name="connsiteX34" fmla="*/ 279999 w 606157"/>
                    <a:gd name="connsiteY34" fmla="*/ 240185 h 480339"/>
                    <a:gd name="connsiteX35" fmla="*/ 282639 w 606157"/>
                    <a:gd name="connsiteY35" fmla="*/ 226623 h 480339"/>
                    <a:gd name="connsiteX36" fmla="*/ 368279 w 606157"/>
                    <a:gd name="connsiteY36" fmla="*/ 200476 h 480339"/>
                    <a:gd name="connsiteX37" fmla="*/ 153211 w 606157"/>
                    <a:gd name="connsiteY37" fmla="*/ 200476 h 480339"/>
                    <a:gd name="connsiteX38" fmla="*/ 306325 w 606157"/>
                    <a:gd name="connsiteY38" fmla="*/ 353439 h 480339"/>
                    <a:gd name="connsiteX39" fmla="*/ 296547 w 606157"/>
                    <a:gd name="connsiteY39" fmla="*/ 363200 h 480339"/>
                    <a:gd name="connsiteX40" fmla="*/ 286770 w 606157"/>
                    <a:gd name="connsiteY40" fmla="*/ 353439 h 480339"/>
                    <a:gd name="connsiteX41" fmla="*/ 153211 w 606157"/>
                    <a:gd name="connsiteY41" fmla="*/ 219999 h 480339"/>
                    <a:gd name="connsiteX42" fmla="*/ 19554 w 606157"/>
                    <a:gd name="connsiteY42" fmla="*/ 353439 h 480339"/>
                    <a:gd name="connsiteX43" fmla="*/ 9777 w 606157"/>
                    <a:gd name="connsiteY43" fmla="*/ 363200 h 480339"/>
                    <a:gd name="connsiteX44" fmla="*/ 0 w 606157"/>
                    <a:gd name="connsiteY44" fmla="*/ 353439 h 480339"/>
                    <a:gd name="connsiteX45" fmla="*/ 153211 w 606157"/>
                    <a:gd name="connsiteY45" fmla="*/ 200476 h 480339"/>
                    <a:gd name="connsiteX46" fmla="*/ 368295 w 606157"/>
                    <a:gd name="connsiteY46" fmla="*/ 19531 h 480339"/>
                    <a:gd name="connsiteX47" fmla="*/ 306326 w 606157"/>
                    <a:gd name="connsiteY47" fmla="*/ 81348 h 480339"/>
                    <a:gd name="connsiteX48" fmla="*/ 368295 w 606157"/>
                    <a:gd name="connsiteY48" fmla="*/ 143262 h 480339"/>
                    <a:gd name="connsiteX49" fmla="*/ 430165 w 606157"/>
                    <a:gd name="connsiteY49" fmla="*/ 81348 h 480339"/>
                    <a:gd name="connsiteX50" fmla="*/ 368295 w 606157"/>
                    <a:gd name="connsiteY50" fmla="*/ 19531 h 480339"/>
                    <a:gd name="connsiteX51" fmla="*/ 153211 w 606157"/>
                    <a:gd name="connsiteY51" fmla="*/ 19531 h 480339"/>
                    <a:gd name="connsiteX52" fmla="*/ 91242 w 606157"/>
                    <a:gd name="connsiteY52" fmla="*/ 81348 h 480339"/>
                    <a:gd name="connsiteX53" fmla="*/ 153211 w 606157"/>
                    <a:gd name="connsiteY53" fmla="*/ 143262 h 480339"/>
                    <a:gd name="connsiteX54" fmla="*/ 215081 w 606157"/>
                    <a:gd name="connsiteY54" fmla="*/ 81348 h 480339"/>
                    <a:gd name="connsiteX55" fmla="*/ 153211 w 606157"/>
                    <a:gd name="connsiteY55" fmla="*/ 19531 h 480339"/>
                    <a:gd name="connsiteX56" fmla="*/ 368295 w 606157"/>
                    <a:gd name="connsiteY56" fmla="*/ 0 h 480339"/>
                    <a:gd name="connsiteX57" fmla="*/ 449714 w 606157"/>
                    <a:gd name="connsiteY57" fmla="*/ 81348 h 480339"/>
                    <a:gd name="connsiteX58" fmla="*/ 368295 w 606157"/>
                    <a:gd name="connsiteY58" fmla="*/ 162794 h 480339"/>
                    <a:gd name="connsiteX59" fmla="*/ 286778 w 606157"/>
                    <a:gd name="connsiteY59" fmla="*/ 81348 h 480339"/>
                    <a:gd name="connsiteX60" fmla="*/ 368295 w 606157"/>
                    <a:gd name="connsiteY60" fmla="*/ 0 h 480339"/>
                    <a:gd name="connsiteX61" fmla="*/ 153211 w 606157"/>
                    <a:gd name="connsiteY61" fmla="*/ 0 h 480339"/>
                    <a:gd name="connsiteX62" fmla="*/ 234630 w 606157"/>
                    <a:gd name="connsiteY62" fmla="*/ 81348 h 480339"/>
                    <a:gd name="connsiteX63" fmla="*/ 153211 w 606157"/>
                    <a:gd name="connsiteY63" fmla="*/ 162794 h 480339"/>
                    <a:gd name="connsiteX64" fmla="*/ 71694 w 606157"/>
                    <a:gd name="connsiteY64" fmla="*/ 81348 h 480339"/>
                    <a:gd name="connsiteX65" fmla="*/ 153211 w 606157"/>
                    <a:gd name="connsiteY65" fmla="*/ 0 h 480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606157" h="480339">
                      <a:moveTo>
                        <a:pt x="511657" y="343654"/>
                      </a:moveTo>
                      <a:cubicBezTo>
                        <a:pt x="517131" y="343654"/>
                        <a:pt x="521432" y="348049"/>
                        <a:pt x="521432" y="353421"/>
                      </a:cubicBezTo>
                      <a:lnTo>
                        <a:pt x="521432" y="376178"/>
                      </a:lnTo>
                      <a:lnTo>
                        <a:pt x="544305" y="376178"/>
                      </a:lnTo>
                      <a:cubicBezTo>
                        <a:pt x="549682" y="376178"/>
                        <a:pt x="554080" y="380573"/>
                        <a:pt x="554080" y="385945"/>
                      </a:cubicBezTo>
                      <a:cubicBezTo>
                        <a:pt x="554080" y="391414"/>
                        <a:pt x="549682" y="395712"/>
                        <a:pt x="544305" y="395712"/>
                      </a:cubicBezTo>
                      <a:lnTo>
                        <a:pt x="521432" y="395712"/>
                      </a:lnTo>
                      <a:lnTo>
                        <a:pt x="521432" y="418566"/>
                      </a:lnTo>
                      <a:cubicBezTo>
                        <a:pt x="521432" y="423938"/>
                        <a:pt x="517131" y="428333"/>
                        <a:pt x="511657" y="428333"/>
                      </a:cubicBezTo>
                      <a:cubicBezTo>
                        <a:pt x="506281" y="428333"/>
                        <a:pt x="501882" y="423938"/>
                        <a:pt x="501882" y="418566"/>
                      </a:cubicBezTo>
                      <a:lnTo>
                        <a:pt x="501882" y="395712"/>
                      </a:lnTo>
                      <a:lnTo>
                        <a:pt x="479106" y="395712"/>
                      </a:lnTo>
                      <a:cubicBezTo>
                        <a:pt x="473730" y="395712"/>
                        <a:pt x="469331" y="391414"/>
                        <a:pt x="469331" y="385945"/>
                      </a:cubicBezTo>
                      <a:cubicBezTo>
                        <a:pt x="469331" y="380573"/>
                        <a:pt x="473730" y="376178"/>
                        <a:pt x="479106" y="376178"/>
                      </a:cubicBezTo>
                      <a:lnTo>
                        <a:pt x="501882" y="376178"/>
                      </a:lnTo>
                      <a:lnTo>
                        <a:pt x="501882" y="353421"/>
                      </a:lnTo>
                      <a:cubicBezTo>
                        <a:pt x="501882" y="348049"/>
                        <a:pt x="506281" y="343654"/>
                        <a:pt x="511657" y="343654"/>
                      </a:cubicBezTo>
                      <a:close/>
                      <a:moveTo>
                        <a:pt x="511621" y="311170"/>
                      </a:moveTo>
                      <a:cubicBezTo>
                        <a:pt x="470366" y="311170"/>
                        <a:pt x="436735" y="344750"/>
                        <a:pt x="436735" y="385944"/>
                      </a:cubicBezTo>
                      <a:cubicBezTo>
                        <a:pt x="436735" y="427236"/>
                        <a:pt x="470366" y="460816"/>
                        <a:pt x="511621" y="460816"/>
                      </a:cubicBezTo>
                      <a:cubicBezTo>
                        <a:pt x="552975" y="460816"/>
                        <a:pt x="586605" y="427236"/>
                        <a:pt x="586605" y="385944"/>
                      </a:cubicBezTo>
                      <a:cubicBezTo>
                        <a:pt x="586605" y="344750"/>
                        <a:pt x="552975" y="311170"/>
                        <a:pt x="511621" y="311170"/>
                      </a:cubicBezTo>
                      <a:close/>
                      <a:moveTo>
                        <a:pt x="511621" y="291647"/>
                      </a:moveTo>
                      <a:cubicBezTo>
                        <a:pt x="563729" y="291647"/>
                        <a:pt x="606157" y="333915"/>
                        <a:pt x="606157" y="385944"/>
                      </a:cubicBezTo>
                      <a:cubicBezTo>
                        <a:pt x="606157" y="437974"/>
                        <a:pt x="563729" y="480339"/>
                        <a:pt x="511621" y="480339"/>
                      </a:cubicBezTo>
                      <a:cubicBezTo>
                        <a:pt x="459514" y="480339"/>
                        <a:pt x="417183" y="437974"/>
                        <a:pt x="417183" y="385944"/>
                      </a:cubicBezTo>
                      <a:cubicBezTo>
                        <a:pt x="417183" y="333915"/>
                        <a:pt x="459514" y="291647"/>
                        <a:pt x="511621" y="291647"/>
                      </a:cubicBezTo>
                      <a:close/>
                      <a:moveTo>
                        <a:pt x="368279" y="200476"/>
                      </a:moveTo>
                      <a:cubicBezTo>
                        <a:pt x="416085" y="200476"/>
                        <a:pt x="460274" y="222135"/>
                        <a:pt x="489505" y="259991"/>
                      </a:cubicBezTo>
                      <a:cubicBezTo>
                        <a:pt x="492829" y="264284"/>
                        <a:pt x="492047" y="270333"/>
                        <a:pt x="487746" y="273650"/>
                      </a:cubicBezTo>
                      <a:cubicBezTo>
                        <a:pt x="485986" y="275016"/>
                        <a:pt x="483835" y="275699"/>
                        <a:pt x="481782" y="275699"/>
                      </a:cubicBezTo>
                      <a:cubicBezTo>
                        <a:pt x="478849" y="275699"/>
                        <a:pt x="475916" y="274430"/>
                        <a:pt x="474059" y="271894"/>
                      </a:cubicBezTo>
                      <a:cubicBezTo>
                        <a:pt x="448542" y="238917"/>
                        <a:pt x="409926" y="219989"/>
                        <a:pt x="368279" y="219989"/>
                      </a:cubicBezTo>
                      <a:cubicBezTo>
                        <a:pt x="341492" y="219989"/>
                        <a:pt x="315683" y="227892"/>
                        <a:pt x="293588" y="242819"/>
                      </a:cubicBezTo>
                      <a:cubicBezTo>
                        <a:pt x="289091" y="245844"/>
                        <a:pt x="283030" y="244673"/>
                        <a:pt x="279999" y="240185"/>
                      </a:cubicBezTo>
                      <a:cubicBezTo>
                        <a:pt x="276969" y="235697"/>
                        <a:pt x="278142" y="229648"/>
                        <a:pt x="282639" y="226623"/>
                      </a:cubicBezTo>
                      <a:cubicBezTo>
                        <a:pt x="307960" y="209549"/>
                        <a:pt x="337582" y="200476"/>
                        <a:pt x="368279" y="200476"/>
                      </a:cubicBezTo>
                      <a:close/>
                      <a:moveTo>
                        <a:pt x="153211" y="200476"/>
                      </a:moveTo>
                      <a:cubicBezTo>
                        <a:pt x="237688" y="200476"/>
                        <a:pt x="306325" y="269099"/>
                        <a:pt x="306325" y="353439"/>
                      </a:cubicBezTo>
                      <a:cubicBezTo>
                        <a:pt x="306325" y="358808"/>
                        <a:pt x="302023" y="363200"/>
                        <a:pt x="296547" y="363200"/>
                      </a:cubicBezTo>
                      <a:cubicBezTo>
                        <a:pt x="291170" y="363200"/>
                        <a:pt x="286770" y="358808"/>
                        <a:pt x="286770" y="353439"/>
                      </a:cubicBezTo>
                      <a:cubicBezTo>
                        <a:pt x="286770" y="279837"/>
                        <a:pt x="226835" y="219999"/>
                        <a:pt x="153211" y="219999"/>
                      </a:cubicBezTo>
                      <a:cubicBezTo>
                        <a:pt x="79490" y="219999"/>
                        <a:pt x="19554" y="279837"/>
                        <a:pt x="19554" y="353439"/>
                      </a:cubicBezTo>
                      <a:cubicBezTo>
                        <a:pt x="19554" y="358808"/>
                        <a:pt x="15155" y="363200"/>
                        <a:pt x="9777" y="363200"/>
                      </a:cubicBezTo>
                      <a:cubicBezTo>
                        <a:pt x="4400" y="363200"/>
                        <a:pt x="0" y="358808"/>
                        <a:pt x="0" y="353439"/>
                      </a:cubicBezTo>
                      <a:cubicBezTo>
                        <a:pt x="0" y="269099"/>
                        <a:pt x="68735" y="200476"/>
                        <a:pt x="153211" y="200476"/>
                      </a:cubicBezTo>
                      <a:close/>
                      <a:moveTo>
                        <a:pt x="368295" y="19531"/>
                      </a:moveTo>
                      <a:cubicBezTo>
                        <a:pt x="334085" y="19531"/>
                        <a:pt x="306326" y="47266"/>
                        <a:pt x="306326" y="81348"/>
                      </a:cubicBezTo>
                      <a:cubicBezTo>
                        <a:pt x="306326" y="115528"/>
                        <a:pt x="334085" y="143262"/>
                        <a:pt x="368295" y="143262"/>
                      </a:cubicBezTo>
                      <a:cubicBezTo>
                        <a:pt x="402407" y="143262"/>
                        <a:pt x="430165" y="115528"/>
                        <a:pt x="430165" y="81348"/>
                      </a:cubicBezTo>
                      <a:cubicBezTo>
                        <a:pt x="430165" y="47266"/>
                        <a:pt x="402407" y="19531"/>
                        <a:pt x="368295" y="19531"/>
                      </a:cubicBezTo>
                      <a:close/>
                      <a:moveTo>
                        <a:pt x="153211" y="19531"/>
                      </a:moveTo>
                      <a:cubicBezTo>
                        <a:pt x="119001" y="19531"/>
                        <a:pt x="91242" y="47266"/>
                        <a:pt x="91242" y="81348"/>
                      </a:cubicBezTo>
                      <a:cubicBezTo>
                        <a:pt x="91242" y="115528"/>
                        <a:pt x="119001" y="143262"/>
                        <a:pt x="153211" y="143262"/>
                      </a:cubicBezTo>
                      <a:cubicBezTo>
                        <a:pt x="187323" y="143262"/>
                        <a:pt x="215081" y="115528"/>
                        <a:pt x="215081" y="81348"/>
                      </a:cubicBezTo>
                      <a:cubicBezTo>
                        <a:pt x="215081" y="47266"/>
                        <a:pt x="187323" y="19531"/>
                        <a:pt x="153211" y="19531"/>
                      </a:cubicBezTo>
                      <a:close/>
                      <a:moveTo>
                        <a:pt x="368295" y="0"/>
                      </a:moveTo>
                      <a:cubicBezTo>
                        <a:pt x="413158" y="0"/>
                        <a:pt x="449714" y="36523"/>
                        <a:pt x="449714" y="81348"/>
                      </a:cubicBezTo>
                      <a:cubicBezTo>
                        <a:pt x="449714" y="126270"/>
                        <a:pt x="413158" y="162794"/>
                        <a:pt x="368295" y="162794"/>
                      </a:cubicBezTo>
                      <a:cubicBezTo>
                        <a:pt x="323333" y="162794"/>
                        <a:pt x="286778" y="126270"/>
                        <a:pt x="286778" y="81348"/>
                      </a:cubicBezTo>
                      <a:cubicBezTo>
                        <a:pt x="286778" y="36523"/>
                        <a:pt x="323333" y="0"/>
                        <a:pt x="368295" y="0"/>
                      </a:cubicBezTo>
                      <a:close/>
                      <a:moveTo>
                        <a:pt x="153211" y="0"/>
                      </a:moveTo>
                      <a:cubicBezTo>
                        <a:pt x="198074" y="0"/>
                        <a:pt x="234630" y="36523"/>
                        <a:pt x="234630" y="81348"/>
                      </a:cubicBezTo>
                      <a:cubicBezTo>
                        <a:pt x="234630" y="126270"/>
                        <a:pt x="198074" y="162794"/>
                        <a:pt x="153211" y="162794"/>
                      </a:cubicBezTo>
                      <a:cubicBezTo>
                        <a:pt x="108249" y="162794"/>
                        <a:pt x="71694" y="126270"/>
                        <a:pt x="71694" y="81348"/>
                      </a:cubicBezTo>
                      <a:cubicBezTo>
                        <a:pt x="71694" y="36523"/>
                        <a:pt x="108249" y="0"/>
                        <a:pt x="1532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8" name="组合 17"/>
            <p:cNvGrpSpPr/>
            <p:nvPr/>
          </p:nvGrpSpPr>
          <p:grpSpPr>
            <a:xfrm>
              <a:off x="6096000" y="675640"/>
              <a:ext cx="5516880" cy="5516880"/>
              <a:chOff x="6096000" y="675640"/>
              <a:chExt cx="5516880" cy="551688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r="16667"/>
              <a:stretch>
                <a:fillRect/>
              </a:stretch>
            </p:blipFill>
            <p:spPr>
              <a:xfrm>
                <a:off x="6096000" y="675640"/>
                <a:ext cx="5516880" cy="55168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矩形 16"/>
              <p:cNvSpPr/>
              <p:nvPr/>
            </p:nvSpPr>
            <p:spPr>
              <a:xfrm>
                <a:off x="6096000" y="675640"/>
                <a:ext cx="5516880" cy="5516880"/>
              </a:xfrm>
              <a:prstGeom prst="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1775" y="237099"/>
            <a:ext cx="3914774" cy="794595"/>
            <a:chOff x="242250" y="65649"/>
            <a:chExt cx="3914774" cy="794595"/>
          </a:xfrm>
        </p:grpSpPr>
        <p:grpSp>
          <p:nvGrpSpPr>
            <p:cNvPr id="2" name="组合 1"/>
            <p:cNvGrpSpPr/>
            <p:nvPr/>
          </p:nvGrpSpPr>
          <p:grpSpPr>
            <a:xfrm>
              <a:off x="651825" y="65649"/>
              <a:ext cx="3505199" cy="794595"/>
              <a:chOff x="2397758" y="935479"/>
              <a:chExt cx="3505199" cy="794595"/>
            </a:xfrm>
          </p:grpSpPr>
          <p:sp>
            <p:nvSpPr>
              <p:cNvPr id="3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600" dirty="0" smtClean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输入标题</a:t>
                </a:r>
                <a:endParaRPr lang="zh-CN" altLang="en-US" sz="2400" b="1" spc="6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900" b="1" spc="600" dirty="0" smtClean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ADD YOUR TITLE HERE.</a:t>
                </a:r>
                <a:endParaRPr lang="zh-CN" altLang="en-US" sz="900" b="1" spc="6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圆角矩形 4"/>
            <p:cNvSpPr/>
            <p:nvPr/>
          </p:nvSpPr>
          <p:spPr>
            <a:xfrm>
              <a:off x="242250" y="258160"/>
              <a:ext cx="433069" cy="409575"/>
            </a:xfrm>
            <a:custGeom>
              <a:avLst/>
              <a:gdLst>
                <a:gd name="connsiteX0" fmla="*/ 0 w 409575"/>
                <a:gd name="connsiteY0" fmla="*/ 68264 h 409575"/>
                <a:gd name="connsiteX1" fmla="*/ 68264 w 409575"/>
                <a:gd name="connsiteY1" fmla="*/ 0 h 409575"/>
                <a:gd name="connsiteX2" fmla="*/ 341311 w 409575"/>
                <a:gd name="connsiteY2" fmla="*/ 0 h 409575"/>
                <a:gd name="connsiteX3" fmla="*/ 409575 w 409575"/>
                <a:gd name="connsiteY3" fmla="*/ 68264 h 409575"/>
                <a:gd name="connsiteX4" fmla="*/ 409575 w 409575"/>
                <a:gd name="connsiteY4" fmla="*/ 341311 h 409575"/>
                <a:gd name="connsiteX5" fmla="*/ 341311 w 409575"/>
                <a:gd name="connsiteY5" fmla="*/ 409575 h 409575"/>
                <a:gd name="connsiteX6" fmla="*/ 68264 w 409575"/>
                <a:gd name="connsiteY6" fmla="*/ 409575 h 409575"/>
                <a:gd name="connsiteX7" fmla="*/ 0 w 409575"/>
                <a:gd name="connsiteY7" fmla="*/ 341311 h 409575"/>
                <a:gd name="connsiteX8" fmla="*/ 0 w 409575"/>
                <a:gd name="connsiteY8" fmla="*/ 68264 h 409575"/>
                <a:gd name="connsiteX0-1" fmla="*/ 77003 w 409575"/>
                <a:gd name="connsiteY0-2" fmla="*/ 14756 h 433069"/>
                <a:gd name="connsiteX1-3" fmla="*/ 68264 w 409575"/>
                <a:gd name="connsiteY1-4" fmla="*/ 23494 h 433069"/>
                <a:gd name="connsiteX2-5" fmla="*/ 341311 w 409575"/>
                <a:gd name="connsiteY2-6" fmla="*/ 23494 h 433069"/>
                <a:gd name="connsiteX3-7" fmla="*/ 409575 w 409575"/>
                <a:gd name="connsiteY3-8" fmla="*/ 91758 h 433069"/>
                <a:gd name="connsiteX4-9" fmla="*/ 409575 w 409575"/>
                <a:gd name="connsiteY4-10" fmla="*/ 364805 h 433069"/>
                <a:gd name="connsiteX5-11" fmla="*/ 341311 w 409575"/>
                <a:gd name="connsiteY5-12" fmla="*/ 433069 h 433069"/>
                <a:gd name="connsiteX6-13" fmla="*/ 68264 w 409575"/>
                <a:gd name="connsiteY6-14" fmla="*/ 433069 h 433069"/>
                <a:gd name="connsiteX7-15" fmla="*/ 0 w 409575"/>
                <a:gd name="connsiteY7-16" fmla="*/ 364805 h 433069"/>
                <a:gd name="connsiteX8-17" fmla="*/ 77003 w 409575"/>
                <a:gd name="connsiteY8-18" fmla="*/ 14756 h 433069"/>
                <a:gd name="connsiteX0-19" fmla="*/ 77003 w 409575"/>
                <a:gd name="connsiteY0-20" fmla="*/ 14756 h 433069"/>
                <a:gd name="connsiteX1-21" fmla="*/ 68264 w 409575"/>
                <a:gd name="connsiteY1-22" fmla="*/ 23494 h 433069"/>
                <a:gd name="connsiteX2-23" fmla="*/ 312435 w 409575"/>
                <a:gd name="connsiteY2-24" fmla="*/ 71620 h 433069"/>
                <a:gd name="connsiteX3-25" fmla="*/ 409575 w 409575"/>
                <a:gd name="connsiteY3-26" fmla="*/ 91758 h 433069"/>
                <a:gd name="connsiteX4-27" fmla="*/ 409575 w 409575"/>
                <a:gd name="connsiteY4-28" fmla="*/ 364805 h 433069"/>
                <a:gd name="connsiteX5-29" fmla="*/ 341311 w 409575"/>
                <a:gd name="connsiteY5-30" fmla="*/ 433069 h 433069"/>
                <a:gd name="connsiteX6-31" fmla="*/ 68264 w 409575"/>
                <a:gd name="connsiteY6-32" fmla="*/ 433069 h 433069"/>
                <a:gd name="connsiteX7-33" fmla="*/ 0 w 409575"/>
                <a:gd name="connsiteY7-34" fmla="*/ 364805 h 433069"/>
                <a:gd name="connsiteX8-35" fmla="*/ 77003 w 409575"/>
                <a:gd name="connsiteY8-36" fmla="*/ 14756 h 433069"/>
                <a:gd name="connsiteX0-37" fmla="*/ 77003 w 433069"/>
                <a:gd name="connsiteY0-38" fmla="*/ 14756 h 433069"/>
                <a:gd name="connsiteX1-39" fmla="*/ 68264 w 433069"/>
                <a:gd name="connsiteY1-40" fmla="*/ 23494 h 433069"/>
                <a:gd name="connsiteX2-41" fmla="*/ 312435 w 433069"/>
                <a:gd name="connsiteY2-42" fmla="*/ 71620 h 433069"/>
                <a:gd name="connsiteX3-43" fmla="*/ 409575 w 433069"/>
                <a:gd name="connsiteY3-44" fmla="*/ 91758 h 433069"/>
                <a:gd name="connsiteX4-45" fmla="*/ 409575 w 433069"/>
                <a:gd name="connsiteY4-46" fmla="*/ 364805 h 433069"/>
                <a:gd name="connsiteX5-47" fmla="*/ 418313 w 433069"/>
                <a:gd name="connsiteY5-48" fmla="*/ 433069 h 433069"/>
                <a:gd name="connsiteX6-49" fmla="*/ 68264 w 433069"/>
                <a:gd name="connsiteY6-50" fmla="*/ 433069 h 433069"/>
                <a:gd name="connsiteX7-51" fmla="*/ 0 w 433069"/>
                <a:gd name="connsiteY7-52" fmla="*/ 364805 h 433069"/>
                <a:gd name="connsiteX8-53" fmla="*/ 77003 w 433069"/>
                <a:gd name="connsiteY8-54" fmla="*/ 14756 h 433069"/>
                <a:gd name="connsiteX0-55" fmla="*/ 77003 w 433069"/>
                <a:gd name="connsiteY0-56" fmla="*/ 14756 h 433069"/>
                <a:gd name="connsiteX1-57" fmla="*/ 68264 w 433069"/>
                <a:gd name="connsiteY1-58" fmla="*/ 23494 h 433069"/>
                <a:gd name="connsiteX2-59" fmla="*/ 312435 w 433069"/>
                <a:gd name="connsiteY2-60" fmla="*/ 71620 h 433069"/>
                <a:gd name="connsiteX3-61" fmla="*/ 409575 w 433069"/>
                <a:gd name="connsiteY3-62" fmla="*/ 91758 h 433069"/>
                <a:gd name="connsiteX4-63" fmla="*/ 409575 w 433069"/>
                <a:gd name="connsiteY4-64" fmla="*/ 364805 h 433069"/>
                <a:gd name="connsiteX5-65" fmla="*/ 418313 w 433069"/>
                <a:gd name="connsiteY5-66" fmla="*/ 433069 h 433069"/>
                <a:gd name="connsiteX6-67" fmla="*/ 77890 w 433069"/>
                <a:gd name="connsiteY6-68" fmla="*/ 375317 h 433069"/>
                <a:gd name="connsiteX7-69" fmla="*/ 0 w 433069"/>
                <a:gd name="connsiteY7-70" fmla="*/ 364805 h 433069"/>
                <a:gd name="connsiteX8-71" fmla="*/ 77003 w 433069"/>
                <a:gd name="connsiteY8-72" fmla="*/ 14756 h 433069"/>
                <a:gd name="connsiteX0-73" fmla="*/ 115504 w 433069"/>
                <a:gd name="connsiteY0-74" fmla="*/ 58639 h 409575"/>
                <a:gd name="connsiteX1-75" fmla="*/ 68264 w 433069"/>
                <a:gd name="connsiteY1-76" fmla="*/ 0 h 409575"/>
                <a:gd name="connsiteX2-77" fmla="*/ 312435 w 433069"/>
                <a:gd name="connsiteY2-78" fmla="*/ 48126 h 409575"/>
                <a:gd name="connsiteX3-79" fmla="*/ 409575 w 433069"/>
                <a:gd name="connsiteY3-80" fmla="*/ 68264 h 409575"/>
                <a:gd name="connsiteX4-81" fmla="*/ 409575 w 433069"/>
                <a:gd name="connsiteY4-82" fmla="*/ 341311 h 409575"/>
                <a:gd name="connsiteX5-83" fmla="*/ 418313 w 433069"/>
                <a:gd name="connsiteY5-84" fmla="*/ 409575 h 409575"/>
                <a:gd name="connsiteX6-85" fmla="*/ 77890 w 433069"/>
                <a:gd name="connsiteY6-86" fmla="*/ 351823 h 409575"/>
                <a:gd name="connsiteX7-87" fmla="*/ 0 w 433069"/>
                <a:gd name="connsiteY7-88" fmla="*/ 341311 h 409575"/>
                <a:gd name="connsiteX8-89" fmla="*/ 115504 w 433069"/>
                <a:gd name="connsiteY8-90" fmla="*/ 58639 h 409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3069" h="409575">
                  <a:moveTo>
                    <a:pt x="115504" y="58639"/>
                  </a:moveTo>
                  <a:cubicBezTo>
                    <a:pt x="115504" y="20938"/>
                    <a:pt x="30563" y="0"/>
                    <a:pt x="68264" y="0"/>
                  </a:cubicBezTo>
                  <a:lnTo>
                    <a:pt x="312435" y="48126"/>
                  </a:lnTo>
                  <a:cubicBezTo>
                    <a:pt x="350136" y="48126"/>
                    <a:pt x="409575" y="30563"/>
                    <a:pt x="409575" y="68264"/>
                  </a:cubicBezTo>
                  <a:lnTo>
                    <a:pt x="409575" y="341311"/>
                  </a:lnTo>
                  <a:cubicBezTo>
                    <a:pt x="409575" y="379012"/>
                    <a:pt x="456014" y="409575"/>
                    <a:pt x="418313" y="409575"/>
                  </a:cubicBezTo>
                  <a:lnTo>
                    <a:pt x="77890" y="351823"/>
                  </a:lnTo>
                  <a:cubicBezTo>
                    <a:pt x="40189" y="351823"/>
                    <a:pt x="0" y="379012"/>
                    <a:pt x="0" y="341311"/>
                  </a:cubicBezTo>
                  <a:cubicBezTo>
                    <a:pt x="0" y="250295"/>
                    <a:pt x="115504" y="149655"/>
                    <a:pt x="115504" y="586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7" name="e26df438-98f1-4f72-b077-2bc39cff7ea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4007" y="1669605"/>
            <a:ext cx="10881862" cy="4691728"/>
            <a:chOff x="654175" y="1384468"/>
            <a:chExt cx="10881862" cy="4691728"/>
          </a:xfrm>
        </p:grpSpPr>
        <p:grpSp>
          <p:nvGrpSpPr>
            <p:cNvPr id="8" name="ïŝlíḑ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/>
          </p:nvGrpSpPr>
          <p:grpSpPr>
            <a:xfrm>
              <a:off x="654175" y="1384468"/>
              <a:ext cx="10881862" cy="4691728"/>
              <a:chOff x="654175" y="1384468"/>
              <a:chExt cx="10881862" cy="4691728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669925" y="3955857"/>
                <a:ext cx="10850563" cy="0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ïšļïďè"/>
              <p:cNvGrpSpPr/>
              <p:nvPr/>
            </p:nvGrpSpPr>
            <p:grpSpPr>
              <a:xfrm>
                <a:off x="741000" y="3683232"/>
                <a:ext cx="535350" cy="535350"/>
                <a:chOff x="741000" y="1297575"/>
                <a:chExt cx="535350" cy="535350"/>
              </a:xfrm>
            </p:grpSpPr>
            <p:sp>
              <p:nvSpPr>
                <p:cNvPr id="33" name="íşľïḋê"/>
                <p:cNvSpPr/>
                <p:nvPr/>
              </p:nvSpPr>
              <p:spPr bwMode="auto">
                <a:xfrm>
                  <a:off x="741000" y="1297575"/>
                  <a:ext cx="535350" cy="535350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81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iŝľiḓê"/>
                <p:cNvSpPr/>
                <p:nvPr/>
              </p:nvSpPr>
              <p:spPr bwMode="auto">
                <a:xfrm>
                  <a:off x="827700" y="1387804"/>
                  <a:ext cx="361950" cy="354892"/>
                </a:xfrm>
                <a:custGeom>
                  <a:avLst/>
                  <a:gdLst>
                    <a:gd name="T0" fmla="*/ 1312 w 1990"/>
                    <a:gd name="T1" fmla="*/ 1552 h 1954"/>
                    <a:gd name="T2" fmla="*/ 291 w 1990"/>
                    <a:gd name="T3" fmla="*/ 1746 h 1954"/>
                    <a:gd name="T4" fmla="*/ 0 w 1990"/>
                    <a:gd name="T5" fmla="*/ 540 h 1954"/>
                    <a:gd name="T6" fmla="*/ 515 w 1990"/>
                    <a:gd name="T7" fmla="*/ 249 h 1954"/>
                    <a:gd name="T8" fmla="*/ 1205 w 1990"/>
                    <a:gd name="T9" fmla="*/ 0 h 1954"/>
                    <a:gd name="T10" fmla="*/ 1496 w 1990"/>
                    <a:gd name="T11" fmla="*/ 489 h 1954"/>
                    <a:gd name="T12" fmla="*/ 1413 w 1990"/>
                    <a:gd name="T13" fmla="*/ 291 h 1954"/>
                    <a:gd name="T14" fmla="*/ 802 w 1990"/>
                    <a:gd name="T15" fmla="*/ 83 h 1954"/>
                    <a:gd name="T16" fmla="*/ 1039 w 1990"/>
                    <a:gd name="T17" fmla="*/ 249 h 1954"/>
                    <a:gd name="T18" fmla="*/ 1243 w 1990"/>
                    <a:gd name="T19" fmla="*/ 499 h 1954"/>
                    <a:gd name="T20" fmla="*/ 291 w 1990"/>
                    <a:gd name="T21" fmla="*/ 333 h 1954"/>
                    <a:gd name="T22" fmla="*/ 83 w 1990"/>
                    <a:gd name="T23" fmla="*/ 1455 h 1954"/>
                    <a:gd name="T24" fmla="*/ 1039 w 1990"/>
                    <a:gd name="T25" fmla="*/ 1663 h 1954"/>
                    <a:gd name="T26" fmla="*/ 1641 w 1990"/>
                    <a:gd name="T27" fmla="*/ 1453 h 1954"/>
                    <a:gd name="T28" fmla="*/ 1138 w 1990"/>
                    <a:gd name="T29" fmla="*/ 583 h 1954"/>
                    <a:gd name="T30" fmla="*/ 1641 w 1990"/>
                    <a:gd name="T31" fmla="*/ 1453 h 1954"/>
                    <a:gd name="T32" fmla="*/ 1752 w 1990"/>
                    <a:gd name="T33" fmla="*/ 809 h 1954"/>
                    <a:gd name="T34" fmla="*/ 1026 w 1990"/>
                    <a:gd name="T35" fmla="*/ 1228 h 1954"/>
                    <a:gd name="T36" fmla="*/ 1767 w 1990"/>
                    <a:gd name="T37" fmla="*/ 1422 h 1954"/>
                    <a:gd name="T38" fmla="*/ 1717 w 1990"/>
                    <a:gd name="T39" fmla="*/ 1835 h 1954"/>
                    <a:gd name="T40" fmla="*/ 1767 w 1990"/>
                    <a:gd name="T41" fmla="*/ 1422 h 1954"/>
                    <a:gd name="T42" fmla="*/ 1739 w 1990"/>
                    <a:gd name="T43" fmla="*/ 1874 h 1954"/>
                    <a:gd name="T44" fmla="*/ 1956 w 1990"/>
                    <a:gd name="T45" fmla="*/ 1749 h 1954"/>
                    <a:gd name="T46" fmla="*/ 249 w 1990"/>
                    <a:gd name="T47" fmla="*/ 551 h 1954"/>
                    <a:gd name="T48" fmla="*/ 803 w 1990"/>
                    <a:gd name="T49" fmla="*/ 613 h 1954"/>
                    <a:gd name="T50" fmla="*/ 675 w 1990"/>
                    <a:gd name="T51" fmla="*/ 828 h 1954"/>
                    <a:gd name="T52" fmla="*/ 249 w 1990"/>
                    <a:gd name="T53" fmla="*/ 890 h 1954"/>
                    <a:gd name="T54" fmla="*/ 675 w 1990"/>
                    <a:gd name="T55" fmla="*/ 828 h 1954"/>
                    <a:gd name="T56" fmla="*/ 675 w 1990"/>
                    <a:gd name="T57" fmla="*/ 1167 h 1954"/>
                    <a:gd name="T58" fmla="*/ 249 w 1990"/>
                    <a:gd name="T59" fmla="*/ 1105 h 1954"/>
                    <a:gd name="T60" fmla="*/ 249 w 1990"/>
                    <a:gd name="T61" fmla="*/ 1444 h 1954"/>
                    <a:gd name="T62" fmla="*/ 803 w 1990"/>
                    <a:gd name="T63" fmla="*/ 1382 h 1954"/>
                    <a:gd name="T64" fmla="*/ 249 w 1990"/>
                    <a:gd name="T65" fmla="*/ 1444 h 1954"/>
                    <a:gd name="T66" fmla="*/ 1179 w 1990"/>
                    <a:gd name="T67" fmla="*/ 961 h 1954"/>
                    <a:gd name="T68" fmla="*/ 1300 w 1990"/>
                    <a:gd name="T69" fmla="*/ 1219 h 1954"/>
                    <a:gd name="T70" fmla="*/ 1604 w 1990"/>
                    <a:gd name="T71" fmla="*/ 858 h 19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990" h="1954">
                      <a:moveTo>
                        <a:pt x="1231" y="1534"/>
                      </a:moveTo>
                      <a:cubicBezTo>
                        <a:pt x="1258" y="1542"/>
                        <a:pt x="1285" y="1548"/>
                        <a:pt x="1312" y="1552"/>
                      </a:cubicBezTo>
                      <a:cubicBezTo>
                        <a:pt x="1272" y="1665"/>
                        <a:pt x="1165" y="1746"/>
                        <a:pt x="1039" y="1746"/>
                      </a:cubicBezTo>
                      <a:lnTo>
                        <a:pt x="291" y="1746"/>
                      </a:lnTo>
                      <a:cubicBezTo>
                        <a:pt x="131" y="1746"/>
                        <a:pt x="0" y="1615"/>
                        <a:pt x="0" y="1455"/>
                      </a:cubicBezTo>
                      <a:lnTo>
                        <a:pt x="0" y="540"/>
                      </a:lnTo>
                      <a:cubicBezTo>
                        <a:pt x="0" y="380"/>
                        <a:pt x="131" y="249"/>
                        <a:pt x="291" y="249"/>
                      </a:cubicBezTo>
                      <a:lnTo>
                        <a:pt x="515" y="249"/>
                      </a:lnTo>
                      <a:cubicBezTo>
                        <a:pt x="535" y="109"/>
                        <a:pt x="656" y="0"/>
                        <a:pt x="802" y="0"/>
                      </a:cubicBezTo>
                      <a:lnTo>
                        <a:pt x="1205" y="0"/>
                      </a:lnTo>
                      <a:cubicBezTo>
                        <a:pt x="1366" y="0"/>
                        <a:pt x="1496" y="131"/>
                        <a:pt x="1496" y="291"/>
                      </a:cubicBezTo>
                      <a:lnTo>
                        <a:pt x="1496" y="489"/>
                      </a:lnTo>
                      <a:cubicBezTo>
                        <a:pt x="1469" y="484"/>
                        <a:pt x="1441" y="480"/>
                        <a:pt x="1413" y="479"/>
                      </a:cubicBezTo>
                      <a:lnTo>
                        <a:pt x="1413" y="291"/>
                      </a:lnTo>
                      <a:cubicBezTo>
                        <a:pt x="1413" y="176"/>
                        <a:pt x="1320" y="83"/>
                        <a:pt x="1205" y="83"/>
                      </a:cubicBezTo>
                      <a:lnTo>
                        <a:pt x="802" y="83"/>
                      </a:lnTo>
                      <a:cubicBezTo>
                        <a:pt x="701" y="83"/>
                        <a:pt x="617" y="155"/>
                        <a:pt x="598" y="249"/>
                      </a:cubicBezTo>
                      <a:lnTo>
                        <a:pt x="1039" y="249"/>
                      </a:lnTo>
                      <a:cubicBezTo>
                        <a:pt x="1180" y="249"/>
                        <a:pt x="1297" y="349"/>
                        <a:pt x="1324" y="482"/>
                      </a:cubicBezTo>
                      <a:cubicBezTo>
                        <a:pt x="1297" y="485"/>
                        <a:pt x="1270" y="491"/>
                        <a:pt x="1243" y="499"/>
                      </a:cubicBezTo>
                      <a:cubicBezTo>
                        <a:pt x="1224" y="404"/>
                        <a:pt x="1140" y="333"/>
                        <a:pt x="1039" y="333"/>
                      </a:cubicBezTo>
                      <a:lnTo>
                        <a:pt x="291" y="333"/>
                      </a:lnTo>
                      <a:cubicBezTo>
                        <a:pt x="177" y="333"/>
                        <a:pt x="83" y="426"/>
                        <a:pt x="83" y="540"/>
                      </a:cubicBezTo>
                      <a:lnTo>
                        <a:pt x="83" y="1455"/>
                      </a:lnTo>
                      <a:cubicBezTo>
                        <a:pt x="83" y="1569"/>
                        <a:pt x="177" y="1663"/>
                        <a:pt x="291" y="1663"/>
                      </a:cubicBezTo>
                      <a:lnTo>
                        <a:pt x="1039" y="1663"/>
                      </a:lnTo>
                      <a:cubicBezTo>
                        <a:pt x="1126" y="1663"/>
                        <a:pt x="1200" y="1609"/>
                        <a:pt x="1231" y="1534"/>
                      </a:cubicBezTo>
                      <a:close/>
                      <a:moveTo>
                        <a:pt x="1641" y="1453"/>
                      </a:moveTo>
                      <a:cubicBezTo>
                        <a:pt x="1401" y="1591"/>
                        <a:pt x="1093" y="1509"/>
                        <a:pt x="955" y="1269"/>
                      </a:cubicBezTo>
                      <a:cubicBezTo>
                        <a:pt x="816" y="1029"/>
                        <a:pt x="899" y="722"/>
                        <a:pt x="1138" y="583"/>
                      </a:cubicBezTo>
                      <a:cubicBezTo>
                        <a:pt x="1378" y="445"/>
                        <a:pt x="1686" y="527"/>
                        <a:pt x="1824" y="767"/>
                      </a:cubicBezTo>
                      <a:cubicBezTo>
                        <a:pt x="1963" y="1007"/>
                        <a:pt x="1880" y="1314"/>
                        <a:pt x="1641" y="1453"/>
                      </a:cubicBezTo>
                      <a:close/>
                      <a:moveTo>
                        <a:pt x="1599" y="1381"/>
                      </a:moveTo>
                      <a:cubicBezTo>
                        <a:pt x="1799" y="1266"/>
                        <a:pt x="1868" y="1009"/>
                        <a:pt x="1752" y="809"/>
                      </a:cubicBezTo>
                      <a:cubicBezTo>
                        <a:pt x="1637" y="608"/>
                        <a:pt x="1380" y="539"/>
                        <a:pt x="1180" y="655"/>
                      </a:cubicBezTo>
                      <a:cubicBezTo>
                        <a:pt x="980" y="771"/>
                        <a:pt x="911" y="1027"/>
                        <a:pt x="1026" y="1228"/>
                      </a:cubicBezTo>
                      <a:cubicBezTo>
                        <a:pt x="1142" y="1428"/>
                        <a:pt x="1399" y="1497"/>
                        <a:pt x="1599" y="1381"/>
                      </a:cubicBezTo>
                      <a:close/>
                      <a:moveTo>
                        <a:pt x="1767" y="1422"/>
                      </a:moveTo>
                      <a:lnTo>
                        <a:pt x="1551" y="1547"/>
                      </a:lnTo>
                      <a:lnTo>
                        <a:pt x="1717" y="1835"/>
                      </a:lnTo>
                      <a:lnTo>
                        <a:pt x="1933" y="1710"/>
                      </a:lnTo>
                      <a:lnTo>
                        <a:pt x="1767" y="1422"/>
                      </a:lnTo>
                      <a:close/>
                      <a:moveTo>
                        <a:pt x="1956" y="1749"/>
                      </a:moveTo>
                      <a:lnTo>
                        <a:pt x="1739" y="1874"/>
                      </a:lnTo>
                      <a:cubicBezTo>
                        <a:pt x="1774" y="1934"/>
                        <a:pt x="1850" y="1954"/>
                        <a:pt x="1910" y="1919"/>
                      </a:cubicBezTo>
                      <a:cubicBezTo>
                        <a:pt x="1969" y="1885"/>
                        <a:pt x="1990" y="1809"/>
                        <a:pt x="1956" y="1749"/>
                      </a:cubicBezTo>
                      <a:close/>
                      <a:moveTo>
                        <a:pt x="803" y="551"/>
                      </a:moveTo>
                      <a:lnTo>
                        <a:pt x="249" y="551"/>
                      </a:lnTo>
                      <a:lnTo>
                        <a:pt x="249" y="613"/>
                      </a:lnTo>
                      <a:lnTo>
                        <a:pt x="803" y="613"/>
                      </a:lnTo>
                      <a:lnTo>
                        <a:pt x="803" y="551"/>
                      </a:lnTo>
                      <a:close/>
                      <a:moveTo>
                        <a:pt x="675" y="828"/>
                      </a:moveTo>
                      <a:lnTo>
                        <a:pt x="249" y="828"/>
                      </a:lnTo>
                      <a:lnTo>
                        <a:pt x="249" y="890"/>
                      </a:lnTo>
                      <a:lnTo>
                        <a:pt x="675" y="890"/>
                      </a:lnTo>
                      <a:lnTo>
                        <a:pt x="675" y="828"/>
                      </a:lnTo>
                      <a:close/>
                      <a:moveTo>
                        <a:pt x="249" y="1167"/>
                      </a:moveTo>
                      <a:lnTo>
                        <a:pt x="675" y="1167"/>
                      </a:lnTo>
                      <a:lnTo>
                        <a:pt x="675" y="1105"/>
                      </a:lnTo>
                      <a:lnTo>
                        <a:pt x="249" y="1105"/>
                      </a:lnTo>
                      <a:lnTo>
                        <a:pt x="249" y="1167"/>
                      </a:lnTo>
                      <a:close/>
                      <a:moveTo>
                        <a:pt x="249" y="1444"/>
                      </a:moveTo>
                      <a:lnTo>
                        <a:pt x="803" y="1444"/>
                      </a:lnTo>
                      <a:lnTo>
                        <a:pt x="803" y="1382"/>
                      </a:lnTo>
                      <a:lnTo>
                        <a:pt x="249" y="1382"/>
                      </a:lnTo>
                      <a:lnTo>
                        <a:pt x="249" y="1444"/>
                      </a:lnTo>
                      <a:close/>
                      <a:moveTo>
                        <a:pt x="1308" y="1105"/>
                      </a:moveTo>
                      <a:lnTo>
                        <a:pt x="1179" y="961"/>
                      </a:lnTo>
                      <a:lnTo>
                        <a:pt x="1118" y="1017"/>
                      </a:lnTo>
                      <a:lnTo>
                        <a:pt x="1300" y="1219"/>
                      </a:lnTo>
                      <a:lnTo>
                        <a:pt x="1657" y="922"/>
                      </a:lnTo>
                      <a:lnTo>
                        <a:pt x="1604" y="858"/>
                      </a:lnTo>
                      <a:lnTo>
                        <a:pt x="1308" y="11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4" name="íşľíḑè"/>
              <p:cNvGrpSpPr/>
              <p:nvPr/>
            </p:nvGrpSpPr>
            <p:grpSpPr>
              <a:xfrm>
                <a:off x="4530463" y="4432562"/>
                <a:ext cx="3131075" cy="1643634"/>
                <a:chOff x="669925" y="2506990"/>
                <a:chExt cx="3096344" cy="1643634"/>
              </a:xfrm>
            </p:grpSpPr>
            <p:sp>
              <p:nvSpPr>
                <p:cNvPr id="31" name="îšļíďé"/>
                <p:cNvSpPr txBox="1"/>
                <p:nvPr/>
              </p:nvSpPr>
              <p:spPr>
                <a:xfrm>
                  <a:off x="669925" y="2922092"/>
                  <a:ext cx="3096344" cy="1228532"/>
                </a:xfrm>
                <a:prstGeom prst="rect">
                  <a:avLst/>
                </a:prstGeom>
                <a:noFill/>
              </p:spPr>
              <p:txBody>
                <a:bodyPr wrap="square" lIns="90000" tIns="46800" rIns="90000" bIns="46800" rtlCol="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</a:pPr>
                  <a:r>
                    <a:rPr lang="en-US" altLang="zh-CN" sz="900" dirty="0">
                      <a:cs typeface="+mn-ea"/>
                      <a:sym typeface="+mn-lt"/>
                    </a:rPr>
                    <a:t>Copy paste fonts. Choose the only option to retain text.</a:t>
                  </a:r>
                  <a:endParaRPr lang="zh-CN" altLang="en-US" sz="9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íš1íḋè"/>
                <p:cNvSpPr txBox="1"/>
                <p:nvPr/>
              </p:nvSpPr>
              <p:spPr>
                <a:xfrm>
                  <a:off x="669925" y="2506990"/>
                  <a:ext cx="3096344" cy="415102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1600" b="1" dirty="0" smtClean="0">
                      <a:cs typeface="+mn-ea"/>
                      <a:sym typeface="+mn-lt"/>
                    </a:rPr>
                    <a:t>输入标题</a:t>
                  </a:r>
                  <a:endParaRPr lang="zh-CN" altLang="en-US" sz="1600" b="1" dirty="0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5" name="íś1îḍe"/>
              <p:cNvGrpSpPr/>
              <p:nvPr/>
            </p:nvGrpSpPr>
            <p:grpSpPr>
              <a:xfrm>
                <a:off x="4601538" y="3683232"/>
                <a:ext cx="535350" cy="535350"/>
                <a:chOff x="741000" y="1297575"/>
                <a:chExt cx="535350" cy="535350"/>
              </a:xfrm>
            </p:grpSpPr>
            <p:sp>
              <p:nvSpPr>
                <p:cNvPr id="29" name="íṧliḋê"/>
                <p:cNvSpPr/>
                <p:nvPr/>
              </p:nvSpPr>
              <p:spPr bwMode="auto">
                <a:xfrm>
                  <a:off x="741000" y="1297575"/>
                  <a:ext cx="535350" cy="535350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81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9pPr>
                </a:lstStyle>
                <a:p>
                  <a:pPr algn="ctr"/>
                  <a:endParaRPr lang="zh-CN" altLang="en-US" dirty="0">
                    <a:solidFill>
                      <a:schemeClr val="dk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ïṩľïḋê"/>
                <p:cNvSpPr/>
                <p:nvPr/>
              </p:nvSpPr>
              <p:spPr bwMode="auto">
                <a:xfrm>
                  <a:off x="827700" y="1438076"/>
                  <a:ext cx="361950" cy="254344"/>
                </a:xfrm>
                <a:custGeom>
                  <a:avLst/>
                  <a:gdLst>
                    <a:gd name="connsiteX0" fmla="*/ 450100 w 607639"/>
                    <a:gd name="connsiteY0" fmla="*/ 313203 h 426991"/>
                    <a:gd name="connsiteX1" fmla="*/ 450100 w 607639"/>
                    <a:gd name="connsiteY1" fmla="*/ 403167 h 426991"/>
                    <a:gd name="connsiteX2" fmla="*/ 585744 w 607639"/>
                    <a:gd name="connsiteY2" fmla="*/ 403167 h 426991"/>
                    <a:gd name="connsiteX3" fmla="*/ 586100 w 607639"/>
                    <a:gd name="connsiteY3" fmla="*/ 313203 h 426991"/>
                    <a:gd name="connsiteX4" fmla="*/ 530294 w 607639"/>
                    <a:gd name="connsiteY4" fmla="*/ 313203 h 426991"/>
                    <a:gd name="connsiteX5" fmla="*/ 530116 w 607639"/>
                    <a:gd name="connsiteY5" fmla="*/ 313203 h 426991"/>
                    <a:gd name="connsiteX6" fmla="*/ 529760 w 607639"/>
                    <a:gd name="connsiteY6" fmla="*/ 313203 h 426991"/>
                    <a:gd name="connsiteX7" fmla="*/ 450901 w 607639"/>
                    <a:gd name="connsiteY7" fmla="*/ 313203 h 426991"/>
                    <a:gd name="connsiteX8" fmla="*/ 236309 w 607639"/>
                    <a:gd name="connsiteY8" fmla="*/ 313203 h 426991"/>
                    <a:gd name="connsiteX9" fmla="*/ 236309 w 607639"/>
                    <a:gd name="connsiteY9" fmla="*/ 403167 h 426991"/>
                    <a:gd name="connsiteX10" fmla="*/ 371953 w 607639"/>
                    <a:gd name="connsiteY10" fmla="*/ 403167 h 426991"/>
                    <a:gd name="connsiteX11" fmla="*/ 372754 w 607639"/>
                    <a:gd name="connsiteY11" fmla="*/ 313203 h 426991"/>
                    <a:gd name="connsiteX12" fmla="*/ 237110 w 607639"/>
                    <a:gd name="connsiteY12" fmla="*/ 313203 h 426991"/>
                    <a:gd name="connsiteX13" fmla="*/ 22519 w 607639"/>
                    <a:gd name="connsiteY13" fmla="*/ 313203 h 426991"/>
                    <a:gd name="connsiteX14" fmla="*/ 22519 w 607639"/>
                    <a:gd name="connsiteY14" fmla="*/ 403167 h 426991"/>
                    <a:gd name="connsiteX15" fmla="*/ 158163 w 607639"/>
                    <a:gd name="connsiteY15" fmla="*/ 403167 h 426991"/>
                    <a:gd name="connsiteX16" fmla="*/ 158964 w 607639"/>
                    <a:gd name="connsiteY16" fmla="*/ 313203 h 426991"/>
                    <a:gd name="connsiteX17" fmla="*/ 91498 w 607639"/>
                    <a:gd name="connsiteY17" fmla="*/ 313203 h 426991"/>
                    <a:gd name="connsiteX18" fmla="*/ 91231 w 607639"/>
                    <a:gd name="connsiteY18" fmla="*/ 313203 h 426991"/>
                    <a:gd name="connsiteX19" fmla="*/ 90964 w 607639"/>
                    <a:gd name="connsiteY19" fmla="*/ 313203 h 426991"/>
                    <a:gd name="connsiteX20" fmla="*/ 23320 w 607639"/>
                    <a:gd name="connsiteY20" fmla="*/ 313203 h 426991"/>
                    <a:gd name="connsiteX21" fmla="*/ 91409 w 607639"/>
                    <a:gd name="connsiteY21" fmla="*/ 224751 h 426991"/>
                    <a:gd name="connsiteX22" fmla="*/ 530294 w 607639"/>
                    <a:gd name="connsiteY22" fmla="*/ 224751 h 426991"/>
                    <a:gd name="connsiteX23" fmla="*/ 540084 w 607639"/>
                    <a:gd name="connsiteY23" fmla="*/ 234530 h 426991"/>
                    <a:gd name="connsiteX24" fmla="*/ 540084 w 607639"/>
                    <a:gd name="connsiteY24" fmla="*/ 292135 h 426991"/>
                    <a:gd name="connsiteX25" fmla="*/ 586456 w 607639"/>
                    <a:gd name="connsiteY25" fmla="*/ 292135 h 426991"/>
                    <a:gd name="connsiteX26" fmla="*/ 607639 w 607639"/>
                    <a:gd name="connsiteY26" fmla="*/ 313203 h 426991"/>
                    <a:gd name="connsiteX27" fmla="*/ 607639 w 607639"/>
                    <a:gd name="connsiteY27" fmla="*/ 403167 h 426991"/>
                    <a:gd name="connsiteX28" fmla="*/ 586456 w 607639"/>
                    <a:gd name="connsiteY28" fmla="*/ 426991 h 426991"/>
                    <a:gd name="connsiteX29" fmla="*/ 451524 w 607639"/>
                    <a:gd name="connsiteY29" fmla="*/ 426991 h 426991"/>
                    <a:gd name="connsiteX30" fmla="*/ 427582 w 607639"/>
                    <a:gd name="connsiteY30" fmla="*/ 403167 h 426991"/>
                    <a:gd name="connsiteX31" fmla="*/ 427582 w 607639"/>
                    <a:gd name="connsiteY31" fmla="*/ 313203 h 426991"/>
                    <a:gd name="connsiteX32" fmla="*/ 451524 w 607639"/>
                    <a:gd name="connsiteY32" fmla="*/ 292135 h 426991"/>
                    <a:gd name="connsiteX33" fmla="*/ 517566 w 607639"/>
                    <a:gd name="connsiteY33" fmla="*/ 292135 h 426991"/>
                    <a:gd name="connsiteX34" fmla="*/ 517566 w 607639"/>
                    <a:gd name="connsiteY34" fmla="*/ 247242 h 426991"/>
                    <a:gd name="connsiteX35" fmla="*/ 315079 w 607639"/>
                    <a:gd name="connsiteY35" fmla="*/ 247242 h 426991"/>
                    <a:gd name="connsiteX36" fmla="*/ 315079 w 607639"/>
                    <a:gd name="connsiteY36" fmla="*/ 292135 h 426991"/>
                    <a:gd name="connsiteX37" fmla="*/ 372665 w 607639"/>
                    <a:gd name="connsiteY37" fmla="*/ 292135 h 426991"/>
                    <a:gd name="connsiteX38" fmla="*/ 393849 w 607639"/>
                    <a:gd name="connsiteY38" fmla="*/ 313203 h 426991"/>
                    <a:gd name="connsiteX39" fmla="*/ 393849 w 607639"/>
                    <a:gd name="connsiteY39" fmla="*/ 403167 h 426991"/>
                    <a:gd name="connsiteX40" fmla="*/ 372665 w 607639"/>
                    <a:gd name="connsiteY40" fmla="*/ 426991 h 426991"/>
                    <a:gd name="connsiteX41" fmla="*/ 237733 w 607639"/>
                    <a:gd name="connsiteY41" fmla="*/ 426991 h 426991"/>
                    <a:gd name="connsiteX42" fmla="*/ 213791 w 607639"/>
                    <a:gd name="connsiteY42" fmla="*/ 403167 h 426991"/>
                    <a:gd name="connsiteX43" fmla="*/ 213791 w 607639"/>
                    <a:gd name="connsiteY43" fmla="*/ 313203 h 426991"/>
                    <a:gd name="connsiteX44" fmla="*/ 237733 w 607639"/>
                    <a:gd name="connsiteY44" fmla="*/ 292135 h 426991"/>
                    <a:gd name="connsiteX45" fmla="*/ 292561 w 607639"/>
                    <a:gd name="connsiteY45" fmla="*/ 292135 h 426991"/>
                    <a:gd name="connsiteX46" fmla="*/ 292561 w 607639"/>
                    <a:gd name="connsiteY46" fmla="*/ 247242 h 426991"/>
                    <a:gd name="connsiteX47" fmla="*/ 101288 w 607639"/>
                    <a:gd name="connsiteY47" fmla="*/ 247242 h 426991"/>
                    <a:gd name="connsiteX48" fmla="*/ 101288 w 607639"/>
                    <a:gd name="connsiteY48" fmla="*/ 292135 h 426991"/>
                    <a:gd name="connsiteX49" fmla="*/ 158875 w 607639"/>
                    <a:gd name="connsiteY49" fmla="*/ 292135 h 426991"/>
                    <a:gd name="connsiteX50" fmla="*/ 180058 w 607639"/>
                    <a:gd name="connsiteY50" fmla="*/ 313203 h 426991"/>
                    <a:gd name="connsiteX51" fmla="*/ 180058 w 607639"/>
                    <a:gd name="connsiteY51" fmla="*/ 403167 h 426991"/>
                    <a:gd name="connsiteX52" fmla="*/ 158875 w 607639"/>
                    <a:gd name="connsiteY52" fmla="*/ 426991 h 426991"/>
                    <a:gd name="connsiteX53" fmla="*/ 24032 w 607639"/>
                    <a:gd name="connsiteY53" fmla="*/ 426991 h 426991"/>
                    <a:gd name="connsiteX54" fmla="*/ 0 w 607639"/>
                    <a:gd name="connsiteY54" fmla="*/ 403167 h 426991"/>
                    <a:gd name="connsiteX55" fmla="*/ 0 w 607639"/>
                    <a:gd name="connsiteY55" fmla="*/ 313203 h 426991"/>
                    <a:gd name="connsiteX56" fmla="*/ 24032 w 607639"/>
                    <a:gd name="connsiteY56" fmla="*/ 292135 h 426991"/>
                    <a:gd name="connsiteX57" fmla="*/ 78770 w 607639"/>
                    <a:gd name="connsiteY57" fmla="*/ 292135 h 426991"/>
                    <a:gd name="connsiteX58" fmla="*/ 78770 w 607639"/>
                    <a:gd name="connsiteY58" fmla="*/ 234530 h 426991"/>
                    <a:gd name="connsiteX59" fmla="*/ 91409 w 607639"/>
                    <a:gd name="connsiteY59" fmla="*/ 224751 h 426991"/>
                    <a:gd name="connsiteX60" fmla="*/ 236326 w 607639"/>
                    <a:gd name="connsiteY60" fmla="*/ 21066 h 426991"/>
                    <a:gd name="connsiteX61" fmla="*/ 236326 w 607639"/>
                    <a:gd name="connsiteY61" fmla="*/ 111021 h 426991"/>
                    <a:gd name="connsiteX62" fmla="*/ 371758 w 607639"/>
                    <a:gd name="connsiteY62" fmla="*/ 111021 h 426991"/>
                    <a:gd name="connsiteX63" fmla="*/ 372380 w 607639"/>
                    <a:gd name="connsiteY63" fmla="*/ 21066 h 426991"/>
                    <a:gd name="connsiteX64" fmla="*/ 237127 w 607639"/>
                    <a:gd name="connsiteY64" fmla="*/ 21066 h 426991"/>
                    <a:gd name="connsiteX65" fmla="*/ 237750 w 607639"/>
                    <a:gd name="connsiteY65" fmla="*/ 0 h 426991"/>
                    <a:gd name="connsiteX66" fmla="*/ 372647 w 607639"/>
                    <a:gd name="connsiteY66" fmla="*/ 0 h 426991"/>
                    <a:gd name="connsiteX67" fmla="*/ 393825 w 607639"/>
                    <a:gd name="connsiteY67" fmla="*/ 21066 h 426991"/>
                    <a:gd name="connsiteX68" fmla="*/ 393825 w 607639"/>
                    <a:gd name="connsiteY68" fmla="*/ 111021 h 426991"/>
                    <a:gd name="connsiteX69" fmla="*/ 372647 w 607639"/>
                    <a:gd name="connsiteY69" fmla="*/ 134843 h 426991"/>
                    <a:gd name="connsiteX70" fmla="*/ 315076 w 607639"/>
                    <a:gd name="connsiteY70" fmla="*/ 134843 h 426991"/>
                    <a:gd name="connsiteX71" fmla="*/ 315076 w 607639"/>
                    <a:gd name="connsiteY71" fmla="*/ 191020 h 426991"/>
                    <a:gd name="connsiteX72" fmla="*/ 292563 w 607639"/>
                    <a:gd name="connsiteY72" fmla="*/ 191020 h 426991"/>
                    <a:gd name="connsiteX73" fmla="*/ 292563 w 607639"/>
                    <a:gd name="connsiteY73" fmla="*/ 134843 h 426991"/>
                    <a:gd name="connsiteX74" fmla="*/ 237750 w 607639"/>
                    <a:gd name="connsiteY74" fmla="*/ 134843 h 426991"/>
                    <a:gd name="connsiteX75" fmla="*/ 213813 w 607639"/>
                    <a:gd name="connsiteY75" fmla="*/ 111021 h 426991"/>
                    <a:gd name="connsiteX76" fmla="*/ 213813 w 607639"/>
                    <a:gd name="connsiteY76" fmla="*/ 21066 h 426991"/>
                    <a:gd name="connsiteX77" fmla="*/ 237750 w 607639"/>
                    <a:gd name="connsiteY77" fmla="*/ 0 h 426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607639" h="426991">
                      <a:moveTo>
                        <a:pt x="450100" y="313203"/>
                      </a:moveTo>
                      <a:lnTo>
                        <a:pt x="450100" y="403167"/>
                      </a:lnTo>
                      <a:lnTo>
                        <a:pt x="585744" y="403167"/>
                      </a:lnTo>
                      <a:lnTo>
                        <a:pt x="586100" y="313203"/>
                      </a:lnTo>
                      <a:lnTo>
                        <a:pt x="530294" y="313203"/>
                      </a:lnTo>
                      <a:cubicBezTo>
                        <a:pt x="530294" y="313203"/>
                        <a:pt x="530116" y="313203"/>
                        <a:pt x="530116" y="313203"/>
                      </a:cubicBezTo>
                      <a:cubicBezTo>
                        <a:pt x="530027" y="313203"/>
                        <a:pt x="529849" y="313203"/>
                        <a:pt x="529760" y="313203"/>
                      </a:cubicBezTo>
                      <a:lnTo>
                        <a:pt x="450901" y="313203"/>
                      </a:lnTo>
                      <a:close/>
                      <a:moveTo>
                        <a:pt x="236309" y="313203"/>
                      </a:moveTo>
                      <a:lnTo>
                        <a:pt x="236309" y="403167"/>
                      </a:lnTo>
                      <a:lnTo>
                        <a:pt x="371953" y="403167"/>
                      </a:lnTo>
                      <a:lnTo>
                        <a:pt x="372754" y="313203"/>
                      </a:lnTo>
                      <a:lnTo>
                        <a:pt x="237110" y="313203"/>
                      </a:lnTo>
                      <a:close/>
                      <a:moveTo>
                        <a:pt x="22519" y="313203"/>
                      </a:moveTo>
                      <a:lnTo>
                        <a:pt x="22519" y="403167"/>
                      </a:lnTo>
                      <a:lnTo>
                        <a:pt x="158163" y="403167"/>
                      </a:lnTo>
                      <a:lnTo>
                        <a:pt x="158964" y="313203"/>
                      </a:lnTo>
                      <a:lnTo>
                        <a:pt x="91498" y="313203"/>
                      </a:lnTo>
                      <a:cubicBezTo>
                        <a:pt x="91409" y="313203"/>
                        <a:pt x="91320" y="313203"/>
                        <a:pt x="91231" y="313203"/>
                      </a:cubicBezTo>
                      <a:cubicBezTo>
                        <a:pt x="91231" y="313203"/>
                        <a:pt x="90964" y="313203"/>
                        <a:pt x="90964" y="313203"/>
                      </a:cubicBezTo>
                      <a:lnTo>
                        <a:pt x="23320" y="313203"/>
                      </a:lnTo>
                      <a:close/>
                      <a:moveTo>
                        <a:pt x="91409" y="224751"/>
                      </a:moveTo>
                      <a:lnTo>
                        <a:pt x="530294" y="224751"/>
                      </a:lnTo>
                      <a:cubicBezTo>
                        <a:pt x="536435" y="224751"/>
                        <a:pt x="540084" y="228396"/>
                        <a:pt x="540084" y="234530"/>
                      </a:cubicBezTo>
                      <a:lnTo>
                        <a:pt x="540084" y="292135"/>
                      </a:lnTo>
                      <a:lnTo>
                        <a:pt x="586456" y="292135"/>
                      </a:lnTo>
                      <a:cubicBezTo>
                        <a:pt x="598917" y="292135"/>
                        <a:pt x="607639" y="300847"/>
                        <a:pt x="607639" y="313203"/>
                      </a:cubicBezTo>
                      <a:lnTo>
                        <a:pt x="607639" y="403167"/>
                      </a:lnTo>
                      <a:cubicBezTo>
                        <a:pt x="607639" y="415524"/>
                        <a:pt x="598917" y="426991"/>
                        <a:pt x="586456" y="426991"/>
                      </a:cubicBezTo>
                      <a:lnTo>
                        <a:pt x="451524" y="426991"/>
                      </a:lnTo>
                      <a:cubicBezTo>
                        <a:pt x="439152" y="426991"/>
                        <a:pt x="427582" y="415524"/>
                        <a:pt x="427582" y="403167"/>
                      </a:cubicBezTo>
                      <a:lnTo>
                        <a:pt x="427582" y="313203"/>
                      </a:lnTo>
                      <a:cubicBezTo>
                        <a:pt x="427582" y="300847"/>
                        <a:pt x="439152" y="292135"/>
                        <a:pt x="451524" y="292135"/>
                      </a:cubicBezTo>
                      <a:lnTo>
                        <a:pt x="517566" y="292135"/>
                      </a:lnTo>
                      <a:lnTo>
                        <a:pt x="517566" y="247242"/>
                      </a:lnTo>
                      <a:lnTo>
                        <a:pt x="315079" y="247242"/>
                      </a:lnTo>
                      <a:lnTo>
                        <a:pt x="315079" y="292135"/>
                      </a:lnTo>
                      <a:lnTo>
                        <a:pt x="372665" y="292135"/>
                      </a:lnTo>
                      <a:cubicBezTo>
                        <a:pt x="385126" y="292135"/>
                        <a:pt x="393849" y="300847"/>
                        <a:pt x="393849" y="313203"/>
                      </a:cubicBezTo>
                      <a:lnTo>
                        <a:pt x="393849" y="403167"/>
                      </a:lnTo>
                      <a:cubicBezTo>
                        <a:pt x="393849" y="415524"/>
                        <a:pt x="385126" y="426991"/>
                        <a:pt x="372665" y="426991"/>
                      </a:cubicBezTo>
                      <a:lnTo>
                        <a:pt x="237733" y="426991"/>
                      </a:lnTo>
                      <a:cubicBezTo>
                        <a:pt x="225362" y="426991"/>
                        <a:pt x="213791" y="415524"/>
                        <a:pt x="213791" y="403167"/>
                      </a:cubicBezTo>
                      <a:lnTo>
                        <a:pt x="213791" y="313203"/>
                      </a:lnTo>
                      <a:cubicBezTo>
                        <a:pt x="213791" y="300847"/>
                        <a:pt x="225362" y="292135"/>
                        <a:pt x="237733" y="292135"/>
                      </a:cubicBezTo>
                      <a:lnTo>
                        <a:pt x="292561" y="292135"/>
                      </a:lnTo>
                      <a:lnTo>
                        <a:pt x="292561" y="247242"/>
                      </a:lnTo>
                      <a:lnTo>
                        <a:pt x="101288" y="247242"/>
                      </a:lnTo>
                      <a:lnTo>
                        <a:pt x="101288" y="292135"/>
                      </a:lnTo>
                      <a:lnTo>
                        <a:pt x="158875" y="292135"/>
                      </a:lnTo>
                      <a:cubicBezTo>
                        <a:pt x="171335" y="292135"/>
                        <a:pt x="180058" y="300847"/>
                        <a:pt x="180058" y="313203"/>
                      </a:cubicBezTo>
                      <a:lnTo>
                        <a:pt x="180058" y="403167"/>
                      </a:lnTo>
                      <a:cubicBezTo>
                        <a:pt x="180058" y="415524"/>
                        <a:pt x="171335" y="426991"/>
                        <a:pt x="158875" y="426991"/>
                      </a:cubicBezTo>
                      <a:lnTo>
                        <a:pt x="24032" y="426991"/>
                      </a:lnTo>
                      <a:cubicBezTo>
                        <a:pt x="11571" y="426991"/>
                        <a:pt x="0" y="415524"/>
                        <a:pt x="0" y="403167"/>
                      </a:cubicBezTo>
                      <a:lnTo>
                        <a:pt x="0" y="313203"/>
                      </a:lnTo>
                      <a:cubicBezTo>
                        <a:pt x="0" y="300847"/>
                        <a:pt x="11571" y="292135"/>
                        <a:pt x="24032" y="292135"/>
                      </a:cubicBezTo>
                      <a:lnTo>
                        <a:pt x="78770" y="292135"/>
                      </a:lnTo>
                      <a:lnTo>
                        <a:pt x="78770" y="234530"/>
                      </a:lnTo>
                      <a:cubicBezTo>
                        <a:pt x="78770" y="228396"/>
                        <a:pt x="85178" y="224751"/>
                        <a:pt x="91409" y="224751"/>
                      </a:cubicBezTo>
                      <a:close/>
                      <a:moveTo>
                        <a:pt x="236326" y="21066"/>
                      </a:moveTo>
                      <a:lnTo>
                        <a:pt x="236326" y="111021"/>
                      </a:lnTo>
                      <a:lnTo>
                        <a:pt x="371758" y="111021"/>
                      </a:lnTo>
                      <a:lnTo>
                        <a:pt x="372380" y="21066"/>
                      </a:lnTo>
                      <a:lnTo>
                        <a:pt x="237127" y="21066"/>
                      </a:lnTo>
                      <a:close/>
                      <a:moveTo>
                        <a:pt x="237750" y="0"/>
                      </a:moveTo>
                      <a:lnTo>
                        <a:pt x="372647" y="0"/>
                      </a:lnTo>
                      <a:cubicBezTo>
                        <a:pt x="385105" y="0"/>
                        <a:pt x="393825" y="8711"/>
                        <a:pt x="393825" y="21066"/>
                      </a:cubicBezTo>
                      <a:lnTo>
                        <a:pt x="393825" y="111021"/>
                      </a:lnTo>
                      <a:cubicBezTo>
                        <a:pt x="393825" y="123376"/>
                        <a:pt x="385105" y="134843"/>
                        <a:pt x="372647" y="134843"/>
                      </a:cubicBezTo>
                      <a:lnTo>
                        <a:pt x="315076" y="134843"/>
                      </a:lnTo>
                      <a:lnTo>
                        <a:pt x="315076" y="191020"/>
                      </a:lnTo>
                      <a:lnTo>
                        <a:pt x="292563" y="191020"/>
                      </a:lnTo>
                      <a:lnTo>
                        <a:pt x="292563" y="134843"/>
                      </a:lnTo>
                      <a:lnTo>
                        <a:pt x="237750" y="134843"/>
                      </a:lnTo>
                      <a:cubicBezTo>
                        <a:pt x="225381" y="134843"/>
                        <a:pt x="213813" y="123376"/>
                        <a:pt x="213813" y="111021"/>
                      </a:cubicBezTo>
                      <a:lnTo>
                        <a:pt x="213813" y="21066"/>
                      </a:lnTo>
                      <a:cubicBezTo>
                        <a:pt x="213813" y="8711"/>
                        <a:pt x="225381" y="0"/>
                        <a:pt x="23775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6" name="iŝḷîḓe"/>
              <p:cNvGrpSpPr/>
              <p:nvPr/>
            </p:nvGrpSpPr>
            <p:grpSpPr>
              <a:xfrm>
                <a:off x="8462077" y="3683232"/>
                <a:ext cx="535350" cy="535350"/>
                <a:chOff x="741000" y="1297575"/>
                <a:chExt cx="535350" cy="535350"/>
              </a:xfrm>
            </p:grpSpPr>
            <p:sp>
              <p:nvSpPr>
                <p:cNvPr id="27" name="îś1îḑè"/>
                <p:cNvSpPr/>
                <p:nvPr/>
              </p:nvSpPr>
              <p:spPr bwMode="auto">
                <a:xfrm>
                  <a:off x="741000" y="1297575"/>
                  <a:ext cx="535350" cy="535350"/>
                </a:xfrm>
                <a:prstGeom prst="roundRect">
                  <a:avLst/>
                </a:prstGeom>
                <a:solidFill>
                  <a:schemeClr val="accent1"/>
                </a:solidFill>
                <a:ln w="381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dk1"/>
                      </a:solidFill>
                    </a:defRPr>
                  </a:lvl9pPr>
                </a:lstStyle>
                <a:p>
                  <a:pPr algn="ctr"/>
                  <a:endParaRPr lang="zh-CN" altLang="en-US">
                    <a:solidFill>
                      <a:schemeClr val="dk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ïṡ1iďè"/>
                <p:cNvSpPr/>
                <p:nvPr/>
              </p:nvSpPr>
              <p:spPr bwMode="auto">
                <a:xfrm>
                  <a:off x="830520" y="1384275"/>
                  <a:ext cx="356308" cy="361950"/>
                </a:xfrm>
                <a:custGeom>
                  <a:avLst/>
                  <a:gdLst>
                    <a:gd name="connsiteX0" fmla="*/ 149604 w 577154"/>
                    <a:gd name="connsiteY0" fmla="*/ 536234 h 586292"/>
                    <a:gd name="connsiteX1" fmla="*/ 214914 w 577154"/>
                    <a:gd name="connsiteY1" fmla="*/ 562021 h 586292"/>
                    <a:gd name="connsiteX2" fmla="*/ 211877 w 577154"/>
                    <a:gd name="connsiteY2" fmla="*/ 559746 h 586292"/>
                    <a:gd name="connsiteX3" fmla="*/ 202004 w 577154"/>
                    <a:gd name="connsiteY3" fmla="*/ 554437 h 586292"/>
                    <a:gd name="connsiteX4" fmla="*/ 196688 w 577154"/>
                    <a:gd name="connsiteY4" fmla="*/ 551403 h 586292"/>
                    <a:gd name="connsiteX5" fmla="*/ 184537 w 577154"/>
                    <a:gd name="connsiteY5" fmla="*/ 543818 h 586292"/>
                    <a:gd name="connsiteX6" fmla="*/ 177702 w 577154"/>
                    <a:gd name="connsiteY6" fmla="*/ 538509 h 586292"/>
                    <a:gd name="connsiteX7" fmla="*/ 173905 w 577154"/>
                    <a:gd name="connsiteY7" fmla="*/ 536234 h 586292"/>
                    <a:gd name="connsiteX8" fmla="*/ 299943 w 577154"/>
                    <a:gd name="connsiteY8" fmla="*/ 499816 h 586292"/>
                    <a:gd name="connsiteX9" fmla="*/ 318939 w 577154"/>
                    <a:gd name="connsiteY9" fmla="*/ 500576 h 586292"/>
                    <a:gd name="connsiteX10" fmla="*/ 329576 w 577154"/>
                    <a:gd name="connsiteY10" fmla="*/ 511222 h 586292"/>
                    <a:gd name="connsiteX11" fmla="*/ 319698 w 577154"/>
                    <a:gd name="connsiteY11" fmla="*/ 521108 h 586292"/>
                    <a:gd name="connsiteX12" fmla="*/ 318939 w 577154"/>
                    <a:gd name="connsiteY12" fmla="*/ 521108 h 586292"/>
                    <a:gd name="connsiteX13" fmla="*/ 297663 w 577154"/>
                    <a:gd name="connsiteY13" fmla="*/ 519587 h 586292"/>
                    <a:gd name="connsiteX14" fmla="*/ 288545 w 577154"/>
                    <a:gd name="connsiteY14" fmla="*/ 508941 h 586292"/>
                    <a:gd name="connsiteX15" fmla="*/ 299943 w 577154"/>
                    <a:gd name="connsiteY15" fmla="*/ 499816 h 586292"/>
                    <a:gd name="connsiteX16" fmla="*/ 88851 w 577154"/>
                    <a:gd name="connsiteY16" fmla="*/ 485417 h 586292"/>
                    <a:gd name="connsiteX17" fmla="*/ 119987 w 577154"/>
                    <a:gd name="connsiteY17" fmla="*/ 515755 h 586292"/>
                    <a:gd name="connsiteX18" fmla="*/ 150364 w 577154"/>
                    <a:gd name="connsiteY18" fmla="*/ 515755 h 586292"/>
                    <a:gd name="connsiteX19" fmla="*/ 148085 w 577154"/>
                    <a:gd name="connsiteY19" fmla="*/ 513480 h 586292"/>
                    <a:gd name="connsiteX20" fmla="*/ 142010 w 577154"/>
                    <a:gd name="connsiteY20" fmla="*/ 507412 h 586292"/>
                    <a:gd name="connsiteX21" fmla="*/ 136694 w 577154"/>
                    <a:gd name="connsiteY21" fmla="*/ 501344 h 586292"/>
                    <a:gd name="connsiteX22" fmla="*/ 127581 w 577154"/>
                    <a:gd name="connsiteY22" fmla="*/ 489967 h 586292"/>
                    <a:gd name="connsiteX23" fmla="*/ 123784 w 577154"/>
                    <a:gd name="connsiteY23" fmla="*/ 485417 h 586292"/>
                    <a:gd name="connsiteX24" fmla="*/ 399912 w 577154"/>
                    <a:gd name="connsiteY24" fmla="*/ 482256 h 586292"/>
                    <a:gd name="connsiteX25" fmla="*/ 405611 w 577154"/>
                    <a:gd name="connsiteY25" fmla="*/ 486996 h 586292"/>
                    <a:gd name="connsiteX26" fmla="*/ 401812 w 577154"/>
                    <a:gd name="connsiteY26" fmla="*/ 500648 h 586292"/>
                    <a:gd name="connsiteX27" fmla="*/ 382056 w 577154"/>
                    <a:gd name="connsiteY27" fmla="*/ 509750 h 586292"/>
                    <a:gd name="connsiteX28" fmla="*/ 378257 w 577154"/>
                    <a:gd name="connsiteY28" fmla="*/ 510508 h 586292"/>
                    <a:gd name="connsiteX29" fmla="*/ 369139 w 577154"/>
                    <a:gd name="connsiteY29" fmla="*/ 503682 h 586292"/>
                    <a:gd name="connsiteX30" fmla="*/ 375217 w 577154"/>
                    <a:gd name="connsiteY30" fmla="*/ 490789 h 586292"/>
                    <a:gd name="connsiteX31" fmla="*/ 391934 w 577154"/>
                    <a:gd name="connsiteY31" fmla="*/ 483204 h 586292"/>
                    <a:gd name="connsiteX32" fmla="*/ 399912 w 577154"/>
                    <a:gd name="connsiteY32" fmla="*/ 482256 h 586292"/>
                    <a:gd name="connsiteX33" fmla="*/ 229351 w 577154"/>
                    <a:gd name="connsiteY33" fmla="*/ 474063 h 586292"/>
                    <a:gd name="connsiteX34" fmla="*/ 246091 w 577154"/>
                    <a:gd name="connsiteY34" fmla="*/ 483157 h 586292"/>
                    <a:gd name="connsiteX35" fmla="*/ 250656 w 577154"/>
                    <a:gd name="connsiteY35" fmla="*/ 496797 h 586292"/>
                    <a:gd name="connsiteX36" fmla="*/ 241525 w 577154"/>
                    <a:gd name="connsiteY36" fmla="*/ 502101 h 586292"/>
                    <a:gd name="connsiteX37" fmla="*/ 236960 w 577154"/>
                    <a:gd name="connsiteY37" fmla="*/ 501343 h 586292"/>
                    <a:gd name="connsiteX38" fmla="*/ 218698 w 577154"/>
                    <a:gd name="connsiteY38" fmla="*/ 490735 h 586292"/>
                    <a:gd name="connsiteX39" fmla="*/ 215654 w 577154"/>
                    <a:gd name="connsiteY39" fmla="*/ 477094 h 586292"/>
                    <a:gd name="connsiteX40" fmla="*/ 229351 w 577154"/>
                    <a:gd name="connsiteY40" fmla="*/ 474063 h 586292"/>
                    <a:gd name="connsiteX41" fmla="*/ 464745 w 577154"/>
                    <a:gd name="connsiteY41" fmla="*/ 433889 h 586292"/>
                    <a:gd name="connsiteX42" fmla="*/ 466262 w 577154"/>
                    <a:gd name="connsiteY42" fmla="*/ 447550 h 586292"/>
                    <a:gd name="connsiteX43" fmla="*/ 451842 w 577154"/>
                    <a:gd name="connsiteY43" fmla="*/ 463488 h 586292"/>
                    <a:gd name="connsiteX44" fmla="*/ 445012 w 577154"/>
                    <a:gd name="connsiteY44" fmla="*/ 466524 h 586292"/>
                    <a:gd name="connsiteX45" fmla="*/ 438181 w 577154"/>
                    <a:gd name="connsiteY45" fmla="*/ 463488 h 586292"/>
                    <a:gd name="connsiteX46" fmla="*/ 438181 w 577154"/>
                    <a:gd name="connsiteY46" fmla="*/ 449068 h 586292"/>
                    <a:gd name="connsiteX47" fmla="*/ 450324 w 577154"/>
                    <a:gd name="connsiteY47" fmla="*/ 435407 h 586292"/>
                    <a:gd name="connsiteX48" fmla="*/ 464745 w 577154"/>
                    <a:gd name="connsiteY48" fmla="*/ 433889 h 586292"/>
                    <a:gd name="connsiteX49" fmla="*/ 49362 w 577154"/>
                    <a:gd name="connsiteY49" fmla="*/ 424740 h 586292"/>
                    <a:gd name="connsiteX50" fmla="*/ 73663 w 577154"/>
                    <a:gd name="connsiteY50" fmla="*/ 464938 h 586292"/>
                    <a:gd name="connsiteX51" fmla="*/ 109355 w 577154"/>
                    <a:gd name="connsiteY51" fmla="*/ 464938 h 586292"/>
                    <a:gd name="connsiteX52" fmla="*/ 104039 w 577154"/>
                    <a:gd name="connsiteY52" fmla="*/ 456595 h 586292"/>
                    <a:gd name="connsiteX53" fmla="*/ 101761 w 577154"/>
                    <a:gd name="connsiteY53" fmla="*/ 452044 h 586292"/>
                    <a:gd name="connsiteX54" fmla="*/ 94926 w 577154"/>
                    <a:gd name="connsiteY54" fmla="*/ 439909 h 586292"/>
                    <a:gd name="connsiteX55" fmla="*/ 92648 w 577154"/>
                    <a:gd name="connsiteY55" fmla="*/ 435358 h 586292"/>
                    <a:gd name="connsiteX56" fmla="*/ 88092 w 577154"/>
                    <a:gd name="connsiteY56" fmla="*/ 424740 h 586292"/>
                    <a:gd name="connsiteX57" fmla="*/ 161771 w 577154"/>
                    <a:gd name="connsiteY57" fmla="*/ 417898 h 586292"/>
                    <a:gd name="connsiteX58" fmla="*/ 176164 w 577154"/>
                    <a:gd name="connsiteY58" fmla="*/ 420173 h 586292"/>
                    <a:gd name="connsiteX59" fmla="*/ 187527 w 577154"/>
                    <a:gd name="connsiteY59" fmla="*/ 435341 h 586292"/>
                    <a:gd name="connsiteX60" fmla="*/ 186012 w 577154"/>
                    <a:gd name="connsiteY60" fmla="*/ 449750 h 586292"/>
                    <a:gd name="connsiteX61" fmla="*/ 179194 w 577154"/>
                    <a:gd name="connsiteY61" fmla="*/ 452025 h 586292"/>
                    <a:gd name="connsiteX62" fmla="*/ 171619 w 577154"/>
                    <a:gd name="connsiteY62" fmla="*/ 448233 h 586292"/>
                    <a:gd name="connsiteX63" fmla="*/ 159498 w 577154"/>
                    <a:gd name="connsiteY63" fmla="*/ 431549 h 586292"/>
                    <a:gd name="connsiteX64" fmla="*/ 161771 w 577154"/>
                    <a:gd name="connsiteY64" fmla="*/ 417898 h 586292"/>
                    <a:gd name="connsiteX65" fmla="*/ 31136 w 577154"/>
                    <a:gd name="connsiteY65" fmla="*/ 373923 h 586292"/>
                    <a:gd name="connsiteX66" fmla="*/ 41008 w 577154"/>
                    <a:gd name="connsiteY66" fmla="*/ 404261 h 586292"/>
                    <a:gd name="connsiteX67" fmla="*/ 79738 w 577154"/>
                    <a:gd name="connsiteY67" fmla="*/ 404261 h 586292"/>
                    <a:gd name="connsiteX68" fmla="*/ 78979 w 577154"/>
                    <a:gd name="connsiteY68" fmla="*/ 401227 h 586292"/>
                    <a:gd name="connsiteX69" fmla="*/ 77460 w 577154"/>
                    <a:gd name="connsiteY69" fmla="*/ 397435 h 586292"/>
                    <a:gd name="connsiteX70" fmla="*/ 72144 w 577154"/>
                    <a:gd name="connsiteY70" fmla="*/ 379232 h 586292"/>
                    <a:gd name="connsiteX71" fmla="*/ 71385 w 577154"/>
                    <a:gd name="connsiteY71" fmla="*/ 377715 h 586292"/>
                    <a:gd name="connsiteX72" fmla="*/ 70625 w 577154"/>
                    <a:gd name="connsiteY72" fmla="*/ 373923 h 586292"/>
                    <a:gd name="connsiteX73" fmla="*/ 499728 w 577154"/>
                    <a:gd name="connsiteY73" fmla="*/ 361797 h 586292"/>
                    <a:gd name="connsiteX74" fmla="*/ 506554 w 577154"/>
                    <a:gd name="connsiteY74" fmla="*/ 374694 h 586292"/>
                    <a:gd name="connsiteX75" fmla="*/ 498970 w 577154"/>
                    <a:gd name="connsiteY75" fmla="*/ 394418 h 586292"/>
                    <a:gd name="connsiteX76" fmla="*/ 489868 w 577154"/>
                    <a:gd name="connsiteY76" fmla="*/ 400487 h 586292"/>
                    <a:gd name="connsiteX77" fmla="*/ 485318 w 577154"/>
                    <a:gd name="connsiteY77" fmla="*/ 399729 h 586292"/>
                    <a:gd name="connsiteX78" fmla="*/ 480009 w 577154"/>
                    <a:gd name="connsiteY78" fmla="*/ 386073 h 586292"/>
                    <a:gd name="connsiteX79" fmla="*/ 486835 w 577154"/>
                    <a:gd name="connsiteY79" fmla="*/ 367866 h 586292"/>
                    <a:gd name="connsiteX80" fmla="*/ 499728 w 577154"/>
                    <a:gd name="connsiteY80" fmla="*/ 361797 h 586292"/>
                    <a:gd name="connsiteX81" fmla="*/ 132907 w 577154"/>
                    <a:gd name="connsiteY81" fmla="*/ 343643 h 586292"/>
                    <a:gd name="connsiteX82" fmla="*/ 145066 w 577154"/>
                    <a:gd name="connsiteY82" fmla="*/ 350471 h 586292"/>
                    <a:gd name="connsiteX83" fmla="*/ 150385 w 577154"/>
                    <a:gd name="connsiteY83" fmla="*/ 368678 h 586292"/>
                    <a:gd name="connsiteX84" fmla="*/ 144306 w 577154"/>
                    <a:gd name="connsiteY84" fmla="*/ 381575 h 586292"/>
                    <a:gd name="connsiteX85" fmla="*/ 141266 w 577154"/>
                    <a:gd name="connsiteY85" fmla="*/ 382333 h 586292"/>
                    <a:gd name="connsiteX86" fmla="*/ 131388 w 577154"/>
                    <a:gd name="connsiteY86" fmla="*/ 375506 h 586292"/>
                    <a:gd name="connsiteX87" fmla="*/ 125309 w 577154"/>
                    <a:gd name="connsiteY87" fmla="*/ 355781 h 586292"/>
                    <a:gd name="connsiteX88" fmla="*/ 132907 w 577154"/>
                    <a:gd name="connsiteY88" fmla="*/ 343643 h 586292"/>
                    <a:gd name="connsiteX89" fmla="*/ 21263 w 577154"/>
                    <a:gd name="connsiteY89" fmla="*/ 323864 h 586292"/>
                    <a:gd name="connsiteX90" fmla="*/ 25820 w 577154"/>
                    <a:gd name="connsiteY90" fmla="*/ 354203 h 586292"/>
                    <a:gd name="connsiteX91" fmla="*/ 66069 w 577154"/>
                    <a:gd name="connsiteY91" fmla="*/ 354203 h 586292"/>
                    <a:gd name="connsiteX92" fmla="*/ 63031 w 577154"/>
                    <a:gd name="connsiteY92" fmla="*/ 337516 h 586292"/>
                    <a:gd name="connsiteX93" fmla="*/ 63031 w 577154"/>
                    <a:gd name="connsiteY93" fmla="*/ 335999 h 586292"/>
                    <a:gd name="connsiteX94" fmla="*/ 61512 w 577154"/>
                    <a:gd name="connsiteY94" fmla="*/ 323864 h 586292"/>
                    <a:gd name="connsiteX95" fmla="*/ 509625 w 577154"/>
                    <a:gd name="connsiteY95" fmla="*/ 282911 h 586292"/>
                    <a:gd name="connsiteX96" fmla="*/ 519524 w 577154"/>
                    <a:gd name="connsiteY96" fmla="*/ 292773 h 586292"/>
                    <a:gd name="connsiteX97" fmla="*/ 519524 w 577154"/>
                    <a:gd name="connsiteY97" fmla="*/ 293532 h 586292"/>
                    <a:gd name="connsiteX98" fmla="*/ 518763 w 577154"/>
                    <a:gd name="connsiteY98" fmla="*/ 313256 h 586292"/>
                    <a:gd name="connsiteX99" fmla="*/ 508863 w 577154"/>
                    <a:gd name="connsiteY99" fmla="*/ 323118 h 586292"/>
                    <a:gd name="connsiteX100" fmla="*/ 508102 w 577154"/>
                    <a:gd name="connsiteY100" fmla="*/ 322360 h 586292"/>
                    <a:gd name="connsiteX101" fmla="*/ 498964 w 577154"/>
                    <a:gd name="connsiteY101" fmla="*/ 311739 h 586292"/>
                    <a:gd name="connsiteX102" fmla="*/ 498964 w 577154"/>
                    <a:gd name="connsiteY102" fmla="*/ 293532 h 586292"/>
                    <a:gd name="connsiteX103" fmla="*/ 509625 w 577154"/>
                    <a:gd name="connsiteY103" fmla="*/ 282911 h 586292"/>
                    <a:gd name="connsiteX104" fmla="*/ 20504 w 577154"/>
                    <a:gd name="connsiteY104" fmla="*/ 273047 h 586292"/>
                    <a:gd name="connsiteX105" fmla="*/ 19744 w 577154"/>
                    <a:gd name="connsiteY105" fmla="*/ 293525 h 586292"/>
                    <a:gd name="connsiteX106" fmla="*/ 20504 w 577154"/>
                    <a:gd name="connsiteY106" fmla="*/ 303385 h 586292"/>
                    <a:gd name="connsiteX107" fmla="*/ 60753 w 577154"/>
                    <a:gd name="connsiteY107" fmla="*/ 303385 h 586292"/>
                    <a:gd name="connsiteX108" fmla="*/ 60753 w 577154"/>
                    <a:gd name="connsiteY108" fmla="*/ 293525 h 586292"/>
                    <a:gd name="connsiteX109" fmla="*/ 61512 w 577154"/>
                    <a:gd name="connsiteY109" fmla="*/ 273805 h 586292"/>
                    <a:gd name="connsiteX110" fmla="*/ 61512 w 577154"/>
                    <a:gd name="connsiteY110" fmla="*/ 273047 h 586292"/>
                    <a:gd name="connsiteX111" fmla="*/ 129811 w 577154"/>
                    <a:gd name="connsiteY111" fmla="*/ 263173 h 586292"/>
                    <a:gd name="connsiteX112" fmla="*/ 138897 w 577154"/>
                    <a:gd name="connsiteY112" fmla="*/ 274553 h 586292"/>
                    <a:gd name="connsiteX113" fmla="*/ 138140 w 577154"/>
                    <a:gd name="connsiteY113" fmla="*/ 292760 h 586292"/>
                    <a:gd name="connsiteX114" fmla="*/ 138140 w 577154"/>
                    <a:gd name="connsiteY114" fmla="*/ 293518 h 586292"/>
                    <a:gd name="connsiteX115" fmla="*/ 128297 w 577154"/>
                    <a:gd name="connsiteY115" fmla="*/ 303380 h 586292"/>
                    <a:gd name="connsiteX116" fmla="*/ 117697 w 577154"/>
                    <a:gd name="connsiteY116" fmla="*/ 294277 h 586292"/>
                    <a:gd name="connsiteX117" fmla="*/ 117697 w 577154"/>
                    <a:gd name="connsiteY117" fmla="*/ 293518 h 586292"/>
                    <a:gd name="connsiteX118" fmla="*/ 118454 w 577154"/>
                    <a:gd name="connsiteY118" fmla="*/ 273035 h 586292"/>
                    <a:gd name="connsiteX119" fmla="*/ 129811 w 577154"/>
                    <a:gd name="connsiteY119" fmla="*/ 263173 h 586292"/>
                    <a:gd name="connsiteX120" fmla="*/ 28098 w 577154"/>
                    <a:gd name="connsiteY120" fmla="*/ 222230 h 586292"/>
                    <a:gd name="connsiteX121" fmla="*/ 22782 w 577154"/>
                    <a:gd name="connsiteY121" fmla="*/ 252568 h 586292"/>
                    <a:gd name="connsiteX122" fmla="*/ 63031 w 577154"/>
                    <a:gd name="connsiteY122" fmla="*/ 252568 h 586292"/>
                    <a:gd name="connsiteX123" fmla="*/ 63031 w 577154"/>
                    <a:gd name="connsiteY123" fmla="*/ 250293 h 586292"/>
                    <a:gd name="connsiteX124" fmla="*/ 63031 w 577154"/>
                    <a:gd name="connsiteY124" fmla="*/ 249535 h 586292"/>
                    <a:gd name="connsiteX125" fmla="*/ 66828 w 577154"/>
                    <a:gd name="connsiteY125" fmla="*/ 229815 h 586292"/>
                    <a:gd name="connsiteX126" fmla="*/ 67588 w 577154"/>
                    <a:gd name="connsiteY126" fmla="*/ 226022 h 586292"/>
                    <a:gd name="connsiteX127" fmla="*/ 68347 w 577154"/>
                    <a:gd name="connsiteY127" fmla="*/ 222230 h 586292"/>
                    <a:gd name="connsiteX128" fmla="*/ 492894 w 577154"/>
                    <a:gd name="connsiteY128" fmla="*/ 204013 h 586292"/>
                    <a:gd name="connsiteX129" fmla="*/ 505825 w 577154"/>
                    <a:gd name="connsiteY129" fmla="*/ 210836 h 586292"/>
                    <a:gd name="connsiteX130" fmla="*/ 511911 w 577154"/>
                    <a:gd name="connsiteY130" fmla="*/ 230547 h 586292"/>
                    <a:gd name="connsiteX131" fmla="*/ 504304 w 577154"/>
                    <a:gd name="connsiteY131" fmla="*/ 242677 h 586292"/>
                    <a:gd name="connsiteX132" fmla="*/ 502022 w 577154"/>
                    <a:gd name="connsiteY132" fmla="*/ 243435 h 586292"/>
                    <a:gd name="connsiteX133" fmla="*/ 492133 w 577154"/>
                    <a:gd name="connsiteY133" fmla="*/ 235854 h 586292"/>
                    <a:gd name="connsiteX134" fmla="*/ 486809 w 577154"/>
                    <a:gd name="connsiteY134" fmla="*/ 216901 h 586292"/>
                    <a:gd name="connsiteX135" fmla="*/ 492894 w 577154"/>
                    <a:gd name="connsiteY135" fmla="*/ 204013 h 586292"/>
                    <a:gd name="connsiteX136" fmla="*/ 151873 w 577154"/>
                    <a:gd name="connsiteY136" fmla="*/ 186619 h 586292"/>
                    <a:gd name="connsiteX137" fmla="*/ 157203 w 577154"/>
                    <a:gd name="connsiteY137" fmla="*/ 200274 h 586292"/>
                    <a:gd name="connsiteX138" fmla="*/ 150350 w 577154"/>
                    <a:gd name="connsiteY138" fmla="*/ 217723 h 586292"/>
                    <a:gd name="connsiteX139" fmla="*/ 140450 w 577154"/>
                    <a:gd name="connsiteY139" fmla="*/ 224550 h 586292"/>
                    <a:gd name="connsiteX140" fmla="*/ 137404 w 577154"/>
                    <a:gd name="connsiteY140" fmla="*/ 224550 h 586292"/>
                    <a:gd name="connsiteX141" fmla="*/ 131312 w 577154"/>
                    <a:gd name="connsiteY141" fmla="*/ 211654 h 586292"/>
                    <a:gd name="connsiteX142" fmla="*/ 138927 w 577154"/>
                    <a:gd name="connsiteY142" fmla="*/ 191929 h 586292"/>
                    <a:gd name="connsiteX143" fmla="*/ 151873 w 577154"/>
                    <a:gd name="connsiteY143" fmla="*/ 186619 h 586292"/>
                    <a:gd name="connsiteX144" fmla="*/ 218736 w 577154"/>
                    <a:gd name="connsiteY144" fmla="*/ 186536 h 586292"/>
                    <a:gd name="connsiteX145" fmla="*/ 281780 w 577154"/>
                    <a:gd name="connsiteY145" fmla="*/ 186536 h 586292"/>
                    <a:gd name="connsiteX146" fmla="*/ 292414 w 577154"/>
                    <a:gd name="connsiteY146" fmla="*/ 196401 h 586292"/>
                    <a:gd name="connsiteX147" fmla="*/ 281780 w 577154"/>
                    <a:gd name="connsiteY147" fmla="*/ 207024 h 586292"/>
                    <a:gd name="connsiteX148" fmla="*/ 264310 w 577154"/>
                    <a:gd name="connsiteY148" fmla="*/ 207024 h 586292"/>
                    <a:gd name="connsiteX149" fmla="*/ 322037 w 577154"/>
                    <a:gd name="connsiteY149" fmla="*/ 294288 h 586292"/>
                    <a:gd name="connsiteX150" fmla="*/ 379004 w 577154"/>
                    <a:gd name="connsiteY150" fmla="*/ 207024 h 586292"/>
                    <a:gd name="connsiteX151" fmla="*/ 361534 w 577154"/>
                    <a:gd name="connsiteY151" fmla="*/ 207024 h 586292"/>
                    <a:gd name="connsiteX152" fmla="*/ 351659 w 577154"/>
                    <a:gd name="connsiteY152" fmla="*/ 196401 h 586292"/>
                    <a:gd name="connsiteX153" fmla="*/ 361534 w 577154"/>
                    <a:gd name="connsiteY153" fmla="*/ 186536 h 586292"/>
                    <a:gd name="connsiteX154" fmla="*/ 425337 w 577154"/>
                    <a:gd name="connsiteY154" fmla="*/ 186536 h 586292"/>
                    <a:gd name="connsiteX155" fmla="*/ 435211 w 577154"/>
                    <a:gd name="connsiteY155" fmla="*/ 196401 h 586292"/>
                    <a:gd name="connsiteX156" fmla="*/ 425337 w 577154"/>
                    <a:gd name="connsiteY156" fmla="*/ 207024 h 586292"/>
                    <a:gd name="connsiteX157" fmla="*/ 405588 w 577154"/>
                    <a:gd name="connsiteY157" fmla="*/ 207024 h 586292"/>
                    <a:gd name="connsiteX158" fmla="*/ 401031 w 577154"/>
                    <a:gd name="connsiteY158" fmla="*/ 209301 h 586292"/>
                    <a:gd name="connsiteX159" fmla="*/ 337987 w 577154"/>
                    <a:gd name="connsiteY159" fmla="*/ 307947 h 586292"/>
                    <a:gd name="connsiteX160" fmla="*/ 373687 w 577154"/>
                    <a:gd name="connsiteY160" fmla="*/ 307947 h 586292"/>
                    <a:gd name="connsiteX161" fmla="*/ 384321 w 577154"/>
                    <a:gd name="connsiteY161" fmla="*/ 317812 h 586292"/>
                    <a:gd name="connsiteX162" fmla="*/ 373687 w 577154"/>
                    <a:gd name="connsiteY162" fmla="*/ 328435 h 586292"/>
                    <a:gd name="connsiteX163" fmla="*/ 331911 w 577154"/>
                    <a:gd name="connsiteY163" fmla="*/ 328435 h 586292"/>
                    <a:gd name="connsiteX164" fmla="*/ 331911 w 577154"/>
                    <a:gd name="connsiteY164" fmla="*/ 338300 h 586292"/>
                    <a:gd name="connsiteX165" fmla="*/ 373687 w 577154"/>
                    <a:gd name="connsiteY165" fmla="*/ 338300 h 586292"/>
                    <a:gd name="connsiteX166" fmla="*/ 384321 w 577154"/>
                    <a:gd name="connsiteY166" fmla="*/ 348164 h 586292"/>
                    <a:gd name="connsiteX167" fmla="*/ 373687 w 577154"/>
                    <a:gd name="connsiteY167" fmla="*/ 358788 h 586292"/>
                    <a:gd name="connsiteX168" fmla="*/ 331911 w 577154"/>
                    <a:gd name="connsiteY168" fmla="*/ 358788 h 586292"/>
                    <a:gd name="connsiteX169" fmla="*/ 331911 w 577154"/>
                    <a:gd name="connsiteY169" fmla="*/ 399005 h 586292"/>
                    <a:gd name="connsiteX170" fmla="*/ 355457 w 577154"/>
                    <a:gd name="connsiteY170" fmla="*/ 399005 h 586292"/>
                    <a:gd name="connsiteX171" fmla="*/ 365332 w 577154"/>
                    <a:gd name="connsiteY171" fmla="*/ 408870 h 586292"/>
                    <a:gd name="connsiteX172" fmla="*/ 355457 w 577154"/>
                    <a:gd name="connsiteY172" fmla="*/ 419493 h 586292"/>
                    <a:gd name="connsiteX173" fmla="*/ 288616 w 577154"/>
                    <a:gd name="connsiteY173" fmla="*/ 419493 h 586292"/>
                    <a:gd name="connsiteX174" fmla="*/ 278742 w 577154"/>
                    <a:gd name="connsiteY174" fmla="*/ 408870 h 586292"/>
                    <a:gd name="connsiteX175" fmla="*/ 288616 w 577154"/>
                    <a:gd name="connsiteY175" fmla="*/ 399005 h 586292"/>
                    <a:gd name="connsiteX176" fmla="*/ 312162 w 577154"/>
                    <a:gd name="connsiteY176" fmla="*/ 399005 h 586292"/>
                    <a:gd name="connsiteX177" fmla="*/ 312162 w 577154"/>
                    <a:gd name="connsiteY177" fmla="*/ 358788 h 586292"/>
                    <a:gd name="connsiteX178" fmla="*/ 270386 w 577154"/>
                    <a:gd name="connsiteY178" fmla="*/ 358788 h 586292"/>
                    <a:gd name="connsiteX179" fmla="*/ 259752 w 577154"/>
                    <a:gd name="connsiteY179" fmla="*/ 348164 h 586292"/>
                    <a:gd name="connsiteX180" fmla="*/ 270386 w 577154"/>
                    <a:gd name="connsiteY180" fmla="*/ 338300 h 586292"/>
                    <a:gd name="connsiteX181" fmla="*/ 312162 w 577154"/>
                    <a:gd name="connsiteY181" fmla="*/ 338300 h 586292"/>
                    <a:gd name="connsiteX182" fmla="*/ 312162 w 577154"/>
                    <a:gd name="connsiteY182" fmla="*/ 328435 h 586292"/>
                    <a:gd name="connsiteX183" fmla="*/ 270386 w 577154"/>
                    <a:gd name="connsiteY183" fmla="*/ 328435 h 586292"/>
                    <a:gd name="connsiteX184" fmla="*/ 259752 w 577154"/>
                    <a:gd name="connsiteY184" fmla="*/ 317812 h 586292"/>
                    <a:gd name="connsiteX185" fmla="*/ 270386 w 577154"/>
                    <a:gd name="connsiteY185" fmla="*/ 307947 h 586292"/>
                    <a:gd name="connsiteX186" fmla="*/ 305326 w 577154"/>
                    <a:gd name="connsiteY186" fmla="*/ 307947 h 586292"/>
                    <a:gd name="connsiteX187" fmla="*/ 242283 w 577154"/>
                    <a:gd name="connsiteY187" fmla="*/ 209301 h 586292"/>
                    <a:gd name="connsiteX188" fmla="*/ 238485 w 577154"/>
                    <a:gd name="connsiteY188" fmla="*/ 207024 h 586292"/>
                    <a:gd name="connsiteX189" fmla="*/ 218736 w 577154"/>
                    <a:gd name="connsiteY189" fmla="*/ 207024 h 586292"/>
                    <a:gd name="connsiteX190" fmla="*/ 208102 w 577154"/>
                    <a:gd name="connsiteY190" fmla="*/ 196401 h 586292"/>
                    <a:gd name="connsiteX191" fmla="*/ 218736 w 577154"/>
                    <a:gd name="connsiteY191" fmla="*/ 186536 h 586292"/>
                    <a:gd name="connsiteX192" fmla="*/ 44805 w 577154"/>
                    <a:gd name="connsiteY192" fmla="*/ 172171 h 586292"/>
                    <a:gd name="connsiteX193" fmla="*/ 33414 w 577154"/>
                    <a:gd name="connsiteY193" fmla="*/ 202510 h 586292"/>
                    <a:gd name="connsiteX194" fmla="*/ 73663 w 577154"/>
                    <a:gd name="connsiteY194" fmla="*/ 202510 h 586292"/>
                    <a:gd name="connsiteX195" fmla="*/ 77460 w 577154"/>
                    <a:gd name="connsiteY195" fmla="*/ 188858 h 586292"/>
                    <a:gd name="connsiteX196" fmla="*/ 78979 w 577154"/>
                    <a:gd name="connsiteY196" fmla="*/ 185065 h 586292"/>
                    <a:gd name="connsiteX197" fmla="*/ 83535 w 577154"/>
                    <a:gd name="connsiteY197" fmla="*/ 172171 h 586292"/>
                    <a:gd name="connsiteX198" fmla="*/ 451103 w 577154"/>
                    <a:gd name="connsiteY198" fmla="*/ 136487 h 586292"/>
                    <a:gd name="connsiteX199" fmla="*/ 465547 w 577154"/>
                    <a:gd name="connsiteY199" fmla="*/ 138009 h 586292"/>
                    <a:gd name="connsiteX200" fmla="*/ 477709 w 577154"/>
                    <a:gd name="connsiteY200" fmla="*/ 154748 h 586292"/>
                    <a:gd name="connsiteX201" fmla="*/ 475429 w 577154"/>
                    <a:gd name="connsiteY201" fmla="*/ 168444 h 586292"/>
                    <a:gd name="connsiteX202" fmla="*/ 469347 w 577154"/>
                    <a:gd name="connsiteY202" fmla="*/ 169966 h 586292"/>
                    <a:gd name="connsiteX203" fmla="*/ 460986 w 577154"/>
                    <a:gd name="connsiteY203" fmla="*/ 166161 h 586292"/>
                    <a:gd name="connsiteX204" fmla="*/ 449583 w 577154"/>
                    <a:gd name="connsiteY204" fmla="*/ 150183 h 586292"/>
                    <a:gd name="connsiteX205" fmla="*/ 451103 w 577154"/>
                    <a:gd name="connsiteY205" fmla="*/ 136487 h 586292"/>
                    <a:gd name="connsiteX206" fmla="*/ 185242 w 577154"/>
                    <a:gd name="connsiteY206" fmla="*/ 122835 h 586292"/>
                    <a:gd name="connsiteX207" fmla="*/ 199674 w 577154"/>
                    <a:gd name="connsiteY207" fmla="*/ 122835 h 586292"/>
                    <a:gd name="connsiteX208" fmla="*/ 199674 w 577154"/>
                    <a:gd name="connsiteY208" fmla="*/ 137266 h 586292"/>
                    <a:gd name="connsiteX209" fmla="*/ 186762 w 577154"/>
                    <a:gd name="connsiteY209" fmla="*/ 150938 h 586292"/>
                    <a:gd name="connsiteX210" fmla="*/ 179166 w 577154"/>
                    <a:gd name="connsiteY210" fmla="*/ 154736 h 586292"/>
                    <a:gd name="connsiteX211" fmla="*/ 173090 w 577154"/>
                    <a:gd name="connsiteY211" fmla="*/ 152457 h 586292"/>
                    <a:gd name="connsiteX212" fmla="*/ 171571 w 577154"/>
                    <a:gd name="connsiteY212" fmla="*/ 138026 h 586292"/>
                    <a:gd name="connsiteX213" fmla="*/ 185242 w 577154"/>
                    <a:gd name="connsiteY213" fmla="*/ 122835 h 586292"/>
                    <a:gd name="connsiteX214" fmla="*/ 81257 w 577154"/>
                    <a:gd name="connsiteY214" fmla="*/ 111494 h 586292"/>
                    <a:gd name="connsiteX215" fmla="*/ 54677 w 577154"/>
                    <a:gd name="connsiteY215" fmla="*/ 151692 h 586292"/>
                    <a:gd name="connsiteX216" fmla="*/ 92648 w 577154"/>
                    <a:gd name="connsiteY216" fmla="*/ 151692 h 586292"/>
                    <a:gd name="connsiteX217" fmla="*/ 92648 w 577154"/>
                    <a:gd name="connsiteY217" fmla="*/ 150934 h 586292"/>
                    <a:gd name="connsiteX218" fmla="*/ 94926 w 577154"/>
                    <a:gd name="connsiteY218" fmla="*/ 146383 h 586292"/>
                    <a:gd name="connsiteX219" fmla="*/ 101761 w 577154"/>
                    <a:gd name="connsiteY219" fmla="*/ 135006 h 586292"/>
                    <a:gd name="connsiteX220" fmla="*/ 104039 w 577154"/>
                    <a:gd name="connsiteY220" fmla="*/ 130455 h 586292"/>
                    <a:gd name="connsiteX221" fmla="*/ 113152 w 577154"/>
                    <a:gd name="connsiteY221" fmla="*/ 116803 h 586292"/>
                    <a:gd name="connsiteX222" fmla="*/ 116190 w 577154"/>
                    <a:gd name="connsiteY222" fmla="*/ 111494 h 586292"/>
                    <a:gd name="connsiteX223" fmla="*/ 400213 w 577154"/>
                    <a:gd name="connsiteY223" fmla="*/ 85002 h 586292"/>
                    <a:gd name="connsiteX224" fmla="*/ 418420 w 577154"/>
                    <a:gd name="connsiteY224" fmla="*/ 95611 h 586292"/>
                    <a:gd name="connsiteX225" fmla="*/ 421455 w 577154"/>
                    <a:gd name="connsiteY225" fmla="*/ 109251 h 586292"/>
                    <a:gd name="connsiteX226" fmla="*/ 413110 w 577154"/>
                    <a:gd name="connsiteY226" fmla="*/ 113798 h 586292"/>
                    <a:gd name="connsiteX227" fmla="*/ 407800 w 577154"/>
                    <a:gd name="connsiteY227" fmla="*/ 112282 h 586292"/>
                    <a:gd name="connsiteX228" fmla="*/ 391110 w 577154"/>
                    <a:gd name="connsiteY228" fmla="*/ 103189 h 586292"/>
                    <a:gd name="connsiteX229" fmla="*/ 386558 w 577154"/>
                    <a:gd name="connsiteY229" fmla="*/ 89549 h 586292"/>
                    <a:gd name="connsiteX230" fmla="*/ 400213 w 577154"/>
                    <a:gd name="connsiteY230" fmla="*/ 85002 h 586292"/>
                    <a:gd name="connsiteX231" fmla="*/ 255897 w 577154"/>
                    <a:gd name="connsiteY231" fmla="*/ 76571 h 586292"/>
                    <a:gd name="connsiteX232" fmla="*/ 268814 w 577154"/>
                    <a:gd name="connsiteY232" fmla="*/ 82644 h 586292"/>
                    <a:gd name="connsiteX233" fmla="*/ 262735 w 577154"/>
                    <a:gd name="connsiteY233" fmla="*/ 95550 h 586292"/>
                    <a:gd name="connsiteX234" fmla="*/ 245259 w 577154"/>
                    <a:gd name="connsiteY234" fmla="*/ 103141 h 586292"/>
                    <a:gd name="connsiteX235" fmla="*/ 240700 w 577154"/>
                    <a:gd name="connsiteY235" fmla="*/ 104660 h 586292"/>
                    <a:gd name="connsiteX236" fmla="*/ 231582 w 577154"/>
                    <a:gd name="connsiteY236" fmla="*/ 99346 h 586292"/>
                    <a:gd name="connsiteX237" fmla="*/ 236141 w 577154"/>
                    <a:gd name="connsiteY237" fmla="*/ 85681 h 586292"/>
                    <a:gd name="connsiteX238" fmla="*/ 255897 w 577154"/>
                    <a:gd name="connsiteY238" fmla="*/ 76571 h 586292"/>
                    <a:gd name="connsiteX239" fmla="*/ 318232 w 577154"/>
                    <a:gd name="connsiteY239" fmla="*/ 65184 h 586292"/>
                    <a:gd name="connsiteX240" fmla="*/ 318990 w 577154"/>
                    <a:gd name="connsiteY240" fmla="*/ 65184 h 586292"/>
                    <a:gd name="connsiteX241" fmla="*/ 339459 w 577154"/>
                    <a:gd name="connsiteY241" fmla="*/ 66705 h 586292"/>
                    <a:gd name="connsiteX242" fmla="*/ 348556 w 577154"/>
                    <a:gd name="connsiteY242" fmla="*/ 78111 h 586292"/>
                    <a:gd name="connsiteX243" fmla="*/ 337943 w 577154"/>
                    <a:gd name="connsiteY243" fmla="*/ 87237 h 586292"/>
                    <a:gd name="connsiteX244" fmla="*/ 337184 w 577154"/>
                    <a:gd name="connsiteY244" fmla="*/ 86476 h 586292"/>
                    <a:gd name="connsiteX245" fmla="*/ 318990 w 577154"/>
                    <a:gd name="connsiteY245" fmla="*/ 85716 h 586292"/>
                    <a:gd name="connsiteX246" fmla="*/ 308376 w 577154"/>
                    <a:gd name="connsiteY246" fmla="*/ 75830 h 586292"/>
                    <a:gd name="connsiteX247" fmla="*/ 318232 w 577154"/>
                    <a:gd name="connsiteY247" fmla="*/ 65184 h 586292"/>
                    <a:gd name="connsiteX248" fmla="*/ 133656 w 577154"/>
                    <a:gd name="connsiteY248" fmla="*/ 60677 h 586292"/>
                    <a:gd name="connsiteX249" fmla="*/ 98723 w 577154"/>
                    <a:gd name="connsiteY249" fmla="*/ 91015 h 586292"/>
                    <a:gd name="connsiteX250" fmla="*/ 132138 w 577154"/>
                    <a:gd name="connsiteY250" fmla="*/ 91015 h 586292"/>
                    <a:gd name="connsiteX251" fmla="*/ 136694 w 577154"/>
                    <a:gd name="connsiteY251" fmla="*/ 85706 h 586292"/>
                    <a:gd name="connsiteX252" fmla="*/ 142010 w 577154"/>
                    <a:gd name="connsiteY252" fmla="*/ 79638 h 586292"/>
                    <a:gd name="connsiteX253" fmla="*/ 148085 w 577154"/>
                    <a:gd name="connsiteY253" fmla="*/ 73571 h 586292"/>
                    <a:gd name="connsiteX254" fmla="*/ 154161 w 577154"/>
                    <a:gd name="connsiteY254" fmla="*/ 67503 h 586292"/>
                    <a:gd name="connsiteX255" fmla="*/ 161755 w 577154"/>
                    <a:gd name="connsiteY255" fmla="*/ 60677 h 586292"/>
                    <a:gd name="connsiteX256" fmla="*/ 214914 w 577154"/>
                    <a:gd name="connsiteY256" fmla="*/ 25029 h 586292"/>
                    <a:gd name="connsiteX257" fmla="*/ 168589 w 577154"/>
                    <a:gd name="connsiteY257" fmla="*/ 40198 h 586292"/>
                    <a:gd name="connsiteX258" fmla="*/ 188334 w 577154"/>
                    <a:gd name="connsiteY258" fmla="*/ 40198 h 586292"/>
                    <a:gd name="connsiteX259" fmla="*/ 196688 w 577154"/>
                    <a:gd name="connsiteY259" fmla="*/ 34889 h 586292"/>
                    <a:gd name="connsiteX260" fmla="*/ 202004 w 577154"/>
                    <a:gd name="connsiteY260" fmla="*/ 31855 h 586292"/>
                    <a:gd name="connsiteX261" fmla="*/ 211877 w 577154"/>
                    <a:gd name="connsiteY261" fmla="*/ 26546 h 586292"/>
                    <a:gd name="connsiteX262" fmla="*/ 214914 w 577154"/>
                    <a:gd name="connsiteY262" fmla="*/ 25029 h 586292"/>
                    <a:gd name="connsiteX263" fmla="*/ 318954 w 577154"/>
                    <a:gd name="connsiteY263" fmla="*/ 20478 h 586292"/>
                    <a:gd name="connsiteX264" fmla="*/ 294653 w 577154"/>
                    <a:gd name="connsiteY264" fmla="*/ 21237 h 586292"/>
                    <a:gd name="connsiteX265" fmla="*/ 290855 w 577154"/>
                    <a:gd name="connsiteY265" fmla="*/ 21995 h 586292"/>
                    <a:gd name="connsiteX266" fmla="*/ 289337 w 577154"/>
                    <a:gd name="connsiteY266" fmla="*/ 22754 h 586292"/>
                    <a:gd name="connsiteX267" fmla="*/ 278705 w 577154"/>
                    <a:gd name="connsiteY267" fmla="*/ 24271 h 586292"/>
                    <a:gd name="connsiteX268" fmla="*/ 277945 w 577154"/>
                    <a:gd name="connsiteY268" fmla="*/ 24271 h 586292"/>
                    <a:gd name="connsiteX269" fmla="*/ 268073 w 577154"/>
                    <a:gd name="connsiteY269" fmla="*/ 26546 h 586292"/>
                    <a:gd name="connsiteX270" fmla="*/ 266554 w 577154"/>
                    <a:gd name="connsiteY270" fmla="*/ 26546 h 586292"/>
                    <a:gd name="connsiteX271" fmla="*/ 257441 w 577154"/>
                    <a:gd name="connsiteY271" fmla="*/ 29580 h 586292"/>
                    <a:gd name="connsiteX272" fmla="*/ 254404 w 577154"/>
                    <a:gd name="connsiteY272" fmla="*/ 30338 h 586292"/>
                    <a:gd name="connsiteX273" fmla="*/ 246810 w 577154"/>
                    <a:gd name="connsiteY273" fmla="*/ 32614 h 586292"/>
                    <a:gd name="connsiteX274" fmla="*/ 240734 w 577154"/>
                    <a:gd name="connsiteY274" fmla="*/ 35648 h 586292"/>
                    <a:gd name="connsiteX275" fmla="*/ 236937 w 577154"/>
                    <a:gd name="connsiteY275" fmla="*/ 37164 h 586292"/>
                    <a:gd name="connsiteX276" fmla="*/ 109355 w 577154"/>
                    <a:gd name="connsiteY276" fmla="*/ 163069 h 586292"/>
                    <a:gd name="connsiteX277" fmla="*/ 109355 w 577154"/>
                    <a:gd name="connsiteY277" fmla="*/ 164586 h 586292"/>
                    <a:gd name="connsiteX278" fmla="*/ 104799 w 577154"/>
                    <a:gd name="connsiteY278" fmla="*/ 174446 h 586292"/>
                    <a:gd name="connsiteX279" fmla="*/ 103280 w 577154"/>
                    <a:gd name="connsiteY279" fmla="*/ 178239 h 586292"/>
                    <a:gd name="connsiteX280" fmla="*/ 100242 w 577154"/>
                    <a:gd name="connsiteY280" fmla="*/ 185823 h 586292"/>
                    <a:gd name="connsiteX281" fmla="*/ 97964 w 577154"/>
                    <a:gd name="connsiteY281" fmla="*/ 190374 h 586292"/>
                    <a:gd name="connsiteX282" fmla="*/ 95686 w 577154"/>
                    <a:gd name="connsiteY282" fmla="*/ 197201 h 586292"/>
                    <a:gd name="connsiteX283" fmla="*/ 94167 w 577154"/>
                    <a:gd name="connsiteY283" fmla="*/ 203268 h 586292"/>
                    <a:gd name="connsiteX284" fmla="*/ 92648 w 577154"/>
                    <a:gd name="connsiteY284" fmla="*/ 209336 h 586292"/>
                    <a:gd name="connsiteX285" fmla="*/ 90370 w 577154"/>
                    <a:gd name="connsiteY285" fmla="*/ 215404 h 586292"/>
                    <a:gd name="connsiteX286" fmla="*/ 88851 w 577154"/>
                    <a:gd name="connsiteY286" fmla="*/ 221471 h 586292"/>
                    <a:gd name="connsiteX287" fmla="*/ 87332 w 577154"/>
                    <a:gd name="connsiteY287" fmla="*/ 227539 h 586292"/>
                    <a:gd name="connsiteX288" fmla="*/ 86573 w 577154"/>
                    <a:gd name="connsiteY288" fmla="*/ 234365 h 586292"/>
                    <a:gd name="connsiteX289" fmla="*/ 85054 w 577154"/>
                    <a:gd name="connsiteY289" fmla="*/ 240433 h 586292"/>
                    <a:gd name="connsiteX290" fmla="*/ 84295 w 577154"/>
                    <a:gd name="connsiteY290" fmla="*/ 247259 h 586292"/>
                    <a:gd name="connsiteX291" fmla="*/ 83535 w 577154"/>
                    <a:gd name="connsiteY291" fmla="*/ 253327 h 586292"/>
                    <a:gd name="connsiteX292" fmla="*/ 82776 w 577154"/>
                    <a:gd name="connsiteY292" fmla="*/ 260912 h 586292"/>
                    <a:gd name="connsiteX293" fmla="*/ 82016 w 577154"/>
                    <a:gd name="connsiteY293" fmla="*/ 266221 h 586292"/>
                    <a:gd name="connsiteX294" fmla="*/ 81257 w 577154"/>
                    <a:gd name="connsiteY294" fmla="*/ 275322 h 586292"/>
                    <a:gd name="connsiteX295" fmla="*/ 81257 w 577154"/>
                    <a:gd name="connsiteY295" fmla="*/ 279873 h 586292"/>
                    <a:gd name="connsiteX296" fmla="*/ 80498 w 577154"/>
                    <a:gd name="connsiteY296" fmla="*/ 293525 h 586292"/>
                    <a:gd name="connsiteX297" fmla="*/ 81257 w 577154"/>
                    <a:gd name="connsiteY297" fmla="*/ 306419 h 586292"/>
                    <a:gd name="connsiteX298" fmla="*/ 81257 w 577154"/>
                    <a:gd name="connsiteY298" fmla="*/ 311729 h 586292"/>
                    <a:gd name="connsiteX299" fmla="*/ 82016 w 577154"/>
                    <a:gd name="connsiteY299" fmla="*/ 320072 h 586292"/>
                    <a:gd name="connsiteX300" fmla="*/ 82776 w 577154"/>
                    <a:gd name="connsiteY300" fmla="*/ 325381 h 586292"/>
                    <a:gd name="connsiteX301" fmla="*/ 83535 w 577154"/>
                    <a:gd name="connsiteY301" fmla="*/ 332966 h 586292"/>
                    <a:gd name="connsiteX302" fmla="*/ 84295 w 577154"/>
                    <a:gd name="connsiteY302" fmla="*/ 339033 h 586292"/>
                    <a:gd name="connsiteX303" fmla="*/ 85054 w 577154"/>
                    <a:gd name="connsiteY303" fmla="*/ 345859 h 586292"/>
                    <a:gd name="connsiteX304" fmla="*/ 86573 w 577154"/>
                    <a:gd name="connsiteY304" fmla="*/ 351927 h 586292"/>
                    <a:gd name="connsiteX305" fmla="*/ 87332 w 577154"/>
                    <a:gd name="connsiteY305" fmla="*/ 358753 h 586292"/>
                    <a:gd name="connsiteX306" fmla="*/ 88851 w 577154"/>
                    <a:gd name="connsiteY306" fmla="*/ 364821 h 586292"/>
                    <a:gd name="connsiteX307" fmla="*/ 90370 w 577154"/>
                    <a:gd name="connsiteY307" fmla="*/ 370889 h 586292"/>
                    <a:gd name="connsiteX308" fmla="*/ 91889 w 577154"/>
                    <a:gd name="connsiteY308" fmla="*/ 376956 h 586292"/>
                    <a:gd name="connsiteX309" fmla="*/ 94167 w 577154"/>
                    <a:gd name="connsiteY309" fmla="*/ 383783 h 586292"/>
                    <a:gd name="connsiteX310" fmla="*/ 95686 w 577154"/>
                    <a:gd name="connsiteY310" fmla="*/ 389092 h 586292"/>
                    <a:gd name="connsiteX311" fmla="*/ 97964 w 577154"/>
                    <a:gd name="connsiteY311" fmla="*/ 395918 h 586292"/>
                    <a:gd name="connsiteX312" fmla="*/ 100242 w 577154"/>
                    <a:gd name="connsiteY312" fmla="*/ 401227 h 586292"/>
                    <a:gd name="connsiteX313" fmla="*/ 103280 w 577154"/>
                    <a:gd name="connsiteY313" fmla="*/ 408812 h 586292"/>
                    <a:gd name="connsiteX314" fmla="*/ 104799 w 577154"/>
                    <a:gd name="connsiteY314" fmla="*/ 412604 h 586292"/>
                    <a:gd name="connsiteX315" fmla="*/ 108596 w 577154"/>
                    <a:gd name="connsiteY315" fmla="*/ 422464 h 586292"/>
                    <a:gd name="connsiteX316" fmla="*/ 109355 w 577154"/>
                    <a:gd name="connsiteY316" fmla="*/ 423223 h 586292"/>
                    <a:gd name="connsiteX317" fmla="*/ 236937 w 577154"/>
                    <a:gd name="connsiteY317" fmla="*/ 549886 h 586292"/>
                    <a:gd name="connsiteX318" fmla="*/ 240734 w 577154"/>
                    <a:gd name="connsiteY318" fmla="*/ 551403 h 586292"/>
                    <a:gd name="connsiteX319" fmla="*/ 246810 w 577154"/>
                    <a:gd name="connsiteY319" fmla="*/ 553678 h 586292"/>
                    <a:gd name="connsiteX320" fmla="*/ 254404 w 577154"/>
                    <a:gd name="connsiteY320" fmla="*/ 555954 h 586292"/>
                    <a:gd name="connsiteX321" fmla="*/ 257441 w 577154"/>
                    <a:gd name="connsiteY321" fmla="*/ 557471 h 586292"/>
                    <a:gd name="connsiteX322" fmla="*/ 266554 w 577154"/>
                    <a:gd name="connsiteY322" fmla="*/ 559746 h 586292"/>
                    <a:gd name="connsiteX323" fmla="*/ 268073 w 577154"/>
                    <a:gd name="connsiteY323" fmla="*/ 559746 h 586292"/>
                    <a:gd name="connsiteX324" fmla="*/ 277945 w 577154"/>
                    <a:gd name="connsiteY324" fmla="*/ 562021 h 586292"/>
                    <a:gd name="connsiteX325" fmla="*/ 278705 w 577154"/>
                    <a:gd name="connsiteY325" fmla="*/ 562780 h 586292"/>
                    <a:gd name="connsiteX326" fmla="*/ 289337 w 577154"/>
                    <a:gd name="connsiteY326" fmla="*/ 564297 h 586292"/>
                    <a:gd name="connsiteX327" fmla="*/ 290855 w 577154"/>
                    <a:gd name="connsiteY327" fmla="*/ 564297 h 586292"/>
                    <a:gd name="connsiteX328" fmla="*/ 294653 w 577154"/>
                    <a:gd name="connsiteY328" fmla="*/ 565055 h 586292"/>
                    <a:gd name="connsiteX329" fmla="*/ 318954 w 577154"/>
                    <a:gd name="connsiteY329" fmla="*/ 566572 h 586292"/>
                    <a:gd name="connsiteX330" fmla="*/ 556650 w 577154"/>
                    <a:gd name="connsiteY330" fmla="*/ 293525 h 586292"/>
                    <a:gd name="connsiteX331" fmla="*/ 318954 w 577154"/>
                    <a:gd name="connsiteY331" fmla="*/ 20478 h 586292"/>
                    <a:gd name="connsiteX332" fmla="*/ 258201 w 577154"/>
                    <a:gd name="connsiteY332" fmla="*/ 0 h 586292"/>
                    <a:gd name="connsiteX333" fmla="*/ 287818 w 577154"/>
                    <a:gd name="connsiteY333" fmla="*/ 2275 h 586292"/>
                    <a:gd name="connsiteX334" fmla="*/ 318954 w 577154"/>
                    <a:gd name="connsiteY334" fmla="*/ 0 h 586292"/>
                    <a:gd name="connsiteX335" fmla="*/ 577154 w 577154"/>
                    <a:gd name="connsiteY335" fmla="*/ 293525 h 586292"/>
                    <a:gd name="connsiteX336" fmla="*/ 318954 w 577154"/>
                    <a:gd name="connsiteY336" fmla="*/ 586292 h 586292"/>
                    <a:gd name="connsiteX337" fmla="*/ 287818 w 577154"/>
                    <a:gd name="connsiteY337" fmla="*/ 584775 h 586292"/>
                    <a:gd name="connsiteX338" fmla="*/ 258201 w 577154"/>
                    <a:gd name="connsiteY338" fmla="*/ 586292 h 586292"/>
                    <a:gd name="connsiteX339" fmla="*/ 110874 w 577154"/>
                    <a:gd name="connsiteY339" fmla="*/ 533958 h 586292"/>
                    <a:gd name="connsiteX340" fmla="*/ 108596 w 577154"/>
                    <a:gd name="connsiteY340" fmla="*/ 532441 h 586292"/>
                    <a:gd name="connsiteX341" fmla="*/ 60753 w 577154"/>
                    <a:gd name="connsiteY341" fmla="*/ 482383 h 586292"/>
                    <a:gd name="connsiteX342" fmla="*/ 59993 w 577154"/>
                    <a:gd name="connsiteY342" fmla="*/ 480866 h 586292"/>
                    <a:gd name="connsiteX343" fmla="*/ 25060 w 577154"/>
                    <a:gd name="connsiteY343" fmla="*/ 419430 h 586292"/>
                    <a:gd name="connsiteX344" fmla="*/ 24301 w 577154"/>
                    <a:gd name="connsiteY344" fmla="*/ 417913 h 586292"/>
                    <a:gd name="connsiteX345" fmla="*/ 0 w 577154"/>
                    <a:gd name="connsiteY345" fmla="*/ 293525 h 586292"/>
                    <a:gd name="connsiteX346" fmla="*/ 9872 w 577154"/>
                    <a:gd name="connsiteY346" fmla="*/ 211611 h 586292"/>
                    <a:gd name="connsiteX347" fmla="*/ 10632 w 577154"/>
                    <a:gd name="connsiteY347" fmla="*/ 207819 h 586292"/>
                    <a:gd name="connsiteX348" fmla="*/ 28857 w 577154"/>
                    <a:gd name="connsiteY348" fmla="*/ 158519 h 586292"/>
                    <a:gd name="connsiteX349" fmla="*/ 29617 w 577154"/>
                    <a:gd name="connsiteY349" fmla="*/ 157002 h 586292"/>
                    <a:gd name="connsiteX350" fmla="*/ 67588 w 577154"/>
                    <a:gd name="connsiteY350" fmla="*/ 94808 h 586292"/>
                    <a:gd name="connsiteX351" fmla="*/ 69106 w 577154"/>
                    <a:gd name="connsiteY351" fmla="*/ 94049 h 586292"/>
                    <a:gd name="connsiteX352" fmla="*/ 123025 w 577154"/>
                    <a:gd name="connsiteY352" fmla="*/ 43232 h 586292"/>
                    <a:gd name="connsiteX353" fmla="*/ 258201 w 577154"/>
                    <a:gd name="connsiteY353" fmla="*/ 0 h 586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</a:cxnLst>
                  <a:rect l="l" t="t" r="r" b="b"/>
                  <a:pathLst>
                    <a:path w="577154" h="586292">
                      <a:moveTo>
                        <a:pt x="149604" y="536234"/>
                      </a:moveTo>
                      <a:cubicBezTo>
                        <a:pt x="170108" y="548369"/>
                        <a:pt x="191372" y="556712"/>
                        <a:pt x="214914" y="562021"/>
                      </a:cubicBezTo>
                      <a:cubicBezTo>
                        <a:pt x="214155" y="561263"/>
                        <a:pt x="212636" y="560504"/>
                        <a:pt x="211877" y="559746"/>
                      </a:cubicBezTo>
                      <a:cubicBezTo>
                        <a:pt x="208079" y="558229"/>
                        <a:pt x="205041" y="556712"/>
                        <a:pt x="202004" y="554437"/>
                      </a:cubicBezTo>
                      <a:cubicBezTo>
                        <a:pt x="199725" y="553678"/>
                        <a:pt x="198207" y="552920"/>
                        <a:pt x="196688" y="551403"/>
                      </a:cubicBezTo>
                      <a:cubicBezTo>
                        <a:pt x="192131" y="549128"/>
                        <a:pt x="188334" y="546094"/>
                        <a:pt x="184537" y="543818"/>
                      </a:cubicBezTo>
                      <a:cubicBezTo>
                        <a:pt x="182259" y="542301"/>
                        <a:pt x="179981" y="540784"/>
                        <a:pt x="177702" y="538509"/>
                      </a:cubicBezTo>
                      <a:cubicBezTo>
                        <a:pt x="176184" y="537751"/>
                        <a:pt x="175424" y="536992"/>
                        <a:pt x="173905" y="536234"/>
                      </a:cubicBezTo>
                      <a:close/>
                      <a:moveTo>
                        <a:pt x="299943" y="499816"/>
                      </a:moveTo>
                      <a:cubicBezTo>
                        <a:pt x="306021" y="500576"/>
                        <a:pt x="312100" y="500576"/>
                        <a:pt x="318939" y="500576"/>
                      </a:cubicBezTo>
                      <a:cubicBezTo>
                        <a:pt x="324257" y="500576"/>
                        <a:pt x="329576" y="505139"/>
                        <a:pt x="329576" y="511222"/>
                      </a:cubicBezTo>
                      <a:cubicBezTo>
                        <a:pt x="329576" y="516546"/>
                        <a:pt x="325017" y="521108"/>
                        <a:pt x="319698" y="521108"/>
                      </a:cubicBezTo>
                      <a:lnTo>
                        <a:pt x="318939" y="521108"/>
                      </a:lnTo>
                      <a:cubicBezTo>
                        <a:pt x="311340" y="521108"/>
                        <a:pt x="304502" y="520348"/>
                        <a:pt x="297663" y="519587"/>
                      </a:cubicBezTo>
                      <a:cubicBezTo>
                        <a:pt x="291584" y="518827"/>
                        <a:pt x="287785" y="514264"/>
                        <a:pt x="288545" y="508941"/>
                      </a:cubicBezTo>
                      <a:cubicBezTo>
                        <a:pt x="289305" y="502857"/>
                        <a:pt x="293864" y="499055"/>
                        <a:pt x="299943" y="499816"/>
                      </a:cubicBezTo>
                      <a:close/>
                      <a:moveTo>
                        <a:pt x="88851" y="485417"/>
                      </a:moveTo>
                      <a:cubicBezTo>
                        <a:pt x="98723" y="496794"/>
                        <a:pt x="109355" y="506654"/>
                        <a:pt x="119987" y="515755"/>
                      </a:cubicBezTo>
                      <a:lnTo>
                        <a:pt x="150364" y="515755"/>
                      </a:lnTo>
                      <a:cubicBezTo>
                        <a:pt x="149604" y="514997"/>
                        <a:pt x="148845" y="514238"/>
                        <a:pt x="148085" y="513480"/>
                      </a:cubicBezTo>
                      <a:cubicBezTo>
                        <a:pt x="146566" y="511204"/>
                        <a:pt x="144288" y="508929"/>
                        <a:pt x="142010" y="507412"/>
                      </a:cubicBezTo>
                      <a:cubicBezTo>
                        <a:pt x="140491" y="505137"/>
                        <a:pt x="138213" y="502861"/>
                        <a:pt x="136694" y="501344"/>
                      </a:cubicBezTo>
                      <a:cubicBezTo>
                        <a:pt x="133656" y="497552"/>
                        <a:pt x="130619" y="493760"/>
                        <a:pt x="127581" y="489967"/>
                      </a:cubicBezTo>
                      <a:cubicBezTo>
                        <a:pt x="126062" y="488450"/>
                        <a:pt x="125303" y="486934"/>
                        <a:pt x="123784" y="485417"/>
                      </a:cubicBezTo>
                      <a:close/>
                      <a:moveTo>
                        <a:pt x="399912" y="482256"/>
                      </a:moveTo>
                      <a:cubicBezTo>
                        <a:pt x="402382" y="483014"/>
                        <a:pt x="404471" y="484721"/>
                        <a:pt x="405611" y="486996"/>
                      </a:cubicBezTo>
                      <a:cubicBezTo>
                        <a:pt x="408650" y="492305"/>
                        <a:pt x="406371" y="498373"/>
                        <a:pt x="401812" y="500648"/>
                      </a:cubicBezTo>
                      <a:cubicBezTo>
                        <a:pt x="394973" y="504441"/>
                        <a:pt x="388895" y="506716"/>
                        <a:pt x="382056" y="509750"/>
                      </a:cubicBezTo>
                      <a:cubicBezTo>
                        <a:pt x="380536" y="509750"/>
                        <a:pt x="379776" y="510508"/>
                        <a:pt x="378257" y="510508"/>
                      </a:cubicBezTo>
                      <a:cubicBezTo>
                        <a:pt x="374458" y="510508"/>
                        <a:pt x="370658" y="507474"/>
                        <a:pt x="369139" y="503682"/>
                      </a:cubicBezTo>
                      <a:cubicBezTo>
                        <a:pt x="366859" y="498373"/>
                        <a:pt x="369899" y="492305"/>
                        <a:pt x="375217" y="490789"/>
                      </a:cubicBezTo>
                      <a:cubicBezTo>
                        <a:pt x="380536" y="488513"/>
                        <a:pt x="386615" y="486238"/>
                        <a:pt x="391934" y="483204"/>
                      </a:cubicBezTo>
                      <a:cubicBezTo>
                        <a:pt x="394593" y="481687"/>
                        <a:pt x="397443" y="481498"/>
                        <a:pt x="399912" y="482256"/>
                      </a:cubicBezTo>
                      <a:close/>
                      <a:moveTo>
                        <a:pt x="229351" y="474063"/>
                      </a:moveTo>
                      <a:cubicBezTo>
                        <a:pt x="234677" y="477094"/>
                        <a:pt x="240764" y="480126"/>
                        <a:pt x="246091" y="483157"/>
                      </a:cubicBezTo>
                      <a:cubicBezTo>
                        <a:pt x="250656" y="486188"/>
                        <a:pt x="252939" y="492250"/>
                        <a:pt x="250656" y="496797"/>
                      </a:cubicBezTo>
                      <a:cubicBezTo>
                        <a:pt x="248374" y="500586"/>
                        <a:pt x="245330" y="502101"/>
                        <a:pt x="241525" y="502101"/>
                      </a:cubicBezTo>
                      <a:cubicBezTo>
                        <a:pt x="240004" y="502101"/>
                        <a:pt x="238482" y="502101"/>
                        <a:pt x="236960" y="501343"/>
                      </a:cubicBezTo>
                      <a:cubicBezTo>
                        <a:pt x="230872" y="498312"/>
                        <a:pt x="224024" y="494523"/>
                        <a:pt x="218698" y="490735"/>
                      </a:cubicBezTo>
                      <a:cubicBezTo>
                        <a:pt x="214132" y="487703"/>
                        <a:pt x="212610" y="481641"/>
                        <a:pt x="215654" y="477094"/>
                      </a:cubicBezTo>
                      <a:cubicBezTo>
                        <a:pt x="218698" y="471790"/>
                        <a:pt x="224785" y="471032"/>
                        <a:pt x="229351" y="474063"/>
                      </a:cubicBezTo>
                      <a:close/>
                      <a:moveTo>
                        <a:pt x="464745" y="433889"/>
                      </a:moveTo>
                      <a:cubicBezTo>
                        <a:pt x="469298" y="436925"/>
                        <a:pt x="470057" y="443755"/>
                        <a:pt x="466262" y="447550"/>
                      </a:cubicBezTo>
                      <a:cubicBezTo>
                        <a:pt x="461709" y="453622"/>
                        <a:pt x="457155" y="458935"/>
                        <a:pt x="451842" y="463488"/>
                      </a:cubicBezTo>
                      <a:cubicBezTo>
                        <a:pt x="450324" y="465765"/>
                        <a:pt x="447288" y="466524"/>
                        <a:pt x="445012" y="466524"/>
                      </a:cubicBezTo>
                      <a:cubicBezTo>
                        <a:pt x="442735" y="466524"/>
                        <a:pt x="439699" y="465765"/>
                        <a:pt x="438181" y="463488"/>
                      </a:cubicBezTo>
                      <a:cubicBezTo>
                        <a:pt x="433627" y="459694"/>
                        <a:pt x="433627" y="453622"/>
                        <a:pt x="438181" y="449068"/>
                      </a:cubicBezTo>
                      <a:cubicBezTo>
                        <a:pt x="441976" y="444514"/>
                        <a:pt x="446530" y="439961"/>
                        <a:pt x="450324" y="435407"/>
                      </a:cubicBezTo>
                      <a:cubicBezTo>
                        <a:pt x="454119" y="430853"/>
                        <a:pt x="460191" y="430094"/>
                        <a:pt x="464745" y="433889"/>
                      </a:cubicBezTo>
                      <a:close/>
                      <a:moveTo>
                        <a:pt x="49362" y="424740"/>
                      </a:moveTo>
                      <a:cubicBezTo>
                        <a:pt x="56196" y="439150"/>
                        <a:pt x="64550" y="452803"/>
                        <a:pt x="73663" y="464938"/>
                      </a:cubicBezTo>
                      <a:lnTo>
                        <a:pt x="109355" y="464938"/>
                      </a:lnTo>
                      <a:cubicBezTo>
                        <a:pt x="107836" y="461904"/>
                        <a:pt x="106318" y="459629"/>
                        <a:pt x="104039" y="456595"/>
                      </a:cubicBezTo>
                      <a:cubicBezTo>
                        <a:pt x="103280" y="455078"/>
                        <a:pt x="102521" y="453561"/>
                        <a:pt x="101761" y="452044"/>
                      </a:cubicBezTo>
                      <a:cubicBezTo>
                        <a:pt x="99483" y="448252"/>
                        <a:pt x="97205" y="443701"/>
                        <a:pt x="94926" y="439909"/>
                      </a:cubicBezTo>
                      <a:cubicBezTo>
                        <a:pt x="94167" y="438392"/>
                        <a:pt x="93408" y="436875"/>
                        <a:pt x="92648" y="435358"/>
                      </a:cubicBezTo>
                      <a:cubicBezTo>
                        <a:pt x="91129" y="431566"/>
                        <a:pt x="89611" y="428532"/>
                        <a:pt x="88092" y="424740"/>
                      </a:cubicBezTo>
                      <a:close/>
                      <a:moveTo>
                        <a:pt x="161771" y="417898"/>
                      </a:moveTo>
                      <a:cubicBezTo>
                        <a:pt x="166316" y="414864"/>
                        <a:pt x="173134" y="415623"/>
                        <a:pt x="176164" y="420173"/>
                      </a:cubicBezTo>
                      <a:cubicBezTo>
                        <a:pt x="179194" y="425482"/>
                        <a:pt x="183739" y="430790"/>
                        <a:pt x="187527" y="435341"/>
                      </a:cubicBezTo>
                      <a:cubicBezTo>
                        <a:pt x="190557" y="439891"/>
                        <a:pt x="190557" y="446717"/>
                        <a:pt x="186012" y="449750"/>
                      </a:cubicBezTo>
                      <a:cubicBezTo>
                        <a:pt x="183739" y="451267"/>
                        <a:pt x="181466" y="452025"/>
                        <a:pt x="179194" y="452025"/>
                      </a:cubicBezTo>
                      <a:cubicBezTo>
                        <a:pt x="176921" y="452025"/>
                        <a:pt x="173891" y="451267"/>
                        <a:pt x="171619" y="448233"/>
                      </a:cubicBezTo>
                      <a:cubicBezTo>
                        <a:pt x="167074" y="442925"/>
                        <a:pt x="163286" y="437616"/>
                        <a:pt x="159498" y="431549"/>
                      </a:cubicBezTo>
                      <a:cubicBezTo>
                        <a:pt x="155711" y="426998"/>
                        <a:pt x="157226" y="420931"/>
                        <a:pt x="161771" y="417898"/>
                      </a:cubicBezTo>
                      <a:close/>
                      <a:moveTo>
                        <a:pt x="31136" y="373923"/>
                      </a:moveTo>
                      <a:cubicBezTo>
                        <a:pt x="33414" y="384541"/>
                        <a:pt x="37211" y="394401"/>
                        <a:pt x="41008" y="404261"/>
                      </a:cubicBezTo>
                      <a:lnTo>
                        <a:pt x="79738" y="404261"/>
                      </a:lnTo>
                      <a:cubicBezTo>
                        <a:pt x="79738" y="403503"/>
                        <a:pt x="78979" y="401986"/>
                        <a:pt x="78979" y="401227"/>
                      </a:cubicBezTo>
                      <a:cubicBezTo>
                        <a:pt x="78219" y="399710"/>
                        <a:pt x="77460" y="398952"/>
                        <a:pt x="77460" y="397435"/>
                      </a:cubicBezTo>
                      <a:cubicBezTo>
                        <a:pt x="75182" y="391367"/>
                        <a:pt x="73663" y="385300"/>
                        <a:pt x="72144" y="379232"/>
                      </a:cubicBezTo>
                      <a:cubicBezTo>
                        <a:pt x="71385" y="378473"/>
                        <a:pt x="71385" y="378473"/>
                        <a:pt x="71385" y="377715"/>
                      </a:cubicBezTo>
                      <a:cubicBezTo>
                        <a:pt x="71385" y="376956"/>
                        <a:pt x="70625" y="375439"/>
                        <a:pt x="70625" y="373923"/>
                      </a:cubicBezTo>
                      <a:close/>
                      <a:moveTo>
                        <a:pt x="499728" y="361797"/>
                      </a:moveTo>
                      <a:cubicBezTo>
                        <a:pt x="505037" y="363315"/>
                        <a:pt x="508071" y="369384"/>
                        <a:pt x="506554" y="374694"/>
                      </a:cubicBezTo>
                      <a:cubicBezTo>
                        <a:pt x="504279" y="381522"/>
                        <a:pt x="501245" y="387591"/>
                        <a:pt x="498970" y="394418"/>
                      </a:cubicBezTo>
                      <a:cubicBezTo>
                        <a:pt x="497453" y="398211"/>
                        <a:pt x="493661" y="400487"/>
                        <a:pt x="489868" y="400487"/>
                      </a:cubicBezTo>
                      <a:cubicBezTo>
                        <a:pt x="488352" y="400487"/>
                        <a:pt x="486835" y="399729"/>
                        <a:pt x="485318" y="399729"/>
                      </a:cubicBezTo>
                      <a:cubicBezTo>
                        <a:pt x="480767" y="397453"/>
                        <a:pt x="477733" y="391384"/>
                        <a:pt x="480009" y="386073"/>
                      </a:cubicBezTo>
                      <a:cubicBezTo>
                        <a:pt x="483042" y="380004"/>
                        <a:pt x="485318" y="373935"/>
                        <a:pt x="486835" y="367866"/>
                      </a:cubicBezTo>
                      <a:cubicBezTo>
                        <a:pt x="489110" y="362556"/>
                        <a:pt x="494419" y="360280"/>
                        <a:pt x="499728" y="361797"/>
                      </a:cubicBezTo>
                      <a:close/>
                      <a:moveTo>
                        <a:pt x="132907" y="343643"/>
                      </a:moveTo>
                      <a:cubicBezTo>
                        <a:pt x="138227" y="342126"/>
                        <a:pt x="143546" y="345161"/>
                        <a:pt x="145066" y="350471"/>
                      </a:cubicBezTo>
                      <a:cubicBezTo>
                        <a:pt x="146586" y="356540"/>
                        <a:pt x="148865" y="363368"/>
                        <a:pt x="150385" y="368678"/>
                      </a:cubicBezTo>
                      <a:cubicBezTo>
                        <a:pt x="152665" y="373988"/>
                        <a:pt x="149625" y="380057"/>
                        <a:pt x="144306" y="381575"/>
                      </a:cubicBezTo>
                      <a:cubicBezTo>
                        <a:pt x="142786" y="382333"/>
                        <a:pt x="142026" y="382333"/>
                        <a:pt x="141266" y="382333"/>
                      </a:cubicBezTo>
                      <a:cubicBezTo>
                        <a:pt x="136707" y="382333"/>
                        <a:pt x="132907" y="380057"/>
                        <a:pt x="131388" y="375506"/>
                      </a:cubicBezTo>
                      <a:cubicBezTo>
                        <a:pt x="129108" y="368678"/>
                        <a:pt x="126828" y="362609"/>
                        <a:pt x="125309" y="355781"/>
                      </a:cubicBezTo>
                      <a:cubicBezTo>
                        <a:pt x="123789" y="350471"/>
                        <a:pt x="127588" y="344402"/>
                        <a:pt x="132907" y="343643"/>
                      </a:cubicBezTo>
                      <a:close/>
                      <a:moveTo>
                        <a:pt x="21263" y="323864"/>
                      </a:moveTo>
                      <a:cubicBezTo>
                        <a:pt x="22782" y="333724"/>
                        <a:pt x="24301" y="344342"/>
                        <a:pt x="25820" y="354203"/>
                      </a:cubicBezTo>
                      <a:lnTo>
                        <a:pt x="66069" y="354203"/>
                      </a:lnTo>
                      <a:cubicBezTo>
                        <a:pt x="65309" y="348135"/>
                        <a:pt x="63790" y="342826"/>
                        <a:pt x="63031" y="337516"/>
                      </a:cubicBezTo>
                      <a:cubicBezTo>
                        <a:pt x="63031" y="336758"/>
                        <a:pt x="63031" y="336758"/>
                        <a:pt x="63031" y="335999"/>
                      </a:cubicBezTo>
                      <a:cubicBezTo>
                        <a:pt x="63031" y="332207"/>
                        <a:pt x="62272" y="327656"/>
                        <a:pt x="61512" y="323864"/>
                      </a:cubicBezTo>
                      <a:close/>
                      <a:moveTo>
                        <a:pt x="509625" y="282911"/>
                      </a:moveTo>
                      <a:cubicBezTo>
                        <a:pt x="514955" y="282911"/>
                        <a:pt x="519524" y="286704"/>
                        <a:pt x="519524" y="292773"/>
                      </a:cubicBezTo>
                      <a:lnTo>
                        <a:pt x="519524" y="293532"/>
                      </a:lnTo>
                      <a:cubicBezTo>
                        <a:pt x="519524" y="300360"/>
                        <a:pt x="519524" y="307187"/>
                        <a:pt x="518763" y="313256"/>
                      </a:cubicBezTo>
                      <a:cubicBezTo>
                        <a:pt x="518763" y="318567"/>
                        <a:pt x="514194" y="323118"/>
                        <a:pt x="508863" y="323118"/>
                      </a:cubicBezTo>
                      <a:cubicBezTo>
                        <a:pt x="508102" y="323118"/>
                        <a:pt x="508102" y="323118"/>
                        <a:pt x="508102" y="322360"/>
                      </a:cubicBezTo>
                      <a:cubicBezTo>
                        <a:pt x="502010" y="322360"/>
                        <a:pt x="498202" y="317808"/>
                        <a:pt x="498964" y="311739"/>
                      </a:cubicBezTo>
                      <a:cubicBezTo>
                        <a:pt x="498964" y="305670"/>
                        <a:pt x="498964" y="299601"/>
                        <a:pt x="498964" y="293532"/>
                      </a:cubicBezTo>
                      <a:cubicBezTo>
                        <a:pt x="498964" y="287463"/>
                        <a:pt x="503533" y="282911"/>
                        <a:pt x="509625" y="282911"/>
                      </a:cubicBezTo>
                      <a:close/>
                      <a:moveTo>
                        <a:pt x="20504" y="273047"/>
                      </a:moveTo>
                      <a:cubicBezTo>
                        <a:pt x="20504" y="279873"/>
                        <a:pt x="19744" y="286699"/>
                        <a:pt x="19744" y="293525"/>
                      </a:cubicBezTo>
                      <a:cubicBezTo>
                        <a:pt x="19744" y="296559"/>
                        <a:pt x="20504" y="300352"/>
                        <a:pt x="20504" y="303385"/>
                      </a:cubicBezTo>
                      <a:lnTo>
                        <a:pt x="60753" y="303385"/>
                      </a:lnTo>
                      <a:cubicBezTo>
                        <a:pt x="60753" y="300352"/>
                        <a:pt x="60753" y="296559"/>
                        <a:pt x="60753" y="293525"/>
                      </a:cubicBezTo>
                      <a:cubicBezTo>
                        <a:pt x="60753" y="286699"/>
                        <a:pt x="60753" y="279873"/>
                        <a:pt x="61512" y="273805"/>
                      </a:cubicBezTo>
                      <a:cubicBezTo>
                        <a:pt x="61512" y="273047"/>
                        <a:pt x="61512" y="273047"/>
                        <a:pt x="61512" y="273047"/>
                      </a:cubicBezTo>
                      <a:close/>
                      <a:moveTo>
                        <a:pt x="129811" y="263173"/>
                      </a:moveTo>
                      <a:cubicBezTo>
                        <a:pt x="135111" y="263932"/>
                        <a:pt x="138897" y="268484"/>
                        <a:pt x="138897" y="274553"/>
                      </a:cubicBezTo>
                      <a:cubicBezTo>
                        <a:pt x="138140" y="280622"/>
                        <a:pt x="138140" y="286691"/>
                        <a:pt x="138140" y="292760"/>
                      </a:cubicBezTo>
                      <a:lnTo>
                        <a:pt x="138140" y="293518"/>
                      </a:lnTo>
                      <a:cubicBezTo>
                        <a:pt x="138140" y="298829"/>
                        <a:pt x="133597" y="303380"/>
                        <a:pt x="128297" y="303380"/>
                      </a:cubicBezTo>
                      <a:cubicBezTo>
                        <a:pt x="122997" y="303380"/>
                        <a:pt x="118454" y="299587"/>
                        <a:pt x="117697" y="294277"/>
                      </a:cubicBezTo>
                      <a:lnTo>
                        <a:pt x="117697" y="293518"/>
                      </a:lnTo>
                      <a:cubicBezTo>
                        <a:pt x="117697" y="286691"/>
                        <a:pt x="118454" y="279863"/>
                        <a:pt x="118454" y="273035"/>
                      </a:cubicBezTo>
                      <a:cubicBezTo>
                        <a:pt x="119211" y="266966"/>
                        <a:pt x="123754" y="263173"/>
                        <a:pt x="129811" y="263173"/>
                      </a:cubicBezTo>
                      <a:close/>
                      <a:moveTo>
                        <a:pt x="28098" y="222230"/>
                      </a:moveTo>
                      <a:cubicBezTo>
                        <a:pt x="25820" y="232090"/>
                        <a:pt x="24301" y="242708"/>
                        <a:pt x="22782" y="252568"/>
                      </a:cubicBezTo>
                      <a:lnTo>
                        <a:pt x="63031" y="252568"/>
                      </a:lnTo>
                      <a:cubicBezTo>
                        <a:pt x="63031" y="251810"/>
                        <a:pt x="63031" y="251052"/>
                        <a:pt x="63031" y="250293"/>
                      </a:cubicBezTo>
                      <a:cubicBezTo>
                        <a:pt x="63031" y="250293"/>
                        <a:pt x="63031" y="249535"/>
                        <a:pt x="63031" y="249535"/>
                      </a:cubicBezTo>
                      <a:cubicBezTo>
                        <a:pt x="64550" y="242708"/>
                        <a:pt x="65309" y="236641"/>
                        <a:pt x="66828" y="229815"/>
                      </a:cubicBezTo>
                      <a:cubicBezTo>
                        <a:pt x="66828" y="229056"/>
                        <a:pt x="66828" y="227539"/>
                        <a:pt x="67588" y="226022"/>
                      </a:cubicBezTo>
                      <a:cubicBezTo>
                        <a:pt x="67588" y="225264"/>
                        <a:pt x="67588" y="223747"/>
                        <a:pt x="68347" y="222230"/>
                      </a:cubicBezTo>
                      <a:close/>
                      <a:moveTo>
                        <a:pt x="492894" y="204013"/>
                      </a:moveTo>
                      <a:cubicBezTo>
                        <a:pt x="498219" y="202497"/>
                        <a:pt x="504304" y="205530"/>
                        <a:pt x="505825" y="210836"/>
                      </a:cubicBezTo>
                      <a:cubicBezTo>
                        <a:pt x="508108" y="216901"/>
                        <a:pt x="510390" y="223724"/>
                        <a:pt x="511911" y="230547"/>
                      </a:cubicBezTo>
                      <a:cubicBezTo>
                        <a:pt x="513432" y="235854"/>
                        <a:pt x="509629" y="241161"/>
                        <a:pt x="504304" y="242677"/>
                      </a:cubicBezTo>
                      <a:cubicBezTo>
                        <a:pt x="503543" y="243435"/>
                        <a:pt x="502783" y="243435"/>
                        <a:pt x="502022" y="243435"/>
                      </a:cubicBezTo>
                      <a:cubicBezTo>
                        <a:pt x="497458" y="243435"/>
                        <a:pt x="493655" y="240403"/>
                        <a:pt x="492133" y="235854"/>
                      </a:cubicBezTo>
                      <a:cubicBezTo>
                        <a:pt x="490612" y="229031"/>
                        <a:pt x="489091" y="222966"/>
                        <a:pt x="486809" y="216901"/>
                      </a:cubicBezTo>
                      <a:cubicBezTo>
                        <a:pt x="485287" y="211595"/>
                        <a:pt x="487569" y="206288"/>
                        <a:pt x="492894" y="204013"/>
                      </a:cubicBezTo>
                      <a:close/>
                      <a:moveTo>
                        <a:pt x="151873" y="186619"/>
                      </a:moveTo>
                      <a:cubicBezTo>
                        <a:pt x="157203" y="188895"/>
                        <a:pt x="159488" y="194964"/>
                        <a:pt x="157203" y="200274"/>
                      </a:cubicBezTo>
                      <a:cubicBezTo>
                        <a:pt x="154919" y="205585"/>
                        <a:pt x="152634" y="211654"/>
                        <a:pt x="150350" y="217723"/>
                      </a:cubicBezTo>
                      <a:cubicBezTo>
                        <a:pt x="148827" y="222274"/>
                        <a:pt x="145019" y="224550"/>
                        <a:pt x="140450" y="224550"/>
                      </a:cubicBezTo>
                      <a:cubicBezTo>
                        <a:pt x="139689" y="224550"/>
                        <a:pt x="138927" y="224550"/>
                        <a:pt x="137404" y="224550"/>
                      </a:cubicBezTo>
                      <a:cubicBezTo>
                        <a:pt x="132074" y="222274"/>
                        <a:pt x="129028" y="216964"/>
                        <a:pt x="131312" y="211654"/>
                      </a:cubicBezTo>
                      <a:cubicBezTo>
                        <a:pt x="133597" y="204826"/>
                        <a:pt x="135881" y="197998"/>
                        <a:pt x="138927" y="191929"/>
                      </a:cubicBezTo>
                      <a:cubicBezTo>
                        <a:pt x="141212" y="186619"/>
                        <a:pt x="147304" y="184343"/>
                        <a:pt x="151873" y="186619"/>
                      </a:cubicBezTo>
                      <a:close/>
                      <a:moveTo>
                        <a:pt x="218736" y="186536"/>
                      </a:moveTo>
                      <a:lnTo>
                        <a:pt x="281780" y="186536"/>
                      </a:lnTo>
                      <a:cubicBezTo>
                        <a:pt x="288616" y="186536"/>
                        <a:pt x="292414" y="190330"/>
                        <a:pt x="292414" y="196401"/>
                      </a:cubicBezTo>
                      <a:cubicBezTo>
                        <a:pt x="292414" y="202471"/>
                        <a:pt x="288616" y="207024"/>
                        <a:pt x="281780" y="207024"/>
                      </a:cubicBezTo>
                      <a:lnTo>
                        <a:pt x="264310" y="207024"/>
                      </a:lnTo>
                      <a:lnTo>
                        <a:pt x="322037" y="294288"/>
                      </a:lnTo>
                      <a:lnTo>
                        <a:pt x="379004" y="207024"/>
                      </a:lnTo>
                      <a:lnTo>
                        <a:pt x="361534" y="207024"/>
                      </a:lnTo>
                      <a:cubicBezTo>
                        <a:pt x="355457" y="207024"/>
                        <a:pt x="351659" y="202471"/>
                        <a:pt x="351659" y="196401"/>
                      </a:cubicBezTo>
                      <a:cubicBezTo>
                        <a:pt x="351659" y="190330"/>
                        <a:pt x="355457" y="186536"/>
                        <a:pt x="361534" y="186536"/>
                      </a:cubicBezTo>
                      <a:lnTo>
                        <a:pt x="425337" y="186536"/>
                      </a:lnTo>
                      <a:cubicBezTo>
                        <a:pt x="431413" y="186536"/>
                        <a:pt x="435211" y="190330"/>
                        <a:pt x="435211" y="196401"/>
                      </a:cubicBezTo>
                      <a:cubicBezTo>
                        <a:pt x="435211" y="202471"/>
                        <a:pt x="431413" y="207024"/>
                        <a:pt x="425337" y="207024"/>
                      </a:cubicBezTo>
                      <a:lnTo>
                        <a:pt x="405588" y="207024"/>
                      </a:lnTo>
                      <a:cubicBezTo>
                        <a:pt x="404069" y="207024"/>
                        <a:pt x="402550" y="207024"/>
                        <a:pt x="401031" y="209301"/>
                      </a:cubicBezTo>
                      <a:lnTo>
                        <a:pt x="337987" y="307947"/>
                      </a:lnTo>
                      <a:lnTo>
                        <a:pt x="373687" y="307947"/>
                      </a:lnTo>
                      <a:cubicBezTo>
                        <a:pt x="380523" y="307947"/>
                        <a:pt x="384321" y="311741"/>
                        <a:pt x="384321" y="317812"/>
                      </a:cubicBezTo>
                      <a:cubicBezTo>
                        <a:pt x="384321" y="324641"/>
                        <a:pt x="380523" y="328435"/>
                        <a:pt x="373687" y="328435"/>
                      </a:cubicBezTo>
                      <a:lnTo>
                        <a:pt x="331911" y="328435"/>
                      </a:lnTo>
                      <a:lnTo>
                        <a:pt x="331911" y="338300"/>
                      </a:lnTo>
                      <a:lnTo>
                        <a:pt x="373687" y="338300"/>
                      </a:lnTo>
                      <a:cubicBezTo>
                        <a:pt x="380523" y="338300"/>
                        <a:pt x="384321" y="342094"/>
                        <a:pt x="384321" y="348164"/>
                      </a:cubicBezTo>
                      <a:cubicBezTo>
                        <a:pt x="384321" y="354994"/>
                        <a:pt x="380523" y="358788"/>
                        <a:pt x="373687" y="358788"/>
                      </a:cubicBezTo>
                      <a:lnTo>
                        <a:pt x="331911" y="358788"/>
                      </a:lnTo>
                      <a:lnTo>
                        <a:pt x="331911" y="399005"/>
                      </a:lnTo>
                      <a:lnTo>
                        <a:pt x="355457" y="399005"/>
                      </a:lnTo>
                      <a:cubicBezTo>
                        <a:pt x="361534" y="399005"/>
                        <a:pt x="365332" y="402799"/>
                        <a:pt x="365332" y="408870"/>
                      </a:cubicBezTo>
                      <a:cubicBezTo>
                        <a:pt x="365332" y="415699"/>
                        <a:pt x="361534" y="419493"/>
                        <a:pt x="355457" y="419493"/>
                      </a:cubicBezTo>
                      <a:lnTo>
                        <a:pt x="288616" y="419493"/>
                      </a:lnTo>
                      <a:cubicBezTo>
                        <a:pt x="282539" y="419493"/>
                        <a:pt x="278742" y="415699"/>
                        <a:pt x="278742" y="408870"/>
                      </a:cubicBezTo>
                      <a:cubicBezTo>
                        <a:pt x="278742" y="402799"/>
                        <a:pt x="282539" y="399005"/>
                        <a:pt x="288616" y="399005"/>
                      </a:cubicBezTo>
                      <a:lnTo>
                        <a:pt x="312162" y="399005"/>
                      </a:lnTo>
                      <a:lnTo>
                        <a:pt x="312162" y="358788"/>
                      </a:lnTo>
                      <a:lnTo>
                        <a:pt x="270386" y="358788"/>
                      </a:lnTo>
                      <a:cubicBezTo>
                        <a:pt x="264310" y="358788"/>
                        <a:pt x="259752" y="354994"/>
                        <a:pt x="259752" y="348164"/>
                      </a:cubicBezTo>
                      <a:cubicBezTo>
                        <a:pt x="259752" y="342094"/>
                        <a:pt x="264310" y="338300"/>
                        <a:pt x="270386" y="338300"/>
                      </a:cubicBezTo>
                      <a:lnTo>
                        <a:pt x="312162" y="338300"/>
                      </a:lnTo>
                      <a:lnTo>
                        <a:pt x="312162" y="328435"/>
                      </a:lnTo>
                      <a:lnTo>
                        <a:pt x="270386" y="328435"/>
                      </a:lnTo>
                      <a:cubicBezTo>
                        <a:pt x="264310" y="328435"/>
                        <a:pt x="259752" y="324641"/>
                        <a:pt x="259752" y="317812"/>
                      </a:cubicBezTo>
                      <a:cubicBezTo>
                        <a:pt x="259752" y="311741"/>
                        <a:pt x="264310" y="307947"/>
                        <a:pt x="270386" y="307947"/>
                      </a:cubicBezTo>
                      <a:lnTo>
                        <a:pt x="305326" y="307947"/>
                      </a:lnTo>
                      <a:lnTo>
                        <a:pt x="242283" y="209301"/>
                      </a:lnTo>
                      <a:cubicBezTo>
                        <a:pt x="241523" y="207024"/>
                        <a:pt x="240004" y="207024"/>
                        <a:pt x="238485" y="207024"/>
                      </a:cubicBezTo>
                      <a:lnTo>
                        <a:pt x="218736" y="207024"/>
                      </a:lnTo>
                      <a:cubicBezTo>
                        <a:pt x="211900" y="207024"/>
                        <a:pt x="208102" y="202471"/>
                        <a:pt x="208102" y="196401"/>
                      </a:cubicBezTo>
                      <a:cubicBezTo>
                        <a:pt x="208102" y="190330"/>
                        <a:pt x="211900" y="186536"/>
                        <a:pt x="218736" y="186536"/>
                      </a:cubicBezTo>
                      <a:close/>
                      <a:moveTo>
                        <a:pt x="44805" y="172171"/>
                      </a:moveTo>
                      <a:cubicBezTo>
                        <a:pt x="41008" y="182031"/>
                        <a:pt x="37211" y="191891"/>
                        <a:pt x="33414" y="202510"/>
                      </a:cubicBezTo>
                      <a:lnTo>
                        <a:pt x="73663" y="202510"/>
                      </a:lnTo>
                      <a:cubicBezTo>
                        <a:pt x="74422" y="197959"/>
                        <a:pt x="75941" y="193408"/>
                        <a:pt x="77460" y="188858"/>
                      </a:cubicBezTo>
                      <a:cubicBezTo>
                        <a:pt x="77460" y="188099"/>
                        <a:pt x="78219" y="186582"/>
                        <a:pt x="78979" y="185065"/>
                      </a:cubicBezTo>
                      <a:cubicBezTo>
                        <a:pt x="80498" y="180514"/>
                        <a:pt x="82016" y="175963"/>
                        <a:pt x="83535" y="172171"/>
                      </a:cubicBezTo>
                      <a:close/>
                      <a:moveTo>
                        <a:pt x="451103" y="136487"/>
                      </a:moveTo>
                      <a:cubicBezTo>
                        <a:pt x="455664" y="132683"/>
                        <a:pt x="461746" y="133444"/>
                        <a:pt x="465547" y="138009"/>
                      </a:cubicBezTo>
                      <a:cubicBezTo>
                        <a:pt x="470108" y="143335"/>
                        <a:pt x="473909" y="148661"/>
                        <a:pt x="477709" y="154748"/>
                      </a:cubicBezTo>
                      <a:cubicBezTo>
                        <a:pt x="481510" y="159313"/>
                        <a:pt x="479990" y="165400"/>
                        <a:pt x="475429" y="168444"/>
                      </a:cubicBezTo>
                      <a:cubicBezTo>
                        <a:pt x="473909" y="169966"/>
                        <a:pt x="471628" y="169966"/>
                        <a:pt x="469347" y="169966"/>
                      </a:cubicBezTo>
                      <a:cubicBezTo>
                        <a:pt x="466307" y="169966"/>
                        <a:pt x="463266" y="168444"/>
                        <a:pt x="460986" y="166161"/>
                      </a:cubicBezTo>
                      <a:cubicBezTo>
                        <a:pt x="457945" y="160835"/>
                        <a:pt x="454144" y="155509"/>
                        <a:pt x="449583" y="150183"/>
                      </a:cubicBezTo>
                      <a:cubicBezTo>
                        <a:pt x="446542" y="146379"/>
                        <a:pt x="446542" y="139531"/>
                        <a:pt x="451103" y="136487"/>
                      </a:cubicBezTo>
                      <a:close/>
                      <a:moveTo>
                        <a:pt x="185242" y="122835"/>
                      </a:moveTo>
                      <a:cubicBezTo>
                        <a:pt x="189040" y="119037"/>
                        <a:pt x="195876" y="119037"/>
                        <a:pt x="199674" y="122835"/>
                      </a:cubicBezTo>
                      <a:cubicBezTo>
                        <a:pt x="203472" y="126632"/>
                        <a:pt x="203472" y="132709"/>
                        <a:pt x="199674" y="137266"/>
                      </a:cubicBezTo>
                      <a:cubicBezTo>
                        <a:pt x="195117" y="141823"/>
                        <a:pt x="191319" y="146381"/>
                        <a:pt x="186762" y="150938"/>
                      </a:cubicBezTo>
                      <a:cubicBezTo>
                        <a:pt x="185242" y="153976"/>
                        <a:pt x="182204" y="154736"/>
                        <a:pt x="179166" y="154736"/>
                      </a:cubicBezTo>
                      <a:cubicBezTo>
                        <a:pt x="176887" y="154736"/>
                        <a:pt x="174609" y="153976"/>
                        <a:pt x="173090" y="152457"/>
                      </a:cubicBezTo>
                      <a:cubicBezTo>
                        <a:pt x="168532" y="149419"/>
                        <a:pt x="167773" y="142583"/>
                        <a:pt x="171571" y="138026"/>
                      </a:cubicBezTo>
                      <a:cubicBezTo>
                        <a:pt x="176128" y="132709"/>
                        <a:pt x="180685" y="127392"/>
                        <a:pt x="185242" y="122835"/>
                      </a:cubicBezTo>
                      <a:close/>
                      <a:moveTo>
                        <a:pt x="81257" y="111494"/>
                      </a:moveTo>
                      <a:cubicBezTo>
                        <a:pt x="71385" y="123629"/>
                        <a:pt x="62272" y="137282"/>
                        <a:pt x="54677" y="151692"/>
                      </a:cubicBezTo>
                      <a:lnTo>
                        <a:pt x="92648" y="151692"/>
                      </a:lnTo>
                      <a:lnTo>
                        <a:pt x="92648" y="150934"/>
                      </a:lnTo>
                      <a:cubicBezTo>
                        <a:pt x="93408" y="149417"/>
                        <a:pt x="94167" y="147900"/>
                        <a:pt x="94926" y="146383"/>
                      </a:cubicBezTo>
                      <a:cubicBezTo>
                        <a:pt x="97205" y="142591"/>
                        <a:pt x="99483" y="138799"/>
                        <a:pt x="101761" y="135006"/>
                      </a:cubicBezTo>
                      <a:cubicBezTo>
                        <a:pt x="102521" y="133489"/>
                        <a:pt x="103280" y="131972"/>
                        <a:pt x="104039" y="130455"/>
                      </a:cubicBezTo>
                      <a:cubicBezTo>
                        <a:pt x="107077" y="125905"/>
                        <a:pt x="110115" y="121354"/>
                        <a:pt x="113152" y="116803"/>
                      </a:cubicBezTo>
                      <a:cubicBezTo>
                        <a:pt x="113912" y="114528"/>
                        <a:pt x="115431" y="113011"/>
                        <a:pt x="116190" y="111494"/>
                      </a:cubicBezTo>
                      <a:close/>
                      <a:moveTo>
                        <a:pt x="400213" y="85002"/>
                      </a:moveTo>
                      <a:cubicBezTo>
                        <a:pt x="406282" y="88033"/>
                        <a:pt x="412351" y="91822"/>
                        <a:pt x="418420" y="95611"/>
                      </a:cubicBezTo>
                      <a:cubicBezTo>
                        <a:pt x="422972" y="98642"/>
                        <a:pt x="424489" y="104704"/>
                        <a:pt x="421455" y="109251"/>
                      </a:cubicBezTo>
                      <a:cubicBezTo>
                        <a:pt x="419179" y="112282"/>
                        <a:pt x="416144" y="113798"/>
                        <a:pt x="413110" y="113798"/>
                      </a:cubicBezTo>
                      <a:cubicBezTo>
                        <a:pt x="410834" y="113798"/>
                        <a:pt x="409317" y="113798"/>
                        <a:pt x="407800" y="112282"/>
                      </a:cubicBezTo>
                      <a:cubicBezTo>
                        <a:pt x="402489" y="109251"/>
                        <a:pt x="396420" y="106220"/>
                        <a:pt x="391110" y="103189"/>
                      </a:cubicBezTo>
                      <a:cubicBezTo>
                        <a:pt x="385799" y="100915"/>
                        <a:pt x="384282" y="94853"/>
                        <a:pt x="386558" y="89549"/>
                      </a:cubicBezTo>
                      <a:cubicBezTo>
                        <a:pt x="388834" y="84244"/>
                        <a:pt x="394903" y="82729"/>
                        <a:pt x="400213" y="85002"/>
                      </a:cubicBezTo>
                      <a:close/>
                      <a:moveTo>
                        <a:pt x="255897" y="76571"/>
                      </a:moveTo>
                      <a:cubicBezTo>
                        <a:pt x="261215" y="75053"/>
                        <a:pt x="266534" y="77330"/>
                        <a:pt x="268814" y="82644"/>
                      </a:cubicBezTo>
                      <a:cubicBezTo>
                        <a:pt x="271093" y="87958"/>
                        <a:pt x="268054" y="94032"/>
                        <a:pt x="262735" y="95550"/>
                      </a:cubicBezTo>
                      <a:cubicBezTo>
                        <a:pt x="257416" y="97827"/>
                        <a:pt x="251338" y="100864"/>
                        <a:pt x="245259" y="103141"/>
                      </a:cubicBezTo>
                      <a:cubicBezTo>
                        <a:pt x="243739" y="103901"/>
                        <a:pt x="242219" y="104660"/>
                        <a:pt x="240700" y="104660"/>
                      </a:cubicBezTo>
                      <a:cubicBezTo>
                        <a:pt x="237660" y="104660"/>
                        <a:pt x="233861" y="102382"/>
                        <a:pt x="231582" y="99346"/>
                      </a:cubicBezTo>
                      <a:cubicBezTo>
                        <a:pt x="229302" y="94032"/>
                        <a:pt x="231582" y="87958"/>
                        <a:pt x="236141" y="85681"/>
                      </a:cubicBezTo>
                      <a:cubicBezTo>
                        <a:pt x="242979" y="81885"/>
                        <a:pt x="249058" y="79608"/>
                        <a:pt x="255897" y="76571"/>
                      </a:cubicBezTo>
                      <a:close/>
                      <a:moveTo>
                        <a:pt x="318232" y="65184"/>
                      </a:moveTo>
                      <a:lnTo>
                        <a:pt x="318990" y="65184"/>
                      </a:lnTo>
                      <a:cubicBezTo>
                        <a:pt x="325813" y="65184"/>
                        <a:pt x="332636" y="65944"/>
                        <a:pt x="339459" y="66705"/>
                      </a:cubicBezTo>
                      <a:cubicBezTo>
                        <a:pt x="344766" y="67465"/>
                        <a:pt x="349314" y="72028"/>
                        <a:pt x="348556" y="78111"/>
                      </a:cubicBezTo>
                      <a:cubicBezTo>
                        <a:pt x="347798" y="83435"/>
                        <a:pt x="343249" y="87237"/>
                        <a:pt x="337943" y="87237"/>
                      </a:cubicBezTo>
                      <a:cubicBezTo>
                        <a:pt x="337943" y="87237"/>
                        <a:pt x="337184" y="86476"/>
                        <a:pt x="337184" y="86476"/>
                      </a:cubicBezTo>
                      <a:cubicBezTo>
                        <a:pt x="331120" y="85716"/>
                        <a:pt x="325055" y="85716"/>
                        <a:pt x="318990" y="85716"/>
                      </a:cubicBezTo>
                      <a:cubicBezTo>
                        <a:pt x="312925" y="85716"/>
                        <a:pt x="308376" y="81153"/>
                        <a:pt x="308376" y="75830"/>
                      </a:cubicBezTo>
                      <a:cubicBezTo>
                        <a:pt x="308376" y="69746"/>
                        <a:pt x="312925" y="65184"/>
                        <a:pt x="318232" y="65184"/>
                      </a:cubicBezTo>
                      <a:close/>
                      <a:moveTo>
                        <a:pt x="133656" y="60677"/>
                      </a:moveTo>
                      <a:cubicBezTo>
                        <a:pt x="121506" y="69778"/>
                        <a:pt x="109355" y="79638"/>
                        <a:pt x="98723" y="91015"/>
                      </a:cubicBezTo>
                      <a:lnTo>
                        <a:pt x="132138" y="91015"/>
                      </a:lnTo>
                      <a:cubicBezTo>
                        <a:pt x="133656" y="89498"/>
                        <a:pt x="135175" y="87223"/>
                        <a:pt x="136694" y="85706"/>
                      </a:cubicBezTo>
                      <a:cubicBezTo>
                        <a:pt x="138213" y="83431"/>
                        <a:pt x="140491" y="81155"/>
                        <a:pt x="142010" y="79638"/>
                      </a:cubicBezTo>
                      <a:cubicBezTo>
                        <a:pt x="144288" y="77363"/>
                        <a:pt x="146566" y="75088"/>
                        <a:pt x="148085" y="73571"/>
                      </a:cubicBezTo>
                      <a:cubicBezTo>
                        <a:pt x="150364" y="71295"/>
                        <a:pt x="151882" y="69020"/>
                        <a:pt x="154161" y="67503"/>
                      </a:cubicBezTo>
                      <a:cubicBezTo>
                        <a:pt x="156439" y="65228"/>
                        <a:pt x="159477" y="62952"/>
                        <a:pt x="161755" y="60677"/>
                      </a:cubicBezTo>
                      <a:close/>
                      <a:moveTo>
                        <a:pt x="214914" y="25029"/>
                      </a:moveTo>
                      <a:cubicBezTo>
                        <a:pt x="198966" y="28063"/>
                        <a:pt x="183018" y="33372"/>
                        <a:pt x="168589" y="40198"/>
                      </a:cubicBezTo>
                      <a:lnTo>
                        <a:pt x="188334" y="40198"/>
                      </a:lnTo>
                      <a:cubicBezTo>
                        <a:pt x="190612" y="38681"/>
                        <a:pt x="193650" y="37164"/>
                        <a:pt x="196688" y="34889"/>
                      </a:cubicBezTo>
                      <a:cubicBezTo>
                        <a:pt x="198207" y="34131"/>
                        <a:pt x="199725" y="32614"/>
                        <a:pt x="202004" y="31855"/>
                      </a:cubicBezTo>
                      <a:cubicBezTo>
                        <a:pt x="205041" y="30338"/>
                        <a:pt x="208079" y="28063"/>
                        <a:pt x="211877" y="26546"/>
                      </a:cubicBezTo>
                      <a:cubicBezTo>
                        <a:pt x="212636" y="25787"/>
                        <a:pt x="214155" y="25029"/>
                        <a:pt x="214914" y="25029"/>
                      </a:cubicBezTo>
                      <a:close/>
                      <a:moveTo>
                        <a:pt x="318954" y="20478"/>
                      </a:moveTo>
                      <a:cubicBezTo>
                        <a:pt x="310600" y="20478"/>
                        <a:pt x="303006" y="20478"/>
                        <a:pt x="294653" y="21237"/>
                      </a:cubicBezTo>
                      <a:lnTo>
                        <a:pt x="290855" y="21995"/>
                      </a:lnTo>
                      <a:cubicBezTo>
                        <a:pt x="290096" y="21995"/>
                        <a:pt x="290096" y="21995"/>
                        <a:pt x="289337" y="22754"/>
                      </a:cubicBezTo>
                      <a:cubicBezTo>
                        <a:pt x="285540" y="22754"/>
                        <a:pt x="282502" y="23512"/>
                        <a:pt x="278705" y="24271"/>
                      </a:cubicBezTo>
                      <a:cubicBezTo>
                        <a:pt x="278705" y="24271"/>
                        <a:pt x="278705" y="24271"/>
                        <a:pt x="277945" y="24271"/>
                      </a:cubicBezTo>
                      <a:cubicBezTo>
                        <a:pt x="274908" y="25029"/>
                        <a:pt x="271111" y="25787"/>
                        <a:pt x="268073" y="26546"/>
                      </a:cubicBezTo>
                      <a:cubicBezTo>
                        <a:pt x="267314" y="26546"/>
                        <a:pt x="267314" y="26546"/>
                        <a:pt x="266554" y="26546"/>
                      </a:cubicBezTo>
                      <a:cubicBezTo>
                        <a:pt x="263517" y="27304"/>
                        <a:pt x="260479" y="28821"/>
                        <a:pt x="257441" y="29580"/>
                      </a:cubicBezTo>
                      <a:cubicBezTo>
                        <a:pt x="256682" y="29580"/>
                        <a:pt x="255922" y="30338"/>
                        <a:pt x="254404" y="30338"/>
                      </a:cubicBezTo>
                      <a:cubicBezTo>
                        <a:pt x="252125" y="31097"/>
                        <a:pt x="249847" y="31855"/>
                        <a:pt x="246810" y="32614"/>
                      </a:cubicBezTo>
                      <a:cubicBezTo>
                        <a:pt x="245291" y="33372"/>
                        <a:pt x="243012" y="34131"/>
                        <a:pt x="240734" y="35648"/>
                      </a:cubicBezTo>
                      <a:cubicBezTo>
                        <a:pt x="239215" y="35648"/>
                        <a:pt x="238456" y="36406"/>
                        <a:pt x="236937" y="37164"/>
                      </a:cubicBezTo>
                      <a:cubicBezTo>
                        <a:pt x="182259" y="59918"/>
                        <a:pt x="136694" y="105426"/>
                        <a:pt x="109355" y="163069"/>
                      </a:cubicBezTo>
                      <a:cubicBezTo>
                        <a:pt x="109355" y="163828"/>
                        <a:pt x="109355" y="163828"/>
                        <a:pt x="109355" y="164586"/>
                      </a:cubicBezTo>
                      <a:cubicBezTo>
                        <a:pt x="107836" y="167620"/>
                        <a:pt x="106318" y="170654"/>
                        <a:pt x="104799" y="174446"/>
                      </a:cubicBezTo>
                      <a:cubicBezTo>
                        <a:pt x="104039" y="175205"/>
                        <a:pt x="103280" y="176722"/>
                        <a:pt x="103280" y="178239"/>
                      </a:cubicBezTo>
                      <a:cubicBezTo>
                        <a:pt x="101761" y="180514"/>
                        <a:pt x="101002" y="182789"/>
                        <a:pt x="100242" y="185823"/>
                      </a:cubicBezTo>
                      <a:cubicBezTo>
                        <a:pt x="99483" y="187341"/>
                        <a:pt x="98723" y="188858"/>
                        <a:pt x="97964" y="190374"/>
                      </a:cubicBezTo>
                      <a:cubicBezTo>
                        <a:pt x="97205" y="192650"/>
                        <a:pt x="96445" y="194925"/>
                        <a:pt x="95686" y="197201"/>
                      </a:cubicBezTo>
                      <a:cubicBezTo>
                        <a:pt x="95686" y="199476"/>
                        <a:pt x="94926" y="200993"/>
                        <a:pt x="94167" y="203268"/>
                      </a:cubicBezTo>
                      <a:cubicBezTo>
                        <a:pt x="93408" y="204785"/>
                        <a:pt x="92648" y="207061"/>
                        <a:pt x="92648" y="209336"/>
                      </a:cubicBezTo>
                      <a:cubicBezTo>
                        <a:pt x="91889" y="211611"/>
                        <a:pt x="91129" y="213128"/>
                        <a:pt x="90370" y="215404"/>
                      </a:cubicBezTo>
                      <a:cubicBezTo>
                        <a:pt x="90370" y="217679"/>
                        <a:pt x="89611" y="219955"/>
                        <a:pt x="88851" y="221471"/>
                      </a:cubicBezTo>
                      <a:cubicBezTo>
                        <a:pt x="88851" y="223747"/>
                        <a:pt x="88092" y="226022"/>
                        <a:pt x="87332" y="227539"/>
                      </a:cubicBezTo>
                      <a:cubicBezTo>
                        <a:pt x="87332" y="229815"/>
                        <a:pt x="86573" y="232090"/>
                        <a:pt x="86573" y="234365"/>
                      </a:cubicBezTo>
                      <a:cubicBezTo>
                        <a:pt x="85813" y="236641"/>
                        <a:pt x="85813" y="238158"/>
                        <a:pt x="85054" y="240433"/>
                      </a:cubicBezTo>
                      <a:cubicBezTo>
                        <a:pt x="85054" y="242708"/>
                        <a:pt x="84295" y="244984"/>
                        <a:pt x="84295" y="247259"/>
                      </a:cubicBezTo>
                      <a:cubicBezTo>
                        <a:pt x="83535" y="249535"/>
                        <a:pt x="83535" y="251810"/>
                        <a:pt x="83535" y="253327"/>
                      </a:cubicBezTo>
                      <a:cubicBezTo>
                        <a:pt x="82776" y="255602"/>
                        <a:pt x="82776" y="258636"/>
                        <a:pt x="82776" y="260912"/>
                      </a:cubicBezTo>
                      <a:cubicBezTo>
                        <a:pt x="82016" y="262428"/>
                        <a:pt x="82016" y="264704"/>
                        <a:pt x="82016" y="266221"/>
                      </a:cubicBezTo>
                      <a:cubicBezTo>
                        <a:pt x="82016" y="269255"/>
                        <a:pt x="81257" y="272288"/>
                        <a:pt x="81257" y="275322"/>
                      </a:cubicBezTo>
                      <a:cubicBezTo>
                        <a:pt x="81257" y="276839"/>
                        <a:pt x="81257" y="278356"/>
                        <a:pt x="81257" y="279873"/>
                      </a:cubicBezTo>
                      <a:cubicBezTo>
                        <a:pt x="80498" y="284424"/>
                        <a:pt x="80498" y="288975"/>
                        <a:pt x="80498" y="293525"/>
                      </a:cubicBezTo>
                      <a:cubicBezTo>
                        <a:pt x="80498" y="298076"/>
                        <a:pt x="80498" y="302627"/>
                        <a:pt x="81257" y="306419"/>
                      </a:cubicBezTo>
                      <a:cubicBezTo>
                        <a:pt x="81257" y="308695"/>
                        <a:pt x="81257" y="310212"/>
                        <a:pt x="81257" y="311729"/>
                      </a:cubicBezTo>
                      <a:cubicBezTo>
                        <a:pt x="81257" y="314004"/>
                        <a:pt x="81257" y="317038"/>
                        <a:pt x="82016" y="320072"/>
                      </a:cubicBezTo>
                      <a:cubicBezTo>
                        <a:pt x="82016" y="321589"/>
                        <a:pt x="82016" y="323864"/>
                        <a:pt x="82776" y="325381"/>
                      </a:cubicBezTo>
                      <a:cubicBezTo>
                        <a:pt x="82776" y="328415"/>
                        <a:pt x="82776" y="330690"/>
                        <a:pt x="83535" y="332966"/>
                      </a:cubicBezTo>
                      <a:cubicBezTo>
                        <a:pt x="83535" y="335241"/>
                        <a:pt x="83535" y="336758"/>
                        <a:pt x="84295" y="339033"/>
                      </a:cubicBezTo>
                      <a:cubicBezTo>
                        <a:pt x="84295" y="341309"/>
                        <a:pt x="85054" y="343584"/>
                        <a:pt x="85054" y="345859"/>
                      </a:cubicBezTo>
                      <a:cubicBezTo>
                        <a:pt x="85813" y="348135"/>
                        <a:pt x="85813" y="350410"/>
                        <a:pt x="86573" y="351927"/>
                      </a:cubicBezTo>
                      <a:cubicBezTo>
                        <a:pt x="86573" y="354203"/>
                        <a:pt x="87332" y="356478"/>
                        <a:pt x="87332" y="358753"/>
                      </a:cubicBezTo>
                      <a:cubicBezTo>
                        <a:pt x="88092" y="361029"/>
                        <a:pt x="88851" y="362546"/>
                        <a:pt x="88851" y="364821"/>
                      </a:cubicBezTo>
                      <a:cubicBezTo>
                        <a:pt x="89611" y="367096"/>
                        <a:pt x="90370" y="369372"/>
                        <a:pt x="90370" y="370889"/>
                      </a:cubicBezTo>
                      <a:cubicBezTo>
                        <a:pt x="91129" y="373164"/>
                        <a:pt x="91889" y="375439"/>
                        <a:pt x="91889" y="376956"/>
                      </a:cubicBezTo>
                      <a:cubicBezTo>
                        <a:pt x="92648" y="379232"/>
                        <a:pt x="93408" y="381507"/>
                        <a:pt x="94167" y="383783"/>
                      </a:cubicBezTo>
                      <a:cubicBezTo>
                        <a:pt x="94926" y="385300"/>
                        <a:pt x="95686" y="387575"/>
                        <a:pt x="95686" y="389092"/>
                      </a:cubicBezTo>
                      <a:cubicBezTo>
                        <a:pt x="96445" y="391367"/>
                        <a:pt x="97205" y="393643"/>
                        <a:pt x="97964" y="395918"/>
                      </a:cubicBezTo>
                      <a:cubicBezTo>
                        <a:pt x="98723" y="397435"/>
                        <a:pt x="99483" y="398952"/>
                        <a:pt x="100242" y="401227"/>
                      </a:cubicBezTo>
                      <a:cubicBezTo>
                        <a:pt x="101002" y="403503"/>
                        <a:pt x="101761" y="405778"/>
                        <a:pt x="103280" y="408812"/>
                      </a:cubicBezTo>
                      <a:cubicBezTo>
                        <a:pt x="103280" y="409570"/>
                        <a:pt x="104039" y="411087"/>
                        <a:pt x="104799" y="412604"/>
                      </a:cubicBezTo>
                      <a:cubicBezTo>
                        <a:pt x="106318" y="415638"/>
                        <a:pt x="107077" y="418672"/>
                        <a:pt x="108596" y="422464"/>
                      </a:cubicBezTo>
                      <a:cubicBezTo>
                        <a:pt x="109355" y="422464"/>
                        <a:pt x="109355" y="423223"/>
                        <a:pt x="109355" y="423223"/>
                      </a:cubicBezTo>
                      <a:cubicBezTo>
                        <a:pt x="136694" y="481624"/>
                        <a:pt x="182259" y="526374"/>
                        <a:pt x="236937" y="549886"/>
                      </a:cubicBezTo>
                      <a:cubicBezTo>
                        <a:pt x="237697" y="549886"/>
                        <a:pt x="239215" y="550644"/>
                        <a:pt x="240734" y="551403"/>
                      </a:cubicBezTo>
                      <a:cubicBezTo>
                        <a:pt x="243012" y="552161"/>
                        <a:pt x="245291" y="552920"/>
                        <a:pt x="246810" y="553678"/>
                      </a:cubicBezTo>
                      <a:cubicBezTo>
                        <a:pt x="249847" y="554437"/>
                        <a:pt x="252125" y="555195"/>
                        <a:pt x="254404" y="555954"/>
                      </a:cubicBezTo>
                      <a:cubicBezTo>
                        <a:pt x="255922" y="556712"/>
                        <a:pt x="256682" y="556712"/>
                        <a:pt x="257441" y="557471"/>
                      </a:cubicBezTo>
                      <a:cubicBezTo>
                        <a:pt x="260479" y="558229"/>
                        <a:pt x="263517" y="558988"/>
                        <a:pt x="266554" y="559746"/>
                      </a:cubicBezTo>
                      <a:cubicBezTo>
                        <a:pt x="267314" y="559746"/>
                        <a:pt x="267314" y="559746"/>
                        <a:pt x="268073" y="559746"/>
                      </a:cubicBezTo>
                      <a:cubicBezTo>
                        <a:pt x="271111" y="560504"/>
                        <a:pt x="274908" y="561263"/>
                        <a:pt x="277945" y="562021"/>
                      </a:cubicBezTo>
                      <a:cubicBezTo>
                        <a:pt x="278705" y="562021"/>
                        <a:pt x="278705" y="562021"/>
                        <a:pt x="278705" y="562780"/>
                      </a:cubicBezTo>
                      <a:cubicBezTo>
                        <a:pt x="282502" y="562780"/>
                        <a:pt x="285540" y="563538"/>
                        <a:pt x="289337" y="564297"/>
                      </a:cubicBezTo>
                      <a:cubicBezTo>
                        <a:pt x="290096" y="564297"/>
                        <a:pt x="290096" y="564297"/>
                        <a:pt x="290855" y="564297"/>
                      </a:cubicBezTo>
                      <a:lnTo>
                        <a:pt x="294653" y="565055"/>
                      </a:lnTo>
                      <a:cubicBezTo>
                        <a:pt x="303006" y="565814"/>
                        <a:pt x="310600" y="566572"/>
                        <a:pt x="318954" y="566572"/>
                      </a:cubicBezTo>
                      <a:cubicBezTo>
                        <a:pt x="449573" y="566572"/>
                        <a:pt x="556650" y="443701"/>
                        <a:pt x="556650" y="293525"/>
                      </a:cubicBezTo>
                      <a:cubicBezTo>
                        <a:pt x="556650" y="142591"/>
                        <a:pt x="449573" y="20478"/>
                        <a:pt x="318954" y="20478"/>
                      </a:cubicBezTo>
                      <a:close/>
                      <a:moveTo>
                        <a:pt x="258201" y="0"/>
                      </a:moveTo>
                      <a:cubicBezTo>
                        <a:pt x="268073" y="0"/>
                        <a:pt x="277945" y="758"/>
                        <a:pt x="287818" y="2275"/>
                      </a:cubicBezTo>
                      <a:cubicBezTo>
                        <a:pt x="298450" y="758"/>
                        <a:pt x="308322" y="0"/>
                        <a:pt x="318954" y="0"/>
                      </a:cubicBezTo>
                      <a:cubicBezTo>
                        <a:pt x="460964" y="0"/>
                        <a:pt x="577154" y="131214"/>
                        <a:pt x="577154" y="293525"/>
                      </a:cubicBezTo>
                      <a:cubicBezTo>
                        <a:pt x="577154" y="455078"/>
                        <a:pt x="460964" y="586292"/>
                        <a:pt x="318954" y="586292"/>
                      </a:cubicBezTo>
                      <a:cubicBezTo>
                        <a:pt x="308322" y="586292"/>
                        <a:pt x="298450" y="585534"/>
                        <a:pt x="287818" y="584775"/>
                      </a:cubicBezTo>
                      <a:cubicBezTo>
                        <a:pt x="277945" y="585534"/>
                        <a:pt x="268073" y="586292"/>
                        <a:pt x="258201" y="586292"/>
                      </a:cubicBezTo>
                      <a:cubicBezTo>
                        <a:pt x="203522" y="586292"/>
                        <a:pt x="152642" y="567331"/>
                        <a:pt x="110874" y="533958"/>
                      </a:cubicBezTo>
                      <a:cubicBezTo>
                        <a:pt x="110115" y="533200"/>
                        <a:pt x="109355" y="533200"/>
                        <a:pt x="108596" y="532441"/>
                      </a:cubicBezTo>
                      <a:cubicBezTo>
                        <a:pt x="91129" y="518031"/>
                        <a:pt x="75182" y="501344"/>
                        <a:pt x="60753" y="482383"/>
                      </a:cubicBezTo>
                      <a:cubicBezTo>
                        <a:pt x="60753" y="482383"/>
                        <a:pt x="59993" y="481624"/>
                        <a:pt x="59993" y="480866"/>
                      </a:cubicBezTo>
                      <a:cubicBezTo>
                        <a:pt x="46324" y="461904"/>
                        <a:pt x="34173" y="441426"/>
                        <a:pt x="25060" y="419430"/>
                      </a:cubicBezTo>
                      <a:cubicBezTo>
                        <a:pt x="24301" y="418672"/>
                        <a:pt x="24301" y="417913"/>
                        <a:pt x="24301" y="417913"/>
                      </a:cubicBezTo>
                      <a:cubicBezTo>
                        <a:pt x="8353" y="379990"/>
                        <a:pt x="0" y="337516"/>
                        <a:pt x="0" y="293525"/>
                      </a:cubicBezTo>
                      <a:cubicBezTo>
                        <a:pt x="0" y="264704"/>
                        <a:pt x="3037" y="237399"/>
                        <a:pt x="9872" y="211611"/>
                      </a:cubicBezTo>
                      <a:cubicBezTo>
                        <a:pt x="9872" y="210095"/>
                        <a:pt x="10632" y="209336"/>
                        <a:pt x="10632" y="207819"/>
                      </a:cubicBezTo>
                      <a:cubicBezTo>
                        <a:pt x="15188" y="191133"/>
                        <a:pt x="21263" y="174446"/>
                        <a:pt x="28857" y="158519"/>
                      </a:cubicBezTo>
                      <a:cubicBezTo>
                        <a:pt x="28857" y="157760"/>
                        <a:pt x="28857" y="157760"/>
                        <a:pt x="29617" y="157002"/>
                      </a:cubicBezTo>
                      <a:cubicBezTo>
                        <a:pt x="39489" y="134248"/>
                        <a:pt x="52399" y="113769"/>
                        <a:pt x="67588" y="94808"/>
                      </a:cubicBezTo>
                      <a:cubicBezTo>
                        <a:pt x="68347" y="94808"/>
                        <a:pt x="68347" y="94049"/>
                        <a:pt x="69106" y="94049"/>
                      </a:cubicBezTo>
                      <a:cubicBezTo>
                        <a:pt x="85054" y="74329"/>
                        <a:pt x="103280" y="57643"/>
                        <a:pt x="123025" y="43232"/>
                      </a:cubicBezTo>
                      <a:cubicBezTo>
                        <a:pt x="162514" y="15927"/>
                        <a:pt x="208839" y="0"/>
                        <a:pt x="25820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cxnSp>
            <p:nvCxnSpPr>
              <p:cNvPr id="17" name="直接连接符 16"/>
              <p:cNvCxnSpPr/>
              <p:nvPr/>
            </p:nvCxnSpPr>
            <p:spPr>
              <a:xfrm>
                <a:off x="4129800" y="4522562"/>
                <a:ext cx="0" cy="1544625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7996950" y="4522562"/>
                <a:ext cx="0" cy="1544625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íS1iḓe"/>
              <p:cNvSpPr/>
              <p:nvPr/>
            </p:nvSpPr>
            <p:spPr bwMode="auto">
              <a:xfrm>
                <a:off x="7857188" y="1384468"/>
                <a:ext cx="3645000" cy="1755000"/>
              </a:xfrm>
              <a:prstGeom prst="wedgeRectCallout">
                <a:avLst>
                  <a:gd name="adj1" fmla="val -30680"/>
                  <a:gd name="adj2" fmla="val 73697"/>
                </a:avLst>
              </a:prstGeom>
              <a:blipFill dpi="0" rotWithShape="1">
                <a:blip r:embed="rId2"/>
                <a:srcRect/>
                <a:tile tx="0" ty="0" sx="100000" sy="100000" flip="none" algn="ctr"/>
              </a:blipFill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>
                <a:outerShdw sx="102000" sy="102000" algn="ctr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" name="íSḷiḑè"/>
              <p:cNvSpPr txBox="1"/>
              <p:nvPr/>
            </p:nvSpPr>
            <p:spPr>
              <a:xfrm>
                <a:off x="669925" y="1619962"/>
                <a:ext cx="4536504" cy="1224136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rmAutofit/>
              </a:bodyPr>
              <a:lstStyle/>
              <a:p>
                <a:pPr>
                  <a:lnSpc>
                    <a:spcPct val="150000"/>
                  </a:lnSpc>
                </a:pPr>
                <a:endPara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21" name="îṡḷîďê"/>
              <p:cNvGrpSpPr/>
              <p:nvPr/>
            </p:nvGrpSpPr>
            <p:grpSpPr>
              <a:xfrm>
                <a:off x="654175" y="4432562"/>
                <a:ext cx="3131075" cy="1643634"/>
                <a:chOff x="669925" y="2506990"/>
                <a:chExt cx="3096344" cy="1643634"/>
              </a:xfrm>
            </p:grpSpPr>
            <p:sp>
              <p:nvSpPr>
                <p:cNvPr id="25" name="îSľíḋe"/>
                <p:cNvSpPr txBox="1"/>
                <p:nvPr/>
              </p:nvSpPr>
              <p:spPr>
                <a:xfrm>
                  <a:off x="669925" y="2922092"/>
                  <a:ext cx="3096344" cy="1228532"/>
                </a:xfrm>
                <a:prstGeom prst="rect">
                  <a:avLst/>
                </a:prstGeom>
                <a:noFill/>
              </p:spPr>
              <p:txBody>
                <a:bodyPr wrap="square" lIns="90000" tIns="46800" rIns="90000" bIns="46800" rtlCol="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</a:pPr>
                  <a:r>
                    <a:rPr lang="en-US" altLang="zh-CN" sz="900" dirty="0">
                      <a:cs typeface="+mn-ea"/>
                      <a:sym typeface="+mn-lt"/>
                    </a:rPr>
                    <a:t>Copy paste fonts. Choose the only option to retain text.</a:t>
                  </a:r>
                  <a:endParaRPr lang="zh-CN" altLang="en-US" sz="9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íṥḷîḓé"/>
                <p:cNvSpPr txBox="1"/>
                <p:nvPr/>
              </p:nvSpPr>
              <p:spPr>
                <a:xfrm>
                  <a:off x="669925" y="2506990"/>
                  <a:ext cx="3096344" cy="415102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1600" b="1" dirty="0" smtClean="0">
                      <a:cs typeface="+mn-ea"/>
                      <a:sym typeface="+mn-lt"/>
                    </a:rPr>
                    <a:t>输入标题</a:t>
                  </a:r>
                  <a:endParaRPr lang="zh-CN" altLang="en-US" sz="1600" b="1" dirty="0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2" name="ïṣlîdé"/>
              <p:cNvGrpSpPr/>
              <p:nvPr/>
            </p:nvGrpSpPr>
            <p:grpSpPr>
              <a:xfrm>
                <a:off x="8404962" y="4432562"/>
                <a:ext cx="3131075" cy="1643634"/>
                <a:chOff x="669925" y="2506990"/>
                <a:chExt cx="3096344" cy="1643634"/>
              </a:xfrm>
            </p:grpSpPr>
            <p:sp>
              <p:nvSpPr>
                <p:cNvPr id="23" name="îŝlîḍê"/>
                <p:cNvSpPr txBox="1"/>
                <p:nvPr/>
              </p:nvSpPr>
              <p:spPr>
                <a:xfrm>
                  <a:off x="669925" y="2922092"/>
                  <a:ext cx="3096344" cy="1228532"/>
                </a:xfrm>
                <a:prstGeom prst="rect">
                  <a:avLst/>
                </a:prstGeom>
                <a:noFill/>
              </p:spPr>
              <p:txBody>
                <a:bodyPr wrap="square" lIns="90000" tIns="46800" rIns="90000" bIns="46800" rtlCol="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</a:pPr>
                  <a:r>
                    <a:rPr lang="en-US" altLang="zh-CN" sz="900" dirty="0">
                      <a:cs typeface="+mn-ea"/>
                      <a:sym typeface="+mn-lt"/>
                    </a:rPr>
                    <a:t>Copy paste fonts. Choose the only option to retain text.</a:t>
                  </a:r>
                  <a:endParaRPr lang="zh-CN" altLang="en-US" sz="9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i$ḻîḓe"/>
                <p:cNvSpPr txBox="1"/>
                <p:nvPr/>
              </p:nvSpPr>
              <p:spPr>
                <a:xfrm>
                  <a:off x="669925" y="2506990"/>
                  <a:ext cx="3096344" cy="415102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1600" b="1" dirty="0" smtClean="0">
                      <a:cs typeface="+mn-ea"/>
                      <a:sym typeface="+mn-lt"/>
                    </a:rPr>
                    <a:t>输入标题</a:t>
                  </a:r>
                  <a:endParaRPr lang="zh-CN" altLang="en-US" sz="1600" b="1" dirty="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" name="ïšḷiḍe"/>
            <p:cNvSpPr txBox="1"/>
            <p:nvPr/>
          </p:nvSpPr>
          <p:spPr>
            <a:xfrm>
              <a:off x="654175" y="1619788"/>
              <a:ext cx="453650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normAutofit/>
            </a:bodyPr>
            <a:lstStyle/>
            <a:p>
              <a:r>
                <a:rPr lang="en-US" altLang="zh-CN" sz="1200" dirty="0">
                  <a:cs typeface="+mn-ea"/>
                  <a:sym typeface="+mn-lt"/>
                </a:rPr>
                <a:t>Unified fonts make reading more fluent.</a:t>
              </a:r>
              <a:endParaRPr lang="en-US" altLang="zh-CN" sz="1200" dirty="0">
                <a:cs typeface="+mn-ea"/>
                <a:sym typeface="+mn-lt"/>
              </a:endParaRPr>
            </a:p>
          </p:txBody>
        </p:sp>
        <p:sp>
          <p:nvSpPr>
            <p:cNvPr id="10" name="iṥļïďé"/>
            <p:cNvSpPr txBox="1"/>
            <p:nvPr/>
          </p:nvSpPr>
          <p:spPr>
            <a:xfrm>
              <a:off x="654176" y="1896787"/>
              <a:ext cx="4536503" cy="335156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normAutofit fontScale="92500" lnSpcReduction="10000"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200" b="1" dirty="0">
                  <a:cs typeface="+mn-ea"/>
                  <a:sym typeface="+mn-lt"/>
                </a:rPr>
                <a:t>Theme color makes PPT more convenient to change.</a:t>
              </a:r>
              <a:endParaRPr lang="en-US" altLang="zh-CN" sz="1200" b="1" dirty="0">
                <a:cs typeface="+mn-ea"/>
                <a:sym typeface="+mn-lt"/>
              </a:endParaRPr>
            </a:p>
          </p:txBody>
        </p:sp>
        <p:sp>
          <p:nvSpPr>
            <p:cNvPr id="11" name="ïṡlïḑè"/>
            <p:cNvSpPr/>
            <p:nvPr/>
          </p:nvSpPr>
          <p:spPr>
            <a:xfrm>
              <a:off x="654175" y="2231943"/>
              <a:ext cx="4536504" cy="612155"/>
            </a:xfrm>
            <a:prstGeom prst="rect">
              <a:avLst/>
            </a:prstGeom>
          </p:spPr>
          <p:txBody>
            <a:bodyPr wrap="square" lIns="91440" tIns="45720" rIns="91440" bIns="45720">
              <a:normAutofit lnSpcReduction="10000"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200" dirty="0">
                  <a:cs typeface="+mn-ea"/>
                  <a:sym typeface="+mn-lt"/>
                </a:rPr>
                <a:t>Adjust the spacing to adapt to Chinese typesetting, use the reference line in PPT.</a:t>
              </a:r>
              <a:endParaRPr lang="en-US" altLang="zh-CN" sz="1200" b="1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1775" y="237099"/>
            <a:ext cx="3914774" cy="794595"/>
            <a:chOff x="242250" y="65649"/>
            <a:chExt cx="3914774" cy="794595"/>
          </a:xfrm>
        </p:grpSpPr>
        <p:grpSp>
          <p:nvGrpSpPr>
            <p:cNvPr id="2" name="组合 1"/>
            <p:cNvGrpSpPr/>
            <p:nvPr/>
          </p:nvGrpSpPr>
          <p:grpSpPr>
            <a:xfrm>
              <a:off x="651825" y="65649"/>
              <a:ext cx="3505199" cy="794595"/>
              <a:chOff x="2397758" y="935479"/>
              <a:chExt cx="3505199" cy="794595"/>
            </a:xfrm>
          </p:grpSpPr>
          <p:sp>
            <p:nvSpPr>
              <p:cNvPr id="3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600" dirty="0" smtClean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输入标题</a:t>
                </a:r>
                <a:endParaRPr lang="zh-CN" altLang="en-US" sz="2400" b="1" spc="6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900" b="1" spc="600" dirty="0" smtClean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ADD YOUR TITLE HERE.</a:t>
                </a:r>
                <a:endParaRPr lang="zh-CN" altLang="en-US" sz="900" b="1" spc="6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圆角矩形 4"/>
            <p:cNvSpPr/>
            <p:nvPr/>
          </p:nvSpPr>
          <p:spPr>
            <a:xfrm>
              <a:off x="242250" y="258160"/>
              <a:ext cx="433069" cy="409575"/>
            </a:xfrm>
            <a:custGeom>
              <a:avLst/>
              <a:gdLst>
                <a:gd name="connsiteX0" fmla="*/ 0 w 409575"/>
                <a:gd name="connsiteY0" fmla="*/ 68264 h 409575"/>
                <a:gd name="connsiteX1" fmla="*/ 68264 w 409575"/>
                <a:gd name="connsiteY1" fmla="*/ 0 h 409575"/>
                <a:gd name="connsiteX2" fmla="*/ 341311 w 409575"/>
                <a:gd name="connsiteY2" fmla="*/ 0 h 409575"/>
                <a:gd name="connsiteX3" fmla="*/ 409575 w 409575"/>
                <a:gd name="connsiteY3" fmla="*/ 68264 h 409575"/>
                <a:gd name="connsiteX4" fmla="*/ 409575 w 409575"/>
                <a:gd name="connsiteY4" fmla="*/ 341311 h 409575"/>
                <a:gd name="connsiteX5" fmla="*/ 341311 w 409575"/>
                <a:gd name="connsiteY5" fmla="*/ 409575 h 409575"/>
                <a:gd name="connsiteX6" fmla="*/ 68264 w 409575"/>
                <a:gd name="connsiteY6" fmla="*/ 409575 h 409575"/>
                <a:gd name="connsiteX7" fmla="*/ 0 w 409575"/>
                <a:gd name="connsiteY7" fmla="*/ 341311 h 409575"/>
                <a:gd name="connsiteX8" fmla="*/ 0 w 409575"/>
                <a:gd name="connsiteY8" fmla="*/ 68264 h 409575"/>
                <a:gd name="connsiteX0-1" fmla="*/ 77003 w 409575"/>
                <a:gd name="connsiteY0-2" fmla="*/ 14756 h 433069"/>
                <a:gd name="connsiteX1-3" fmla="*/ 68264 w 409575"/>
                <a:gd name="connsiteY1-4" fmla="*/ 23494 h 433069"/>
                <a:gd name="connsiteX2-5" fmla="*/ 341311 w 409575"/>
                <a:gd name="connsiteY2-6" fmla="*/ 23494 h 433069"/>
                <a:gd name="connsiteX3-7" fmla="*/ 409575 w 409575"/>
                <a:gd name="connsiteY3-8" fmla="*/ 91758 h 433069"/>
                <a:gd name="connsiteX4-9" fmla="*/ 409575 w 409575"/>
                <a:gd name="connsiteY4-10" fmla="*/ 364805 h 433069"/>
                <a:gd name="connsiteX5-11" fmla="*/ 341311 w 409575"/>
                <a:gd name="connsiteY5-12" fmla="*/ 433069 h 433069"/>
                <a:gd name="connsiteX6-13" fmla="*/ 68264 w 409575"/>
                <a:gd name="connsiteY6-14" fmla="*/ 433069 h 433069"/>
                <a:gd name="connsiteX7-15" fmla="*/ 0 w 409575"/>
                <a:gd name="connsiteY7-16" fmla="*/ 364805 h 433069"/>
                <a:gd name="connsiteX8-17" fmla="*/ 77003 w 409575"/>
                <a:gd name="connsiteY8-18" fmla="*/ 14756 h 433069"/>
                <a:gd name="connsiteX0-19" fmla="*/ 77003 w 409575"/>
                <a:gd name="connsiteY0-20" fmla="*/ 14756 h 433069"/>
                <a:gd name="connsiteX1-21" fmla="*/ 68264 w 409575"/>
                <a:gd name="connsiteY1-22" fmla="*/ 23494 h 433069"/>
                <a:gd name="connsiteX2-23" fmla="*/ 312435 w 409575"/>
                <a:gd name="connsiteY2-24" fmla="*/ 71620 h 433069"/>
                <a:gd name="connsiteX3-25" fmla="*/ 409575 w 409575"/>
                <a:gd name="connsiteY3-26" fmla="*/ 91758 h 433069"/>
                <a:gd name="connsiteX4-27" fmla="*/ 409575 w 409575"/>
                <a:gd name="connsiteY4-28" fmla="*/ 364805 h 433069"/>
                <a:gd name="connsiteX5-29" fmla="*/ 341311 w 409575"/>
                <a:gd name="connsiteY5-30" fmla="*/ 433069 h 433069"/>
                <a:gd name="connsiteX6-31" fmla="*/ 68264 w 409575"/>
                <a:gd name="connsiteY6-32" fmla="*/ 433069 h 433069"/>
                <a:gd name="connsiteX7-33" fmla="*/ 0 w 409575"/>
                <a:gd name="connsiteY7-34" fmla="*/ 364805 h 433069"/>
                <a:gd name="connsiteX8-35" fmla="*/ 77003 w 409575"/>
                <a:gd name="connsiteY8-36" fmla="*/ 14756 h 433069"/>
                <a:gd name="connsiteX0-37" fmla="*/ 77003 w 433069"/>
                <a:gd name="connsiteY0-38" fmla="*/ 14756 h 433069"/>
                <a:gd name="connsiteX1-39" fmla="*/ 68264 w 433069"/>
                <a:gd name="connsiteY1-40" fmla="*/ 23494 h 433069"/>
                <a:gd name="connsiteX2-41" fmla="*/ 312435 w 433069"/>
                <a:gd name="connsiteY2-42" fmla="*/ 71620 h 433069"/>
                <a:gd name="connsiteX3-43" fmla="*/ 409575 w 433069"/>
                <a:gd name="connsiteY3-44" fmla="*/ 91758 h 433069"/>
                <a:gd name="connsiteX4-45" fmla="*/ 409575 w 433069"/>
                <a:gd name="connsiteY4-46" fmla="*/ 364805 h 433069"/>
                <a:gd name="connsiteX5-47" fmla="*/ 418313 w 433069"/>
                <a:gd name="connsiteY5-48" fmla="*/ 433069 h 433069"/>
                <a:gd name="connsiteX6-49" fmla="*/ 68264 w 433069"/>
                <a:gd name="connsiteY6-50" fmla="*/ 433069 h 433069"/>
                <a:gd name="connsiteX7-51" fmla="*/ 0 w 433069"/>
                <a:gd name="connsiteY7-52" fmla="*/ 364805 h 433069"/>
                <a:gd name="connsiteX8-53" fmla="*/ 77003 w 433069"/>
                <a:gd name="connsiteY8-54" fmla="*/ 14756 h 433069"/>
                <a:gd name="connsiteX0-55" fmla="*/ 77003 w 433069"/>
                <a:gd name="connsiteY0-56" fmla="*/ 14756 h 433069"/>
                <a:gd name="connsiteX1-57" fmla="*/ 68264 w 433069"/>
                <a:gd name="connsiteY1-58" fmla="*/ 23494 h 433069"/>
                <a:gd name="connsiteX2-59" fmla="*/ 312435 w 433069"/>
                <a:gd name="connsiteY2-60" fmla="*/ 71620 h 433069"/>
                <a:gd name="connsiteX3-61" fmla="*/ 409575 w 433069"/>
                <a:gd name="connsiteY3-62" fmla="*/ 91758 h 433069"/>
                <a:gd name="connsiteX4-63" fmla="*/ 409575 w 433069"/>
                <a:gd name="connsiteY4-64" fmla="*/ 364805 h 433069"/>
                <a:gd name="connsiteX5-65" fmla="*/ 418313 w 433069"/>
                <a:gd name="connsiteY5-66" fmla="*/ 433069 h 433069"/>
                <a:gd name="connsiteX6-67" fmla="*/ 77890 w 433069"/>
                <a:gd name="connsiteY6-68" fmla="*/ 375317 h 433069"/>
                <a:gd name="connsiteX7-69" fmla="*/ 0 w 433069"/>
                <a:gd name="connsiteY7-70" fmla="*/ 364805 h 433069"/>
                <a:gd name="connsiteX8-71" fmla="*/ 77003 w 433069"/>
                <a:gd name="connsiteY8-72" fmla="*/ 14756 h 433069"/>
                <a:gd name="connsiteX0-73" fmla="*/ 115504 w 433069"/>
                <a:gd name="connsiteY0-74" fmla="*/ 58639 h 409575"/>
                <a:gd name="connsiteX1-75" fmla="*/ 68264 w 433069"/>
                <a:gd name="connsiteY1-76" fmla="*/ 0 h 409575"/>
                <a:gd name="connsiteX2-77" fmla="*/ 312435 w 433069"/>
                <a:gd name="connsiteY2-78" fmla="*/ 48126 h 409575"/>
                <a:gd name="connsiteX3-79" fmla="*/ 409575 w 433069"/>
                <a:gd name="connsiteY3-80" fmla="*/ 68264 h 409575"/>
                <a:gd name="connsiteX4-81" fmla="*/ 409575 w 433069"/>
                <a:gd name="connsiteY4-82" fmla="*/ 341311 h 409575"/>
                <a:gd name="connsiteX5-83" fmla="*/ 418313 w 433069"/>
                <a:gd name="connsiteY5-84" fmla="*/ 409575 h 409575"/>
                <a:gd name="connsiteX6-85" fmla="*/ 77890 w 433069"/>
                <a:gd name="connsiteY6-86" fmla="*/ 351823 h 409575"/>
                <a:gd name="connsiteX7-87" fmla="*/ 0 w 433069"/>
                <a:gd name="connsiteY7-88" fmla="*/ 341311 h 409575"/>
                <a:gd name="connsiteX8-89" fmla="*/ 115504 w 433069"/>
                <a:gd name="connsiteY8-90" fmla="*/ 58639 h 409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3069" h="409575">
                  <a:moveTo>
                    <a:pt x="115504" y="58639"/>
                  </a:moveTo>
                  <a:cubicBezTo>
                    <a:pt x="115504" y="20938"/>
                    <a:pt x="30563" y="0"/>
                    <a:pt x="68264" y="0"/>
                  </a:cubicBezTo>
                  <a:lnTo>
                    <a:pt x="312435" y="48126"/>
                  </a:lnTo>
                  <a:cubicBezTo>
                    <a:pt x="350136" y="48126"/>
                    <a:pt x="409575" y="30563"/>
                    <a:pt x="409575" y="68264"/>
                  </a:cubicBezTo>
                  <a:lnTo>
                    <a:pt x="409575" y="341311"/>
                  </a:lnTo>
                  <a:cubicBezTo>
                    <a:pt x="409575" y="379012"/>
                    <a:pt x="456014" y="409575"/>
                    <a:pt x="418313" y="409575"/>
                  </a:cubicBezTo>
                  <a:lnTo>
                    <a:pt x="77890" y="351823"/>
                  </a:lnTo>
                  <a:cubicBezTo>
                    <a:pt x="40189" y="351823"/>
                    <a:pt x="0" y="379012"/>
                    <a:pt x="0" y="341311"/>
                  </a:cubicBezTo>
                  <a:cubicBezTo>
                    <a:pt x="0" y="250295"/>
                    <a:pt x="115504" y="149655"/>
                    <a:pt x="115504" y="586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22" name="12115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1628800"/>
            <a:ext cx="11243649" cy="4358370"/>
            <a:chOff x="0" y="1628800"/>
            <a:chExt cx="11243649" cy="4358370"/>
          </a:xfrm>
        </p:grpSpPr>
        <p:sp>
          <p:nvSpPr>
            <p:cNvPr id="23" name="iṡ1ïdè"/>
            <p:cNvSpPr/>
            <p:nvPr/>
          </p:nvSpPr>
          <p:spPr>
            <a:xfrm>
              <a:off x="948351" y="1628800"/>
              <a:ext cx="3240360" cy="2304256"/>
            </a:xfrm>
            <a:prstGeom prst="rect">
              <a:avLst/>
            </a:prstGeom>
            <a:blipFill dpi="0" rotWithShape="1">
              <a:blip r:embed="rId2"/>
              <a:srcRect/>
              <a:tile tx="-2540000" ty="-571500" sx="100000" sy="100000" flip="xy" algn="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í$1iďè"/>
            <p:cNvSpPr/>
            <p:nvPr/>
          </p:nvSpPr>
          <p:spPr>
            <a:xfrm>
              <a:off x="948351" y="3501008"/>
              <a:ext cx="3240360" cy="4320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tx1"/>
                  </a:solidFill>
                  <a:cs typeface="+mn-ea"/>
                  <a:sym typeface="+mn-lt"/>
                </a:rPr>
                <a:t>Text</a:t>
              </a:r>
              <a:endParaRPr lang="zh-CN" altLang="en-US" sz="200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25" name="ï$1ïḓé"/>
            <p:cNvGrpSpPr/>
            <p:nvPr/>
          </p:nvGrpSpPr>
          <p:grpSpPr>
            <a:xfrm>
              <a:off x="1279517" y="4827199"/>
              <a:ext cx="2578029" cy="1159971"/>
              <a:chOff x="8662573" y="1404933"/>
              <a:chExt cx="2578029" cy="1159971"/>
            </a:xfrm>
          </p:grpSpPr>
          <p:sp>
            <p:nvSpPr>
              <p:cNvPr id="43" name="ïŝlïḋé"/>
              <p:cNvSpPr txBox="1"/>
              <p:nvPr/>
            </p:nvSpPr>
            <p:spPr>
              <a:xfrm>
                <a:off x="8662573" y="1839896"/>
                <a:ext cx="2578029" cy="72500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normAutofit/>
              </a:bodyPr>
              <a:lstStyle/>
              <a:p>
                <a:pPr algn="ctr" defTabSz="913765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en-US" altLang="zh-CN" sz="1100" dirty="0">
                    <a:cs typeface="+mn-ea"/>
                    <a:sym typeface="+mn-lt"/>
                  </a:rPr>
                  <a:t>Copy paste fonts. Choose the only option to retain text…...</a:t>
                </a:r>
                <a:endParaRPr lang="zh-CN" altLang="en-US" sz="1100" dirty="0">
                  <a:cs typeface="+mn-ea"/>
                  <a:sym typeface="+mn-lt"/>
                </a:endParaRPr>
              </a:p>
            </p:txBody>
          </p:sp>
          <p:sp>
            <p:nvSpPr>
              <p:cNvPr id="44" name="îşḻïḋê"/>
              <p:cNvSpPr/>
              <p:nvPr/>
            </p:nvSpPr>
            <p:spPr>
              <a:xfrm>
                <a:off x="8662573" y="1404933"/>
                <a:ext cx="2578029" cy="434963"/>
              </a:xfrm>
              <a:prstGeom prst="rect">
                <a:avLst/>
              </a:prstGeom>
            </p:spPr>
            <p:txBody>
              <a:bodyPr wrap="square" lIns="91440" tIns="45720" rIns="91440" bIns="45720" anchor="b">
                <a:normAutofit/>
              </a:bodyPr>
              <a:lstStyle/>
              <a:p>
                <a:pPr lvl="0" algn="ctr" defTabSz="913765">
                  <a:spcBef>
                    <a:spcPct val="0"/>
                  </a:spcBef>
                  <a:defRPr/>
                </a:pPr>
                <a:r>
                  <a:rPr lang="zh-CN" altLang="en-US" sz="2000" b="1" i="1" dirty="0" smtClean="0">
                    <a:cs typeface="+mn-ea"/>
                    <a:sym typeface="+mn-lt"/>
                  </a:rPr>
                  <a:t>输入标题</a:t>
                </a:r>
                <a:endParaRPr lang="zh-CN" altLang="en-US" sz="2000" b="1" i="1" dirty="0">
                  <a:cs typeface="+mn-ea"/>
                  <a:sym typeface="+mn-lt"/>
                </a:endParaRPr>
              </a:p>
            </p:txBody>
          </p:sp>
        </p:grpSp>
        <p:sp>
          <p:nvSpPr>
            <p:cNvPr id="26" name="îṩḷíḍè"/>
            <p:cNvSpPr/>
            <p:nvPr/>
          </p:nvSpPr>
          <p:spPr>
            <a:xfrm>
              <a:off x="4475820" y="1628800"/>
              <a:ext cx="3240360" cy="2304256"/>
            </a:xfrm>
            <a:prstGeom prst="rect">
              <a:avLst/>
            </a:prstGeom>
            <a:blipFill dpi="0" rotWithShape="1">
              <a:blip r:embed="rId3"/>
              <a:srcRect/>
              <a:tile tx="0" ty="-57150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27" name="iśḷidé"/>
            <p:cNvGrpSpPr/>
            <p:nvPr/>
          </p:nvGrpSpPr>
          <p:grpSpPr>
            <a:xfrm>
              <a:off x="4806986" y="4827199"/>
              <a:ext cx="2578029" cy="1159971"/>
              <a:chOff x="8662573" y="1404933"/>
              <a:chExt cx="2578029" cy="1159971"/>
            </a:xfrm>
          </p:grpSpPr>
          <p:sp>
            <p:nvSpPr>
              <p:cNvPr id="41" name="i$ḷide"/>
              <p:cNvSpPr txBox="1"/>
              <p:nvPr/>
            </p:nvSpPr>
            <p:spPr>
              <a:xfrm>
                <a:off x="8662573" y="1839896"/>
                <a:ext cx="2578029" cy="72500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normAutofit/>
              </a:bodyPr>
              <a:lstStyle/>
              <a:p>
                <a:pPr algn="ctr" defTabSz="913765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en-US" altLang="zh-CN" sz="1100" dirty="0">
                    <a:cs typeface="+mn-ea"/>
                    <a:sym typeface="+mn-lt"/>
                  </a:rPr>
                  <a:t>Copy paste fonts. Choose the only option to retain text…...</a:t>
                </a:r>
                <a:endParaRPr lang="zh-CN" altLang="en-US" sz="1100" dirty="0">
                  <a:cs typeface="+mn-ea"/>
                  <a:sym typeface="+mn-lt"/>
                </a:endParaRPr>
              </a:p>
            </p:txBody>
          </p:sp>
          <p:sp>
            <p:nvSpPr>
              <p:cNvPr id="42" name="íṡľíḑe"/>
              <p:cNvSpPr/>
              <p:nvPr/>
            </p:nvSpPr>
            <p:spPr>
              <a:xfrm>
                <a:off x="8662573" y="1404933"/>
                <a:ext cx="2578029" cy="434963"/>
              </a:xfrm>
              <a:prstGeom prst="rect">
                <a:avLst/>
              </a:prstGeom>
            </p:spPr>
            <p:txBody>
              <a:bodyPr wrap="square" lIns="91440" tIns="45720" rIns="91440" bIns="45720" anchor="b">
                <a:normAutofit/>
              </a:bodyPr>
              <a:lstStyle/>
              <a:p>
                <a:pPr lvl="0" algn="ctr" defTabSz="913765">
                  <a:spcBef>
                    <a:spcPct val="0"/>
                  </a:spcBef>
                  <a:defRPr/>
                </a:pPr>
                <a:r>
                  <a:rPr lang="zh-CN" altLang="en-US" sz="2000" b="1" i="1" dirty="0" smtClean="0">
                    <a:cs typeface="+mn-ea"/>
                    <a:sym typeface="+mn-lt"/>
                  </a:rPr>
                  <a:t>输入标题</a:t>
                </a:r>
                <a:endParaRPr lang="zh-CN" altLang="en-US" sz="2000" b="1" i="1" dirty="0">
                  <a:cs typeface="+mn-ea"/>
                  <a:sym typeface="+mn-lt"/>
                </a:endParaRPr>
              </a:p>
            </p:txBody>
          </p:sp>
        </p:grpSp>
        <p:sp>
          <p:nvSpPr>
            <p:cNvPr id="28" name="iṣḷîḑe"/>
            <p:cNvSpPr/>
            <p:nvPr/>
          </p:nvSpPr>
          <p:spPr>
            <a:xfrm>
              <a:off x="8003289" y="1628800"/>
              <a:ext cx="3240360" cy="2304256"/>
            </a:xfrm>
            <a:prstGeom prst="rect">
              <a:avLst/>
            </a:prstGeom>
            <a:blipFill dpi="0" rotWithShape="1">
              <a:blip r:embed="rId2"/>
              <a:srcRect/>
              <a:tile tx="-2540000" ty="-571500" sx="100000" sy="100000" flip="xy" algn="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29" name="íṩlîḍé"/>
            <p:cNvGrpSpPr/>
            <p:nvPr/>
          </p:nvGrpSpPr>
          <p:grpSpPr>
            <a:xfrm>
              <a:off x="8334455" y="4827199"/>
              <a:ext cx="2578029" cy="1159971"/>
              <a:chOff x="8662573" y="1404933"/>
              <a:chExt cx="2578029" cy="1159971"/>
            </a:xfrm>
          </p:grpSpPr>
          <p:sp>
            <p:nvSpPr>
              <p:cNvPr id="39" name="îŝļîďé"/>
              <p:cNvSpPr txBox="1"/>
              <p:nvPr/>
            </p:nvSpPr>
            <p:spPr>
              <a:xfrm>
                <a:off x="8662573" y="1839896"/>
                <a:ext cx="2578029" cy="72500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normAutofit/>
              </a:bodyPr>
              <a:lstStyle/>
              <a:p>
                <a:pPr algn="ctr" defTabSz="913765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en-US" altLang="zh-CN" sz="1100" dirty="0">
                    <a:cs typeface="+mn-ea"/>
                    <a:sym typeface="+mn-lt"/>
                  </a:rPr>
                  <a:t>Copy paste fonts. Choose the only option to retain text…...</a:t>
                </a:r>
                <a:endParaRPr lang="zh-CN" altLang="en-US" sz="1100" dirty="0">
                  <a:cs typeface="+mn-ea"/>
                  <a:sym typeface="+mn-lt"/>
                </a:endParaRPr>
              </a:p>
            </p:txBody>
          </p:sp>
          <p:sp>
            <p:nvSpPr>
              <p:cNvPr id="40" name="ïs1iḋé"/>
              <p:cNvSpPr/>
              <p:nvPr/>
            </p:nvSpPr>
            <p:spPr>
              <a:xfrm>
                <a:off x="8662573" y="1404933"/>
                <a:ext cx="2578029" cy="434963"/>
              </a:xfrm>
              <a:prstGeom prst="rect">
                <a:avLst/>
              </a:prstGeom>
            </p:spPr>
            <p:txBody>
              <a:bodyPr wrap="square" lIns="91440" tIns="45720" rIns="91440" bIns="45720" anchor="b">
                <a:normAutofit/>
              </a:bodyPr>
              <a:lstStyle/>
              <a:p>
                <a:pPr lvl="0" algn="ctr" defTabSz="913765">
                  <a:spcBef>
                    <a:spcPct val="0"/>
                  </a:spcBef>
                  <a:defRPr/>
                </a:pPr>
                <a:r>
                  <a:rPr lang="zh-CN" altLang="en-US" sz="2000" b="1" i="1" dirty="0" smtClean="0">
                    <a:cs typeface="+mn-ea"/>
                    <a:sym typeface="+mn-lt"/>
                  </a:rPr>
                  <a:t>输入标题</a:t>
                </a:r>
                <a:endParaRPr lang="zh-CN" altLang="en-US" sz="2000" b="1" i="1" dirty="0">
                  <a:cs typeface="+mn-ea"/>
                  <a:sym typeface="+mn-lt"/>
                </a:endParaRPr>
              </a:p>
            </p:txBody>
          </p:sp>
        </p:grpSp>
        <p:cxnSp>
          <p:nvCxnSpPr>
            <p:cNvPr id="30" name="直接箭头连接符 29"/>
            <p:cNvCxnSpPr/>
            <p:nvPr/>
          </p:nvCxnSpPr>
          <p:spPr>
            <a:xfrm>
              <a:off x="0" y="4437112"/>
              <a:ext cx="10632504" cy="0"/>
            </a:xfrm>
            <a:prstGeom prst="straightConnector1">
              <a:avLst/>
            </a:prstGeom>
            <a:ln w="57150" cap="rnd">
              <a:solidFill>
                <a:schemeClr val="tx1">
                  <a:lumMod val="40000"/>
                  <a:lumOff val="60000"/>
                </a:schemeClr>
              </a:solidFill>
              <a:round/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>
              <a:stCxn id="24" idx="2"/>
              <a:endCxn id="36" idx="1"/>
            </p:cNvCxnSpPr>
            <p:nvPr/>
          </p:nvCxnSpPr>
          <p:spPr>
            <a:xfrm>
              <a:off x="2568531" y="3933056"/>
              <a:ext cx="387913" cy="390087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>
              <a:stCxn id="34" idx="2"/>
              <a:endCxn id="37" idx="1"/>
            </p:cNvCxnSpPr>
            <p:nvPr/>
          </p:nvCxnSpPr>
          <p:spPr>
            <a:xfrm>
              <a:off x="6096000" y="3933056"/>
              <a:ext cx="385034" cy="390087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>
              <a:stCxn id="35" idx="2"/>
              <a:endCxn id="38" idx="1"/>
            </p:cNvCxnSpPr>
            <p:nvPr/>
          </p:nvCxnSpPr>
          <p:spPr>
            <a:xfrm>
              <a:off x="9623469" y="3933056"/>
              <a:ext cx="336436" cy="390087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îSḻïďé"/>
            <p:cNvSpPr/>
            <p:nvPr/>
          </p:nvSpPr>
          <p:spPr>
            <a:xfrm>
              <a:off x="4475820" y="3501008"/>
              <a:ext cx="3240360" cy="4320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Text</a:t>
              </a:r>
              <a:endParaRPr lang="zh-CN" altLang="en-US" sz="2000" b="1" dirty="0">
                <a:cs typeface="+mn-ea"/>
                <a:sym typeface="+mn-lt"/>
              </a:endParaRPr>
            </a:p>
          </p:txBody>
        </p:sp>
        <p:sp>
          <p:nvSpPr>
            <p:cNvPr id="35" name="îšļiḍê"/>
            <p:cNvSpPr/>
            <p:nvPr/>
          </p:nvSpPr>
          <p:spPr>
            <a:xfrm>
              <a:off x="8003289" y="3501008"/>
              <a:ext cx="3240360" cy="4320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tx1"/>
                  </a:solidFill>
                  <a:cs typeface="+mn-ea"/>
                  <a:sym typeface="+mn-lt"/>
                </a:rPr>
                <a:t>Text</a:t>
              </a:r>
              <a:endParaRPr lang="zh-CN" altLang="en-US" sz="200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6" name="íṡľïďé"/>
            <p:cNvSpPr/>
            <p:nvPr/>
          </p:nvSpPr>
          <p:spPr>
            <a:xfrm>
              <a:off x="2918187" y="4284886"/>
              <a:ext cx="261236" cy="261236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7" name="išḻîḑé"/>
            <p:cNvSpPr/>
            <p:nvPr/>
          </p:nvSpPr>
          <p:spPr>
            <a:xfrm>
              <a:off x="6442777" y="4284886"/>
              <a:ext cx="261236" cy="261236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ïṩlïdê"/>
            <p:cNvSpPr/>
            <p:nvPr/>
          </p:nvSpPr>
          <p:spPr>
            <a:xfrm>
              <a:off x="9921648" y="4284886"/>
              <a:ext cx="261236" cy="261236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1775" y="237099"/>
            <a:ext cx="3914774" cy="794595"/>
            <a:chOff x="242250" y="65649"/>
            <a:chExt cx="3914774" cy="794595"/>
          </a:xfrm>
        </p:grpSpPr>
        <p:grpSp>
          <p:nvGrpSpPr>
            <p:cNvPr id="2" name="组合 1"/>
            <p:cNvGrpSpPr/>
            <p:nvPr/>
          </p:nvGrpSpPr>
          <p:grpSpPr>
            <a:xfrm>
              <a:off x="651825" y="65649"/>
              <a:ext cx="3505199" cy="794595"/>
              <a:chOff x="2397758" y="935479"/>
              <a:chExt cx="3505199" cy="794595"/>
            </a:xfrm>
          </p:grpSpPr>
          <p:sp>
            <p:nvSpPr>
              <p:cNvPr id="3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600" dirty="0" smtClean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输入标题</a:t>
                </a:r>
                <a:endParaRPr lang="zh-CN" altLang="en-US" sz="2400" b="1" spc="6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900" b="1" spc="600" dirty="0" smtClean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ADD YOUR TITLE HERE.</a:t>
                </a:r>
                <a:endParaRPr lang="zh-CN" altLang="en-US" sz="900" b="1" spc="6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圆角矩形 4"/>
            <p:cNvSpPr/>
            <p:nvPr/>
          </p:nvSpPr>
          <p:spPr>
            <a:xfrm>
              <a:off x="242250" y="258160"/>
              <a:ext cx="433069" cy="409575"/>
            </a:xfrm>
            <a:custGeom>
              <a:avLst/>
              <a:gdLst>
                <a:gd name="connsiteX0" fmla="*/ 0 w 409575"/>
                <a:gd name="connsiteY0" fmla="*/ 68264 h 409575"/>
                <a:gd name="connsiteX1" fmla="*/ 68264 w 409575"/>
                <a:gd name="connsiteY1" fmla="*/ 0 h 409575"/>
                <a:gd name="connsiteX2" fmla="*/ 341311 w 409575"/>
                <a:gd name="connsiteY2" fmla="*/ 0 h 409575"/>
                <a:gd name="connsiteX3" fmla="*/ 409575 w 409575"/>
                <a:gd name="connsiteY3" fmla="*/ 68264 h 409575"/>
                <a:gd name="connsiteX4" fmla="*/ 409575 w 409575"/>
                <a:gd name="connsiteY4" fmla="*/ 341311 h 409575"/>
                <a:gd name="connsiteX5" fmla="*/ 341311 w 409575"/>
                <a:gd name="connsiteY5" fmla="*/ 409575 h 409575"/>
                <a:gd name="connsiteX6" fmla="*/ 68264 w 409575"/>
                <a:gd name="connsiteY6" fmla="*/ 409575 h 409575"/>
                <a:gd name="connsiteX7" fmla="*/ 0 w 409575"/>
                <a:gd name="connsiteY7" fmla="*/ 341311 h 409575"/>
                <a:gd name="connsiteX8" fmla="*/ 0 w 409575"/>
                <a:gd name="connsiteY8" fmla="*/ 68264 h 409575"/>
                <a:gd name="connsiteX0-1" fmla="*/ 77003 w 409575"/>
                <a:gd name="connsiteY0-2" fmla="*/ 14756 h 433069"/>
                <a:gd name="connsiteX1-3" fmla="*/ 68264 w 409575"/>
                <a:gd name="connsiteY1-4" fmla="*/ 23494 h 433069"/>
                <a:gd name="connsiteX2-5" fmla="*/ 341311 w 409575"/>
                <a:gd name="connsiteY2-6" fmla="*/ 23494 h 433069"/>
                <a:gd name="connsiteX3-7" fmla="*/ 409575 w 409575"/>
                <a:gd name="connsiteY3-8" fmla="*/ 91758 h 433069"/>
                <a:gd name="connsiteX4-9" fmla="*/ 409575 w 409575"/>
                <a:gd name="connsiteY4-10" fmla="*/ 364805 h 433069"/>
                <a:gd name="connsiteX5-11" fmla="*/ 341311 w 409575"/>
                <a:gd name="connsiteY5-12" fmla="*/ 433069 h 433069"/>
                <a:gd name="connsiteX6-13" fmla="*/ 68264 w 409575"/>
                <a:gd name="connsiteY6-14" fmla="*/ 433069 h 433069"/>
                <a:gd name="connsiteX7-15" fmla="*/ 0 w 409575"/>
                <a:gd name="connsiteY7-16" fmla="*/ 364805 h 433069"/>
                <a:gd name="connsiteX8-17" fmla="*/ 77003 w 409575"/>
                <a:gd name="connsiteY8-18" fmla="*/ 14756 h 433069"/>
                <a:gd name="connsiteX0-19" fmla="*/ 77003 w 409575"/>
                <a:gd name="connsiteY0-20" fmla="*/ 14756 h 433069"/>
                <a:gd name="connsiteX1-21" fmla="*/ 68264 w 409575"/>
                <a:gd name="connsiteY1-22" fmla="*/ 23494 h 433069"/>
                <a:gd name="connsiteX2-23" fmla="*/ 312435 w 409575"/>
                <a:gd name="connsiteY2-24" fmla="*/ 71620 h 433069"/>
                <a:gd name="connsiteX3-25" fmla="*/ 409575 w 409575"/>
                <a:gd name="connsiteY3-26" fmla="*/ 91758 h 433069"/>
                <a:gd name="connsiteX4-27" fmla="*/ 409575 w 409575"/>
                <a:gd name="connsiteY4-28" fmla="*/ 364805 h 433069"/>
                <a:gd name="connsiteX5-29" fmla="*/ 341311 w 409575"/>
                <a:gd name="connsiteY5-30" fmla="*/ 433069 h 433069"/>
                <a:gd name="connsiteX6-31" fmla="*/ 68264 w 409575"/>
                <a:gd name="connsiteY6-32" fmla="*/ 433069 h 433069"/>
                <a:gd name="connsiteX7-33" fmla="*/ 0 w 409575"/>
                <a:gd name="connsiteY7-34" fmla="*/ 364805 h 433069"/>
                <a:gd name="connsiteX8-35" fmla="*/ 77003 w 409575"/>
                <a:gd name="connsiteY8-36" fmla="*/ 14756 h 433069"/>
                <a:gd name="connsiteX0-37" fmla="*/ 77003 w 433069"/>
                <a:gd name="connsiteY0-38" fmla="*/ 14756 h 433069"/>
                <a:gd name="connsiteX1-39" fmla="*/ 68264 w 433069"/>
                <a:gd name="connsiteY1-40" fmla="*/ 23494 h 433069"/>
                <a:gd name="connsiteX2-41" fmla="*/ 312435 w 433069"/>
                <a:gd name="connsiteY2-42" fmla="*/ 71620 h 433069"/>
                <a:gd name="connsiteX3-43" fmla="*/ 409575 w 433069"/>
                <a:gd name="connsiteY3-44" fmla="*/ 91758 h 433069"/>
                <a:gd name="connsiteX4-45" fmla="*/ 409575 w 433069"/>
                <a:gd name="connsiteY4-46" fmla="*/ 364805 h 433069"/>
                <a:gd name="connsiteX5-47" fmla="*/ 418313 w 433069"/>
                <a:gd name="connsiteY5-48" fmla="*/ 433069 h 433069"/>
                <a:gd name="connsiteX6-49" fmla="*/ 68264 w 433069"/>
                <a:gd name="connsiteY6-50" fmla="*/ 433069 h 433069"/>
                <a:gd name="connsiteX7-51" fmla="*/ 0 w 433069"/>
                <a:gd name="connsiteY7-52" fmla="*/ 364805 h 433069"/>
                <a:gd name="connsiteX8-53" fmla="*/ 77003 w 433069"/>
                <a:gd name="connsiteY8-54" fmla="*/ 14756 h 433069"/>
                <a:gd name="connsiteX0-55" fmla="*/ 77003 w 433069"/>
                <a:gd name="connsiteY0-56" fmla="*/ 14756 h 433069"/>
                <a:gd name="connsiteX1-57" fmla="*/ 68264 w 433069"/>
                <a:gd name="connsiteY1-58" fmla="*/ 23494 h 433069"/>
                <a:gd name="connsiteX2-59" fmla="*/ 312435 w 433069"/>
                <a:gd name="connsiteY2-60" fmla="*/ 71620 h 433069"/>
                <a:gd name="connsiteX3-61" fmla="*/ 409575 w 433069"/>
                <a:gd name="connsiteY3-62" fmla="*/ 91758 h 433069"/>
                <a:gd name="connsiteX4-63" fmla="*/ 409575 w 433069"/>
                <a:gd name="connsiteY4-64" fmla="*/ 364805 h 433069"/>
                <a:gd name="connsiteX5-65" fmla="*/ 418313 w 433069"/>
                <a:gd name="connsiteY5-66" fmla="*/ 433069 h 433069"/>
                <a:gd name="connsiteX6-67" fmla="*/ 77890 w 433069"/>
                <a:gd name="connsiteY6-68" fmla="*/ 375317 h 433069"/>
                <a:gd name="connsiteX7-69" fmla="*/ 0 w 433069"/>
                <a:gd name="connsiteY7-70" fmla="*/ 364805 h 433069"/>
                <a:gd name="connsiteX8-71" fmla="*/ 77003 w 433069"/>
                <a:gd name="connsiteY8-72" fmla="*/ 14756 h 433069"/>
                <a:gd name="connsiteX0-73" fmla="*/ 115504 w 433069"/>
                <a:gd name="connsiteY0-74" fmla="*/ 58639 h 409575"/>
                <a:gd name="connsiteX1-75" fmla="*/ 68264 w 433069"/>
                <a:gd name="connsiteY1-76" fmla="*/ 0 h 409575"/>
                <a:gd name="connsiteX2-77" fmla="*/ 312435 w 433069"/>
                <a:gd name="connsiteY2-78" fmla="*/ 48126 h 409575"/>
                <a:gd name="connsiteX3-79" fmla="*/ 409575 w 433069"/>
                <a:gd name="connsiteY3-80" fmla="*/ 68264 h 409575"/>
                <a:gd name="connsiteX4-81" fmla="*/ 409575 w 433069"/>
                <a:gd name="connsiteY4-82" fmla="*/ 341311 h 409575"/>
                <a:gd name="connsiteX5-83" fmla="*/ 418313 w 433069"/>
                <a:gd name="connsiteY5-84" fmla="*/ 409575 h 409575"/>
                <a:gd name="connsiteX6-85" fmla="*/ 77890 w 433069"/>
                <a:gd name="connsiteY6-86" fmla="*/ 351823 h 409575"/>
                <a:gd name="connsiteX7-87" fmla="*/ 0 w 433069"/>
                <a:gd name="connsiteY7-88" fmla="*/ 341311 h 409575"/>
                <a:gd name="connsiteX8-89" fmla="*/ 115504 w 433069"/>
                <a:gd name="connsiteY8-90" fmla="*/ 58639 h 409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3069" h="409575">
                  <a:moveTo>
                    <a:pt x="115504" y="58639"/>
                  </a:moveTo>
                  <a:cubicBezTo>
                    <a:pt x="115504" y="20938"/>
                    <a:pt x="30563" y="0"/>
                    <a:pt x="68264" y="0"/>
                  </a:cubicBezTo>
                  <a:lnTo>
                    <a:pt x="312435" y="48126"/>
                  </a:lnTo>
                  <a:cubicBezTo>
                    <a:pt x="350136" y="48126"/>
                    <a:pt x="409575" y="30563"/>
                    <a:pt x="409575" y="68264"/>
                  </a:cubicBezTo>
                  <a:lnTo>
                    <a:pt x="409575" y="341311"/>
                  </a:lnTo>
                  <a:cubicBezTo>
                    <a:pt x="409575" y="379012"/>
                    <a:pt x="456014" y="409575"/>
                    <a:pt x="418313" y="409575"/>
                  </a:cubicBezTo>
                  <a:lnTo>
                    <a:pt x="77890" y="351823"/>
                  </a:lnTo>
                  <a:cubicBezTo>
                    <a:pt x="40189" y="351823"/>
                    <a:pt x="0" y="379012"/>
                    <a:pt x="0" y="341311"/>
                  </a:cubicBezTo>
                  <a:cubicBezTo>
                    <a:pt x="0" y="250295"/>
                    <a:pt x="115504" y="149655"/>
                    <a:pt x="115504" y="586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7" name="12124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36882" y="1481670"/>
            <a:ext cx="11520488" cy="5018087"/>
            <a:chOff x="1" y="1125538"/>
            <a:chExt cx="11520488" cy="5018087"/>
          </a:xfrm>
        </p:grpSpPr>
        <p:sp>
          <p:nvSpPr>
            <p:cNvPr id="8" name="íṧľïdè"/>
            <p:cNvSpPr/>
            <p:nvPr/>
          </p:nvSpPr>
          <p:spPr>
            <a:xfrm>
              <a:off x="1" y="2831256"/>
              <a:ext cx="11520488" cy="3312369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í$ļiďé"/>
            <p:cNvSpPr/>
            <p:nvPr/>
          </p:nvSpPr>
          <p:spPr>
            <a:xfrm>
              <a:off x="2423592" y="2831257"/>
              <a:ext cx="9096896" cy="3312368"/>
            </a:xfrm>
            <a:prstGeom prst="rect">
              <a:avLst/>
            </a:prstGeom>
            <a:solidFill>
              <a:schemeClr val="accent2">
                <a:alpha val="65000"/>
              </a:schemeClr>
            </a:solid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5359654" y="2831256"/>
              <a:ext cx="0" cy="3312369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8564876" y="2831256"/>
              <a:ext cx="0" cy="3312369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íŝḻïḋê"/>
            <p:cNvSpPr/>
            <p:nvPr/>
          </p:nvSpPr>
          <p:spPr>
            <a:xfrm>
              <a:off x="3345401" y="3119289"/>
              <a:ext cx="1250120" cy="1250120"/>
            </a:xfrm>
            <a:prstGeom prst="donut">
              <a:avLst>
                <a:gd name="adj" fmla="val 1003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işļïḑè"/>
            <p:cNvSpPr/>
            <p:nvPr/>
          </p:nvSpPr>
          <p:spPr>
            <a:xfrm>
              <a:off x="3345401" y="3119289"/>
              <a:ext cx="1250120" cy="1250120"/>
            </a:xfrm>
            <a:prstGeom prst="blockArc">
              <a:avLst>
                <a:gd name="adj1" fmla="val 16200000"/>
                <a:gd name="adj2" fmla="val 10800000"/>
                <a:gd name="adj3" fmla="val 9951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iṣļîḍé"/>
            <p:cNvSpPr/>
            <p:nvPr/>
          </p:nvSpPr>
          <p:spPr>
            <a:xfrm>
              <a:off x="3725000" y="3626629"/>
              <a:ext cx="524579" cy="235441"/>
            </a:xfrm>
            <a:prstGeom prst="rect">
              <a:avLst/>
            </a:prstGeom>
            <a:ln>
              <a:noFill/>
            </a:ln>
          </p:spPr>
          <p:txBody>
            <a:bodyPr wrap="none" lIns="90000" tIns="46800" rIns="90000" bIns="46800">
              <a:prstTxWarp prst="textPlain">
                <a:avLst/>
              </a:prstTxWarp>
              <a:normAutofit fontScale="25000" lnSpcReduction="20000"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cs typeface="+mn-ea"/>
                  <a:sym typeface="+mn-lt"/>
                </a:rPr>
                <a:t>75%</a:t>
              </a:r>
              <a:endParaRPr lang="en-US" altLang="zh-CN" sz="4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" name="ïṡḷîḑé"/>
            <p:cNvSpPr/>
            <p:nvPr/>
          </p:nvSpPr>
          <p:spPr>
            <a:xfrm>
              <a:off x="6351634" y="3119289"/>
              <a:ext cx="1250120" cy="1250120"/>
            </a:xfrm>
            <a:prstGeom prst="donut">
              <a:avLst>
                <a:gd name="adj" fmla="val 1003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işḻíḑê"/>
            <p:cNvSpPr/>
            <p:nvPr/>
          </p:nvSpPr>
          <p:spPr>
            <a:xfrm>
              <a:off x="6351634" y="3119289"/>
              <a:ext cx="1250120" cy="1250120"/>
            </a:xfrm>
            <a:prstGeom prst="blockArc">
              <a:avLst>
                <a:gd name="adj1" fmla="val 16200000"/>
                <a:gd name="adj2" fmla="val 4320000"/>
                <a:gd name="adj3" fmla="val 9951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îŝḷïḓe"/>
            <p:cNvSpPr/>
            <p:nvPr/>
          </p:nvSpPr>
          <p:spPr>
            <a:xfrm>
              <a:off x="6731233" y="3626629"/>
              <a:ext cx="524579" cy="235441"/>
            </a:xfrm>
            <a:prstGeom prst="rect">
              <a:avLst/>
            </a:prstGeom>
            <a:ln>
              <a:noFill/>
            </a:ln>
          </p:spPr>
          <p:txBody>
            <a:bodyPr wrap="none" lIns="90000" tIns="46800" rIns="90000" bIns="46800">
              <a:prstTxWarp prst="textPlain">
                <a:avLst/>
              </a:prstTxWarp>
              <a:normAutofit fontScale="25000" lnSpcReduction="20000"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cs typeface="+mn-ea"/>
                  <a:sym typeface="+mn-lt"/>
                </a:rPr>
                <a:t>45%</a:t>
              </a:r>
              <a:endParaRPr lang="en-US" altLang="zh-CN" sz="4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8" name="iśliďé"/>
            <p:cNvSpPr/>
            <p:nvPr/>
          </p:nvSpPr>
          <p:spPr>
            <a:xfrm>
              <a:off x="9473526" y="3119289"/>
              <a:ext cx="1250120" cy="1250120"/>
            </a:xfrm>
            <a:prstGeom prst="donut">
              <a:avLst>
                <a:gd name="adj" fmla="val 1003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îṥlïḓé"/>
            <p:cNvSpPr/>
            <p:nvPr/>
          </p:nvSpPr>
          <p:spPr>
            <a:xfrm>
              <a:off x="9473526" y="3119289"/>
              <a:ext cx="1250120" cy="1250120"/>
            </a:xfrm>
            <a:prstGeom prst="blockArc">
              <a:avLst>
                <a:gd name="adj1" fmla="val 16200000"/>
                <a:gd name="adj2" fmla="val 18360000"/>
                <a:gd name="adj3" fmla="val 9951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ïšḷïḋé"/>
            <p:cNvSpPr/>
            <p:nvPr/>
          </p:nvSpPr>
          <p:spPr>
            <a:xfrm>
              <a:off x="9853125" y="3626629"/>
              <a:ext cx="524579" cy="235441"/>
            </a:xfrm>
            <a:prstGeom prst="rect">
              <a:avLst/>
            </a:prstGeom>
            <a:ln>
              <a:noFill/>
            </a:ln>
          </p:spPr>
          <p:txBody>
            <a:bodyPr wrap="none" lIns="90000" tIns="46800" rIns="90000" bIns="46800">
              <a:prstTxWarp prst="textPlain">
                <a:avLst/>
              </a:prstTxWarp>
              <a:normAutofit fontScale="25000" lnSpcReduction="20000"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cs typeface="+mn-ea"/>
                  <a:sym typeface="+mn-lt"/>
                </a:rPr>
                <a:t>10%</a:t>
              </a:r>
              <a:endParaRPr lang="en-US" altLang="zh-CN" sz="4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1" name="ïṧlíḓè"/>
            <p:cNvSpPr/>
            <p:nvPr/>
          </p:nvSpPr>
          <p:spPr bwMode="auto">
            <a:xfrm>
              <a:off x="2925042" y="5008580"/>
              <a:ext cx="2090838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000" dirty="0">
                  <a:solidFill>
                    <a:schemeClr val="bg1"/>
                  </a:solidFill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2" name="ïṧľîḋê"/>
            <p:cNvSpPr txBox="1"/>
            <p:nvPr/>
          </p:nvSpPr>
          <p:spPr bwMode="auto">
            <a:xfrm>
              <a:off x="2925042" y="4657441"/>
              <a:ext cx="2090838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solidFill>
                    <a:schemeClr val="bg1"/>
                  </a:solidFill>
                  <a:cs typeface="+mn-ea"/>
                  <a:sym typeface="+mn-lt"/>
                </a:rPr>
                <a:t>输入标题</a:t>
              </a:r>
              <a:endParaRPr lang="zh-CN" altLang="en-US" sz="1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3" name="îsḻíḑe"/>
            <p:cNvSpPr/>
            <p:nvPr/>
          </p:nvSpPr>
          <p:spPr bwMode="auto">
            <a:xfrm>
              <a:off x="5948103" y="5008580"/>
              <a:ext cx="2090838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000" dirty="0">
                  <a:solidFill>
                    <a:schemeClr val="bg1"/>
                  </a:solidFill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4" name="íṥļidê"/>
            <p:cNvSpPr txBox="1"/>
            <p:nvPr/>
          </p:nvSpPr>
          <p:spPr bwMode="auto">
            <a:xfrm>
              <a:off x="5948103" y="4657441"/>
              <a:ext cx="2090838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solidFill>
                    <a:schemeClr val="bg1"/>
                  </a:solidFill>
                  <a:cs typeface="+mn-ea"/>
                  <a:sym typeface="+mn-lt"/>
                </a:rPr>
                <a:t>输入标题</a:t>
              </a:r>
              <a:endParaRPr lang="zh-CN" altLang="en-US" sz="1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" name="íślíḍê"/>
            <p:cNvSpPr/>
            <p:nvPr/>
          </p:nvSpPr>
          <p:spPr bwMode="auto">
            <a:xfrm>
              <a:off x="9069995" y="5008580"/>
              <a:ext cx="2090838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000" dirty="0">
                  <a:solidFill>
                    <a:schemeClr val="bg1"/>
                  </a:solidFill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iŝļiďê"/>
            <p:cNvSpPr txBox="1"/>
            <p:nvPr/>
          </p:nvSpPr>
          <p:spPr bwMode="auto">
            <a:xfrm>
              <a:off x="9069995" y="4657441"/>
              <a:ext cx="2090838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solidFill>
                    <a:schemeClr val="bg1"/>
                  </a:solidFill>
                  <a:cs typeface="+mn-ea"/>
                  <a:sym typeface="+mn-lt"/>
                </a:rPr>
                <a:t>输入标题</a:t>
              </a:r>
              <a:endParaRPr lang="zh-CN" altLang="en-US" sz="1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iŝļïḋe"/>
            <p:cNvSpPr txBox="1"/>
            <p:nvPr/>
          </p:nvSpPr>
          <p:spPr>
            <a:xfrm>
              <a:off x="1191000" y="1235934"/>
              <a:ext cx="5314438" cy="1468059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400" dirty="0">
                  <a:cs typeface="+mn-ea"/>
                  <a:sym typeface="+mn-lt"/>
                </a:rPr>
                <a:t>Unified fonts make reading more fluent.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zh-CN" sz="1700" b="1" dirty="0">
                  <a:cs typeface="+mn-ea"/>
                  <a:sym typeface="+mn-lt"/>
                </a:rPr>
                <a:t>Theme color makes PPT more convenient to change.</a:t>
              </a:r>
              <a:endParaRPr lang="en-US" altLang="zh-CN" sz="1700" b="1" dirty="0">
                <a:cs typeface="+mn-ea"/>
                <a:sym typeface="+mn-lt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zh-CN" sz="1400" dirty="0">
                  <a:cs typeface="+mn-ea"/>
                  <a:sym typeface="+mn-lt"/>
                </a:rPr>
                <a:t>Adjust the spacing to adapt to Chinese typesetting, use the reference line in PPT.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" name="íšľíḋé"/>
            <p:cNvSpPr txBox="1"/>
            <p:nvPr/>
          </p:nvSpPr>
          <p:spPr>
            <a:xfrm>
              <a:off x="677592" y="1125538"/>
              <a:ext cx="413883" cy="395777"/>
            </a:xfrm>
            <a:prstGeom prst="rect">
              <a:avLst/>
            </a:prstGeom>
            <a:noFill/>
          </p:spPr>
          <p:txBody>
            <a:bodyPr wrap="square" lIns="90000" tIns="46800" rIns="90000" bIns="46800" anchor="ctr">
              <a:prstTxWarp prst="textPlain">
                <a:avLst/>
              </a:prstTxWarp>
              <a:normAutofit fontScale="47500" lnSpcReduction="20000"/>
            </a:bodyPr>
            <a:lstStyle/>
            <a:p>
              <a:r>
                <a:rPr lang="en-US" sz="4800" dirty="0">
                  <a:solidFill>
                    <a:schemeClr val="bg1">
                      <a:lumMod val="85000"/>
                    </a:schemeClr>
                  </a:solidFill>
                  <a:cs typeface="+mn-ea"/>
                  <a:sym typeface="+mn-lt"/>
                </a:rPr>
                <a:t>“</a:t>
              </a:r>
              <a:endParaRPr lang="en-US" sz="4800" dirty="0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476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1999" cy="6267450"/>
            <a:chOff x="0" y="0"/>
            <a:chExt cx="12191999" cy="6267450"/>
          </a:xfrm>
        </p:grpSpPr>
        <p:sp>
          <p:nvSpPr>
            <p:cNvPr id="8" name="iśļïḓè"/>
            <p:cNvSpPr/>
            <p:nvPr/>
          </p:nvSpPr>
          <p:spPr>
            <a:xfrm>
              <a:off x="0" y="0"/>
              <a:ext cx="12191999" cy="2590800"/>
            </a:xfrm>
            <a:prstGeom prst="rect">
              <a:avLst/>
            </a:prstGeom>
            <a:blipFill dpi="0" rotWithShape="1">
              <a:blip r:embed="rId2"/>
              <a:srcRect/>
              <a:tile tx="1270000" ty="0" sx="100000" sy="100000" flip="none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ïṩļiďè"/>
            <p:cNvSpPr/>
            <p:nvPr/>
          </p:nvSpPr>
          <p:spPr>
            <a:xfrm>
              <a:off x="1114425" y="850024"/>
              <a:ext cx="2019300" cy="174077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íš1ídè"/>
            <p:cNvSpPr/>
            <p:nvPr/>
          </p:nvSpPr>
          <p:spPr>
            <a:xfrm flipV="1">
              <a:off x="1114425" y="2688349"/>
              <a:ext cx="2019300" cy="174077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î$líḑê"/>
            <p:cNvSpPr/>
            <p:nvPr/>
          </p:nvSpPr>
          <p:spPr>
            <a:xfrm>
              <a:off x="2266950" y="2688349"/>
              <a:ext cx="2019300" cy="174077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îŝ1idê"/>
            <p:cNvSpPr/>
            <p:nvPr/>
          </p:nvSpPr>
          <p:spPr>
            <a:xfrm flipV="1">
              <a:off x="2266950" y="4526674"/>
              <a:ext cx="2019300" cy="174077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îṡḷiḓè"/>
            <p:cNvSpPr txBox="1"/>
            <p:nvPr/>
          </p:nvSpPr>
          <p:spPr>
            <a:xfrm>
              <a:off x="5573576" y="3415040"/>
              <a:ext cx="5946912" cy="8521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en-US" sz="2000" b="1" dirty="0">
                  <a:cs typeface="+mn-ea"/>
                  <a:sym typeface="+mn-lt"/>
                </a:rPr>
                <a:t>Unified fonts make</a:t>
              </a:r>
              <a:endParaRPr lang="en-US" sz="2000" b="1" dirty="0">
                <a:cs typeface="+mn-ea"/>
                <a:sym typeface="+mn-lt"/>
              </a:endParaRPr>
            </a:p>
            <a:p>
              <a:pPr>
                <a:buSzPct val="25000"/>
              </a:pPr>
              <a:r>
                <a:rPr lang="en-US" sz="2000" b="1" dirty="0">
                  <a:cs typeface="+mn-ea"/>
                  <a:sym typeface="+mn-lt"/>
                </a:rPr>
                <a:t>reading more fluent.</a:t>
              </a:r>
              <a:endParaRPr lang="en-US" sz="2000" b="1" dirty="0">
                <a:cs typeface="+mn-ea"/>
                <a:sym typeface="+mn-lt"/>
              </a:endParaRPr>
            </a:p>
          </p:txBody>
        </p:sp>
        <p:sp>
          <p:nvSpPr>
            <p:cNvPr id="14" name="îṧľïdè"/>
            <p:cNvSpPr txBox="1"/>
            <p:nvPr/>
          </p:nvSpPr>
          <p:spPr>
            <a:xfrm>
              <a:off x="5573574" y="4267201"/>
              <a:ext cx="5946913" cy="1042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200" dirty="0">
                  <a:cs typeface="+mn-ea"/>
                  <a:sym typeface="+mn-lt"/>
                </a:rPr>
                <a:t>Theme color makes PPT more convenient to change.</a:t>
              </a:r>
              <a:endParaRPr lang="en-US" sz="1200" dirty="0"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  <a:buSzPct val="25000"/>
              </a:pPr>
              <a:r>
                <a:rPr lang="en-US" sz="1200" dirty="0">
                  <a:cs typeface="+mn-ea"/>
                  <a:sym typeface="+mn-lt"/>
                </a:rPr>
                <a:t>Adjust the spacing to adapt to Chinese typesetting, use the reference line in PPT.</a:t>
              </a:r>
              <a:endParaRPr lang="en-US" sz="1200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-1" y="0"/>
            <a:ext cx="11647057" cy="7254240"/>
            <a:chOff x="-1" y="0"/>
            <a:chExt cx="11647057" cy="7254240"/>
          </a:xfrm>
        </p:grpSpPr>
        <p:grpSp>
          <p:nvGrpSpPr>
            <p:cNvPr id="3" name="组合 2"/>
            <p:cNvGrpSpPr/>
            <p:nvPr/>
          </p:nvGrpSpPr>
          <p:grpSpPr>
            <a:xfrm>
              <a:off x="-1" y="0"/>
              <a:ext cx="11647057" cy="7254240"/>
              <a:chOff x="-1" y="0"/>
              <a:chExt cx="11647057" cy="725424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" y="0"/>
                <a:ext cx="11647057" cy="7254240"/>
                <a:chOff x="-1" y="0"/>
                <a:chExt cx="11647057" cy="7254240"/>
              </a:xfrm>
            </p:grpSpPr>
            <p:sp>
              <p:nvSpPr>
                <p:cNvPr id="9" name="任意多边形 8"/>
                <p:cNvSpPr/>
                <p:nvPr/>
              </p:nvSpPr>
              <p:spPr>
                <a:xfrm rot="10800000" flipH="1" flipV="1">
                  <a:off x="-1" y="0"/>
                  <a:ext cx="7254240" cy="7254240"/>
                </a:xfrm>
                <a:custGeom>
                  <a:avLst/>
                  <a:gdLst>
                    <a:gd name="connsiteX0" fmla="*/ 7254240 w 7254240"/>
                    <a:gd name="connsiteY0" fmla="*/ 7037273 h 7254240"/>
                    <a:gd name="connsiteX1" fmla="*/ 7254240 w 7254240"/>
                    <a:gd name="connsiteY1" fmla="*/ 7055881 h 7254240"/>
                    <a:gd name="connsiteX2" fmla="*/ 6800850 w 7254240"/>
                    <a:gd name="connsiteY2" fmla="*/ 7055881 h 7254240"/>
                    <a:gd name="connsiteX3" fmla="*/ 6800851 w 7254240"/>
                    <a:gd name="connsiteY3" fmla="*/ 0 h 7254240"/>
                    <a:gd name="connsiteX4" fmla="*/ 6857525 w 7254240"/>
                    <a:gd name="connsiteY4" fmla="*/ 0 h 7254240"/>
                    <a:gd name="connsiteX5" fmla="*/ 6857525 w 7254240"/>
                    <a:gd name="connsiteY5" fmla="*/ 2326 h 7254240"/>
                    <a:gd name="connsiteX6" fmla="*/ 1 w 7254240"/>
                    <a:gd name="connsiteY6" fmla="*/ 0 h 7254240"/>
                    <a:gd name="connsiteX7" fmla="*/ 6800851 w 7254240"/>
                    <a:gd name="connsiteY7" fmla="*/ 0 h 7254240"/>
                    <a:gd name="connsiteX8" fmla="*/ 984582 w 7254240"/>
                    <a:gd name="connsiteY8" fmla="*/ 3274361 h 7254240"/>
                    <a:gd name="connsiteX9" fmla="*/ 838777 w 7254240"/>
                    <a:gd name="connsiteY9" fmla="*/ 3527941 h 7254240"/>
                    <a:gd name="connsiteX10" fmla="*/ 984582 w 7254240"/>
                    <a:gd name="connsiteY10" fmla="*/ 3781520 h 7254240"/>
                    <a:gd name="connsiteX11" fmla="*/ 6800850 w 7254240"/>
                    <a:gd name="connsiteY11" fmla="*/ 7055881 h 7254240"/>
                    <a:gd name="connsiteX12" fmla="*/ 10468 w 7254240"/>
                    <a:gd name="connsiteY12" fmla="*/ 7055881 h 7254240"/>
                    <a:gd name="connsiteX13" fmla="*/ 18610 w 7254240"/>
                    <a:gd name="connsiteY13" fmla="*/ 7254240 h 7254240"/>
                    <a:gd name="connsiteX14" fmla="*/ 1 w 7254240"/>
                    <a:gd name="connsiteY14" fmla="*/ 7254240 h 7254240"/>
                    <a:gd name="connsiteX15" fmla="*/ 1 w 7254240"/>
                    <a:gd name="connsiteY15" fmla="*/ 7055881 h 7254240"/>
                    <a:gd name="connsiteX16" fmla="*/ 0 w 7254240"/>
                    <a:gd name="connsiteY16" fmla="*/ 7055881 h 7254240"/>
                    <a:gd name="connsiteX17" fmla="*/ 0 w 7254240"/>
                    <a:gd name="connsiteY17" fmla="*/ 255031 h 7254240"/>
                    <a:gd name="connsiteX18" fmla="*/ 1 w 7254240"/>
                    <a:gd name="connsiteY18" fmla="*/ 255069 h 7254240"/>
                    <a:gd name="connsiteX19" fmla="*/ 1 w 7254240"/>
                    <a:gd name="connsiteY19" fmla="*/ 255007 h 7254240"/>
                    <a:gd name="connsiteX20" fmla="*/ 0 w 7254240"/>
                    <a:gd name="connsiteY20" fmla="*/ 255031 h 7254240"/>
                    <a:gd name="connsiteX21" fmla="*/ 0 w 7254240"/>
                    <a:gd name="connsiteY21" fmla="*/ 198357 h 7254240"/>
                    <a:gd name="connsiteX22" fmla="*/ 1 w 7254240"/>
                    <a:gd name="connsiteY22" fmla="*/ 198357 h 725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254240" h="7254240">
                      <a:moveTo>
                        <a:pt x="7254240" y="7037273"/>
                      </a:moveTo>
                      <a:lnTo>
                        <a:pt x="7254240" y="7055881"/>
                      </a:lnTo>
                      <a:lnTo>
                        <a:pt x="6800850" y="7055881"/>
                      </a:lnTo>
                      <a:close/>
                      <a:moveTo>
                        <a:pt x="6800851" y="0"/>
                      </a:moveTo>
                      <a:lnTo>
                        <a:pt x="6857525" y="0"/>
                      </a:lnTo>
                      <a:lnTo>
                        <a:pt x="6857525" y="2326"/>
                      </a:lnTo>
                      <a:close/>
                      <a:moveTo>
                        <a:pt x="1" y="0"/>
                      </a:moveTo>
                      <a:lnTo>
                        <a:pt x="6800851" y="0"/>
                      </a:lnTo>
                      <a:cubicBezTo>
                        <a:pt x="4335971" y="0"/>
                        <a:pt x="2177364" y="1311304"/>
                        <a:pt x="984582" y="3274361"/>
                      </a:cubicBezTo>
                      <a:lnTo>
                        <a:pt x="838777" y="3527941"/>
                      </a:lnTo>
                      <a:lnTo>
                        <a:pt x="984582" y="3781520"/>
                      </a:lnTo>
                      <a:cubicBezTo>
                        <a:pt x="2177363" y="5744577"/>
                        <a:pt x="4335970" y="7055881"/>
                        <a:pt x="6800850" y="7055881"/>
                      </a:cubicBezTo>
                      <a:lnTo>
                        <a:pt x="10468" y="7055881"/>
                      </a:lnTo>
                      <a:lnTo>
                        <a:pt x="18610" y="7254240"/>
                      </a:lnTo>
                      <a:lnTo>
                        <a:pt x="1" y="7254240"/>
                      </a:lnTo>
                      <a:lnTo>
                        <a:pt x="1" y="7055881"/>
                      </a:lnTo>
                      <a:lnTo>
                        <a:pt x="0" y="7055881"/>
                      </a:lnTo>
                      <a:lnTo>
                        <a:pt x="0" y="255031"/>
                      </a:lnTo>
                      <a:lnTo>
                        <a:pt x="1" y="255069"/>
                      </a:lnTo>
                      <a:lnTo>
                        <a:pt x="1" y="255007"/>
                      </a:lnTo>
                      <a:lnTo>
                        <a:pt x="0" y="255031"/>
                      </a:lnTo>
                      <a:lnTo>
                        <a:pt x="0" y="198357"/>
                      </a:lnTo>
                      <a:lnTo>
                        <a:pt x="1" y="198357"/>
                      </a:lnTo>
                      <a:close/>
                    </a:path>
                  </a:pathLst>
                </a:custGeom>
                <a:solidFill>
                  <a:schemeClr val="accent5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10" name="组合 9"/>
                <p:cNvGrpSpPr/>
                <p:nvPr/>
              </p:nvGrpSpPr>
              <p:grpSpPr>
                <a:xfrm>
                  <a:off x="4544056" y="1225847"/>
                  <a:ext cx="7103000" cy="4372578"/>
                  <a:chOff x="4645654" y="1225847"/>
                  <a:chExt cx="7103000" cy="4372578"/>
                </a:xfrm>
              </p:grpSpPr>
              <p:sp>
                <p:nvSpPr>
                  <p:cNvPr id="11" name="文本框 10"/>
                  <p:cNvSpPr txBox="1"/>
                  <p:nvPr/>
                </p:nvSpPr>
                <p:spPr>
                  <a:xfrm>
                    <a:off x="5274311" y="1225847"/>
                    <a:ext cx="5770880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4800" b="1" spc="300" dirty="0" smtClean="0">
                        <a:cs typeface="+mn-ea"/>
                        <a:sym typeface="+mn-lt"/>
                      </a:rPr>
                      <a:t>C O N T E N T S</a:t>
                    </a:r>
                    <a:endParaRPr lang="zh-CN" altLang="en-US" sz="4800" b="1" spc="300" dirty="0"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12" name="组合 11"/>
                  <p:cNvGrpSpPr/>
                  <p:nvPr/>
                </p:nvGrpSpPr>
                <p:grpSpPr>
                  <a:xfrm>
                    <a:off x="4645654" y="2382240"/>
                    <a:ext cx="7103000" cy="3216185"/>
                    <a:chOff x="4442454" y="2382240"/>
                    <a:chExt cx="7103000" cy="3216185"/>
                  </a:xfrm>
                </p:grpSpPr>
                <p:grpSp>
                  <p:nvGrpSpPr>
                    <p:cNvPr id="13" name="组合 12"/>
                    <p:cNvGrpSpPr/>
                    <p:nvPr/>
                  </p:nvGrpSpPr>
                  <p:grpSpPr>
                    <a:xfrm>
                      <a:off x="4442457" y="2382240"/>
                      <a:ext cx="3288377" cy="1021625"/>
                      <a:chOff x="4516840" y="2936238"/>
                      <a:chExt cx="3657299" cy="1021625"/>
                    </a:xfrm>
                  </p:grpSpPr>
                  <p:sp>
                    <p:nvSpPr>
                      <p:cNvPr id="23" name="文本框 22"/>
                      <p:cNvSpPr txBox="1"/>
                      <p:nvPr/>
                    </p:nvSpPr>
                    <p:spPr>
                      <a:xfrm>
                        <a:off x="4516840" y="2936238"/>
                        <a:ext cx="3657299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zh-CN" altLang="en-US" sz="2400" b="1" spc="60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cs typeface="+mn-ea"/>
                            <a:sym typeface="+mn-lt"/>
                          </a:rPr>
                          <a:t>输入标题</a:t>
                        </a:r>
                        <a:endParaRPr lang="zh-CN" altLang="en-US" sz="2400" b="1" spc="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24" name="文本框 23"/>
                      <p:cNvSpPr txBox="1"/>
                      <p:nvPr/>
                    </p:nvSpPr>
                    <p:spPr>
                      <a:xfrm>
                        <a:off x="4516841" y="3429000"/>
                        <a:ext cx="3657295" cy="52886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r>
                          <a:rPr lang="zh-CN" altLang="en-US" sz="1000" spc="60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cs typeface="+mn-ea"/>
                            <a:sym typeface="+mn-lt"/>
                          </a:rPr>
                          <a:t>点击输入您的文字内容，点击输入您的文字内容，点击输入您的文字</a:t>
                        </a:r>
                        <a:endParaRPr lang="zh-CN" altLang="en-US" sz="1000" spc="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grpSp>
                  <p:nvGrpSpPr>
                    <p:cNvPr id="14" name="组合 13"/>
                    <p:cNvGrpSpPr/>
                    <p:nvPr/>
                  </p:nvGrpSpPr>
                  <p:grpSpPr>
                    <a:xfrm>
                      <a:off x="8252461" y="2382240"/>
                      <a:ext cx="3292993" cy="1021625"/>
                      <a:chOff x="4064854" y="2936238"/>
                      <a:chExt cx="3662433" cy="1021625"/>
                    </a:xfrm>
                  </p:grpSpPr>
                  <p:sp>
                    <p:nvSpPr>
                      <p:cNvPr id="21" name="文本框 20"/>
                      <p:cNvSpPr txBox="1"/>
                      <p:nvPr/>
                    </p:nvSpPr>
                    <p:spPr>
                      <a:xfrm>
                        <a:off x="4064854" y="2936238"/>
                        <a:ext cx="3662433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zh-CN" altLang="en-US" sz="2400" b="1" spc="60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cs typeface="+mn-ea"/>
                            <a:sym typeface="+mn-lt"/>
                          </a:rPr>
                          <a:t>输入标题</a:t>
                        </a:r>
                        <a:endParaRPr lang="zh-CN" altLang="en-US" sz="2400" b="1" spc="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22" name="文本框 21"/>
                      <p:cNvSpPr txBox="1"/>
                      <p:nvPr/>
                    </p:nvSpPr>
                    <p:spPr>
                      <a:xfrm>
                        <a:off x="4064854" y="3429000"/>
                        <a:ext cx="3662433" cy="52886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r>
                          <a:rPr lang="zh-CN" altLang="en-US" sz="1000" spc="60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cs typeface="+mn-ea"/>
                            <a:sym typeface="+mn-lt"/>
                          </a:rPr>
                          <a:t>点击输入您的文字内容，点击输入您的文字内容，点击输入您的文字</a:t>
                        </a:r>
                        <a:endParaRPr lang="zh-CN" altLang="en-US" sz="1000" spc="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grpSp>
                  <p:nvGrpSpPr>
                    <p:cNvPr id="15" name="组合 14"/>
                    <p:cNvGrpSpPr/>
                    <p:nvPr/>
                  </p:nvGrpSpPr>
                  <p:grpSpPr>
                    <a:xfrm>
                      <a:off x="4442454" y="4576800"/>
                      <a:ext cx="3288377" cy="1021625"/>
                      <a:chOff x="4516840" y="2936238"/>
                      <a:chExt cx="3657299" cy="1021625"/>
                    </a:xfrm>
                  </p:grpSpPr>
                  <p:sp>
                    <p:nvSpPr>
                      <p:cNvPr id="19" name="文本框 18"/>
                      <p:cNvSpPr txBox="1"/>
                      <p:nvPr/>
                    </p:nvSpPr>
                    <p:spPr>
                      <a:xfrm>
                        <a:off x="4516840" y="2936238"/>
                        <a:ext cx="3657299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zh-CN" altLang="en-US" sz="2400" b="1" spc="60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cs typeface="+mn-ea"/>
                            <a:sym typeface="+mn-lt"/>
                          </a:rPr>
                          <a:t>输入标题</a:t>
                        </a:r>
                        <a:endParaRPr lang="zh-CN" altLang="en-US" sz="2400" b="1" spc="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20" name="文本框 19"/>
                      <p:cNvSpPr txBox="1"/>
                      <p:nvPr/>
                    </p:nvSpPr>
                    <p:spPr>
                      <a:xfrm>
                        <a:off x="4516841" y="3429000"/>
                        <a:ext cx="3657295" cy="52886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r>
                          <a:rPr lang="zh-CN" altLang="en-US" sz="1000" spc="60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cs typeface="+mn-ea"/>
                            <a:sym typeface="+mn-lt"/>
                          </a:rPr>
                          <a:t>点击输入您的文字内容，点击输入您的文字内容，点击输入您的文字</a:t>
                        </a:r>
                        <a:endParaRPr lang="zh-CN" altLang="en-US" sz="1000" spc="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grpSp>
                  <p:nvGrpSpPr>
                    <p:cNvPr id="16" name="组合 15"/>
                    <p:cNvGrpSpPr/>
                    <p:nvPr/>
                  </p:nvGrpSpPr>
                  <p:grpSpPr>
                    <a:xfrm>
                      <a:off x="8252461" y="4576800"/>
                      <a:ext cx="3292993" cy="1021625"/>
                      <a:chOff x="4064854" y="2936238"/>
                      <a:chExt cx="3662433" cy="1021625"/>
                    </a:xfrm>
                  </p:grpSpPr>
                  <p:sp>
                    <p:nvSpPr>
                      <p:cNvPr id="17" name="文本框 16"/>
                      <p:cNvSpPr txBox="1"/>
                      <p:nvPr/>
                    </p:nvSpPr>
                    <p:spPr>
                      <a:xfrm>
                        <a:off x="4064854" y="2936238"/>
                        <a:ext cx="3662433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zh-CN" altLang="en-US" sz="2400" b="1" spc="60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cs typeface="+mn-ea"/>
                            <a:sym typeface="+mn-lt"/>
                          </a:rPr>
                          <a:t>输入标题</a:t>
                        </a:r>
                        <a:endParaRPr lang="zh-CN" altLang="en-US" sz="2400" b="1" spc="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8" name="文本框 17"/>
                      <p:cNvSpPr txBox="1"/>
                      <p:nvPr/>
                    </p:nvSpPr>
                    <p:spPr>
                      <a:xfrm>
                        <a:off x="4064854" y="3429000"/>
                        <a:ext cx="3662433" cy="52886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r>
                          <a:rPr lang="zh-CN" altLang="en-US" sz="1000" spc="60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cs typeface="+mn-ea"/>
                            <a:sym typeface="+mn-lt"/>
                          </a:rPr>
                          <a:t>点击输入您的文字内容，点击输入您的文字内容，点击输入您的文字</a:t>
                        </a:r>
                        <a:endParaRPr lang="zh-CN" altLang="en-US" sz="1000" spc="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8" name="椭圆 7"/>
              <p:cNvSpPr/>
              <p:nvPr/>
            </p:nvSpPr>
            <p:spPr>
              <a:xfrm>
                <a:off x="69530" y="1570183"/>
                <a:ext cx="3812460" cy="3726829"/>
              </a:xfrm>
              <a:prstGeom prst="ellipse">
                <a:avLst/>
              </a:prstGeom>
              <a:blipFill dpi="0" rotWithShape="1">
                <a:blip r:embed="rId1"/>
                <a:srcRect/>
                <a:tile tx="0" ty="482600" sx="100000" sy="100000" flip="none" algn="ctr"/>
              </a:blipFill>
              <a:ln>
                <a:noFill/>
              </a:ln>
              <a:effectLst>
                <a:outerShdw blurRad="228600" sx="105000" sy="105000" algn="ctr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5" name="椭圆 24"/>
            <p:cNvSpPr/>
            <p:nvPr/>
          </p:nvSpPr>
          <p:spPr>
            <a:xfrm>
              <a:off x="69530" y="1570183"/>
              <a:ext cx="3812460" cy="3726829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100829" y="2075318"/>
              <a:ext cx="893318" cy="806642"/>
              <a:chOff x="11373835" y="2037721"/>
              <a:chExt cx="552395" cy="498797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5" name="Freeform 5"/>
              <p:cNvSpPr/>
              <p:nvPr/>
            </p:nvSpPr>
            <p:spPr bwMode="auto">
              <a:xfrm flipH="1" flipV="1">
                <a:off x="11704178" y="2037721"/>
                <a:ext cx="222052" cy="498796"/>
              </a:xfrm>
              <a:custGeom>
                <a:avLst/>
                <a:gdLst>
                  <a:gd name="T0" fmla="*/ 1 w 198"/>
                  <a:gd name="T1" fmla="*/ 444 h 444"/>
                  <a:gd name="T2" fmla="*/ 1 w 198"/>
                  <a:gd name="T3" fmla="*/ 232 h 444"/>
                  <a:gd name="T4" fmla="*/ 14 w 198"/>
                  <a:gd name="T5" fmla="*/ 146 h 444"/>
                  <a:gd name="T6" fmla="*/ 55 w 198"/>
                  <a:gd name="T7" fmla="*/ 76 h 444"/>
                  <a:gd name="T8" fmla="*/ 118 w 198"/>
                  <a:gd name="T9" fmla="*/ 25 h 444"/>
                  <a:gd name="T10" fmla="*/ 198 w 198"/>
                  <a:gd name="T11" fmla="*/ 0 h 444"/>
                  <a:gd name="T12" fmla="*/ 198 w 198"/>
                  <a:gd name="T13" fmla="*/ 91 h 444"/>
                  <a:gd name="T14" fmla="*/ 126 w 198"/>
                  <a:gd name="T15" fmla="*/ 144 h 444"/>
                  <a:gd name="T16" fmla="*/ 106 w 198"/>
                  <a:gd name="T17" fmla="*/ 231 h 444"/>
                  <a:gd name="T18" fmla="*/ 198 w 198"/>
                  <a:gd name="T19" fmla="*/ 231 h 444"/>
                  <a:gd name="T20" fmla="*/ 198 w 198"/>
                  <a:gd name="T21" fmla="*/ 444 h 444"/>
                  <a:gd name="T22" fmla="*/ 1 w 198"/>
                  <a:gd name="T23" fmla="*/ 444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444">
                    <a:moveTo>
                      <a:pt x="1" y="444"/>
                    </a:moveTo>
                    <a:cubicBezTo>
                      <a:pt x="1" y="232"/>
                      <a:pt x="1" y="232"/>
                      <a:pt x="1" y="232"/>
                    </a:cubicBezTo>
                    <a:cubicBezTo>
                      <a:pt x="0" y="202"/>
                      <a:pt x="5" y="173"/>
                      <a:pt x="14" y="146"/>
                    </a:cubicBezTo>
                    <a:cubicBezTo>
                      <a:pt x="24" y="120"/>
                      <a:pt x="38" y="96"/>
                      <a:pt x="55" y="76"/>
                    </a:cubicBezTo>
                    <a:cubicBezTo>
                      <a:pt x="73" y="55"/>
                      <a:pt x="94" y="39"/>
                      <a:pt x="118" y="25"/>
                    </a:cubicBezTo>
                    <a:cubicBezTo>
                      <a:pt x="143" y="12"/>
                      <a:pt x="169" y="3"/>
                      <a:pt x="198" y="0"/>
                    </a:cubicBezTo>
                    <a:cubicBezTo>
                      <a:pt x="198" y="91"/>
                      <a:pt x="198" y="91"/>
                      <a:pt x="198" y="91"/>
                    </a:cubicBezTo>
                    <a:cubicBezTo>
                      <a:pt x="163" y="103"/>
                      <a:pt x="139" y="121"/>
                      <a:pt x="126" y="144"/>
                    </a:cubicBezTo>
                    <a:cubicBezTo>
                      <a:pt x="113" y="168"/>
                      <a:pt x="106" y="197"/>
                      <a:pt x="106" y="231"/>
                    </a:cubicBezTo>
                    <a:cubicBezTo>
                      <a:pt x="198" y="231"/>
                      <a:pt x="198" y="231"/>
                      <a:pt x="198" y="231"/>
                    </a:cubicBezTo>
                    <a:cubicBezTo>
                      <a:pt x="198" y="444"/>
                      <a:pt x="198" y="444"/>
                      <a:pt x="198" y="444"/>
                    </a:cubicBezTo>
                    <a:cubicBezTo>
                      <a:pt x="1" y="444"/>
                      <a:pt x="1" y="444"/>
                      <a:pt x="1" y="444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flipH="1" flipV="1">
                <a:off x="11373835" y="2037721"/>
                <a:ext cx="222053" cy="498797"/>
              </a:xfrm>
              <a:custGeom>
                <a:avLst/>
                <a:gdLst>
                  <a:gd name="T0" fmla="*/ 1 w 198"/>
                  <a:gd name="T1" fmla="*/ 444 h 444"/>
                  <a:gd name="T2" fmla="*/ 1 w 198"/>
                  <a:gd name="T3" fmla="*/ 232 h 444"/>
                  <a:gd name="T4" fmla="*/ 14 w 198"/>
                  <a:gd name="T5" fmla="*/ 146 h 444"/>
                  <a:gd name="T6" fmla="*/ 55 w 198"/>
                  <a:gd name="T7" fmla="*/ 76 h 444"/>
                  <a:gd name="T8" fmla="*/ 118 w 198"/>
                  <a:gd name="T9" fmla="*/ 25 h 444"/>
                  <a:gd name="T10" fmla="*/ 198 w 198"/>
                  <a:gd name="T11" fmla="*/ 0 h 444"/>
                  <a:gd name="T12" fmla="*/ 198 w 198"/>
                  <a:gd name="T13" fmla="*/ 91 h 444"/>
                  <a:gd name="T14" fmla="*/ 126 w 198"/>
                  <a:gd name="T15" fmla="*/ 144 h 444"/>
                  <a:gd name="T16" fmla="*/ 107 w 198"/>
                  <a:gd name="T17" fmla="*/ 231 h 444"/>
                  <a:gd name="T18" fmla="*/ 198 w 198"/>
                  <a:gd name="T19" fmla="*/ 231 h 444"/>
                  <a:gd name="T20" fmla="*/ 198 w 198"/>
                  <a:gd name="T21" fmla="*/ 444 h 444"/>
                  <a:gd name="T22" fmla="*/ 1 w 198"/>
                  <a:gd name="T23" fmla="*/ 444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444">
                    <a:moveTo>
                      <a:pt x="1" y="444"/>
                    </a:moveTo>
                    <a:cubicBezTo>
                      <a:pt x="1" y="232"/>
                      <a:pt x="1" y="232"/>
                      <a:pt x="1" y="232"/>
                    </a:cubicBezTo>
                    <a:cubicBezTo>
                      <a:pt x="0" y="202"/>
                      <a:pt x="5" y="173"/>
                      <a:pt x="14" y="146"/>
                    </a:cubicBezTo>
                    <a:cubicBezTo>
                      <a:pt x="24" y="120"/>
                      <a:pt x="38" y="96"/>
                      <a:pt x="55" y="76"/>
                    </a:cubicBezTo>
                    <a:cubicBezTo>
                      <a:pt x="73" y="55"/>
                      <a:pt x="94" y="39"/>
                      <a:pt x="118" y="25"/>
                    </a:cubicBezTo>
                    <a:cubicBezTo>
                      <a:pt x="143" y="12"/>
                      <a:pt x="169" y="3"/>
                      <a:pt x="198" y="0"/>
                    </a:cubicBezTo>
                    <a:cubicBezTo>
                      <a:pt x="198" y="91"/>
                      <a:pt x="198" y="91"/>
                      <a:pt x="198" y="91"/>
                    </a:cubicBezTo>
                    <a:cubicBezTo>
                      <a:pt x="163" y="103"/>
                      <a:pt x="139" y="121"/>
                      <a:pt x="126" y="144"/>
                    </a:cubicBezTo>
                    <a:cubicBezTo>
                      <a:pt x="113" y="168"/>
                      <a:pt x="107" y="197"/>
                      <a:pt x="107" y="231"/>
                    </a:cubicBezTo>
                    <a:cubicBezTo>
                      <a:pt x="198" y="231"/>
                      <a:pt x="198" y="231"/>
                      <a:pt x="198" y="231"/>
                    </a:cubicBezTo>
                    <a:cubicBezTo>
                      <a:pt x="198" y="444"/>
                      <a:pt x="198" y="444"/>
                      <a:pt x="198" y="444"/>
                    </a:cubicBezTo>
                    <a:cubicBezTo>
                      <a:pt x="1" y="444"/>
                      <a:pt x="1" y="444"/>
                      <a:pt x="1" y="444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1775" y="237099"/>
            <a:ext cx="3914774" cy="794595"/>
            <a:chOff x="242250" y="65649"/>
            <a:chExt cx="3914774" cy="794595"/>
          </a:xfrm>
        </p:grpSpPr>
        <p:grpSp>
          <p:nvGrpSpPr>
            <p:cNvPr id="2" name="组合 1"/>
            <p:cNvGrpSpPr/>
            <p:nvPr/>
          </p:nvGrpSpPr>
          <p:grpSpPr>
            <a:xfrm>
              <a:off x="651825" y="65649"/>
              <a:ext cx="3505199" cy="794595"/>
              <a:chOff x="2397758" y="935479"/>
              <a:chExt cx="3505199" cy="794595"/>
            </a:xfrm>
          </p:grpSpPr>
          <p:sp>
            <p:nvSpPr>
              <p:cNvPr id="3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600" dirty="0" smtClean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输入标题</a:t>
                </a:r>
                <a:endParaRPr lang="zh-CN" altLang="en-US" sz="2400" b="1" spc="6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900" b="1" spc="600" dirty="0" smtClean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ADD YOUR TITLE HERE.</a:t>
                </a:r>
                <a:endParaRPr lang="zh-CN" altLang="en-US" sz="900" b="1" spc="6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圆角矩形 4"/>
            <p:cNvSpPr/>
            <p:nvPr/>
          </p:nvSpPr>
          <p:spPr>
            <a:xfrm>
              <a:off x="242250" y="258160"/>
              <a:ext cx="433069" cy="409575"/>
            </a:xfrm>
            <a:custGeom>
              <a:avLst/>
              <a:gdLst>
                <a:gd name="connsiteX0" fmla="*/ 0 w 409575"/>
                <a:gd name="connsiteY0" fmla="*/ 68264 h 409575"/>
                <a:gd name="connsiteX1" fmla="*/ 68264 w 409575"/>
                <a:gd name="connsiteY1" fmla="*/ 0 h 409575"/>
                <a:gd name="connsiteX2" fmla="*/ 341311 w 409575"/>
                <a:gd name="connsiteY2" fmla="*/ 0 h 409575"/>
                <a:gd name="connsiteX3" fmla="*/ 409575 w 409575"/>
                <a:gd name="connsiteY3" fmla="*/ 68264 h 409575"/>
                <a:gd name="connsiteX4" fmla="*/ 409575 w 409575"/>
                <a:gd name="connsiteY4" fmla="*/ 341311 h 409575"/>
                <a:gd name="connsiteX5" fmla="*/ 341311 w 409575"/>
                <a:gd name="connsiteY5" fmla="*/ 409575 h 409575"/>
                <a:gd name="connsiteX6" fmla="*/ 68264 w 409575"/>
                <a:gd name="connsiteY6" fmla="*/ 409575 h 409575"/>
                <a:gd name="connsiteX7" fmla="*/ 0 w 409575"/>
                <a:gd name="connsiteY7" fmla="*/ 341311 h 409575"/>
                <a:gd name="connsiteX8" fmla="*/ 0 w 409575"/>
                <a:gd name="connsiteY8" fmla="*/ 68264 h 409575"/>
                <a:gd name="connsiteX0-1" fmla="*/ 77003 w 409575"/>
                <a:gd name="connsiteY0-2" fmla="*/ 14756 h 433069"/>
                <a:gd name="connsiteX1-3" fmla="*/ 68264 w 409575"/>
                <a:gd name="connsiteY1-4" fmla="*/ 23494 h 433069"/>
                <a:gd name="connsiteX2-5" fmla="*/ 341311 w 409575"/>
                <a:gd name="connsiteY2-6" fmla="*/ 23494 h 433069"/>
                <a:gd name="connsiteX3-7" fmla="*/ 409575 w 409575"/>
                <a:gd name="connsiteY3-8" fmla="*/ 91758 h 433069"/>
                <a:gd name="connsiteX4-9" fmla="*/ 409575 w 409575"/>
                <a:gd name="connsiteY4-10" fmla="*/ 364805 h 433069"/>
                <a:gd name="connsiteX5-11" fmla="*/ 341311 w 409575"/>
                <a:gd name="connsiteY5-12" fmla="*/ 433069 h 433069"/>
                <a:gd name="connsiteX6-13" fmla="*/ 68264 w 409575"/>
                <a:gd name="connsiteY6-14" fmla="*/ 433069 h 433069"/>
                <a:gd name="connsiteX7-15" fmla="*/ 0 w 409575"/>
                <a:gd name="connsiteY7-16" fmla="*/ 364805 h 433069"/>
                <a:gd name="connsiteX8-17" fmla="*/ 77003 w 409575"/>
                <a:gd name="connsiteY8-18" fmla="*/ 14756 h 433069"/>
                <a:gd name="connsiteX0-19" fmla="*/ 77003 w 409575"/>
                <a:gd name="connsiteY0-20" fmla="*/ 14756 h 433069"/>
                <a:gd name="connsiteX1-21" fmla="*/ 68264 w 409575"/>
                <a:gd name="connsiteY1-22" fmla="*/ 23494 h 433069"/>
                <a:gd name="connsiteX2-23" fmla="*/ 312435 w 409575"/>
                <a:gd name="connsiteY2-24" fmla="*/ 71620 h 433069"/>
                <a:gd name="connsiteX3-25" fmla="*/ 409575 w 409575"/>
                <a:gd name="connsiteY3-26" fmla="*/ 91758 h 433069"/>
                <a:gd name="connsiteX4-27" fmla="*/ 409575 w 409575"/>
                <a:gd name="connsiteY4-28" fmla="*/ 364805 h 433069"/>
                <a:gd name="connsiteX5-29" fmla="*/ 341311 w 409575"/>
                <a:gd name="connsiteY5-30" fmla="*/ 433069 h 433069"/>
                <a:gd name="connsiteX6-31" fmla="*/ 68264 w 409575"/>
                <a:gd name="connsiteY6-32" fmla="*/ 433069 h 433069"/>
                <a:gd name="connsiteX7-33" fmla="*/ 0 w 409575"/>
                <a:gd name="connsiteY7-34" fmla="*/ 364805 h 433069"/>
                <a:gd name="connsiteX8-35" fmla="*/ 77003 w 409575"/>
                <a:gd name="connsiteY8-36" fmla="*/ 14756 h 433069"/>
                <a:gd name="connsiteX0-37" fmla="*/ 77003 w 433069"/>
                <a:gd name="connsiteY0-38" fmla="*/ 14756 h 433069"/>
                <a:gd name="connsiteX1-39" fmla="*/ 68264 w 433069"/>
                <a:gd name="connsiteY1-40" fmla="*/ 23494 h 433069"/>
                <a:gd name="connsiteX2-41" fmla="*/ 312435 w 433069"/>
                <a:gd name="connsiteY2-42" fmla="*/ 71620 h 433069"/>
                <a:gd name="connsiteX3-43" fmla="*/ 409575 w 433069"/>
                <a:gd name="connsiteY3-44" fmla="*/ 91758 h 433069"/>
                <a:gd name="connsiteX4-45" fmla="*/ 409575 w 433069"/>
                <a:gd name="connsiteY4-46" fmla="*/ 364805 h 433069"/>
                <a:gd name="connsiteX5-47" fmla="*/ 418313 w 433069"/>
                <a:gd name="connsiteY5-48" fmla="*/ 433069 h 433069"/>
                <a:gd name="connsiteX6-49" fmla="*/ 68264 w 433069"/>
                <a:gd name="connsiteY6-50" fmla="*/ 433069 h 433069"/>
                <a:gd name="connsiteX7-51" fmla="*/ 0 w 433069"/>
                <a:gd name="connsiteY7-52" fmla="*/ 364805 h 433069"/>
                <a:gd name="connsiteX8-53" fmla="*/ 77003 w 433069"/>
                <a:gd name="connsiteY8-54" fmla="*/ 14756 h 433069"/>
                <a:gd name="connsiteX0-55" fmla="*/ 77003 w 433069"/>
                <a:gd name="connsiteY0-56" fmla="*/ 14756 h 433069"/>
                <a:gd name="connsiteX1-57" fmla="*/ 68264 w 433069"/>
                <a:gd name="connsiteY1-58" fmla="*/ 23494 h 433069"/>
                <a:gd name="connsiteX2-59" fmla="*/ 312435 w 433069"/>
                <a:gd name="connsiteY2-60" fmla="*/ 71620 h 433069"/>
                <a:gd name="connsiteX3-61" fmla="*/ 409575 w 433069"/>
                <a:gd name="connsiteY3-62" fmla="*/ 91758 h 433069"/>
                <a:gd name="connsiteX4-63" fmla="*/ 409575 w 433069"/>
                <a:gd name="connsiteY4-64" fmla="*/ 364805 h 433069"/>
                <a:gd name="connsiteX5-65" fmla="*/ 418313 w 433069"/>
                <a:gd name="connsiteY5-66" fmla="*/ 433069 h 433069"/>
                <a:gd name="connsiteX6-67" fmla="*/ 77890 w 433069"/>
                <a:gd name="connsiteY6-68" fmla="*/ 375317 h 433069"/>
                <a:gd name="connsiteX7-69" fmla="*/ 0 w 433069"/>
                <a:gd name="connsiteY7-70" fmla="*/ 364805 h 433069"/>
                <a:gd name="connsiteX8-71" fmla="*/ 77003 w 433069"/>
                <a:gd name="connsiteY8-72" fmla="*/ 14756 h 433069"/>
                <a:gd name="connsiteX0-73" fmla="*/ 115504 w 433069"/>
                <a:gd name="connsiteY0-74" fmla="*/ 58639 h 409575"/>
                <a:gd name="connsiteX1-75" fmla="*/ 68264 w 433069"/>
                <a:gd name="connsiteY1-76" fmla="*/ 0 h 409575"/>
                <a:gd name="connsiteX2-77" fmla="*/ 312435 w 433069"/>
                <a:gd name="connsiteY2-78" fmla="*/ 48126 h 409575"/>
                <a:gd name="connsiteX3-79" fmla="*/ 409575 w 433069"/>
                <a:gd name="connsiteY3-80" fmla="*/ 68264 h 409575"/>
                <a:gd name="connsiteX4-81" fmla="*/ 409575 w 433069"/>
                <a:gd name="connsiteY4-82" fmla="*/ 341311 h 409575"/>
                <a:gd name="connsiteX5-83" fmla="*/ 418313 w 433069"/>
                <a:gd name="connsiteY5-84" fmla="*/ 409575 h 409575"/>
                <a:gd name="connsiteX6-85" fmla="*/ 77890 w 433069"/>
                <a:gd name="connsiteY6-86" fmla="*/ 351823 h 409575"/>
                <a:gd name="connsiteX7-87" fmla="*/ 0 w 433069"/>
                <a:gd name="connsiteY7-88" fmla="*/ 341311 h 409575"/>
                <a:gd name="connsiteX8-89" fmla="*/ 115504 w 433069"/>
                <a:gd name="connsiteY8-90" fmla="*/ 58639 h 409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3069" h="409575">
                  <a:moveTo>
                    <a:pt x="115504" y="58639"/>
                  </a:moveTo>
                  <a:cubicBezTo>
                    <a:pt x="115504" y="20938"/>
                    <a:pt x="30563" y="0"/>
                    <a:pt x="68264" y="0"/>
                  </a:cubicBezTo>
                  <a:lnTo>
                    <a:pt x="312435" y="48126"/>
                  </a:lnTo>
                  <a:cubicBezTo>
                    <a:pt x="350136" y="48126"/>
                    <a:pt x="409575" y="30563"/>
                    <a:pt x="409575" y="68264"/>
                  </a:cubicBezTo>
                  <a:lnTo>
                    <a:pt x="409575" y="341311"/>
                  </a:lnTo>
                  <a:cubicBezTo>
                    <a:pt x="409575" y="379012"/>
                    <a:pt x="456014" y="409575"/>
                    <a:pt x="418313" y="409575"/>
                  </a:cubicBezTo>
                  <a:lnTo>
                    <a:pt x="77890" y="351823"/>
                  </a:lnTo>
                  <a:cubicBezTo>
                    <a:pt x="40189" y="351823"/>
                    <a:pt x="0" y="379012"/>
                    <a:pt x="0" y="341311"/>
                  </a:cubicBezTo>
                  <a:cubicBezTo>
                    <a:pt x="0" y="250295"/>
                    <a:pt x="115504" y="149655"/>
                    <a:pt x="115504" y="586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7" name="12153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" y="1297721"/>
            <a:ext cx="12191999" cy="5202626"/>
            <a:chOff x="1" y="1037837"/>
            <a:chExt cx="12191999" cy="5202626"/>
          </a:xfrm>
        </p:grpSpPr>
        <p:sp>
          <p:nvSpPr>
            <p:cNvPr id="8" name="iṩlïďè"/>
            <p:cNvSpPr/>
            <p:nvPr/>
          </p:nvSpPr>
          <p:spPr>
            <a:xfrm>
              <a:off x="1" y="1037837"/>
              <a:ext cx="12191999" cy="1768241"/>
            </a:xfrm>
            <a:prstGeom prst="roundRect">
              <a:avLst>
                <a:gd name="adj" fmla="val 0"/>
              </a:avLst>
            </a:prstGeom>
            <a:blipFill dpi="0" rotWithShape="1">
              <a:blip r:embed="rId2"/>
              <a:srcRect/>
              <a:tile tx="0" ty="0" sx="100000" sy="100000" flip="none" algn="ctr"/>
            </a:blip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íślïdè"/>
            <p:cNvSpPr/>
            <p:nvPr/>
          </p:nvSpPr>
          <p:spPr>
            <a:xfrm>
              <a:off x="669925" y="1037838"/>
              <a:ext cx="4302000" cy="5202625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0" name="îŝḻîḓê" descr="GgYAAB+LCAAAAAAABAC9VMFugkAQ/ZdteyMGTZoabtbGhoPVBNMeGg9bdoRtYDHL0mgM/97dZUFW0NoeChcY3sy8N/OWA7oV+y0gDwUp5uKJ4ojj1BeQIgf5BHmsSBIHPVJGKIueeVZsc+S9H5q09pc3KuJplmT8FScFqAKMCoqT6tXrJFnYJaeSwV7HzmElrFNrsdnQEFYxpFBjVpSJCSNBjIlEuANXCuA0igWDPDeBxccnhKKV5o0UqshjWfNmZi5VTLdxy9JBAYQZI/9F8r6P5NAi+aBvm+S5YddznlNG0yI1MN13jnet0NCtgpSQBNownwngX806hyqmnwPBZYNZxlMsZMODW94dhzAeDzQvnxHYyUo1WWRt35BUxuv1l/rQ2OuIX2LpVpC0egRbKUego5aRg5iEITBhxlpZQsc7TqnojsqmqVzZFl5kOcUUTYtcZOkKdqLWrJ/Xtk5lcMxlQytYOpdZ61P1B7U6ry15wqIELD3uOT3VRlXoVEPNpiuk2uIFNWY8v9ChMtoK+jx2UcLJFgwDi7uhve4h3vzPfHnkf/6TaVSfyU36tfa24dfMSWUccb9aqmlmjaQSspb3N6UNY8waBgAA"/>
            <p:cNvGrpSpPr>
              <a:grpSpLocks noChangeAspect="1"/>
            </p:cNvGrpSpPr>
            <p:nvPr/>
          </p:nvGrpSpPr>
          <p:grpSpPr>
            <a:xfrm>
              <a:off x="757110" y="5742588"/>
              <a:ext cx="2066774" cy="291389"/>
              <a:chOff x="2587743" y="1008464"/>
              <a:chExt cx="5459367" cy="769697"/>
            </a:xfrm>
          </p:grpSpPr>
          <p:sp>
            <p:nvSpPr>
              <p:cNvPr id="30" name="íşľîḑê"/>
              <p:cNvSpPr/>
              <p:nvPr/>
            </p:nvSpPr>
            <p:spPr>
              <a:xfrm>
                <a:off x="2587743" y="1008464"/>
                <a:ext cx="315867" cy="769697"/>
              </a:xfrm>
              <a:custGeom>
                <a:avLst/>
                <a:gdLst>
                  <a:gd name="connsiteX0" fmla="*/ 30544 w 138113"/>
                  <a:gd name="connsiteY0" fmla="*/ 76200 h 336550"/>
                  <a:gd name="connsiteX1" fmla="*/ 102257 w 138113"/>
                  <a:gd name="connsiteY1" fmla="*/ 76200 h 336550"/>
                  <a:gd name="connsiteX2" fmla="*/ 116865 w 138113"/>
                  <a:gd name="connsiteY2" fmla="*/ 78830 h 336550"/>
                  <a:gd name="connsiteX3" fmla="*/ 128817 w 138113"/>
                  <a:gd name="connsiteY3" fmla="*/ 86719 h 336550"/>
                  <a:gd name="connsiteX4" fmla="*/ 135457 w 138113"/>
                  <a:gd name="connsiteY4" fmla="*/ 98553 h 336550"/>
                  <a:gd name="connsiteX5" fmla="*/ 138113 w 138113"/>
                  <a:gd name="connsiteY5" fmla="*/ 111702 h 336550"/>
                  <a:gd name="connsiteX6" fmla="*/ 138113 w 138113"/>
                  <a:gd name="connsiteY6" fmla="*/ 206375 h 336550"/>
                  <a:gd name="connsiteX7" fmla="*/ 135457 w 138113"/>
                  <a:gd name="connsiteY7" fmla="*/ 214264 h 336550"/>
                  <a:gd name="connsiteX8" fmla="*/ 127489 w 138113"/>
                  <a:gd name="connsiteY8" fmla="*/ 216894 h 336550"/>
                  <a:gd name="connsiteX9" fmla="*/ 120849 w 138113"/>
                  <a:gd name="connsiteY9" fmla="*/ 214264 h 336550"/>
                  <a:gd name="connsiteX10" fmla="*/ 118193 w 138113"/>
                  <a:gd name="connsiteY10" fmla="*/ 206375 h 336550"/>
                  <a:gd name="connsiteX11" fmla="*/ 118193 w 138113"/>
                  <a:gd name="connsiteY11" fmla="*/ 116962 h 336550"/>
                  <a:gd name="connsiteX12" fmla="*/ 115537 w 138113"/>
                  <a:gd name="connsiteY12" fmla="*/ 114332 h 336550"/>
                  <a:gd name="connsiteX13" fmla="*/ 111553 w 138113"/>
                  <a:gd name="connsiteY13" fmla="*/ 113017 h 336550"/>
                  <a:gd name="connsiteX14" fmla="*/ 107569 w 138113"/>
                  <a:gd name="connsiteY14" fmla="*/ 114332 h 336550"/>
                  <a:gd name="connsiteX15" fmla="*/ 106241 w 138113"/>
                  <a:gd name="connsiteY15" fmla="*/ 116962 h 336550"/>
                  <a:gd name="connsiteX16" fmla="*/ 106241 w 138113"/>
                  <a:gd name="connsiteY16" fmla="*/ 322086 h 336550"/>
                  <a:gd name="connsiteX17" fmla="*/ 100929 w 138113"/>
                  <a:gd name="connsiteY17" fmla="*/ 332605 h 336550"/>
                  <a:gd name="connsiteX18" fmla="*/ 90305 w 138113"/>
                  <a:gd name="connsiteY18" fmla="*/ 336550 h 336550"/>
                  <a:gd name="connsiteX19" fmla="*/ 79681 w 138113"/>
                  <a:gd name="connsiteY19" fmla="*/ 332605 h 336550"/>
                  <a:gd name="connsiteX20" fmla="*/ 75697 w 138113"/>
                  <a:gd name="connsiteY20" fmla="*/ 322086 h 336550"/>
                  <a:gd name="connsiteX21" fmla="*/ 75697 w 138113"/>
                  <a:gd name="connsiteY21" fmla="*/ 195856 h 336550"/>
                  <a:gd name="connsiteX22" fmla="*/ 73041 w 138113"/>
                  <a:gd name="connsiteY22" fmla="*/ 191911 h 336550"/>
                  <a:gd name="connsiteX23" fmla="*/ 69057 w 138113"/>
                  <a:gd name="connsiteY23" fmla="*/ 190596 h 336550"/>
                  <a:gd name="connsiteX24" fmla="*/ 65073 w 138113"/>
                  <a:gd name="connsiteY24" fmla="*/ 191911 h 336550"/>
                  <a:gd name="connsiteX25" fmla="*/ 62417 w 138113"/>
                  <a:gd name="connsiteY25" fmla="*/ 195856 h 336550"/>
                  <a:gd name="connsiteX26" fmla="*/ 62417 w 138113"/>
                  <a:gd name="connsiteY26" fmla="*/ 241877 h 336550"/>
                  <a:gd name="connsiteX27" fmla="*/ 62417 w 138113"/>
                  <a:gd name="connsiteY27" fmla="*/ 322086 h 336550"/>
                  <a:gd name="connsiteX28" fmla="*/ 57105 w 138113"/>
                  <a:gd name="connsiteY28" fmla="*/ 332605 h 336550"/>
                  <a:gd name="connsiteX29" fmla="*/ 46480 w 138113"/>
                  <a:gd name="connsiteY29" fmla="*/ 336550 h 336550"/>
                  <a:gd name="connsiteX30" fmla="*/ 35856 w 138113"/>
                  <a:gd name="connsiteY30" fmla="*/ 332605 h 336550"/>
                  <a:gd name="connsiteX31" fmla="*/ 31872 w 138113"/>
                  <a:gd name="connsiteY31" fmla="*/ 322086 h 336550"/>
                  <a:gd name="connsiteX32" fmla="*/ 31872 w 138113"/>
                  <a:gd name="connsiteY32" fmla="*/ 116962 h 336550"/>
                  <a:gd name="connsiteX33" fmla="*/ 29216 w 138113"/>
                  <a:gd name="connsiteY33" fmla="*/ 114332 h 336550"/>
                  <a:gd name="connsiteX34" fmla="*/ 26560 w 138113"/>
                  <a:gd name="connsiteY34" fmla="*/ 113017 h 336550"/>
                  <a:gd name="connsiteX35" fmla="*/ 22576 w 138113"/>
                  <a:gd name="connsiteY35" fmla="*/ 114332 h 336550"/>
                  <a:gd name="connsiteX36" fmla="*/ 19920 w 138113"/>
                  <a:gd name="connsiteY36" fmla="*/ 116962 h 336550"/>
                  <a:gd name="connsiteX37" fmla="*/ 19920 w 138113"/>
                  <a:gd name="connsiteY37" fmla="*/ 206375 h 336550"/>
                  <a:gd name="connsiteX38" fmla="*/ 17264 w 138113"/>
                  <a:gd name="connsiteY38" fmla="*/ 214264 h 336550"/>
                  <a:gd name="connsiteX39" fmla="*/ 10624 w 138113"/>
                  <a:gd name="connsiteY39" fmla="*/ 216894 h 336550"/>
                  <a:gd name="connsiteX40" fmla="*/ 2656 w 138113"/>
                  <a:gd name="connsiteY40" fmla="*/ 214264 h 336550"/>
                  <a:gd name="connsiteX41" fmla="*/ 0 w 138113"/>
                  <a:gd name="connsiteY41" fmla="*/ 206375 h 336550"/>
                  <a:gd name="connsiteX42" fmla="*/ 0 w 138113"/>
                  <a:gd name="connsiteY42" fmla="*/ 111702 h 336550"/>
                  <a:gd name="connsiteX43" fmla="*/ 1328 w 138113"/>
                  <a:gd name="connsiteY43" fmla="*/ 98553 h 336550"/>
                  <a:gd name="connsiteX44" fmla="*/ 7968 w 138113"/>
                  <a:gd name="connsiteY44" fmla="*/ 86719 h 336550"/>
                  <a:gd name="connsiteX45" fmla="*/ 17264 w 138113"/>
                  <a:gd name="connsiteY45" fmla="*/ 78830 h 336550"/>
                  <a:gd name="connsiteX46" fmla="*/ 30544 w 138113"/>
                  <a:gd name="connsiteY46" fmla="*/ 76200 h 336550"/>
                  <a:gd name="connsiteX47" fmla="*/ 69057 w 138113"/>
                  <a:gd name="connsiteY47" fmla="*/ 0 h 336550"/>
                  <a:gd name="connsiteX48" fmla="*/ 92489 w 138113"/>
                  <a:gd name="connsiteY48" fmla="*/ 9335 h 336550"/>
                  <a:gd name="connsiteX49" fmla="*/ 101601 w 138113"/>
                  <a:gd name="connsiteY49" fmla="*/ 33338 h 336550"/>
                  <a:gd name="connsiteX50" fmla="*/ 98998 w 138113"/>
                  <a:gd name="connsiteY50" fmla="*/ 46673 h 336550"/>
                  <a:gd name="connsiteX51" fmla="*/ 92489 w 138113"/>
                  <a:gd name="connsiteY51" fmla="*/ 57341 h 336550"/>
                  <a:gd name="connsiteX52" fmla="*/ 82075 w 138113"/>
                  <a:gd name="connsiteY52" fmla="*/ 64008 h 336550"/>
                  <a:gd name="connsiteX53" fmla="*/ 69057 w 138113"/>
                  <a:gd name="connsiteY53" fmla="*/ 66675 h 336550"/>
                  <a:gd name="connsiteX54" fmla="*/ 56040 w 138113"/>
                  <a:gd name="connsiteY54" fmla="*/ 64008 h 336550"/>
                  <a:gd name="connsiteX55" fmla="*/ 45625 w 138113"/>
                  <a:gd name="connsiteY55" fmla="*/ 57341 h 336550"/>
                  <a:gd name="connsiteX56" fmla="*/ 39117 w 138113"/>
                  <a:gd name="connsiteY56" fmla="*/ 46673 h 336550"/>
                  <a:gd name="connsiteX57" fmla="*/ 36513 w 138113"/>
                  <a:gd name="connsiteY57" fmla="*/ 33338 h 336550"/>
                  <a:gd name="connsiteX58" fmla="*/ 39117 w 138113"/>
                  <a:gd name="connsiteY58" fmla="*/ 20003 h 336550"/>
                  <a:gd name="connsiteX59" fmla="*/ 45625 w 138113"/>
                  <a:gd name="connsiteY59" fmla="*/ 9335 h 336550"/>
                  <a:gd name="connsiteX60" fmla="*/ 56040 w 138113"/>
                  <a:gd name="connsiteY60" fmla="*/ 2667 h 336550"/>
                  <a:gd name="connsiteX61" fmla="*/ 69057 w 138113"/>
                  <a:gd name="connsiteY61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38113" h="336550">
                    <a:moveTo>
                      <a:pt x="30544" y="76200"/>
                    </a:moveTo>
                    <a:lnTo>
                      <a:pt x="102257" y="76200"/>
                    </a:lnTo>
                    <a:cubicBezTo>
                      <a:pt x="107569" y="76200"/>
                      <a:pt x="112881" y="77515"/>
                      <a:pt x="116865" y="78830"/>
                    </a:cubicBezTo>
                    <a:cubicBezTo>
                      <a:pt x="122177" y="81460"/>
                      <a:pt x="124833" y="84089"/>
                      <a:pt x="128817" y="86719"/>
                    </a:cubicBezTo>
                    <a:cubicBezTo>
                      <a:pt x="131473" y="90664"/>
                      <a:pt x="134129" y="94609"/>
                      <a:pt x="135457" y="98553"/>
                    </a:cubicBezTo>
                    <a:cubicBezTo>
                      <a:pt x="136785" y="102498"/>
                      <a:pt x="138113" y="106443"/>
                      <a:pt x="138113" y="111702"/>
                    </a:cubicBezTo>
                    <a:cubicBezTo>
                      <a:pt x="138113" y="206375"/>
                      <a:pt x="138113" y="206375"/>
                      <a:pt x="138113" y="206375"/>
                    </a:cubicBezTo>
                    <a:cubicBezTo>
                      <a:pt x="138113" y="209005"/>
                      <a:pt x="136785" y="211635"/>
                      <a:pt x="135457" y="214264"/>
                    </a:cubicBezTo>
                    <a:cubicBezTo>
                      <a:pt x="132801" y="215579"/>
                      <a:pt x="130145" y="216894"/>
                      <a:pt x="127489" y="216894"/>
                    </a:cubicBezTo>
                    <a:cubicBezTo>
                      <a:pt x="124833" y="216894"/>
                      <a:pt x="123505" y="215579"/>
                      <a:pt x="120849" y="214264"/>
                    </a:cubicBezTo>
                    <a:cubicBezTo>
                      <a:pt x="118193" y="211635"/>
                      <a:pt x="118193" y="209005"/>
                      <a:pt x="118193" y="206375"/>
                    </a:cubicBezTo>
                    <a:cubicBezTo>
                      <a:pt x="118193" y="116962"/>
                      <a:pt x="118193" y="116962"/>
                      <a:pt x="118193" y="116962"/>
                    </a:cubicBezTo>
                    <a:cubicBezTo>
                      <a:pt x="118193" y="115647"/>
                      <a:pt x="116865" y="114332"/>
                      <a:pt x="115537" y="114332"/>
                    </a:cubicBezTo>
                    <a:cubicBezTo>
                      <a:pt x="114209" y="114332"/>
                      <a:pt x="112881" y="113017"/>
                      <a:pt x="111553" y="113017"/>
                    </a:cubicBezTo>
                    <a:cubicBezTo>
                      <a:pt x="110225" y="113017"/>
                      <a:pt x="110225" y="114332"/>
                      <a:pt x="107569" y="114332"/>
                    </a:cubicBezTo>
                    <a:cubicBezTo>
                      <a:pt x="106241" y="114332"/>
                      <a:pt x="106241" y="115647"/>
                      <a:pt x="106241" y="116962"/>
                    </a:cubicBezTo>
                    <a:cubicBezTo>
                      <a:pt x="106241" y="322086"/>
                      <a:pt x="106241" y="322086"/>
                      <a:pt x="106241" y="322086"/>
                    </a:cubicBezTo>
                    <a:cubicBezTo>
                      <a:pt x="106241" y="326031"/>
                      <a:pt x="104913" y="329976"/>
                      <a:pt x="100929" y="332605"/>
                    </a:cubicBezTo>
                    <a:cubicBezTo>
                      <a:pt x="98273" y="335235"/>
                      <a:pt x="95617" y="336550"/>
                      <a:pt x="90305" y="336550"/>
                    </a:cubicBezTo>
                    <a:cubicBezTo>
                      <a:pt x="86321" y="336550"/>
                      <a:pt x="83665" y="335235"/>
                      <a:pt x="79681" y="332605"/>
                    </a:cubicBezTo>
                    <a:cubicBezTo>
                      <a:pt x="77025" y="328661"/>
                      <a:pt x="75697" y="326031"/>
                      <a:pt x="75697" y="322086"/>
                    </a:cubicBezTo>
                    <a:cubicBezTo>
                      <a:pt x="75697" y="195856"/>
                      <a:pt x="75697" y="195856"/>
                      <a:pt x="75697" y="195856"/>
                    </a:cubicBezTo>
                    <a:cubicBezTo>
                      <a:pt x="75697" y="194541"/>
                      <a:pt x="74369" y="193226"/>
                      <a:pt x="73041" y="191911"/>
                    </a:cubicBezTo>
                    <a:cubicBezTo>
                      <a:pt x="71713" y="191911"/>
                      <a:pt x="70385" y="190596"/>
                      <a:pt x="69057" y="190596"/>
                    </a:cubicBezTo>
                    <a:cubicBezTo>
                      <a:pt x="69057" y="190596"/>
                      <a:pt x="66401" y="191911"/>
                      <a:pt x="65073" y="191911"/>
                    </a:cubicBezTo>
                    <a:cubicBezTo>
                      <a:pt x="62417" y="193226"/>
                      <a:pt x="62417" y="194541"/>
                      <a:pt x="62417" y="195856"/>
                    </a:cubicBezTo>
                    <a:cubicBezTo>
                      <a:pt x="62417" y="241877"/>
                      <a:pt x="62417" y="241877"/>
                      <a:pt x="62417" y="241877"/>
                    </a:cubicBezTo>
                    <a:cubicBezTo>
                      <a:pt x="62417" y="322086"/>
                      <a:pt x="62417" y="322086"/>
                      <a:pt x="62417" y="322086"/>
                    </a:cubicBezTo>
                    <a:cubicBezTo>
                      <a:pt x="62417" y="326031"/>
                      <a:pt x="61089" y="328661"/>
                      <a:pt x="57105" y="332605"/>
                    </a:cubicBezTo>
                    <a:cubicBezTo>
                      <a:pt x="54449" y="335235"/>
                      <a:pt x="50464" y="336550"/>
                      <a:pt x="46480" y="336550"/>
                    </a:cubicBezTo>
                    <a:cubicBezTo>
                      <a:pt x="42496" y="336550"/>
                      <a:pt x="38512" y="335235"/>
                      <a:pt x="35856" y="332605"/>
                    </a:cubicBezTo>
                    <a:cubicBezTo>
                      <a:pt x="33200" y="329976"/>
                      <a:pt x="31872" y="326031"/>
                      <a:pt x="31872" y="322086"/>
                    </a:cubicBezTo>
                    <a:cubicBezTo>
                      <a:pt x="31872" y="116962"/>
                      <a:pt x="31872" y="116962"/>
                      <a:pt x="31872" y="116962"/>
                    </a:cubicBezTo>
                    <a:cubicBezTo>
                      <a:pt x="31872" y="115647"/>
                      <a:pt x="30544" y="114332"/>
                      <a:pt x="29216" y="114332"/>
                    </a:cubicBezTo>
                    <a:cubicBezTo>
                      <a:pt x="27888" y="114332"/>
                      <a:pt x="26560" y="113017"/>
                      <a:pt x="26560" y="113017"/>
                    </a:cubicBezTo>
                    <a:cubicBezTo>
                      <a:pt x="25232" y="113017"/>
                      <a:pt x="23904" y="114332"/>
                      <a:pt x="22576" y="114332"/>
                    </a:cubicBezTo>
                    <a:cubicBezTo>
                      <a:pt x="21248" y="114332"/>
                      <a:pt x="19920" y="115647"/>
                      <a:pt x="19920" y="116962"/>
                    </a:cubicBezTo>
                    <a:cubicBezTo>
                      <a:pt x="19920" y="206375"/>
                      <a:pt x="19920" y="206375"/>
                      <a:pt x="19920" y="206375"/>
                    </a:cubicBezTo>
                    <a:cubicBezTo>
                      <a:pt x="19920" y="209005"/>
                      <a:pt x="19920" y="211635"/>
                      <a:pt x="17264" y="214264"/>
                    </a:cubicBezTo>
                    <a:cubicBezTo>
                      <a:pt x="14608" y="215579"/>
                      <a:pt x="13280" y="216894"/>
                      <a:pt x="10624" y="216894"/>
                    </a:cubicBezTo>
                    <a:cubicBezTo>
                      <a:pt x="7968" y="216894"/>
                      <a:pt x="5312" y="215579"/>
                      <a:pt x="2656" y="214264"/>
                    </a:cubicBezTo>
                    <a:cubicBezTo>
                      <a:pt x="1328" y="211635"/>
                      <a:pt x="0" y="209005"/>
                      <a:pt x="0" y="206375"/>
                    </a:cubicBezTo>
                    <a:cubicBezTo>
                      <a:pt x="0" y="111702"/>
                      <a:pt x="0" y="111702"/>
                      <a:pt x="0" y="111702"/>
                    </a:cubicBezTo>
                    <a:cubicBezTo>
                      <a:pt x="0" y="106443"/>
                      <a:pt x="0" y="102498"/>
                      <a:pt x="1328" y="98553"/>
                    </a:cubicBezTo>
                    <a:cubicBezTo>
                      <a:pt x="2656" y="94609"/>
                      <a:pt x="5312" y="90664"/>
                      <a:pt x="7968" y="86719"/>
                    </a:cubicBezTo>
                    <a:cubicBezTo>
                      <a:pt x="9296" y="84089"/>
                      <a:pt x="13280" y="81460"/>
                      <a:pt x="17264" y="78830"/>
                    </a:cubicBezTo>
                    <a:cubicBezTo>
                      <a:pt x="19920" y="77515"/>
                      <a:pt x="25232" y="76200"/>
                      <a:pt x="30544" y="76200"/>
                    </a:cubicBezTo>
                    <a:close/>
                    <a:moveTo>
                      <a:pt x="69057" y="0"/>
                    </a:moveTo>
                    <a:cubicBezTo>
                      <a:pt x="78169" y="0"/>
                      <a:pt x="85980" y="2667"/>
                      <a:pt x="92489" y="9335"/>
                    </a:cubicBezTo>
                    <a:cubicBezTo>
                      <a:pt x="98998" y="16002"/>
                      <a:pt x="101601" y="24003"/>
                      <a:pt x="101601" y="33338"/>
                    </a:cubicBezTo>
                    <a:cubicBezTo>
                      <a:pt x="101601" y="38672"/>
                      <a:pt x="101601" y="42672"/>
                      <a:pt x="98998" y="46673"/>
                    </a:cubicBezTo>
                    <a:cubicBezTo>
                      <a:pt x="97696" y="50673"/>
                      <a:pt x="95092" y="54674"/>
                      <a:pt x="92489" y="57341"/>
                    </a:cubicBezTo>
                    <a:cubicBezTo>
                      <a:pt x="89885" y="60008"/>
                      <a:pt x="85980" y="62675"/>
                      <a:pt x="82075" y="64008"/>
                    </a:cubicBezTo>
                    <a:cubicBezTo>
                      <a:pt x="78169" y="66675"/>
                      <a:pt x="72962" y="66675"/>
                      <a:pt x="69057" y="66675"/>
                    </a:cubicBezTo>
                    <a:cubicBezTo>
                      <a:pt x="63850" y="66675"/>
                      <a:pt x="59945" y="66675"/>
                      <a:pt x="56040" y="64008"/>
                    </a:cubicBezTo>
                    <a:cubicBezTo>
                      <a:pt x="52134" y="62675"/>
                      <a:pt x="48229" y="60008"/>
                      <a:pt x="45625" y="57341"/>
                    </a:cubicBezTo>
                    <a:cubicBezTo>
                      <a:pt x="43022" y="54674"/>
                      <a:pt x="40418" y="50673"/>
                      <a:pt x="39117" y="46673"/>
                    </a:cubicBezTo>
                    <a:cubicBezTo>
                      <a:pt x="37815" y="42672"/>
                      <a:pt x="36513" y="38672"/>
                      <a:pt x="36513" y="33338"/>
                    </a:cubicBezTo>
                    <a:cubicBezTo>
                      <a:pt x="36513" y="29337"/>
                      <a:pt x="37815" y="25337"/>
                      <a:pt x="39117" y="20003"/>
                    </a:cubicBezTo>
                    <a:cubicBezTo>
                      <a:pt x="40418" y="16002"/>
                      <a:pt x="43022" y="13335"/>
                      <a:pt x="45625" y="9335"/>
                    </a:cubicBezTo>
                    <a:cubicBezTo>
                      <a:pt x="48229" y="6668"/>
                      <a:pt x="52134" y="4001"/>
                      <a:pt x="56040" y="2667"/>
                    </a:cubicBezTo>
                    <a:cubicBezTo>
                      <a:pt x="59945" y="1334"/>
                      <a:pt x="63850" y="0"/>
                      <a:pt x="69057" y="0"/>
                    </a:cubicBezTo>
                    <a:close/>
                  </a:path>
                </a:pathLst>
              </a:custGeom>
              <a:solidFill>
                <a:schemeClr val="lt1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1" name="ïṣlïde"/>
              <p:cNvSpPr/>
              <p:nvPr/>
            </p:nvSpPr>
            <p:spPr>
              <a:xfrm>
                <a:off x="3159243" y="1008464"/>
                <a:ext cx="315867" cy="769697"/>
              </a:xfrm>
              <a:custGeom>
                <a:avLst/>
                <a:gdLst>
                  <a:gd name="connsiteX0" fmla="*/ 30544 w 138113"/>
                  <a:gd name="connsiteY0" fmla="*/ 76200 h 336550"/>
                  <a:gd name="connsiteX1" fmla="*/ 102257 w 138113"/>
                  <a:gd name="connsiteY1" fmla="*/ 76200 h 336550"/>
                  <a:gd name="connsiteX2" fmla="*/ 116865 w 138113"/>
                  <a:gd name="connsiteY2" fmla="*/ 78830 h 336550"/>
                  <a:gd name="connsiteX3" fmla="*/ 128817 w 138113"/>
                  <a:gd name="connsiteY3" fmla="*/ 86719 h 336550"/>
                  <a:gd name="connsiteX4" fmla="*/ 135457 w 138113"/>
                  <a:gd name="connsiteY4" fmla="*/ 98553 h 336550"/>
                  <a:gd name="connsiteX5" fmla="*/ 138113 w 138113"/>
                  <a:gd name="connsiteY5" fmla="*/ 111702 h 336550"/>
                  <a:gd name="connsiteX6" fmla="*/ 138113 w 138113"/>
                  <a:gd name="connsiteY6" fmla="*/ 206375 h 336550"/>
                  <a:gd name="connsiteX7" fmla="*/ 135457 w 138113"/>
                  <a:gd name="connsiteY7" fmla="*/ 214264 h 336550"/>
                  <a:gd name="connsiteX8" fmla="*/ 127489 w 138113"/>
                  <a:gd name="connsiteY8" fmla="*/ 216894 h 336550"/>
                  <a:gd name="connsiteX9" fmla="*/ 120849 w 138113"/>
                  <a:gd name="connsiteY9" fmla="*/ 214264 h 336550"/>
                  <a:gd name="connsiteX10" fmla="*/ 118193 w 138113"/>
                  <a:gd name="connsiteY10" fmla="*/ 206375 h 336550"/>
                  <a:gd name="connsiteX11" fmla="*/ 118193 w 138113"/>
                  <a:gd name="connsiteY11" fmla="*/ 116962 h 336550"/>
                  <a:gd name="connsiteX12" fmla="*/ 115537 w 138113"/>
                  <a:gd name="connsiteY12" fmla="*/ 114332 h 336550"/>
                  <a:gd name="connsiteX13" fmla="*/ 111553 w 138113"/>
                  <a:gd name="connsiteY13" fmla="*/ 113017 h 336550"/>
                  <a:gd name="connsiteX14" fmla="*/ 107569 w 138113"/>
                  <a:gd name="connsiteY14" fmla="*/ 114332 h 336550"/>
                  <a:gd name="connsiteX15" fmla="*/ 106241 w 138113"/>
                  <a:gd name="connsiteY15" fmla="*/ 116962 h 336550"/>
                  <a:gd name="connsiteX16" fmla="*/ 106241 w 138113"/>
                  <a:gd name="connsiteY16" fmla="*/ 322086 h 336550"/>
                  <a:gd name="connsiteX17" fmla="*/ 100929 w 138113"/>
                  <a:gd name="connsiteY17" fmla="*/ 332605 h 336550"/>
                  <a:gd name="connsiteX18" fmla="*/ 90305 w 138113"/>
                  <a:gd name="connsiteY18" fmla="*/ 336550 h 336550"/>
                  <a:gd name="connsiteX19" fmla="*/ 79681 w 138113"/>
                  <a:gd name="connsiteY19" fmla="*/ 332605 h 336550"/>
                  <a:gd name="connsiteX20" fmla="*/ 75697 w 138113"/>
                  <a:gd name="connsiteY20" fmla="*/ 322086 h 336550"/>
                  <a:gd name="connsiteX21" fmla="*/ 75697 w 138113"/>
                  <a:gd name="connsiteY21" fmla="*/ 195856 h 336550"/>
                  <a:gd name="connsiteX22" fmla="*/ 73041 w 138113"/>
                  <a:gd name="connsiteY22" fmla="*/ 191911 h 336550"/>
                  <a:gd name="connsiteX23" fmla="*/ 69057 w 138113"/>
                  <a:gd name="connsiteY23" fmla="*/ 190596 h 336550"/>
                  <a:gd name="connsiteX24" fmla="*/ 65073 w 138113"/>
                  <a:gd name="connsiteY24" fmla="*/ 191911 h 336550"/>
                  <a:gd name="connsiteX25" fmla="*/ 62417 w 138113"/>
                  <a:gd name="connsiteY25" fmla="*/ 195856 h 336550"/>
                  <a:gd name="connsiteX26" fmla="*/ 62417 w 138113"/>
                  <a:gd name="connsiteY26" fmla="*/ 241877 h 336550"/>
                  <a:gd name="connsiteX27" fmla="*/ 62417 w 138113"/>
                  <a:gd name="connsiteY27" fmla="*/ 322086 h 336550"/>
                  <a:gd name="connsiteX28" fmla="*/ 57105 w 138113"/>
                  <a:gd name="connsiteY28" fmla="*/ 332605 h 336550"/>
                  <a:gd name="connsiteX29" fmla="*/ 46480 w 138113"/>
                  <a:gd name="connsiteY29" fmla="*/ 336550 h 336550"/>
                  <a:gd name="connsiteX30" fmla="*/ 35856 w 138113"/>
                  <a:gd name="connsiteY30" fmla="*/ 332605 h 336550"/>
                  <a:gd name="connsiteX31" fmla="*/ 31872 w 138113"/>
                  <a:gd name="connsiteY31" fmla="*/ 322086 h 336550"/>
                  <a:gd name="connsiteX32" fmla="*/ 31872 w 138113"/>
                  <a:gd name="connsiteY32" fmla="*/ 116962 h 336550"/>
                  <a:gd name="connsiteX33" fmla="*/ 29216 w 138113"/>
                  <a:gd name="connsiteY33" fmla="*/ 114332 h 336550"/>
                  <a:gd name="connsiteX34" fmla="*/ 26560 w 138113"/>
                  <a:gd name="connsiteY34" fmla="*/ 113017 h 336550"/>
                  <a:gd name="connsiteX35" fmla="*/ 22576 w 138113"/>
                  <a:gd name="connsiteY35" fmla="*/ 114332 h 336550"/>
                  <a:gd name="connsiteX36" fmla="*/ 19920 w 138113"/>
                  <a:gd name="connsiteY36" fmla="*/ 116962 h 336550"/>
                  <a:gd name="connsiteX37" fmla="*/ 19920 w 138113"/>
                  <a:gd name="connsiteY37" fmla="*/ 206375 h 336550"/>
                  <a:gd name="connsiteX38" fmla="*/ 17264 w 138113"/>
                  <a:gd name="connsiteY38" fmla="*/ 214264 h 336550"/>
                  <a:gd name="connsiteX39" fmla="*/ 10624 w 138113"/>
                  <a:gd name="connsiteY39" fmla="*/ 216894 h 336550"/>
                  <a:gd name="connsiteX40" fmla="*/ 2656 w 138113"/>
                  <a:gd name="connsiteY40" fmla="*/ 214264 h 336550"/>
                  <a:gd name="connsiteX41" fmla="*/ 0 w 138113"/>
                  <a:gd name="connsiteY41" fmla="*/ 206375 h 336550"/>
                  <a:gd name="connsiteX42" fmla="*/ 0 w 138113"/>
                  <a:gd name="connsiteY42" fmla="*/ 111702 h 336550"/>
                  <a:gd name="connsiteX43" fmla="*/ 1328 w 138113"/>
                  <a:gd name="connsiteY43" fmla="*/ 98553 h 336550"/>
                  <a:gd name="connsiteX44" fmla="*/ 7968 w 138113"/>
                  <a:gd name="connsiteY44" fmla="*/ 86719 h 336550"/>
                  <a:gd name="connsiteX45" fmla="*/ 17264 w 138113"/>
                  <a:gd name="connsiteY45" fmla="*/ 78830 h 336550"/>
                  <a:gd name="connsiteX46" fmla="*/ 30544 w 138113"/>
                  <a:gd name="connsiteY46" fmla="*/ 76200 h 336550"/>
                  <a:gd name="connsiteX47" fmla="*/ 69057 w 138113"/>
                  <a:gd name="connsiteY47" fmla="*/ 0 h 336550"/>
                  <a:gd name="connsiteX48" fmla="*/ 92489 w 138113"/>
                  <a:gd name="connsiteY48" fmla="*/ 9335 h 336550"/>
                  <a:gd name="connsiteX49" fmla="*/ 101601 w 138113"/>
                  <a:gd name="connsiteY49" fmla="*/ 33338 h 336550"/>
                  <a:gd name="connsiteX50" fmla="*/ 98998 w 138113"/>
                  <a:gd name="connsiteY50" fmla="*/ 46673 h 336550"/>
                  <a:gd name="connsiteX51" fmla="*/ 92489 w 138113"/>
                  <a:gd name="connsiteY51" fmla="*/ 57341 h 336550"/>
                  <a:gd name="connsiteX52" fmla="*/ 82075 w 138113"/>
                  <a:gd name="connsiteY52" fmla="*/ 64008 h 336550"/>
                  <a:gd name="connsiteX53" fmla="*/ 69057 w 138113"/>
                  <a:gd name="connsiteY53" fmla="*/ 66675 h 336550"/>
                  <a:gd name="connsiteX54" fmla="*/ 56040 w 138113"/>
                  <a:gd name="connsiteY54" fmla="*/ 64008 h 336550"/>
                  <a:gd name="connsiteX55" fmla="*/ 45625 w 138113"/>
                  <a:gd name="connsiteY55" fmla="*/ 57341 h 336550"/>
                  <a:gd name="connsiteX56" fmla="*/ 39117 w 138113"/>
                  <a:gd name="connsiteY56" fmla="*/ 46673 h 336550"/>
                  <a:gd name="connsiteX57" fmla="*/ 36513 w 138113"/>
                  <a:gd name="connsiteY57" fmla="*/ 33338 h 336550"/>
                  <a:gd name="connsiteX58" fmla="*/ 39117 w 138113"/>
                  <a:gd name="connsiteY58" fmla="*/ 20003 h 336550"/>
                  <a:gd name="connsiteX59" fmla="*/ 45625 w 138113"/>
                  <a:gd name="connsiteY59" fmla="*/ 9335 h 336550"/>
                  <a:gd name="connsiteX60" fmla="*/ 56040 w 138113"/>
                  <a:gd name="connsiteY60" fmla="*/ 2667 h 336550"/>
                  <a:gd name="connsiteX61" fmla="*/ 69057 w 138113"/>
                  <a:gd name="connsiteY61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38113" h="336550">
                    <a:moveTo>
                      <a:pt x="30544" y="76200"/>
                    </a:moveTo>
                    <a:lnTo>
                      <a:pt x="102257" y="76200"/>
                    </a:lnTo>
                    <a:cubicBezTo>
                      <a:pt x="107569" y="76200"/>
                      <a:pt x="112881" y="77515"/>
                      <a:pt x="116865" y="78830"/>
                    </a:cubicBezTo>
                    <a:cubicBezTo>
                      <a:pt x="122177" y="81460"/>
                      <a:pt x="124833" y="84089"/>
                      <a:pt x="128817" y="86719"/>
                    </a:cubicBezTo>
                    <a:cubicBezTo>
                      <a:pt x="131473" y="90664"/>
                      <a:pt x="134129" y="94609"/>
                      <a:pt x="135457" y="98553"/>
                    </a:cubicBezTo>
                    <a:cubicBezTo>
                      <a:pt x="136785" y="102498"/>
                      <a:pt x="138113" y="106443"/>
                      <a:pt x="138113" y="111702"/>
                    </a:cubicBezTo>
                    <a:cubicBezTo>
                      <a:pt x="138113" y="206375"/>
                      <a:pt x="138113" y="206375"/>
                      <a:pt x="138113" y="206375"/>
                    </a:cubicBezTo>
                    <a:cubicBezTo>
                      <a:pt x="138113" y="209005"/>
                      <a:pt x="136785" y="211635"/>
                      <a:pt x="135457" y="214264"/>
                    </a:cubicBezTo>
                    <a:cubicBezTo>
                      <a:pt x="132801" y="215579"/>
                      <a:pt x="130145" y="216894"/>
                      <a:pt x="127489" y="216894"/>
                    </a:cubicBezTo>
                    <a:cubicBezTo>
                      <a:pt x="124833" y="216894"/>
                      <a:pt x="123505" y="215579"/>
                      <a:pt x="120849" y="214264"/>
                    </a:cubicBezTo>
                    <a:cubicBezTo>
                      <a:pt x="118193" y="211635"/>
                      <a:pt x="118193" y="209005"/>
                      <a:pt x="118193" y="206375"/>
                    </a:cubicBezTo>
                    <a:cubicBezTo>
                      <a:pt x="118193" y="116962"/>
                      <a:pt x="118193" y="116962"/>
                      <a:pt x="118193" y="116962"/>
                    </a:cubicBezTo>
                    <a:cubicBezTo>
                      <a:pt x="118193" y="115647"/>
                      <a:pt x="116865" y="114332"/>
                      <a:pt x="115537" y="114332"/>
                    </a:cubicBezTo>
                    <a:cubicBezTo>
                      <a:pt x="114209" y="114332"/>
                      <a:pt x="112881" y="113017"/>
                      <a:pt x="111553" y="113017"/>
                    </a:cubicBezTo>
                    <a:cubicBezTo>
                      <a:pt x="110225" y="113017"/>
                      <a:pt x="110225" y="114332"/>
                      <a:pt x="107569" y="114332"/>
                    </a:cubicBezTo>
                    <a:cubicBezTo>
                      <a:pt x="106241" y="114332"/>
                      <a:pt x="106241" y="115647"/>
                      <a:pt x="106241" y="116962"/>
                    </a:cubicBezTo>
                    <a:cubicBezTo>
                      <a:pt x="106241" y="322086"/>
                      <a:pt x="106241" y="322086"/>
                      <a:pt x="106241" y="322086"/>
                    </a:cubicBezTo>
                    <a:cubicBezTo>
                      <a:pt x="106241" y="326031"/>
                      <a:pt x="104913" y="329976"/>
                      <a:pt x="100929" y="332605"/>
                    </a:cubicBezTo>
                    <a:cubicBezTo>
                      <a:pt x="98273" y="335235"/>
                      <a:pt x="95617" y="336550"/>
                      <a:pt x="90305" y="336550"/>
                    </a:cubicBezTo>
                    <a:cubicBezTo>
                      <a:pt x="86321" y="336550"/>
                      <a:pt x="83665" y="335235"/>
                      <a:pt x="79681" y="332605"/>
                    </a:cubicBezTo>
                    <a:cubicBezTo>
                      <a:pt x="77025" y="328661"/>
                      <a:pt x="75697" y="326031"/>
                      <a:pt x="75697" y="322086"/>
                    </a:cubicBezTo>
                    <a:cubicBezTo>
                      <a:pt x="75697" y="195856"/>
                      <a:pt x="75697" y="195856"/>
                      <a:pt x="75697" y="195856"/>
                    </a:cubicBezTo>
                    <a:cubicBezTo>
                      <a:pt x="75697" y="194541"/>
                      <a:pt x="74369" y="193226"/>
                      <a:pt x="73041" y="191911"/>
                    </a:cubicBezTo>
                    <a:cubicBezTo>
                      <a:pt x="71713" y="191911"/>
                      <a:pt x="70385" y="190596"/>
                      <a:pt x="69057" y="190596"/>
                    </a:cubicBezTo>
                    <a:cubicBezTo>
                      <a:pt x="69057" y="190596"/>
                      <a:pt x="66401" y="191911"/>
                      <a:pt x="65073" y="191911"/>
                    </a:cubicBezTo>
                    <a:cubicBezTo>
                      <a:pt x="62417" y="193226"/>
                      <a:pt x="62417" y="194541"/>
                      <a:pt x="62417" y="195856"/>
                    </a:cubicBezTo>
                    <a:cubicBezTo>
                      <a:pt x="62417" y="241877"/>
                      <a:pt x="62417" y="241877"/>
                      <a:pt x="62417" y="241877"/>
                    </a:cubicBezTo>
                    <a:cubicBezTo>
                      <a:pt x="62417" y="322086"/>
                      <a:pt x="62417" y="322086"/>
                      <a:pt x="62417" y="322086"/>
                    </a:cubicBezTo>
                    <a:cubicBezTo>
                      <a:pt x="62417" y="326031"/>
                      <a:pt x="61089" y="328661"/>
                      <a:pt x="57105" y="332605"/>
                    </a:cubicBezTo>
                    <a:cubicBezTo>
                      <a:pt x="54449" y="335235"/>
                      <a:pt x="50464" y="336550"/>
                      <a:pt x="46480" y="336550"/>
                    </a:cubicBezTo>
                    <a:cubicBezTo>
                      <a:pt x="42496" y="336550"/>
                      <a:pt x="38512" y="335235"/>
                      <a:pt x="35856" y="332605"/>
                    </a:cubicBezTo>
                    <a:cubicBezTo>
                      <a:pt x="33200" y="329976"/>
                      <a:pt x="31872" y="326031"/>
                      <a:pt x="31872" y="322086"/>
                    </a:cubicBezTo>
                    <a:cubicBezTo>
                      <a:pt x="31872" y="116962"/>
                      <a:pt x="31872" y="116962"/>
                      <a:pt x="31872" y="116962"/>
                    </a:cubicBezTo>
                    <a:cubicBezTo>
                      <a:pt x="31872" y="115647"/>
                      <a:pt x="30544" y="114332"/>
                      <a:pt x="29216" y="114332"/>
                    </a:cubicBezTo>
                    <a:cubicBezTo>
                      <a:pt x="27888" y="114332"/>
                      <a:pt x="26560" y="113017"/>
                      <a:pt x="26560" y="113017"/>
                    </a:cubicBezTo>
                    <a:cubicBezTo>
                      <a:pt x="25232" y="113017"/>
                      <a:pt x="23904" y="114332"/>
                      <a:pt x="22576" y="114332"/>
                    </a:cubicBezTo>
                    <a:cubicBezTo>
                      <a:pt x="21248" y="114332"/>
                      <a:pt x="19920" y="115647"/>
                      <a:pt x="19920" y="116962"/>
                    </a:cubicBezTo>
                    <a:cubicBezTo>
                      <a:pt x="19920" y="206375"/>
                      <a:pt x="19920" y="206375"/>
                      <a:pt x="19920" y="206375"/>
                    </a:cubicBezTo>
                    <a:cubicBezTo>
                      <a:pt x="19920" y="209005"/>
                      <a:pt x="19920" y="211635"/>
                      <a:pt x="17264" y="214264"/>
                    </a:cubicBezTo>
                    <a:cubicBezTo>
                      <a:pt x="14608" y="215579"/>
                      <a:pt x="13280" y="216894"/>
                      <a:pt x="10624" y="216894"/>
                    </a:cubicBezTo>
                    <a:cubicBezTo>
                      <a:pt x="7968" y="216894"/>
                      <a:pt x="5312" y="215579"/>
                      <a:pt x="2656" y="214264"/>
                    </a:cubicBezTo>
                    <a:cubicBezTo>
                      <a:pt x="1328" y="211635"/>
                      <a:pt x="0" y="209005"/>
                      <a:pt x="0" y="206375"/>
                    </a:cubicBezTo>
                    <a:cubicBezTo>
                      <a:pt x="0" y="111702"/>
                      <a:pt x="0" y="111702"/>
                      <a:pt x="0" y="111702"/>
                    </a:cubicBezTo>
                    <a:cubicBezTo>
                      <a:pt x="0" y="106443"/>
                      <a:pt x="0" y="102498"/>
                      <a:pt x="1328" y="98553"/>
                    </a:cubicBezTo>
                    <a:cubicBezTo>
                      <a:pt x="2656" y="94609"/>
                      <a:pt x="5312" y="90664"/>
                      <a:pt x="7968" y="86719"/>
                    </a:cubicBezTo>
                    <a:cubicBezTo>
                      <a:pt x="9296" y="84089"/>
                      <a:pt x="13280" y="81460"/>
                      <a:pt x="17264" y="78830"/>
                    </a:cubicBezTo>
                    <a:cubicBezTo>
                      <a:pt x="19920" y="77515"/>
                      <a:pt x="25232" y="76200"/>
                      <a:pt x="30544" y="76200"/>
                    </a:cubicBezTo>
                    <a:close/>
                    <a:moveTo>
                      <a:pt x="69057" y="0"/>
                    </a:moveTo>
                    <a:cubicBezTo>
                      <a:pt x="78169" y="0"/>
                      <a:pt x="85980" y="2667"/>
                      <a:pt x="92489" y="9335"/>
                    </a:cubicBezTo>
                    <a:cubicBezTo>
                      <a:pt x="98998" y="16002"/>
                      <a:pt x="101601" y="24003"/>
                      <a:pt x="101601" y="33338"/>
                    </a:cubicBezTo>
                    <a:cubicBezTo>
                      <a:pt x="101601" y="38672"/>
                      <a:pt x="101601" y="42672"/>
                      <a:pt x="98998" y="46673"/>
                    </a:cubicBezTo>
                    <a:cubicBezTo>
                      <a:pt x="97696" y="50673"/>
                      <a:pt x="95092" y="54674"/>
                      <a:pt x="92489" y="57341"/>
                    </a:cubicBezTo>
                    <a:cubicBezTo>
                      <a:pt x="89885" y="60008"/>
                      <a:pt x="85980" y="62675"/>
                      <a:pt x="82075" y="64008"/>
                    </a:cubicBezTo>
                    <a:cubicBezTo>
                      <a:pt x="78169" y="66675"/>
                      <a:pt x="72962" y="66675"/>
                      <a:pt x="69057" y="66675"/>
                    </a:cubicBezTo>
                    <a:cubicBezTo>
                      <a:pt x="63850" y="66675"/>
                      <a:pt x="59945" y="66675"/>
                      <a:pt x="56040" y="64008"/>
                    </a:cubicBezTo>
                    <a:cubicBezTo>
                      <a:pt x="52134" y="62675"/>
                      <a:pt x="48229" y="60008"/>
                      <a:pt x="45625" y="57341"/>
                    </a:cubicBezTo>
                    <a:cubicBezTo>
                      <a:pt x="43022" y="54674"/>
                      <a:pt x="40418" y="50673"/>
                      <a:pt x="39117" y="46673"/>
                    </a:cubicBezTo>
                    <a:cubicBezTo>
                      <a:pt x="37815" y="42672"/>
                      <a:pt x="36513" y="38672"/>
                      <a:pt x="36513" y="33338"/>
                    </a:cubicBezTo>
                    <a:cubicBezTo>
                      <a:pt x="36513" y="29337"/>
                      <a:pt x="37815" y="25337"/>
                      <a:pt x="39117" y="20003"/>
                    </a:cubicBezTo>
                    <a:cubicBezTo>
                      <a:pt x="40418" y="16002"/>
                      <a:pt x="43022" y="13335"/>
                      <a:pt x="45625" y="9335"/>
                    </a:cubicBezTo>
                    <a:cubicBezTo>
                      <a:pt x="48229" y="6668"/>
                      <a:pt x="52134" y="4001"/>
                      <a:pt x="56040" y="2667"/>
                    </a:cubicBezTo>
                    <a:cubicBezTo>
                      <a:pt x="59945" y="1334"/>
                      <a:pt x="63850" y="0"/>
                      <a:pt x="69057" y="0"/>
                    </a:cubicBezTo>
                    <a:close/>
                  </a:path>
                </a:pathLst>
              </a:custGeom>
              <a:solidFill>
                <a:schemeClr val="lt1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2" name="îşḻîḓê"/>
              <p:cNvSpPr/>
              <p:nvPr/>
            </p:nvSpPr>
            <p:spPr>
              <a:xfrm>
                <a:off x="3730743" y="1008464"/>
                <a:ext cx="315867" cy="769697"/>
              </a:xfrm>
              <a:custGeom>
                <a:avLst/>
                <a:gdLst>
                  <a:gd name="connsiteX0" fmla="*/ 30544 w 138113"/>
                  <a:gd name="connsiteY0" fmla="*/ 76200 h 336550"/>
                  <a:gd name="connsiteX1" fmla="*/ 102257 w 138113"/>
                  <a:gd name="connsiteY1" fmla="*/ 76200 h 336550"/>
                  <a:gd name="connsiteX2" fmla="*/ 116865 w 138113"/>
                  <a:gd name="connsiteY2" fmla="*/ 78830 h 336550"/>
                  <a:gd name="connsiteX3" fmla="*/ 128817 w 138113"/>
                  <a:gd name="connsiteY3" fmla="*/ 86719 h 336550"/>
                  <a:gd name="connsiteX4" fmla="*/ 135457 w 138113"/>
                  <a:gd name="connsiteY4" fmla="*/ 98553 h 336550"/>
                  <a:gd name="connsiteX5" fmla="*/ 138113 w 138113"/>
                  <a:gd name="connsiteY5" fmla="*/ 111702 h 336550"/>
                  <a:gd name="connsiteX6" fmla="*/ 138113 w 138113"/>
                  <a:gd name="connsiteY6" fmla="*/ 206375 h 336550"/>
                  <a:gd name="connsiteX7" fmla="*/ 135457 w 138113"/>
                  <a:gd name="connsiteY7" fmla="*/ 214264 h 336550"/>
                  <a:gd name="connsiteX8" fmla="*/ 127489 w 138113"/>
                  <a:gd name="connsiteY8" fmla="*/ 216894 h 336550"/>
                  <a:gd name="connsiteX9" fmla="*/ 120849 w 138113"/>
                  <a:gd name="connsiteY9" fmla="*/ 214264 h 336550"/>
                  <a:gd name="connsiteX10" fmla="*/ 118193 w 138113"/>
                  <a:gd name="connsiteY10" fmla="*/ 206375 h 336550"/>
                  <a:gd name="connsiteX11" fmla="*/ 118193 w 138113"/>
                  <a:gd name="connsiteY11" fmla="*/ 116962 h 336550"/>
                  <a:gd name="connsiteX12" fmla="*/ 115537 w 138113"/>
                  <a:gd name="connsiteY12" fmla="*/ 114332 h 336550"/>
                  <a:gd name="connsiteX13" fmla="*/ 111553 w 138113"/>
                  <a:gd name="connsiteY13" fmla="*/ 113017 h 336550"/>
                  <a:gd name="connsiteX14" fmla="*/ 107569 w 138113"/>
                  <a:gd name="connsiteY14" fmla="*/ 114332 h 336550"/>
                  <a:gd name="connsiteX15" fmla="*/ 106241 w 138113"/>
                  <a:gd name="connsiteY15" fmla="*/ 116962 h 336550"/>
                  <a:gd name="connsiteX16" fmla="*/ 106241 w 138113"/>
                  <a:gd name="connsiteY16" fmla="*/ 322086 h 336550"/>
                  <a:gd name="connsiteX17" fmla="*/ 100929 w 138113"/>
                  <a:gd name="connsiteY17" fmla="*/ 332605 h 336550"/>
                  <a:gd name="connsiteX18" fmla="*/ 90305 w 138113"/>
                  <a:gd name="connsiteY18" fmla="*/ 336550 h 336550"/>
                  <a:gd name="connsiteX19" fmla="*/ 79681 w 138113"/>
                  <a:gd name="connsiteY19" fmla="*/ 332605 h 336550"/>
                  <a:gd name="connsiteX20" fmla="*/ 75697 w 138113"/>
                  <a:gd name="connsiteY20" fmla="*/ 322086 h 336550"/>
                  <a:gd name="connsiteX21" fmla="*/ 75697 w 138113"/>
                  <a:gd name="connsiteY21" fmla="*/ 195856 h 336550"/>
                  <a:gd name="connsiteX22" fmla="*/ 73041 w 138113"/>
                  <a:gd name="connsiteY22" fmla="*/ 191911 h 336550"/>
                  <a:gd name="connsiteX23" fmla="*/ 69057 w 138113"/>
                  <a:gd name="connsiteY23" fmla="*/ 190596 h 336550"/>
                  <a:gd name="connsiteX24" fmla="*/ 65073 w 138113"/>
                  <a:gd name="connsiteY24" fmla="*/ 191911 h 336550"/>
                  <a:gd name="connsiteX25" fmla="*/ 62417 w 138113"/>
                  <a:gd name="connsiteY25" fmla="*/ 195856 h 336550"/>
                  <a:gd name="connsiteX26" fmla="*/ 62417 w 138113"/>
                  <a:gd name="connsiteY26" fmla="*/ 241877 h 336550"/>
                  <a:gd name="connsiteX27" fmla="*/ 62417 w 138113"/>
                  <a:gd name="connsiteY27" fmla="*/ 322086 h 336550"/>
                  <a:gd name="connsiteX28" fmla="*/ 57105 w 138113"/>
                  <a:gd name="connsiteY28" fmla="*/ 332605 h 336550"/>
                  <a:gd name="connsiteX29" fmla="*/ 46480 w 138113"/>
                  <a:gd name="connsiteY29" fmla="*/ 336550 h 336550"/>
                  <a:gd name="connsiteX30" fmla="*/ 35856 w 138113"/>
                  <a:gd name="connsiteY30" fmla="*/ 332605 h 336550"/>
                  <a:gd name="connsiteX31" fmla="*/ 31872 w 138113"/>
                  <a:gd name="connsiteY31" fmla="*/ 322086 h 336550"/>
                  <a:gd name="connsiteX32" fmla="*/ 31872 w 138113"/>
                  <a:gd name="connsiteY32" fmla="*/ 116962 h 336550"/>
                  <a:gd name="connsiteX33" fmla="*/ 29216 w 138113"/>
                  <a:gd name="connsiteY33" fmla="*/ 114332 h 336550"/>
                  <a:gd name="connsiteX34" fmla="*/ 26560 w 138113"/>
                  <a:gd name="connsiteY34" fmla="*/ 113017 h 336550"/>
                  <a:gd name="connsiteX35" fmla="*/ 22576 w 138113"/>
                  <a:gd name="connsiteY35" fmla="*/ 114332 h 336550"/>
                  <a:gd name="connsiteX36" fmla="*/ 19920 w 138113"/>
                  <a:gd name="connsiteY36" fmla="*/ 116962 h 336550"/>
                  <a:gd name="connsiteX37" fmla="*/ 19920 w 138113"/>
                  <a:gd name="connsiteY37" fmla="*/ 206375 h 336550"/>
                  <a:gd name="connsiteX38" fmla="*/ 17264 w 138113"/>
                  <a:gd name="connsiteY38" fmla="*/ 214264 h 336550"/>
                  <a:gd name="connsiteX39" fmla="*/ 10624 w 138113"/>
                  <a:gd name="connsiteY39" fmla="*/ 216894 h 336550"/>
                  <a:gd name="connsiteX40" fmla="*/ 2656 w 138113"/>
                  <a:gd name="connsiteY40" fmla="*/ 214264 h 336550"/>
                  <a:gd name="connsiteX41" fmla="*/ 0 w 138113"/>
                  <a:gd name="connsiteY41" fmla="*/ 206375 h 336550"/>
                  <a:gd name="connsiteX42" fmla="*/ 0 w 138113"/>
                  <a:gd name="connsiteY42" fmla="*/ 111702 h 336550"/>
                  <a:gd name="connsiteX43" fmla="*/ 1328 w 138113"/>
                  <a:gd name="connsiteY43" fmla="*/ 98553 h 336550"/>
                  <a:gd name="connsiteX44" fmla="*/ 7968 w 138113"/>
                  <a:gd name="connsiteY44" fmla="*/ 86719 h 336550"/>
                  <a:gd name="connsiteX45" fmla="*/ 17264 w 138113"/>
                  <a:gd name="connsiteY45" fmla="*/ 78830 h 336550"/>
                  <a:gd name="connsiteX46" fmla="*/ 30544 w 138113"/>
                  <a:gd name="connsiteY46" fmla="*/ 76200 h 336550"/>
                  <a:gd name="connsiteX47" fmla="*/ 69057 w 138113"/>
                  <a:gd name="connsiteY47" fmla="*/ 0 h 336550"/>
                  <a:gd name="connsiteX48" fmla="*/ 92489 w 138113"/>
                  <a:gd name="connsiteY48" fmla="*/ 9335 h 336550"/>
                  <a:gd name="connsiteX49" fmla="*/ 101601 w 138113"/>
                  <a:gd name="connsiteY49" fmla="*/ 33338 h 336550"/>
                  <a:gd name="connsiteX50" fmla="*/ 98998 w 138113"/>
                  <a:gd name="connsiteY50" fmla="*/ 46673 h 336550"/>
                  <a:gd name="connsiteX51" fmla="*/ 92489 w 138113"/>
                  <a:gd name="connsiteY51" fmla="*/ 57341 h 336550"/>
                  <a:gd name="connsiteX52" fmla="*/ 82075 w 138113"/>
                  <a:gd name="connsiteY52" fmla="*/ 64008 h 336550"/>
                  <a:gd name="connsiteX53" fmla="*/ 69057 w 138113"/>
                  <a:gd name="connsiteY53" fmla="*/ 66675 h 336550"/>
                  <a:gd name="connsiteX54" fmla="*/ 56040 w 138113"/>
                  <a:gd name="connsiteY54" fmla="*/ 64008 h 336550"/>
                  <a:gd name="connsiteX55" fmla="*/ 45625 w 138113"/>
                  <a:gd name="connsiteY55" fmla="*/ 57341 h 336550"/>
                  <a:gd name="connsiteX56" fmla="*/ 39117 w 138113"/>
                  <a:gd name="connsiteY56" fmla="*/ 46673 h 336550"/>
                  <a:gd name="connsiteX57" fmla="*/ 36513 w 138113"/>
                  <a:gd name="connsiteY57" fmla="*/ 33338 h 336550"/>
                  <a:gd name="connsiteX58" fmla="*/ 39117 w 138113"/>
                  <a:gd name="connsiteY58" fmla="*/ 20003 h 336550"/>
                  <a:gd name="connsiteX59" fmla="*/ 45625 w 138113"/>
                  <a:gd name="connsiteY59" fmla="*/ 9335 h 336550"/>
                  <a:gd name="connsiteX60" fmla="*/ 56040 w 138113"/>
                  <a:gd name="connsiteY60" fmla="*/ 2667 h 336550"/>
                  <a:gd name="connsiteX61" fmla="*/ 69057 w 138113"/>
                  <a:gd name="connsiteY61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38113" h="336550">
                    <a:moveTo>
                      <a:pt x="30544" y="76200"/>
                    </a:moveTo>
                    <a:lnTo>
                      <a:pt x="102257" y="76200"/>
                    </a:lnTo>
                    <a:cubicBezTo>
                      <a:pt x="107569" y="76200"/>
                      <a:pt x="112881" y="77515"/>
                      <a:pt x="116865" y="78830"/>
                    </a:cubicBezTo>
                    <a:cubicBezTo>
                      <a:pt x="122177" y="81460"/>
                      <a:pt x="124833" y="84089"/>
                      <a:pt x="128817" y="86719"/>
                    </a:cubicBezTo>
                    <a:cubicBezTo>
                      <a:pt x="131473" y="90664"/>
                      <a:pt x="134129" y="94609"/>
                      <a:pt x="135457" y="98553"/>
                    </a:cubicBezTo>
                    <a:cubicBezTo>
                      <a:pt x="136785" y="102498"/>
                      <a:pt x="138113" y="106443"/>
                      <a:pt x="138113" y="111702"/>
                    </a:cubicBezTo>
                    <a:cubicBezTo>
                      <a:pt x="138113" y="206375"/>
                      <a:pt x="138113" y="206375"/>
                      <a:pt x="138113" y="206375"/>
                    </a:cubicBezTo>
                    <a:cubicBezTo>
                      <a:pt x="138113" y="209005"/>
                      <a:pt x="136785" y="211635"/>
                      <a:pt x="135457" y="214264"/>
                    </a:cubicBezTo>
                    <a:cubicBezTo>
                      <a:pt x="132801" y="215579"/>
                      <a:pt x="130145" y="216894"/>
                      <a:pt x="127489" y="216894"/>
                    </a:cubicBezTo>
                    <a:cubicBezTo>
                      <a:pt x="124833" y="216894"/>
                      <a:pt x="123505" y="215579"/>
                      <a:pt x="120849" y="214264"/>
                    </a:cubicBezTo>
                    <a:cubicBezTo>
                      <a:pt x="118193" y="211635"/>
                      <a:pt x="118193" y="209005"/>
                      <a:pt x="118193" y="206375"/>
                    </a:cubicBezTo>
                    <a:cubicBezTo>
                      <a:pt x="118193" y="116962"/>
                      <a:pt x="118193" y="116962"/>
                      <a:pt x="118193" y="116962"/>
                    </a:cubicBezTo>
                    <a:cubicBezTo>
                      <a:pt x="118193" y="115647"/>
                      <a:pt x="116865" y="114332"/>
                      <a:pt x="115537" y="114332"/>
                    </a:cubicBezTo>
                    <a:cubicBezTo>
                      <a:pt x="114209" y="114332"/>
                      <a:pt x="112881" y="113017"/>
                      <a:pt x="111553" y="113017"/>
                    </a:cubicBezTo>
                    <a:cubicBezTo>
                      <a:pt x="110225" y="113017"/>
                      <a:pt x="110225" y="114332"/>
                      <a:pt x="107569" y="114332"/>
                    </a:cubicBezTo>
                    <a:cubicBezTo>
                      <a:pt x="106241" y="114332"/>
                      <a:pt x="106241" y="115647"/>
                      <a:pt x="106241" y="116962"/>
                    </a:cubicBezTo>
                    <a:cubicBezTo>
                      <a:pt x="106241" y="322086"/>
                      <a:pt x="106241" y="322086"/>
                      <a:pt x="106241" y="322086"/>
                    </a:cubicBezTo>
                    <a:cubicBezTo>
                      <a:pt x="106241" y="326031"/>
                      <a:pt x="104913" y="329976"/>
                      <a:pt x="100929" y="332605"/>
                    </a:cubicBezTo>
                    <a:cubicBezTo>
                      <a:pt x="98273" y="335235"/>
                      <a:pt x="95617" y="336550"/>
                      <a:pt x="90305" y="336550"/>
                    </a:cubicBezTo>
                    <a:cubicBezTo>
                      <a:pt x="86321" y="336550"/>
                      <a:pt x="83665" y="335235"/>
                      <a:pt x="79681" y="332605"/>
                    </a:cubicBezTo>
                    <a:cubicBezTo>
                      <a:pt x="77025" y="328661"/>
                      <a:pt x="75697" y="326031"/>
                      <a:pt x="75697" y="322086"/>
                    </a:cubicBezTo>
                    <a:cubicBezTo>
                      <a:pt x="75697" y="195856"/>
                      <a:pt x="75697" y="195856"/>
                      <a:pt x="75697" y="195856"/>
                    </a:cubicBezTo>
                    <a:cubicBezTo>
                      <a:pt x="75697" y="194541"/>
                      <a:pt x="74369" y="193226"/>
                      <a:pt x="73041" y="191911"/>
                    </a:cubicBezTo>
                    <a:cubicBezTo>
                      <a:pt x="71713" y="191911"/>
                      <a:pt x="70385" y="190596"/>
                      <a:pt x="69057" y="190596"/>
                    </a:cubicBezTo>
                    <a:cubicBezTo>
                      <a:pt x="69057" y="190596"/>
                      <a:pt x="66401" y="191911"/>
                      <a:pt x="65073" y="191911"/>
                    </a:cubicBezTo>
                    <a:cubicBezTo>
                      <a:pt x="62417" y="193226"/>
                      <a:pt x="62417" y="194541"/>
                      <a:pt x="62417" y="195856"/>
                    </a:cubicBezTo>
                    <a:cubicBezTo>
                      <a:pt x="62417" y="241877"/>
                      <a:pt x="62417" y="241877"/>
                      <a:pt x="62417" y="241877"/>
                    </a:cubicBezTo>
                    <a:cubicBezTo>
                      <a:pt x="62417" y="322086"/>
                      <a:pt x="62417" y="322086"/>
                      <a:pt x="62417" y="322086"/>
                    </a:cubicBezTo>
                    <a:cubicBezTo>
                      <a:pt x="62417" y="326031"/>
                      <a:pt x="61089" y="328661"/>
                      <a:pt x="57105" y="332605"/>
                    </a:cubicBezTo>
                    <a:cubicBezTo>
                      <a:pt x="54449" y="335235"/>
                      <a:pt x="50464" y="336550"/>
                      <a:pt x="46480" y="336550"/>
                    </a:cubicBezTo>
                    <a:cubicBezTo>
                      <a:pt x="42496" y="336550"/>
                      <a:pt x="38512" y="335235"/>
                      <a:pt x="35856" y="332605"/>
                    </a:cubicBezTo>
                    <a:cubicBezTo>
                      <a:pt x="33200" y="329976"/>
                      <a:pt x="31872" y="326031"/>
                      <a:pt x="31872" y="322086"/>
                    </a:cubicBezTo>
                    <a:cubicBezTo>
                      <a:pt x="31872" y="116962"/>
                      <a:pt x="31872" y="116962"/>
                      <a:pt x="31872" y="116962"/>
                    </a:cubicBezTo>
                    <a:cubicBezTo>
                      <a:pt x="31872" y="115647"/>
                      <a:pt x="30544" y="114332"/>
                      <a:pt x="29216" y="114332"/>
                    </a:cubicBezTo>
                    <a:cubicBezTo>
                      <a:pt x="27888" y="114332"/>
                      <a:pt x="26560" y="113017"/>
                      <a:pt x="26560" y="113017"/>
                    </a:cubicBezTo>
                    <a:cubicBezTo>
                      <a:pt x="25232" y="113017"/>
                      <a:pt x="23904" y="114332"/>
                      <a:pt x="22576" y="114332"/>
                    </a:cubicBezTo>
                    <a:cubicBezTo>
                      <a:pt x="21248" y="114332"/>
                      <a:pt x="19920" y="115647"/>
                      <a:pt x="19920" y="116962"/>
                    </a:cubicBezTo>
                    <a:cubicBezTo>
                      <a:pt x="19920" y="206375"/>
                      <a:pt x="19920" y="206375"/>
                      <a:pt x="19920" y="206375"/>
                    </a:cubicBezTo>
                    <a:cubicBezTo>
                      <a:pt x="19920" y="209005"/>
                      <a:pt x="19920" y="211635"/>
                      <a:pt x="17264" y="214264"/>
                    </a:cubicBezTo>
                    <a:cubicBezTo>
                      <a:pt x="14608" y="215579"/>
                      <a:pt x="13280" y="216894"/>
                      <a:pt x="10624" y="216894"/>
                    </a:cubicBezTo>
                    <a:cubicBezTo>
                      <a:pt x="7968" y="216894"/>
                      <a:pt x="5312" y="215579"/>
                      <a:pt x="2656" y="214264"/>
                    </a:cubicBezTo>
                    <a:cubicBezTo>
                      <a:pt x="1328" y="211635"/>
                      <a:pt x="0" y="209005"/>
                      <a:pt x="0" y="206375"/>
                    </a:cubicBezTo>
                    <a:cubicBezTo>
                      <a:pt x="0" y="111702"/>
                      <a:pt x="0" y="111702"/>
                      <a:pt x="0" y="111702"/>
                    </a:cubicBezTo>
                    <a:cubicBezTo>
                      <a:pt x="0" y="106443"/>
                      <a:pt x="0" y="102498"/>
                      <a:pt x="1328" y="98553"/>
                    </a:cubicBezTo>
                    <a:cubicBezTo>
                      <a:pt x="2656" y="94609"/>
                      <a:pt x="5312" y="90664"/>
                      <a:pt x="7968" y="86719"/>
                    </a:cubicBezTo>
                    <a:cubicBezTo>
                      <a:pt x="9296" y="84089"/>
                      <a:pt x="13280" y="81460"/>
                      <a:pt x="17264" y="78830"/>
                    </a:cubicBezTo>
                    <a:cubicBezTo>
                      <a:pt x="19920" y="77515"/>
                      <a:pt x="25232" y="76200"/>
                      <a:pt x="30544" y="76200"/>
                    </a:cubicBezTo>
                    <a:close/>
                    <a:moveTo>
                      <a:pt x="69057" y="0"/>
                    </a:moveTo>
                    <a:cubicBezTo>
                      <a:pt x="78169" y="0"/>
                      <a:pt x="85980" y="2667"/>
                      <a:pt x="92489" y="9335"/>
                    </a:cubicBezTo>
                    <a:cubicBezTo>
                      <a:pt x="98998" y="16002"/>
                      <a:pt x="101601" y="24003"/>
                      <a:pt x="101601" y="33338"/>
                    </a:cubicBezTo>
                    <a:cubicBezTo>
                      <a:pt x="101601" y="38672"/>
                      <a:pt x="101601" y="42672"/>
                      <a:pt x="98998" y="46673"/>
                    </a:cubicBezTo>
                    <a:cubicBezTo>
                      <a:pt x="97696" y="50673"/>
                      <a:pt x="95092" y="54674"/>
                      <a:pt x="92489" y="57341"/>
                    </a:cubicBezTo>
                    <a:cubicBezTo>
                      <a:pt x="89885" y="60008"/>
                      <a:pt x="85980" y="62675"/>
                      <a:pt x="82075" y="64008"/>
                    </a:cubicBezTo>
                    <a:cubicBezTo>
                      <a:pt x="78169" y="66675"/>
                      <a:pt x="72962" y="66675"/>
                      <a:pt x="69057" y="66675"/>
                    </a:cubicBezTo>
                    <a:cubicBezTo>
                      <a:pt x="63850" y="66675"/>
                      <a:pt x="59945" y="66675"/>
                      <a:pt x="56040" y="64008"/>
                    </a:cubicBezTo>
                    <a:cubicBezTo>
                      <a:pt x="52134" y="62675"/>
                      <a:pt x="48229" y="60008"/>
                      <a:pt x="45625" y="57341"/>
                    </a:cubicBezTo>
                    <a:cubicBezTo>
                      <a:pt x="43022" y="54674"/>
                      <a:pt x="40418" y="50673"/>
                      <a:pt x="39117" y="46673"/>
                    </a:cubicBezTo>
                    <a:cubicBezTo>
                      <a:pt x="37815" y="42672"/>
                      <a:pt x="36513" y="38672"/>
                      <a:pt x="36513" y="33338"/>
                    </a:cubicBezTo>
                    <a:cubicBezTo>
                      <a:pt x="36513" y="29337"/>
                      <a:pt x="37815" y="25337"/>
                      <a:pt x="39117" y="20003"/>
                    </a:cubicBezTo>
                    <a:cubicBezTo>
                      <a:pt x="40418" y="16002"/>
                      <a:pt x="43022" y="13335"/>
                      <a:pt x="45625" y="9335"/>
                    </a:cubicBezTo>
                    <a:cubicBezTo>
                      <a:pt x="48229" y="6668"/>
                      <a:pt x="52134" y="4001"/>
                      <a:pt x="56040" y="2667"/>
                    </a:cubicBezTo>
                    <a:cubicBezTo>
                      <a:pt x="59945" y="1334"/>
                      <a:pt x="63850" y="0"/>
                      <a:pt x="69057" y="0"/>
                    </a:cubicBezTo>
                    <a:close/>
                  </a:path>
                </a:pathLst>
              </a:custGeom>
              <a:solidFill>
                <a:schemeClr val="lt1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3" name="ïṡlíḑê"/>
              <p:cNvSpPr/>
              <p:nvPr/>
            </p:nvSpPr>
            <p:spPr>
              <a:xfrm>
                <a:off x="4302243" y="1008464"/>
                <a:ext cx="315867" cy="769697"/>
              </a:xfrm>
              <a:custGeom>
                <a:avLst/>
                <a:gdLst>
                  <a:gd name="connsiteX0" fmla="*/ 30544 w 138113"/>
                  <a:gd name="connsiteY0" fmla="*/ 76200 h 336550"/>
                  <a:gd name="connsiteX1" fmla="*/ 102257 w 138113"/>
                  <a:gd name="connsiteY1" fmla="*/ 76200 h 336550"/>
                  <a:gd name="connsiteX2" fmla="*/ 116865 w 138113"/>
                  <a:gd name="connsiteY2" fmla="*/ 78830 h 336550"/>
                  <a:gd name="connsiteX3" fmla="*/ 128817 w 138113"/>
                  <a:gd name="connsiteY3" fmla="*/ 86719 h 336550"/>
                  <a:gd name="connsiteX4" fmla="*/ 135457 w 138113"/>
                  <a:gd name="connsiteY4" fmla="*/ 98553 h 336550"/>
                  <a:gd name="connsiteX5" fmla="*/ 138113 w 138113"/>
                  <a:gd name="connsiteY5" fmla="*/ 111702 h 336550"/>
                  <a:gd name="connsiteX6" fmla="*/ 138113 w 138113"/>
                  <a:gd name="connsiteY6" fmla="*/ 206375 h 336550"/>
                  <a:gd name="connsiteX7" fmla="*/ 135457 w 138113"/>
                  <a:gd name="connsiteY7" fmla="*/ 214264 h 336550"/>
                  <a:gd name="connsiteX8" fmla="*/ 127489 w 138113"/>
                  <a:gd name="connsiteY8" fmla="*/ 216894 h 336550"/>
                  <a:gd name="connsiteX9" fmla="*/ 120849 w 138113"/>
                  <a:gd name="connsiteY9" fmla="*/ 214264 h 336550"/>
                  <a:gd name="connsiteX10" fmla="*/ 118193 w 138113"/>
                  <a:gd name="connsiteY10" fmla="*/ 206375 h 336550"/>
                  <a:gd name="connsiteX11" fmla="*/ 118193 w 138113"/>
                  <a:gd name="connsiteY11" fmla="*/ 116962 h 336550"/>
                  <a:gd name="connsiteX12" fmla="*/ 115537 w 138113"/>
                  <a:gd name="connsiteY12" fmla="*/ 114332 h 336550"/>
                  <a:gd name="connsiteX13" fmla="*/ 111553 w 138113"/>
                  <a:gd name="connsiteY13" fmla="*/ 113017 h 336550"/>
                  <a:gd name="connsiteX14" fmla="*/ 107569 w 138113"/>
                  <a:gd name="connsiteY14" fmla="*/ 114332 h 336550"/>
                  <a:gd name="connsiteX15" fmla="*/ 106241 w 138113"/>
                  <a:gd name="connsiteY15" fmla="*/ 116962 h 336550"/>
                  <a:gd name="connsiteX16" fmla="*/ 106241 w 138113"/>
                  <a:gd name="connsiteY16" fmla="*/ 322086 h 336550"/>
                  <a:gd name="connsiteX17" fmla="*/ 100929 w 138113"/>
                  <a:gd name="connsiteY17" fmla="*/ 332605 h 336550"/>
                  <a:gd name="connsiteX18" fmla="*/ 90305 w 138113"/>
                  <a:gd name="connsiteY18" fmla="*/ 336550 h 336550"/>
                  <a:gd name="connsiteX19" fmla="*/ 79681 w 138113"/>
                  <a:gd name="connsiteY19" fmla="*/ 332605 h 336550"/>
                  <a:gd name="connsiteX20" fmla="*/ 75697 w 138113"/>
                  <a:gd name="connsiteY20" fmla="*/ 322086 h 336550"/>
                  <a:gd name="connsiteX21" fmla="*/ 75697 w 138113"/>
                  <a:gd name="connsiteY21" fmla="*/ 195856 h 336550"/>
                  <a:gd name="connsiteX22" fmla="*/ 73041 w 138113"/>
                  <a:gd name="connsiteY22" fmla="*/ 191911 h 336550"/>
                  <a:gd name="connsiteX23" fmla="*/ 69057 w 138113"/>
                  <a:gd name="connsiteY23" fmla="*/ 190596 h 336550"/>
                  <a:gd name="connsiteX24" fmla="*/ 65073 w 138113"/>
                  <a:gd name="connsiteY24" fmla="*/ 191911 h 336550"/>
                  <a:gd name="connsiteX25" fmla="*/ 62417 w 138113"/>
                  <a:gd name="connsiteY25" fmla="*/ 195856 h 336550"/>
                  <a:gd name="connsiteX26" fmla="*/ 62417 w 138113"/>
                  <a:gd name="connsiteY26" fmla="*/ 241877 h 336550"/>
                  <a:gd name="connsiteX27" fmla="*/ 62417 w 138113"/>
                  <a:gd name="connsiteY27" fmla="*/ 322086 h 336550"/>
                  <a:gd name="connsiteX28" fmla="*/ 57105 w 138113"/>
                  <a:gd name="connsiteY28" fmla="*/ 332605 h 336550"/>
                  <a:gd name="connsiteX29" fmla="*/ 46480 w 138113"/>
                  <a:gd name="connsiteY29" fmla="*/ 336550 h 336550"/>
                  <a:gd name="connsiteX30" fmla="*/ 35856 w 138113"/>
                  <a:gd name="connsiteY30" fmla="*/ 332605 h 336550"/>
                  <a:gd name="connsiteX31" fmla="*/ 31872 w 138113"/>
                  <a:gd name="connsiteY31" fmla="*/ 322086 h 336550"/>
                  <a:gd name="connsiteX32" fmla="*/ 31872 w 138113"/>
                  <a:gd name="connsiteY32" fmla="*/ 116962 h 336550"/>
                  <a:gd name="connsiteX33" fmla="*/ 29216 w 138113"/>
                  <a:gd name="connsiteY33" fmla="*/ 114332 h 336550"/>
                  <a:gd name="connsiteX34" fmla="*/ 26560 w 138113"/>
                  <a:gd name="connsiteY34" fmla="*/ 113017 h 336550"/>
                  <a:gd name="connsiteX35" fmla="*/ 22576 w 138113"/>
                  <a:gd name="connsiteY35" fmla="*/ 114332 h 336550"/>
                  <a:gd name="connsiteX36" fmla="*/ 19920 w 138113"/>
                  <a:gd name="connsiteY36" fmla="*/ 116962 h 336550"/>
                  <a:gd name="connsiteX37" fmla="*/ 19920 w 138113"/>
                  <a:gd name="connsiteY37" fmla="*/ 206375 h 336550"/>
                  <a:gd name="connsiteX38" fmla="*/ 17264 w 138113"/>
                  <a:gd name="connsiteY38" fmla="*/ 214264 h 336550"/>
                  <a:gd name="connsiteX39" fmla="*/ 10624 w 138113"/>
                  <a:gd name="connsiteY39" fmla="*/ 216894 h 336550"/>
                  <a:gd name="connsiteX40" fmla="*/ 2656 w 138113"/>
                  <a:gd name="connsiteY40" fmla="*/ 214264 h 336550"/>
                  <a:gd name="connsiteX41" fmla="*/ 0 w 138113"/>
                  <a:gd name="connsiteY41" fmla="*/ 206375 h 336550"/>
                  <a:gd name="connsiteX42" fmla="*/ 0 w 138113"/>
                  <a:gd name="connsiteY42" fmla="*/ 111702 h 336550"/>
                  <a:gd name="connsiteX43" fmla="*/ 1328 w 138113"/>
                  <a:gd name="connsiteY43" fmla="*/ 98553 h 336550"/>
                  <a:gd name="connsiteX44" fmla="*/ 7968 w 138113"/>
                  <a:gd name="connsiteY44" fmla="*/ 86719 h 336550"/>
                  <a:gd name="connsiteX45" fmla="*/ 17264 w 138113"/>
                  <a:gd name="connsiteY45" fmla="*/ 78830 h 336550"/>
                  <a:gd name="connsiteX46" fmla="*/ 30544 w 138113"/>
                  <a:gd name="connsiteY46" fmla="*/ 76200 h 336550"/>
                  <a:gd name="connsiteX47" fmla="*/ 69057 w 138113"/>
                  <a:gd name="connsiteY47" fmla="*/ 0 h 336550"/>
                  <a:gd name="connsiteX48" fmla="*/ 92489 w 138113"/>
                  <a:gd name="connsiteY48" fmla="*/ 9335 h 336550"/>
                  <a:gd name="connsiteX49" fmla="*/ 101601 w 138113"/>
                  <a:gd name="connsiteY49" fmla="*/ 33338 h 336550"/>
                  <a:gd name="connsiteX50" fmla="*/ 98998 w 138113"/>
                  <a:gd name="connsiteY50" fmla="*/ 46673 h 336550"/>
                  <a:gd name="connsiteX51" fmla="*/ 92489 w 138113"/>
                  <a:gd name="connsiteY51" fmla="*/ 57341 h 336550"/>
                  <a:gd name="connsiteX52" fmla="*/ 82075 w 138113"/>
                  <a:gd name="connsiteY52" fmla="*/ 64008 h 336550"/>
                  <a:gd name="connsiteX53" fmla="*/ 69057 w 138113"/>
                  <a:gd name="connsiteY53" fmla="*/ 66675 h 336550"/>
                  <a:gd name="connsiteX54" fmla="*/ 56040 w 138113"/>
                  <a:gd name="connsiteY54" fmla="*/ 64008 h 336550"/>
                  <a:gd name="connsiteX55" fmla="*/ 45625 w 138113"/>
                  <a:gd name="connsiteY55" fmla="*/ 57341 h 336550"/>
                  <a:gd name="connsiteX56" fmla="*/ 39117 w 138113"/>
                  <a:gd name="connsiteY56" fmla="*/ 46673 h 336550"/>
                  <a:gd name="connsiteX57" fmla="*/ 36513 w 138113"/>
                  <a:gd name="connsiteY57" fmla="*/ 33338 h 336550"/>
                  <a:gd name="connsiteX58" fmla="*/ 39117 w 138113"/>
                  <a:gd name="connsiteY58" fmla="*/ 20003 h 336550"/>
                  <a:gd name="connsiteX59" fmla="*/ 45625 w 138113"/>
                  <a:gd name="connsiteY59" fmla="*/ 9335 h 336550"/>
                  <a:gd name="connsiteX60" fmla="*/ 56040 w 138113"/>
                  <a:gd name="connsiteY60" fmla="*/ 2667 h 336550"/>
                  <a:gd name="connsiteX61" fmla="*/ 69057 w 138113"/>
                  <a:gd name="connsiteY61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38113" h="336550">
                    <a:moveTo>
                      <a:pt x="30544" y="76200"/>
                    </a:moveTo>
                    <a:lnTo>
                      <a:pt x="102257" y="76200"/>
                    </a:lnTo>
                    <a:cubicBezTo>
                      <a:pt x="107569" y="76200"/>
                      <a:pt x="112881" y="77515"/>
                      <a:pt x="116865" y="78830"/>
                    </a:cubicBezTo>
                    <a:cubicBezTo>
                      <a:pt x="122177" y="81460"/>
                      <a:pt x="124833" y="84089"/>
                      <a:pt x="128817" y="86719"/>
                    </a:cubicBezTo>
                    <a:cubicBezTo>
                      <a:pt x="131473" y="90664"/>
                      <a:pt x="134129" y="94609"/>
                      <a:pt x="135457" y="98553"/>
                    </a:cubicBezTo>
                    <a:cubicBezTo>
                      <a:pt x="136785" y="102498"/>
                      <a:pt x="138113" y="106443"/>
                      <a:pt x="138113" y="111702"/>
                    </a:cubicBezTo>
                    <a:cubicBezTo>
                      <a:pt x="138113" y="206375"/>
                      <a:pt x="138113" y="206375"/>
                      <a:pt x="138113" y="206375"/>
                    </a:cubicBezTo>
                    <a:cubicBezTo>
                      <a:pt x="138113" y="209005"/>
                      <a:pt x="136785" y="211635"/>
                      <a:pt x="135457" y="214264"/>
                    </a:cubicBezTo>
                    <a:cubicBezTo>
                      <a:pt x="132801" y="215579"/>
                      <a:pt x="130145" y="216894"/>
                      <a:pt x="127489" y="216894"/>
                    </a:cubicBezTo>
                    <a:cubicBezTo>
                      <a:pt x="124833" y="216894"/>
                      <a:pt x="123505" y="215579"/>
                      <a:pt x="120849" y="214264"/>
                    </a:cubicBezTo>
                    <a:cubicBezTo>
                      <a:pt x="118193" y="211635"/>
                      <a:pt x="118193" y="209005"/>
                      <a:pt x="118193" y="206375"/>
                    </a:cubicBezTo>
                    <a:cubicBezTo>
                      <a:pt x="118193" y="116962"/>
                      <a:pt x="118193" y="116962"/>
                      <a:pt x="118193" y="116962"/>
                    </a:cubicBezTo>
                    <a:cubicBezTo>
                      <a:pt x="118193" y="115647"/>
                      <a:pt x="116865" y="114332"/>
                      <a:pt x="115537" y="114332"/>
                    </a:cubicBezTo>
                    <a:cubicBezTo>
                      <a:pt x="114209" y="114332"/>
                      <a:pt x="112881" y="113017"/>
                      <a:pt x="111553" y="113017"/>
                    </a:cubicBezTo>
                    <a:cubicBezTo>
                      <a:pt x="110225" y="113017"/>
                      <a:pt x="110225" y="114332"/>
                      <a:pt x="107569" y="114332"/>
                    </a:cubicBezTo>
                    <a:cubicBezTo>
                      <a:pt x="106241" y="114332"/>
                      <a:pt x="106241" y="115647"/>
                      <a:pt x="106241" y="116962"/>
                    </a:cubicBezTo>
                    <a:cubicBezTo>
                      <a:pt x="106241" y="322086"/>
                      <a:pt x="106241" y="322086"/>
                      <a:pt x="106241" y="322086"/>
                    </a:cubicBezTo>
                    <a:cubicBezTo>
                      <a:pt x="106241" y="326031"/>
                      <a:pt x="104913" y="329976"/>
                      <a:pt x="100929" y="332605"/>
                    </a:cubicBezTo>
                    <a:cubicBezTo>
                      <a:pt x="98273" y="335235"/>
                      <a:pt x="95617" y="336550"/>
                      <a:pt x="90305" y="336550"/>
                    </a:cubicBezTo>
                    <a:cubicBezTo>
                      <a:pt x="86321" y="336550"/>
                      <a:pt x="83665" y="335235"/>
                      <a:pt x="79681" y="332605"/>
                    </a:cubicBezTo>
                    <a:cubicBezTo>
                      <a:pt x="77025" y="328661"/>
                      <a:pt x="75697" y="326031"/>
                      <a:pt x="75697" y="322086"/>
                    </a:cubicBezTo>
                    <a:cubicBezTo>
                      <a:pt x="75697" y="195856"/>
                      <a:pt x="75697" y="195856"/>
                      <a:pt x="75697" y="195856"/>
                    </a:cubicBezTo>
                    <a:cubicBezTo>
                      <a:pt x="75697" y="194541"/>
                      <a:pt x="74369" y="193226"/>
                      <a:pt x="73041" y="191911"/>
                    </a:cubicBezTo>
                    <a:cubicBezTo>
                      <a:pt x="71713" y="191911"/>
                      <a:pt x="70385" y="190596"/>
                      <a:pt x="69057" y="190596"/>
                    </a:cubicBezTo>
                    <a:cubicBezTo>
                      <a:pt x="69057" y="190596"/>
                      <a:pt x="66401" y="191911"/>
                      <a:pt x="65073" y="191911"/>
                    </a:cubicBezTo>
                    <a:cubicBezTo>
                      <a:pt x="62417" y="193226"/>
                      <a:pt x="62417" y="194541"/>
                      <a:pt x="62417" y="195856"/>
                    </a:cubicBezTo>
                    <a:cubicBezTo>
                      <a:pt x="62417" y="241877"/>
                      <a:pt x="62417" y="241877"/>
                      <a:pt x="62417" y="241877"/>
                    </a:cubicBezTo>
                    <a:cubicBezTo>
                      <a:pt x="62417" y="322086"/>
                      <a:pt x="62417" y="322086"/>
                      <a:pt x="62417" y="322086"/>
                    </a:cubicBezTo>
                    <a:cubicBezTo>
                      <a:pt x="62417" y="326031"/>
                      <a:pt x="61089" y="328661"/>
                      <a:pt x="57105" y="332605"/>
                    </a:cubicBezTo>
                    <a:cubicBezTo>
                      <a:pt x="54449" y="335235"/>
                      <a:pt x="50464" y="336550"/>
                      <a:pt x="46480" y="336550"/>
                    </a:cubicBezTo>
                    <a:cubicBezTo>
                      <a:pt x="42496" y="336550"/>
                      <a:pt x="38512" y="335235"/>
                      <a:pt x="35856" y="332605"/>
                    </a:cubicBezTo>
                    <a:cubicBezTo>
                      <a:pt x="33200" y="329976"/>
                      <a:pt x="31872" y="326031"/>
                      <a:pt x="31872" y="322086"/>
                    </a:cubicBezTo>
                    <a:cubicBezTo>
                      <a:pt x="31872" y="116962"/>
                      <a:pt x="31872" y="116962"/>
                      <a:pt x="31872" y="116962"/>
                    </a:cubicBezTo>
                    <a:cubicBezTo>
                      <a:pt x="31872" y="115647"/>
                      <a:pt x="30544" y="114332"/>
                      <a:pt x="29216" y="114332"/>
                    </a:cubicBezTo>
                    <a:cubicBezTo>
                      <a:pt x="27888" y="114332"/>
                      <a:pt x="26560" y="113017"/>
                      <a:pt x="26560" y="113017"/>
                    </a:cubicBezTo>
                    <a:cubicBezTo>
                      <a:pt x="25232" y="113017"/>
                      <a:pt x="23904" y="114332"/>
                      <a:pt x="22576" y="114332"/>
                    </a:cubicBezTo>
                    <a:cubicBezTo>
                      <a:pt x="21248" y="114332"/>
                      <a:pt x="19920" y="115647"/>
                      <a:pt x="19920" y="116962"/>
                    </a:cubicBezTo>
                    <a:cubicBezTo>
                      <a:pt x="19920" y="206375"/>
                      <a:pt x="19920" y="206375"/>
                      <a:pt x="19920" y="206375"/>
                    </a:cubicBezTo>
                    <a:cubicBezTo>
                      <a:pt x="19920" y="209005"/>
                      <a:pt x="19920" y="211635"/>
                      <a:pt x="17264" y="214264"/>
                    </a:cubicBezTo>
                    <a:cubicBezTo>
                      <a:pt x="14608" y="215579"/>
                      <a:pt x="13280" y="216894"/>
                      <a:pt x="10624" y="216894"/>
                    </a:cubicBezTo>
                    <a:cubicBezTo>
                      <a:pt x="7968" y="216894"/>
                      <a:pt x="5312" y="215579"/>
                      <a:pt x="2656" y="214264"/>
                    </a:cubicBezTo>
                    <a:cubicBezTo>
                      <a:pt x="1328" y="211635"/>
                      <a:pt x="0" y="209005"/>
                      <a:pt x="0" y="206375"/>
                    </a:cubicBezTo>
                    <a:cubicBezTo>
                      <a:pt x="0" y="111702"/>
                      <a:pt x="0" y="111702"/>
                      <a:pt x="0" y="111702"/>
                    </a:cubicBezTo>
                    <a:cubicBezTo>
                      <a:pt x="0" y="106443"/>
                      <a:pt x="0" y="102498"/>
                      <a:pt x="1328" y="98553"/>
                    </a:cubicBezTo>
                    <a:cubicBezTo>
                      <a:pt x="2656" y="94609"/>
                      <a:pt x="5312" y="90664"/>
                      <a:pt x="7968" y="86719"/>
                    </a:cubicBezTo>
                    <a:cubicBezTo>
                      <a:pt x="9296" y="84089"/>
                      <a:pt x="13280" y="81460"/>
                      <a:pt x="17264" y="78830"/>
                    </a:cubicBezTo>
                    <a:cubicBezTo>
                      <a:pt x="19920" y="77515"/>
                      <a:pt x="25232" y="76200"/>
                      <a:pt x="30544" y="76200"/>
                    </a:cubicBezTo>
                    <a:close/>
                    <a:moveTo>
                      <a:pt x="69057" y="0"/>
                    </a:moveTo>
                    <a:cubicBezTo>
                      <a:pt x="78169" y="0"/>
                      <a:pt x="85980" y="2667"/>
                      <a:pt x="92489" y="9335"/>
                    </a:cubicBezTo>
                    <a:cubicBezTo>
                      <a:pt x="98998" y="16002"/>
                      <a:pt x="101601" y="24003"/>
                      <a:pt x="101601" y="33338"/>
                    </a:cubicBezTo>
                    <a:cubicBezTo>
                      <a:pt x="101601" y="38672"/>
                      <a:pt x="101601" y="42672"/>
                      <a:pt x="98998" y="46673"/>
                    </a:cubicBezTo>
                    <a:cubicBezTo>
                      <a:pt x="97696" y="50673"/>
                      <a:pt x="95092" y="54674"/>
                      <a:pt x="92489" y="57341"/>
                    </a:cubicBezTo>
                    <a:cubicBezTo>
                      <a:pt x="89885" y="60008"/>
                      <a:pt x="85980" y="62675"/>
                      <a:pt x="82075" y="64008"/>
                    </a:cubicBezTo>
                    <a:cubicBezTo>
                      <a:pt x="78169" y="66675"/>
                      <a:pt x="72962" y="66675"/>
                      <a:pt x="69057" y="66675"/>
                    </a:cubicBezTo>
                    <a:cubicBezTo>
                      <a:pt x="63850" y="66675"/>
                      <a:pt x="59945" y="66675"/>
                      <a:pt x="56040" y="64008"/>
                    </a:cubicBezTo>
                    <a:cubicBezTo>
                      <a:pt x="52134" y="62675"/>
                      <a:pt x="48229" y="60008"/>
                      <a:pt x="45625" y="57341"/>
                    </a:cubicBezTo>
                    <a:cubicBezTo>
                      <a:pt x="43022" y="54674"/>
                      <a:pt x="40418" y="50673"/>
                      <a:pt x="39117" y="46673"/>
                    </a:cubicBezTo>
                    <a:cubicBezTo>
                      <a:pt x="37815" y="42672"/>
                      <a:pt x="36513" y="38672"/>
                      <a:pt x="36513" y="33338"/>
                    </a:cubicBezTo>
                    <a:cubicBezTo>
                      <a:pt x="36513" y="29337"/>
                      <a:pt x="37815" y="25337"/>
                      <a:pt x="39117" y="20003"/>
                    </a:cubicBezTo>
                    <a:cubicBezTo>
                      <a:pt x="40418" y="16002"/>
                      <a:pt x="43022" y="13335"/>
                      <a:pt x="45625" y="9335"/>
                    </a:cubicBezTo>
                    <a:cubicBezTo>
                      <a:pt x="48229" y="6668"/>
                      <a:pt x="52134" y="4001"/>
                      <a:pt x="56040" y="2667"/>
                    </a:cubicBezTo>
                    <a:cubicBezTo>
                      <a:pt x="59945" y="1334"/>
                      <a:pt x="63850" y="0"/>
                      <a:pt x="69057" y="0"/>
                    </a:cubicBezTo>
                    <a:close/>
                  </a:path>
                </a:pathLst>
              </a:custGeom>
              <a:solidFill>
                <a:schemeClr val="lt1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4" name="íṡľîḋê"/>
              <p:cNvSpPr/>
              <p:nvPr/>
            </p:nvSpPr>
            <p:spPr>
              <a:xfrm>
                <a:off x="4873743" y="1008464"/>
                <a:ext cx="315867" cy="769697"/>
              </a:xfrm>
              <a:custGeom>
                <a:avLst/>
                <a:gdLst>
                  <a:gd name="connsiteX0" fmla="*/ 30544 w 138113"/>
                  <a:gd name="connsiteY0" fmla="*/ 76200 h 336550"/>
                  <a:gd name="connsiteX1" fmla="*/ 102257 w 138113"/>
                  <a:gd name="connsiteY1" fmla="*/ 76200 h 336550"/>
                  <a:gd name="connsiteX2" fmla="*/ 116865 w 138113"/>
                  <a:gd name="connsiteY2" fmla="*/ 78830 h 336550"/>
                  <a:gd name="connsiteX3" fmla="*/ 128817 w 138113"/>
                  <a:gd name="connsiteY3" fmla="*/ 86719 h 336550"/>
                  <a:gd name="connsiteX4" fmla="*/ 135457 w 138113"/>
                  <a:gd name="connsiteY4" fmla="*/ 98553 h 336550"/>
                  <a:gd name="connsiteX5" fmla="*/ 138113 w 138113"/>
                  <a:gd name="connsiteY5" fmla="*/ 111702 h 336550"/>
                  <a:gd name="connsiteX6" fmla="*/ 138113 w 138113"/>
                  <a:gd name="connsiteY6" fmla="*/ 206375 h 336550"/>
                  <a:gd name="connsiteX7" fmla="*/ 135457 w 138113"/>
                  <a:gd name="connsiteY7" fmla="*/ 214264 h 336550"/>
                  <a:gd name="connsiteX8" fmla="*/ 127489 w 138113"/>
                  <a:gd name="connsiteY8" fmla="*/ 216894 h 336550"/>
                  <a:gd name="connsiteX9" fmla="*/ 120849 w 138113"/>
                  <a:gd name="connsiteY9" fmla="*/ 214264 h 336550"/>
                  <a:gd name="connsiteX10" fmla="*/ 118193 w 138113"/>
                  <a:gd name="connsiteY10" fmla="*/ 206375 h 336550"/>
                  <a:gd name="connsiteX11" fmla="*/ 118193 w 138113"/>
                  <a:gd name="connsiteY11" fmla="*/ 116962 h 336550"/>
                  <a:gd name="connsiteX12" fmla="*/ 115537 w 138113"/>
                  <a:gd name="connsiteY12" fmla="*/ 114332 h 336550"/>
                  <a:gd name="connsiteX13" fmla="*/ 111553 w 138113"/>
                  <a:gd name="connsiteY13" fmla="*/ 113017 h 336550"/>
                  <a:gd name="connsiteX14" fmla="*/ 107569 w 138113"/>
                  <a:gd name="connsiteY14" fmla="*/ 114332 h 336550"/>
                  <a:gd name="connsiteX15" fmla="*/ 106241 w 138113"/>
                  <a:gd name="connsiteY15" fmla="*/ 116962 h 336550"/>
                  <a:gd name="connsiteX16" fmla="*/ 106241 w 138113"/>
                  <a:gd name="connsiteY16" fmla="*/ 322086 h 336550"/>
                  <a:gd name="connsiteX17" fmla="*/ 100929 w 138113"/>
                  <a:gd name="connsiteY17" fmla="*/ 332605 h 336550"/>
                  <a:gd name="connsiteX18" fmla="*/ 90305 w 138113"/>
                  <a:gd name="connsiteY18" fmla="*/ 336550 h 336550"/>
                  <a:gd name="connsiteX19" fmla="*/ 79681 w 138113"/>
                  <a:gd name="connsiteY19" fmla="*/ 332605 h 336550"/>
                  <a:gd name="connsiteX20" fmla="*/ 75697 w 138113"/>
                  <a:gd name="connsiteY20" fmla="*/ 322086 h 336550"/>
                  <a:gd name="connsiteX21" fmla="*/ 75697 w 138113"/>
                  <a:gd name="connsiteY21" fmla="*/ 195856 h 336550"/>
                  <a:gd name="connsiteX22" fmla="*/ 73041 w 138113"/>
                  <a:gd name="connsiteY22" fmla="*/ 191911 h 336550"/>
                  <a:gd name="connsiteX23" fmla="*/ 69057 w 138113"/>
                  <a:gd name="connsiteY23" fmla="*/ 190596 h 336550"/>
                  <a:gd name="connsiteX24" fmla="*/ 65073 w 138113"/>
                  <a:gd name="connsiteY24" fmla="*/ 191911 h 336550"/>
                  <a:gd name="connsiteX25" fmla="*/ 62417 w 138113"/>
                  <a:gd name="connsiteY25" fmla="*/ 195856 h 336550"/>
                  <a:gd name="connsiteX26" fmla="*/ 62417 w 138113"/>
                  <a:gd name="connsiteY26" fmla="*/ 241877 h 336550"/>
                  <a:gd name="connsiteX27" fmla="*/ 62417 w 138113"/>
                  <a:gd name="connsiteY27" fmla="*/ 322086 h 336550"/>
                  <a:gd name="connsiteX28" fmla="*/ 57105 w 138113"/>
                  <a:gd name="connsiteY28" fmla="*/ 332605 h 336550"/>
                  <a:gd name="connsiteX29" fmla="*/ 46480 w 138113"/>
                  <a:gd name="connsiteY29" fmla="*/ 336550 h 336550"/>
                  <a:gd name="connsiteX30" fmla="*/ 35856 w 138113"/>
                  <a:gd name="connsiteY30" fmla="*/ 332605 h 336550"/>
                  <a:gd name="connsiteX31" fmla="*/ 31872 w 138113"/>
                  <a:gd name="connsiteY31" fmla="*/ 322086 h 336550"/>
                  <a:gd name="connsiteX32" fmla="*/ 31872 w 138113"/>
                  <a:gd name="connsiteY32" fmla="*/ 116962 h 336550"/>
                  <a:gd name="connsiteX33" fmla="*/ 29216 w 138113"/>
                  <a:gd name="connsiteY33" fmla="*/ 114332 h 336550"/>
                  <a:gd name="connsiteX34" fmla="*/ 26560 w 138113"/>
                  <a:gd name="connsiteY34" fmla="*/ 113017 h 336550"/>
                  <a:gd name="connsiteX35" fmla="*/ 22576 w 138113"/>
                  <a:gd name="connsiteY35" fmla="*/ 114332 h 336550"/>
                  <a:gd name="connsiteX36" fmla="*/ 19920 w 138113"/>
                  <a:gd name="connsiteY36" fmla="*/ 116962 h 336550"/>
                  <a:gd name="connsiteX37" fmla="*/ 19920 w 138113"/>
                  <a:gd name="connsiteY37" fmla="*/ 206375 h 336550"/>
                  <a:gd name="connsiteX38" fmla="*/ 17264 w 138113"/>
                  <a:gd name="connsiteY38" fmla="*/ 214264 h 336550"/>
                  <a:gd name="connsiteX39" fmla="*/ 10624 w 138113"/>
                  <a:gd name="connsiteY39" fmla="*/ 216894 h 336550"/>
                  <a:gd name="connsiteX40" fmla="*/ 2656 w 138113"/>
                  <a:gd name="connsiteY40" fmla="*/ 214264 h 336550"/>
                  <a:gd name="connsiteX41" fmla="*/ 0 w 138113"/>
                  <a:gd name="connsiteY41" fmla="*/ 206375 h 336550"/>
                  <a:gd name="connsiteX42" fmla="*/ 0 w 138113"/>
                  <a:gd name="connsiteY42" fmla="*/ 111702 h 336550"/>
                  <a:gd name="connsiteX43" fmla="*/ 1328 w 138113"/>
                  <a:gd name="connsiteY43" fmla="*/ 98553 h 336550"/>
                  <a:gd name="connsiteX44" fmla="*/ 7968 w 138113"/>
                  <a:gd name="connsiteY44" fmla="*/ 86719 h 336550"/>
                  <a:gd name="connsiteX45" fmla="*/ 17264 w 138113"/>
                  <a:gd name="connsiteY45" fmla="*/ 78830 h 336550"/>
                  <a:gd name="connsiteX46" fmla="*/ 30544 w 138113"/>
                  <a:gd name="connsiteY46" fmla="*/ 76200 h 336550"/>
                  <a:gd name="connsiteX47" fmla="*/ 69057 w 138113"/>
                  <a:gd name="connsiteY47" fmla="*/ 0 h 336550"/>
                  <a:gd name="connsiteX48" fmla="*/ 92489 w 138113"/>
                  <a:gd name="connsiteY48" fmla="*/ 9335 h 336550"/>
                  <a:gd name="connsiteX49" fmla="*/ 101601 w 138113"/>
                  <a:gd name="connsiteY49" fmla="*/ 33338 h 336550"/>
                  <a:gd name="connsiteX50" fmla="*/ 98998 w 138113"/>
                  <a:gd name="connsiteY50" fmla="*/ 46673 h 336550"/>
                  <a:gd name="connsiteX51" fmla="*/ 92489 w 138113"/>
                  <a:gd name="connsiteY51" fmla="*/ 57341 h 336550"/>
                  <a:gd name="connsiteX52" fmla="*/ 82075 w 138113"/>
                  <a:gd name="connsiteY52" fmla="*/ 64008 h 336550"/>
                  <a:gd name="connsiteX53" fmla="*/ 69057 w 138113"/>
                  <a:gd name="connsiteY53" fmla="*/ 66675 h 336550"/>
                  <a:gd name="connsiteX54" fmla="*/ 56040 w 138113"/>
                  <a:gd name="connsiteY54" fmla="*/ 64008 h 336550"/>
                  <a:gd name="connsiteX55" fmla="*/ 45625 w 138113"/>
                  <a:gd name="connsiteY55" fmla="*/ 57341 h 336550"/>
                  <a:gd name="connsiteX56" fmla="*/ 39117 w 138113"/>
                  <a:gd name="connsiteY56" fmla="*/ 46673 h 336550"/>
                  <a:gd name="connsiteX57" fmla="*/ 36513 w 138113"/>
                  <a:gd name="connsiteY57" fmla="*/ 33338 h 336550"/>
                  <a:gd name="connsiteX58" fmla="*/ 39117 w 138113"/>
                  <a:gd name="connsiteY58" fmla="*/ 20003 h 336550"/>
                  <a:gd name="connsiteX59" fmla="*/ 45625 w 138113"/>
                  <a:gd name="connsiteY59" fmla="*/ 9335 h 336550"/>
                  <a:gd name="connsiteX60" fmla="*/ 56040 w 138113"/>
                  <a:gd name="connsiteY60" fmla="*/ 2667 h 336550"/>
                  <a:gd name="connsiteX61" fmla="*/ 69057 w 138113"/>
                  <a:gd name="connsiteY61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38113" h="336550">
                    <a:moveTo>
                      <a:pt x="30544" y="76200"/>
                    </a:moveTo>
                    <a:lnTo>
                      <a:pt x="102257" y="76200"/>
                    </a:lnTo>
                    <a:cubicBezTo>
                      <a:pt x="107569" y="76200"/>
                      <a:pt x="112881" y="77515"/>
                      <a:pt x="116865" y="78830"/>
                    </a:cubicBezTo>
                    <a:cubicBezTo>
                      <a:pt x="122177" y="81460"/>
                      <a:pt x="124833" y="84089"/>
                      <a:pt x="128817" y="86719"/>
                    </a:cubicBezTo>
                    <a:cubicBezTo>
                      <a:pt x="131473" y="90664"/>
                      <a:pt x="134129" y="94609"/>
                      <a:pt x="135457" y="98553"/>
                    </a:cubicBezTo>
                    <a:cubicBezTo>
                      <a:pt x="136785" y="102498"/>
                      <a:pt x="138113" y="106443"/>
                      <a:pt x="138113" y="111702"/>
                    </a:cubicBezTo>
                    <a:cubicBezTo>
                      <a:pt x="138113" y="206375"/>
                      <a:pt x="138113" y="206375"/>
                      <a:pt x="138113" y="206375"/>
                    </a:cubicBezTo>
                    <a:cubicBezTo>
                      <a:pt x="138113" y="209005"/>
                      <a:pt x="136785" y="211635"/>
                      <a:pt x="135457" y="214264"/>
                    </a:cubicBezTo>
                    <a:cubicBezTo>
                      <a:pt x="132801" y="215579"/>
                      <a:pt x="130145" y="216894"/>
                      <a:pt x="127489" y="216894"/>
                    </a:cubicBezTo>
                    <a:cubicBezTo>
                      <a:pt x="124833" y="216894"/>
                      <a:pt x="123505" y="215579"/>
                      <a:pt x="120849" y="214264"/>
                    </a:cubicBezTo>
                    <a:cubicBezTo>
                      <a:pt x="118193" y="211635"/>
                      <a:pt x="118193" y="209005"/>
                      <a:pt x="118193" y="206375"/>
                    </a:cubicBezTo>
                    <a:cubicBezTo>
                      <a:pt x="118193" y="116962"/>
                      <a:pt x="118193" y="116962"/>
                      <a:pt x="118193" y="116962"/>
                    </a:cubicBezTo>
                    <a:cubicBezTo>
                      <a:pt x="118193" y="115647"/>
                      <a:pt x="116865" y="114332"/>
                      <a:pt x="115537" y="114332"/>
                    </a:cubicBezTo>
                    <a:cubicBezTo>
                      <a:pt x="114209" y="114332"/>
                      <a:pt x="112881" y="113017"/>
                      <a:pt x="111553" y="113017"/>
                    </a:cubicBezTo>
                    <a:cubicBezTo>
                      <a:pt x="110225" y="113017"/>
                      <a:pt x="110225" y="114332"/>
                      <a:pt x="107569" y="114332"/>
                    </a:cubicBezTo>
                    <a:cubicBezTo>
                      <a:pt x="106241" y="114332"/>
                      <a:pt x="106241" y="115647"/>
                      <a:pt x="106241" y="116962"/>
                    </a:cubicBezTo>
                    <a:cubicBezTo>
                      <a:pt x="106241" y="322086"/>
                      <a:pt x="106241" y="322086"/>
                      <a:pt x="106241" y="322086"/>
                    </a:cubicBezTo>
                    <a:cubicBezTo>
                      <a:pt x="106241" y="326031"/>
                      <a:pt x="104913" y="329976"/>
                      <a:pt x="100929" y="332605"/>
                    </a:cubicBezTo>
                    <a:cubicBezTo>
                      <a:pt x="98273" y="335235"/>
                      <a:pt x="95617" y="336550"/>
                      <a:pt x="90305" y="336550"/>
                    </a:cubicBezTo>
                    <a:cubicBezTo>
                      <a:pt x="86321" y="336550"/>
                      <a:pt x="83665" y="335235"/>
                      <a:pt x="79681" y="332605"/>
                    </a:cubicBezTo>
                    <a:cubicBezTo>
                      <a:pt x="77025" y="328661"/>
                      <a:pt x="75697" y="326031"/>
                      <a:pt x="75697" y="322086"/>
                    </a:cubicBezTo>
                    <a:cubicBezTo>
                      <a:pt x="75697" y="195856"/>
                      <a:pt x="75697" y="195856"/>
                      <a:pt x="75697" y="195856"/>
                    </a:cubicBezTo>
                    <a:cubicBezTo>
                      <a:pt x="75697" y="194541"/>
                      <a:pt x="74369" y="193226"/>
                      <a:pt x="73041" y="191911"/>
                    </a:cubicBezTo>
                    <a:cubicBezTo>
                      <a:pt x="71713" y="191911"/>
                      <a:pt x="70385" y="190596"/>
                      <a:pt x="69057" y="190596"/>
                    </a:cubicBezTo>
                    <a:cubicBezTo>
                      <a:pt x="69057" y="190596"/>
                      <a:pt x="66401" y="191911"/>
                      <a:pt x="65073" y="191911"/>
                    </a:cubicBezTo>
                    <a:cubicBezTo>
                      <a:pt x="62417" y="193226"/>
                      <a:pt x="62417" y="194541"/>
                      <a:pt x="62417" y="195856"/>
                    </a:cubicBezTo>
                    <a:cubicBezTo>
                      <a:pt x="62417" y="241877"/>
                      <a:pt x="62417" y="241877"/>
                      <a:pt x="62417" y="241877"/>
                    </a:cubicBezTo>
                    <a:cubicBezTo>
                      <a:pt x="62417" y="322086"/>
                      <a:pt x="62417" y="322086"/>
                      <a:pt x="62417" y="322086"/>
                    </a:cubicBezTo>
                    <a:cubicBezTo>
                      <a:pt x="62417" y="326031"/>
                      <a:pt x="61089" y="328661"/>
                      <a:pt x="57105" y="332605"/>
                    </a:cubicBezTo>
                    <a:cubicBezTo>
                      <a:pt x="54449" y="335235"/>
                      <a:pt x="50464" y="336550"/>
                      <a:pt x="46480" y="336550"/>
                    </a:cubicBezTo>
                    <a:cubicBezTo>
                      <a:pt x="42496" y="336550"/>
                      <a:pt x="38512" y="335235"/>
                      <a:pt x="35856" y="332605"/>
                    </a:cubicBezTo>
                    <a:cubicBezTo>
                      <a:pt x="33200" y="329976"/>
                      <a:pt x="31872" y="326031"/>
                      <a:pt x="31872" y="322086"/>
                    </a:cubicBezTo>
                    <a:cubicBezTo>
                      <a:pt x="31872" y="116962"/>
                      <a:pt x="31872" y="116962"/>
                      <a:pt x="31872" y="116962"/>
                    </a:cubicBezTo>
                    <a:cubicBezTo>
                      <a:pt x="31872" y="115647"/>
                      <a:pt x="30544" y="114332"/>
                      <a:pt x="29216" y="114332"/>
                    </a:cubicBezTo>
                    <a:cubicBezTo>
                      <a:pt x="27888" y="114332"/>
                      <a:pt x="26560" y="113017"/>
                      <a:pt x="26560" y="113017"/>
                    </a:cubicBezTo>
                    <a:cubicBezTo>
                      <a:pt x="25232" y="113017"/>
                      <a:pt x="23904" y="114332"/>
                      <a:pt x="22576" y="114332"/>
                    </a:cubicBezTo>
                    <a:cubicBezTo>
                      <a:pt x="21248" y="114332"/>
                      <a:pt x="19920" y="115647"/>
                      <a:pt x="19920" y="116962"/>
                    </a:cubicBezTo>
                    <a:cubicBezTo>
                      <a:pt x="19920" y="206375"/>
                      <a:pt x="19920" y="206375"/>
                      <a:pt x="19920" y="206375"/>
                    </a:cubicBezTo>
                    <a:cubicBezTo>
                      <a:pt x="19920" y="209005"/>
                      <a:pt x="19920" y="211635"/>
                      <a:pt x="17264" y="214264"/>
                    </a:cubicBezTo>
                    <a:cubicBezTo>
                      <a:pt x="14608" y="215579"/>
                      <a:pt x="13280" y="216894"/>
                      <a:pt x="10624" y="216894"/>
                    </a:cubicBezTo>
                    <a:cubicBezTo>
                      <a:pt x="7968" y="216894"/>
                      <a:pt x="5312" y="215579"/>
                      <a:pt x="2656" y="214264"/>
                    </a:cubicBezTo>
                    <a:cubicBezTo>
                      <a:pt x="1328" y="211635"/>
                      <a:pt x="0" y="209005"/>
                      <a:pt x="0" y="206375"/>
                    </a:cubicBezTo>
                    <a:cubicBezTo>
                      <a:pt x="0" y="111702"/>
                      <a:pt x="0" y="111702"/>
                      <a:pt x="0" y="111702"/>
                    </a:cubicBezTo>
                    <a:cubicBezTo>
                      <a:pt x="0" y="106443"/>
                      <a:pt x="0" y="102498"/>
                      <a:pt x="1328" y="98553"/>
                    </a:cubicBezTo>
                    <a:cubicBezTo>
                      <a:pt x="2656" y="94609"/>
                      <a:pt x="5312" y="90664"/>
                      <a:pt x="7968" y="86719"/>
                    </a:cubicBezTo>
                    <a:cubicBezTo>
                      <a:pt x="9296" y="84089"/>
                      <a:pt x="13280" y="81460"/>
                      <a:pt x="17264" y="78830"/>
                    </a:cubicBezTo>
                    <a:cubicBezTo>
                      <a:pt x="19920" y="77515"/>
                      <a:pt x="25232" y="76200"/>
                      <a:pt x="30544" y="76200"/>
                    </a:cubicBezTo>
                    <a:close/>
                    <a:moveTo>
                      <a:pt x="69057" y="0"/>
                    </a:moveTo>
                    <a:cubicBezTo>
                      <a:pt x="78169" y="0"/>
                      <a:pt x="85980" y="2667"/>
                      <a:pt x="92489" y="9335"/>
                    </a:cubicBezTo>
                    <a:cubicBezTo>
                      <a:pt x="98998" y="16002"/>
                      <a:pt x="101601" y="24003"/>
                      <a:pt x="101601" y="33338"/>
                    </a:cubicBezTo>
                    <a:cubicBezTo>
                      <a:pt x="101601" y="38672"/>
                      <a:pt x="101601" y="42672"/>
                      <a:pt x="98998" y="46673"/>
                    </a:cubicBezTo>
                    <a:cubicBezTo>
                      <a:pt x="97696" y="50673"/>
                      <a:pt x="95092" y="54674"/>
                      <a:pt x="92489" y="57341"/>
                    </a:cubicBezTo>
                    <a:cubicBezTo>
                      <a:pt x="89885" y="60008"/>
                      <a:pt x="85980" y="62675"/>
                      <a:pt x="82075" y="64008"/>
                    </a:cubicBezTo>
                    <a:cubicBezTo>
                      <a:pt x="78169" y="66675"/>
                      <a:pt x="72962" y="66675"/>
                      <a:pt x="69057" y="66675"/>
                    </a:cubicBezTo>
                    <a:cubicBezTo>
                      <a:pt x="63850" y="66675"/>
                      <a:pt x="59945" y="66675"/>
                      <a:pt x="56040" y="64008"/>
                    </a:cubicBezTo>
                    <a:cubicBezTo>
                      <a:pt x="52134" y="62675"/>
                      <a:pt x="48229" y="60008"/>
                      <a:pt x="45625" y="57341"/>
                    </a:cubicBezTo>
                    <a:cubicBezTo>
                      <a:pt x="43022" y="54674"/>
                      <a:pt x="40418" y="50673"/>
                      <a:pt x="39117" y="46673"/>
                    </a:cubicBezTo>
                    <a:cubicBezTo>
                      <a:pt x="37815" y="42672"/>
                      <a:pt x="36513" y="38672"/>
                      <a:pt x="36513" y="33338"/>
                    </a:cubicBezTo>
                    <a:cubicBezTo>
                      <a:pt x="36513" y="29337"/>
                      <a:pt x="37815" y="25337"/>
                      <a:pt x="39117" y="20003"/>
                    </a:cubicBezTo>
                    <a:cubicBezTo>
                      <a:pt x="40418" y="16002"/>
                      <a:pt x="43022" y="13335"/>
                      <a:pt x="45625" y="9335"/>
                    </a:cubicBezTo>
                    <a:cubicBezTo>
                      <a:pt x="48229" y="6668"/>
                      <a:pt x="52134" y="4001"/>
                      <a:pt x="56040" y="2667"/>
                    </a:cubicBezTo>
                    <a:cubicBezTo>
                      <a:pt x="59945" y="1334"/>
                      <a:pt x="63850" y="0"/>
                      <a:pt x="69057" y="0"/>
                    </a:cubicBezTo>
                    <a:close/>
                  </a:path>
                </a:pathLst>
              </a:custGeom>
              <a:solidFill>
                <a:schemeClr val="lt1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5" name="isḷiḋè"/>
              <p:cNvSpPr/>
              <p:nvPr/>
            </p:nvSpPr>
            <p:spPr>
              <a:xfrm>
                <a:off x="5445243" y="1008464"/>
                <a:ext cx="315867" cy="769697"/>
              </a:xfrm>
              <a:custGeom>
                <a:avLst/>
                <a:gdLst>
                  <a:gd name="connsiteX0" fmla="*/ 30544 w 138113"/>
                  <a:gd name="connsiteY0" fmla="*/ 76200 h 336550"/>
                  <a:gd name="connsiteX1" fmla="*/ 102257 w 138113"/>
                  <a:gd name="connsiteY1" fmla="*/ 76200 h 336550"/>
                  <a:gd name="connsiteX2" fmla="*/ 116865 w 138113"/>
                  <a:gd name="connsiteY2" fmla="*/ 78830 h 336550"/>
                  <a:gd name="connsiteX3" fmla="*/ 128817 w 138113"/>
                  <a:gd name="connsiteY3" fmla="*/ 86719 h 336550"/>
                  <a:gd name="connsiteX4" fmla="*/ 135457 w 138113"/>
                  <a:gd name="connsiteY4" fmla="*/ 98553 h 336550"/>
                  <a:gd name="connsiteX5" fmla="*/ 138113 w 138113"/>
                  <a:gd name="connsiteY5" fmla="*/ 111702 h 336550"/>
                  <a:gd name="connsiteX6" fmla="*/ 138113 w 138113"/>
                  <a:gd name="connsiteY6" fmla="*/ 206375 h 336550"/>
                  <a:gd name="connsiteX7" fmla="*/ 135457 w 138113"/>
                  <a:gd name="connsiteY7" fmla="*/ 214264 h 336550"/>
                  <a:gd name="connsiteX8" fmla="*/ 127489 w 138113"/>
                  <a:gd name="connsiteY8" fmla="*/ 216894 h 336550"/>
                  <a:gd name="connsiteX9" fmla="*/ 120849 w 138113"/>
                  <a:gd name="connsiteY9" fmla="*/ 214264 h 336550"/>
                  <a:gd name="connsiteX10" fmla="*/ 118193 w 138113"/>
                  <a:gd name="connsiteY10" fmla="*/ 206375 h 336550"/>
                  <a:gd name="connsiteX11" fmla="*/ 118193 w 138113"/>
                  <a:gd name="connsiteY11" fmla="*/ 116962 h 336550"/>
                  <a:gd name="connsiteX12" fmla="*/ 115537 w 138113"/>
                  <a:gd name="connsiteY12" fmla="*/ 114332 h 336550"/>
                  <a:gd name="connsiteX13" fmla="*/ 111553 w 138113"/>
                  <a:gd name="connsiteY13" fmla="*/ 113017 h 336550"/>
                  <a:gd name="connsiteX14" fmla="*/ 107569 w 138113"/>
                  <a:gd name="connsiteY14" fmla="*/ 114332 h 336550"/>
                  <a:gd name="connsiteX15" fmla="*/ 106241 w 138113"/>
                  <a:gd name="connsiteY15" fmla="*/ 116962 h 336550"/>
                  <a:gd name="connsiteX16" fmla="*/ 106241 w 138113"/>
                  <a:gd name="connsiteY16" fmla="*/ 322086 h 336550"/>
                  <a:gd name="connsiteX17" fmla="*/ 100929 w 138113"/>
                  <a:gd name="connsiteY17" fmla="*/ 332605 h 336550"/>
                  <a:gd name="connsiteX18" fmla="*/ 90305 w 138113"/>
                  <a:gd name="connsiteY18" fmla="*/ 336550 h 336550"/>
                  <a:gd name="connsiteX19" fmla="*/ 79681 w 138113"/>
                  <a:gd name="connsiteY19" fmla="*/ 332605 h 336550"/>
                  <a:gd name="connsiteX20" fmla="*/ 75697 w 138113"/>
                  <a:gd name="connsiteY20" fmla="*/ 322086 h 336550"/>
                  <a:gd name="connsiteX21" fmla="*/ 75697 w 138113"/>
                  <a:gd name="connsiteY21" fmla="*/ 195856 h 336550"/>
                  <a:gd name="connsiteX22" fmla="*/ 73041 w 138113"/>
                  <a:gd name="connsiteY22" fmla="*/ 191911 h 336550"/>
                  <a:gd name="connsiteX23" fmla="*/ 69057 w 138113"/>
                  <a:gd name="connsiteY23" fmla="*/ 190596 h 336550"/>
                  <a:gd name="connsiteX24" fmla="*/ 65073 w 138113"/>
                  <a:gd name="connsiteY24" fmla="*/ 191911 h 336550"/>
                  <a:gd name="connsiteX25" fmla="*/ 62417 w 138113"/>
                  <a:gd name="connsiteY25" fmla="*/ 195856 h 336550"/>
                  <a:gd name="connsiteX26" fmla="*/ 62417 w 138113"/>
                  <a:gd name="connsiteY26" fmla="*/ 241877 h 336550"/>
                  <a:gd name="connsiteX27" fmla="*/ 62417 w 138113"/>
                  <a:gd name="connsiteY27" fmla="*/ 322086 h 336550"/>
                  <a:gd name="connsiteX28" fmla="*/ 57105 w 138113"/>
                  <a:gd name="connsiteY28" fmla="*/ 332605 h 336550"/>
                  <a:gd name="connsiteX29" fmla="*/ 46480 w 138113"/>
                  <a:gd name="connsiteY29" fmla="*/ 336550 h 336550"/>
                  <a:gd name="connsiteX30" fmla="*/ 35856 w 138113"/>
                  <a:gd name="connsiteY30" fmla="*/ 332605 h 336550"/>
                  <a:gd name="connsiteX31" fmla="*/ 31872 w 138113"/>
                  <a:gd name="connsiteY31" fmla="*/ 322086 h 336550"/>
                  <a:gd name="connsiteX32" fmla="*/ 31872 w 138113"/>
                  <a:gd name="connsiteY32" fmla="*/ 116962 h 336550"/>
                  <a:gd name="connsiteX33" fmla="*/ 29216 w 138113"/>
                  <a:gd name="connsiteY33" fmla="*/ 114332 h 336550"/>
                  <a:gd name="connsiteX34" fmla="*/ 26560 w 138113"/>
                  <a:gd name="connsiteY34" fmla="*/ 113017 h 336550"/>
                  <a:gd name="connsiteX35" fmla="*/ 22576 w 138113"/>
                  <a:gd name="connsiteY35" fmla="*/ 114332 h 336550"/>
                  <a:gd name="connsiteX36" fmla="*/ 19920 w 138113"/>
                  <a:gd name="connsiteY36" fmla="*/ 116962 h 336550"/>
                  <a:gd name="connsiteX37" fmla="*/ 19920 w 138113"/>
                  <a:gd name="connsiteY37" fmla="*/ 206375 h 336550"/>
                  <a:gd name="connsiteX38" fmla="*/ 17264 w 138113"/>
                  <a:gd name="connsiteY38" fmla="*/ 214264 h 336550"/>
                  <a:gd name="connsiteX39" fmla="*/ 10624 w 138113"/>
                  <a:gd name="connsiteY39" fmla="*/ 216894 h 336550"/>
                  <a:gd name="connsiteX40" fmla="*/ 2656 w 138113"/>
                  <a:gd name="connsiteY40" fmla="*/ 214264 h 336550"/>
                  <a:gd name="connsiteX41" fmla="*/ 0 w 138113"/>
                  <a:gd name="connsiteY41" fmla="*/ 206375 h 336550"/>
                  <a:gd name="connsiteX42" fmla="*/ 0 w 138113"/>
                  <a:gd name="connsiteY42" fmla="*/ 111702 h 336550"/>
                  <a:gd name="connsiteX43" fmla="*/ 1328 w 138113"/>
                  <a:gd name="connsiteY43" fmla="*/ 98553 h 336550"/>
                  <a:gd name="connsiteX44" fmla="*/ 7968 w 138113"/>
                  <a:gd name="connsiteY44" fmla="*/ 86719 h 336550"/>
                  <a:gd name="connsiteX45" fmla="*/ 17264 w 138113"/>
                  <a:gd name="connsiteY45" fmla="*/ 78830 h 336550"/>
                  <a:gd name="connsiteX46" fmla="*/ 30544 w 138113"/>
                  <a:gd name="connsiteY46" fmla="*/ 76200 h 336550"/>
                  <a:gd name="connsiteX47" fmla="*/ 69057 w 138113"/>
                  <a:gd name="connsiteY47" fmla="*/ 0 h 336550"/>
                  <a:gd name="connsiteX48" fmla="*/ 92489 w 138113"/>
                  <a:gd name="connsiteY48" fmla="*/ 9335 h 336550"/>
                  <a:gd name="connsiteX49" fmla="*/ 101601 w 138113"/>
                  <a:gd name="connsiteY49" fmla="*/ 33338 h 336550"/>
                  <a:gd name="connsiteX50" fmla="*/ 98998 w 138113"/>
                  <a:gd name="connsiteY50" fmla="*/ 46673 h 336550"/>
                  <a:gd name="connsiteX51" fmla="*/ 92489 w 138113"/>
                  <a:gd name="connsiteY51" fmla="*/ 57341 h 336550"/>
                  <a:gd name="connsiteX52" fmla="*/ 82075 w 138113"/>
                  <a:gd name="connsiteY52" fmla="*/ 64008 h 336550"/>
                  <a:gd name="connsiteX53" fmla="*/ 69057 w 138113"/>
                  <a:gd name="connsiteY53" fmla="*/ 66675 h 336550"/>
                  <a:gd name="connsiteX54" fmla="*/ 56040 w 138113"/>
                  <a:gd name="connsiteY54" fmla="*/ 64008 h 336550"/>
                  <a:gd name="connsiteX55" fmla="*/ 45625 w 138113"/>
                  <a:gd name="connsiteY55" fmla="*/ 57341 h 336550"/>
                  <a:gd name="connsiteX56" fmla="*/ 39117 w 138113"/>
                  <a:gd name="connsiteY56" fmla="*/ 46673 h 336550"/>
                  <a:gd name="connsiteX57" fmla="*/ 36513 w 138113"/>
                  <a:gd name="connsiteY57" fmla="*/ 33338 h 336550"/>
                  <a:gd name="connsiteX58" fmla="*/ 39117 w 138113"/>
                  <a:gd name="connsiteY58" fmla="*/ 20003 h 336550"/>
                  <a:gd name="connsiteX59" fmla="*/ 45625 w 138113"/>
                  <a:gd name="connsiteY59" fmla="*/ 9335 h 336550"/>
                  <a:gd name="connsiteX60" fmla="*/ 56040 w 138113"/>
                  <a:gd name="connsiteY60" fmla="*/ 2667 h 336550"/>
                  <a:gd name="connsiteX61" fmla="*/ 69057 w 138113"/>
                  <a:gd name="connsiteY61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38113" h="336550">
                    <a:moveTo>
                      <a:pt x="30544" y="76200"/>
                    </a:moveTo>
                    <a:lnTo>
                      <a:pt x="102257" y="76200"/>
                    </a:lnTo>
                    <a:cubicBezTo>
                      <a:pt x="107569" y="76200"/>
                      <a:pt x="112881" y="77515"/>
                      <a:pt x="116865" y="78830"/>
                    </a:cubicBezTo>
                    <a:cubicBezTo>
                      <a:pt x="122177" y="81460"/>
                      <a:pt x="124833" y="84089"/>
                      <a:pt x="128817" y="86719"/>
                    </a:cubicBezTo>
                    <a:cubicBezTo>
                      <a:pt x="131473" y="90664"/>
                      <a:pt x="134129" y="94609"/>
                      <a:pt x="135457" y="98553"/>
                    </a:cubicBezTo>
                    <a:cubicBezTo>
                      <a:pt x="136785" y="102498"/>
                      <a:pt x="138113" y="106443"/>
                      <a:pt x="138113" y="111702"/>
                    </a:cubicBezTo>
                    <a:cubicBezTo>
                      <a:pt x="138113" y="206375"/>
                      <a:pt x="138113" y="206375"/>
                      <a:pt x="138113" y="206375"/>
                    </a:cubicBezTo>
                    <a:cubicBezTo>
                      <a:pt x="138113" y="209005"/>
                      <a:pt x="136785" y="211635"/>
                      <a:pt x="135457" y="214264"/>
                    </a:cubicBezTo>
                    <a:cubicBezTo>
                      <a:pt x="132801" y="215579"/>
                      <a:pt x="130145" y="216894"/>
                      <a:pt x="127489" y="216894"/>
                    </a:cubicBezTo>
                    <a:cubicBezTo>
                      <a:pt x="124833" y="216894"/>
                      <a:pt x="123505" y="215579"/>
                      <a:pt x="120849" y="214264"/>
                    </a:cubicBezTo>
                    <a:cubicBezTo>
                      <a:pt x="118193" y="211635"/>
                      <a:pt x="118193" y="209005"/>
                      <a:pt x="118193" y="206375"/>
                    </a:cubicBezTo>
                    <a:cubicBezTo>
                      <a:pt x="118193" y="116962"/>
                      <a:pt x="118193" y="116962"/>
                      <a:pt x="118193" y="116962"/>
                    </a:cubicBezTo>
                    <a:cubicBezTo>
                      <a:pt x="118193" y="115647"/>
                      <a:pt x="116865" y="114332"/>
                      <a:pt x="115537" y="114332"/>
                    </a:cubicBezTo>
                    <a:cubicBezTo>
                      <a:pt x="114209" y="114332"/>
                      <a:pt x="112881" y="113017"/>
                      <a:pt x="111553" y="113017"/>
                    </a:cubicBezTo>
                    <a:cubicBezTo>
                      <a:pt x="110225" y="113017"/>
                      <a:pt x="110225" y="114332"/>
                      <a:pt x="107569" y="114332"/>
                    </a:cubicBezTo>
                    <a:cubicBezTo>
                      <a:pt x="106241" y="114332"/>
                      <a:pt x="106241" y="115647"/>
                      <a:pt x="106241" y="116962"/>
                    </a:cubicBezTo>
                    <a:cubicBezTo>
                      <a:pt x="106241" y="322086"/>
                      <a:pt x="106241" y="322086"/>
                      <a:pt x="106241" y="322086"/>
                    </a:cubicBezTo>
                    <a:cubicBezTo>
                      <a:pt x="106241" y="326031"/>
                      <a:pt x="104913" y="329976"/>
                      <a:pt x="100929" y="332605"/>
                    </a:cubicBezTo>
                    <a:cubicBezTo>
                      <a:pt x="98273" y="335235"/>
                      <a:pt x="95617" y="336550"/>
                      <a:pt x="90305" y="336550"/>
                    </a:cubicBezTo>
                    <a:cubicBezTo>
                      <a:pt x="86321" y="336550"/>
                      <a:pt x="83665" y="335235"/>
                      <a:pt x="79681" y="332605"/>
                    </a:cubicBezTo>
                    <a:cubicBezTo>
                      <a:pt x="77025" y="328661"/>
                      <a:pt x="75697" y="326031"/>
                      <a:pt x="75697" y="322086"/>
                    </a:cubicBezTo>
                    <a:cubicBezTo>
                      <a:pt x="75697" y="195856"/>
                      <a:pt x="75697" y="195856"/>
                      <a:pt x="75697" y="195856"/>
                    </a:cubicBezTo>
                    <a:cubicBezTo>
                      <a:pt x="75697" y="194541"/>
                      <a:pt x="74369" y="193226"/>
                      <a:pt x="73041" y="191911"/>
                    </a:cubicBezTo>
                    <a:cubicBezTo>
                      <a:pt x="71713" y="191911"/>
                      <a:pt x="70385" y="190596"/>
                      <a:pt x="69057" y="190596"/>
                    </a:cubicBezTo>
                    <a:cubicBezTo>
                      <a:pt x="69057" y="190596"/>
                      <a:pt x="66401" y="191911"/>
                      <a:pt x="65073" y="191911"/>
                    </a:cubicBezTo>
                    <a:cubicBezTo>
                      <a:pt x="62417" y="193226"/>
                      <a:pt x="62417" y="194541"/>
                      <a:pt x="62417" y="195856"/>
                    </a:cubicBezTo>
                    <a:cubicBezTo>
                      <a:pt x="62417" y="241877"/>
                      <a:pt x="62417" y="241877"/>
                      <a:pt x="62417" y="241877"/>
                    </a:cubicBezTo>
                    <a:cubicBezTo>
                      <a:pt x="62417" y="322086"/>
                      <a:pt x="62417" y="322086"/>
                      <a:pt x="62417" y="322086"/>
                    </a:cubicBezTo>
                    <a:cubicBezTo>
                      <a:pt x="62417" y="326031"/>
                      <a:pt x="61089" y="328661"/>
                      <a:pt x="57105" y="332605"/>
                    </a:cubicBezTo>
                    <a:cubicBezTo>
                      <a:pt x="54449" y="335235"/>
                      <a:pt x="50464" y="336550"/>
                      <a:pt x="46480" y="336550"/>
                    </a:cubicBezTo>
                    <a:cubicBezTo>
                      <a:pt x="42496" y="336550"/>
                      <a:pt x="38512" y="335235"/>
                      <a:pt x="35856" y="332605"/>
                    </a:cubicBezTo>
                    <a:cubicBezTo>
                      <a:pt x="33200" y="329976"/>
                      <a:pt x="31872" y="326031"/>
                      <a:pt x="31872" y="322086"/>
                    </a:cubicBezTo>
                    <a:cubicBezTo>
                      <a:pt x="31872" y="116962"/>
                      <a:pt x="31872" y="116962"/>
                      <a:pt x="31872" y="116962"/>
                    </a:cubicBezTo>
                    <a:cubicBezTo>
                      <a:pt x="31872" y="115647"/>
                      <a:pt x="30544" y="114332"/>
                      <a:pt x="29216" y="114332"/>
                    </a:cubicBezTo>
                    <a:cubicBezTo>
                      <a:pt x="27888" y="114332"/>
                      <a:pt x="26560" y="113017"/>
                      <a:pt x="26560" y="113017"/>
                    </a:cubicBezTo>
                    <a:cubicBezTo>
                      <a:pt x="25232" y="113017"/>
                      <a:pt x="23904" y="114332"/>
                      <a:pt x="22576" y="114332"/>
                    </a:cubicBezTo>
                    <a:cubicBezTo>
                      <a:pt x="21248" y="114332"/>
                      <a:pt x="19920" y="115647"/>
                      <a:pt x="19920" y="116962"/>
                    </a:cubicBezTo>
                    <a:cubicBezTo>
                      <a:pt x="19920" y="206375"/>
                      <a:pt x="19920" y="206375"/>
                      <a:pt x="19920" y="206375"/>
                    </a:cubicBezTo>
                    <a:cubicBezTo>
                      <a:pt x="19920" y="209005"/>
                      <a:pt x="19920" y="211635"/>
                      <a:pt x="17264" y="214264"/>
                    </a:cubicBezTo>
                    <a:cubicBezTo>
                      <a:pt x="14608" y="215579"/>
                      <a:pt x="13280" y="216894"/>
                      <a:pt x="10624" y="216894"/>
                    </a:cubicBezTo>
                    <a:cubicBezTo>
                      <a:pt x="7968" y="216894"/>
                      <a:pt x="5312" y="215579"/>
                      <a:pt x="2656" y="214264"/>
                    </a:cubicBezTo>
                    <a:cubicBezTo>
                      <a:pt x="1328" y="211635"/>
                      <a:pt x="0" y="209005"/>
                      <a:pt x="0" y="206375"/>
                    </a:cubicBezTo>
                    <a:cubicBezTo>
                      <a:pt x="0" y="111702"/>
                      <a:pt x="0" y="111702"/>
                      <a:pt x="0" y="111702"/>
                    </a:cubicBezTo>
                    <a:cubicBezTo>
                      <a:pt x="0" y="106443"/>
                      <a:pt x="0" y="102498"/>
                      <a:pt x="1328" y="98553"/>
                    </a:cubicBezTo>
                    <a:cubicBezTo>
                      <a:pt x="2656" y="94609"/>
                      <a:pt x="5312" y="90664"/>
                      <a:pt x="7968" y="86719"/>
                    </a:cubicBezTo>
                    <a:cubicBezTo>
                      <a:pt x="9296" y="84089"/>
                      <a:pt x="13280" y="81460"/>
                      <a:pt x="17264" y="78830"/>
                    </a:cubicBezTo>
                    <a:cubicBezTo>
                      <a:pt x="19920" y="77515"/>
                      <a:pt x="25232" y="76200"/>
                      <a:pt x="30544" y="76200"/>
                    </a:cubicBezTo>
                    <a:close/>
                    <a:moveTo>
                      <a:pt x="69057" y="0"/>
                    </a:moveTo>
                    <a:cubicBezTo>
                      <a:pt x="78169" y="0"/>
                      <a:pt x="85980" y="2667"/>
                      <a:pt x="92489" y="9335"/>
                    </a:cubicBezTo>
                    <a:cubicBezTo>
                      <a:pt x="98998" y="16002"/>
                      <a:pt x="101601" y="24003"/>
                      <a:pt x="101601" y="33338"/>
                    </a:cubicBezTo>
                    <a:cubicBezTo>
                      <a:pt x="101601" y="38672"/>
                      <a:pt x="101601" y="42672"/>
                      <a:pt x="98998" y="46673"/>
                    </a:cubicBezTo>
                    <a:cubicBezTo>
                      <a:pt x="97696" y="50673"/>
                      <a:pt x="95092" y="54674"/>
                      <a:pt x="92489" y="57341"/>
                    </a:cubicBezTo>
                    <a:cubicBezTo>
                      <a:pt x="89885" y="60008"/>
                      <a:pt x="85980" y="62675"/>
                      <a:pt x="82075" y="64008"/>
                    </a:cubicBezTo>
                    <a:cubicBezTo>
                      <a:pt x="78169" y="66675"/>
                      <a:pt x="72962" y="66675"/>
                      <a:pt x="69057" y="66675"/>
                    </a:cubicBezTo>
                    <a:cubicBezTo>
                      <a:pt x="63850" y="66675"/>
                      <a:pt x="59945" y="66675"/>
                      <a:pt x="56040" y="64008"/>
                    </a:cubicBezTo>
                    <a:cubicBezTo>
                      <a:pt x="52134" y="62675"/>
                      <a:pt x="48229" y="60008"/>
                      <a:pt x="45625" y="57341"/>
                    </a:cubicBezTo>
                    <a:cubicBezTo>
                      <a:pt x="43022" y="54674"/>
                      <a:pt x="40418" y="50673"/>
                      <a:pt x="39117" y="46673"/>
                    </a:cubicBezTo>
                    <a:cubicBezTo>
                      <a:pt x="37815" y="42672"/>
                      <a:pt x="36513" y="38672"/>
                      <a:pt x="36513" y="33338"/>
                    </a:cubicBezTo>
                    <a:cubicBezTo>
                      <a:pt x="36513" y="29337"/>
                      <a:pt x="37815" y="25337"/>
                      <a:pt x="39117" y="20003"/>
                    </a:cubicBezTo>
                    <a:cubicBezTo>
                      <a:pt x="40418" y="16002"/>
                      <a:pt x="43022" y="13335"/>
                      <a:pt x="45625" y="9335"/>
                    </a:cubicBezTo>
                    <a:cubicBezTo>
                      <a:pt x="48229" y="6668"/>
                      <a:pt x="52134" y="4001"/>
                      <a:pt x="56040" y="2667"/>
                    </a:cubicBezTo>
                    <a:cubicBezTo>
                      <a:pt x="59945" y="1334"/>
                      <a:pt x="63850" y="0"/>
                      <a:pt x="69057" y="0"/>
                    </a:cubicBezTo>
                    <a:close/>
                  </a:path>
                </a:pathLst>
              </a:custGeom>
              <a:solidFill>
                <a:schemeClr val="lt1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6" name="i$ľiḑê"/>
              <p:cNvSpPr/>
              <p:nvPr/>
            </p:nvSpPr>
            <p:spPr>
              <a:xfrm>
                <a:off x="6016743" y="1008464"/>
                <a:ext cx="315867" cy="769697"/>
              </a:xfrm>
              <a:custGeom>
                <a:avLst/>
                <a:gdLst>
                  <a:gd name="connsiteX0" fmla="*/ 30544 w 138113"/>
                  <a:gd name="connsiteY0" fmla="*/ 76200 h 336550"/>
                  <a:gd name="connsiteX1" fmla="*/ 102257 w 138113"/>
                  <a:gd name="connsiteY1" fmla="*/ 76200 h 336550"/>
                  <a:gd name="connsiteX2" fmla="*/ 116865 w 138113"/>
                  <a:gd name="connsiteY2" fmla="*/ 78830 h 336550"/>
                  <a:gd name="connsiteX3" fmla="*/ 128817 w 138113"/>
                  <a:gd name="connsiteY3" fmla="*/ 86719 h 336550"/>
                  <a:gd name="connsiteX4" fmla="*/ 135457 w 138113"/>
                  <a:gd name="connsiteY4" fmla="*/ 98553 h 336550"/>
                  <a:gd name="connsiteX5" fmla="*/ 138113 w 138113"/>
                  <a:gd name="connsiteY5" fmla="*/ 111702 h 336550"/>
                  <a:gd name="connsiteX6" fmla="*/ 138113 w 138113"/>
                  <a:gd name="connsiteY6" fmla="*/ 206375 h 336550"/>
                  <a:gd name="connsiteX7" fmla="*/ 135457 w 138113"/>
                  <a:gd name="connsiteY7" fmla="*/ 214264 h 336550"/>
                  <a:gd name="connsiteX8" fmla="*/ 127489 w 138113"/>
                  <a:gd name="connsiteY8" fmla="*/ 216894 h 336550"/>
                  <a:gd name="connsiteX9" fmla="*/ 120849 w 138113"/>
                  <a:gd name="connsiteY9" fmla="*/ 214264 h 336550"/>
                  <a:gd name="connsiteX10" fmla="*/ 118193 w 138113"/>
                  <a:gd name="connsiteY10" fmla="*/ 206375 h 336550"/>
                  <a:gd name="connsiteX11" fmla="*/ 118193 w 138113"/>
                  <a:gd name="connsiteY11" fmla="*/ 116962 h 336550"/>
                  <a:gd name="connsiteX12" fmla="*/ 115537 w 138113"/>
                  <a:gd name="connsiteY12" fmla="*/ 114332 h 336550"/>
                  <a:gd name="connsiteX13" fmla="*/ 111553 w 138113"/>
                  <a:gd name="connsiteY13" fmla="*/ 113017 h 336550"/>
                  <a:gd name="connsiteX14" fmla="*/ 107569 w 138113"/>
                  <a:gd name="connsiteY14" fmla="*/ 114332 h 336550"/>
                  <a:gd name="connsiteX15" fmla="*/ 106241 w 138113"/>
                  <a:gd name="connsiteY15" fmla="*/ 116962 h 336550"/>
                  <a:gd name="connsiteX16" fmla="*/ 106241 w 138113"/>
                  <a:gd name="connsiteY16" fmla="*/ 322086 h 336550"/>
                  <a:gd name="connsiteX17" fmla="*/ 100929 w 138113"/>
                  <a:gd name="connsiteY17" fmla="*/ 332605 h 336550"/>
                  <a:gd name="connsiteX18" fmla="*/ 90305 w 138113"/>
                  <a:gd name="connsiteY18" fmla="*/ 336550 h 336550"/>
                  <a:gd name="connsiteX19" fmla="*/ 79681 w 138113"/>
                  <a:gd name="connsiteY19" fmla="*/ 332605 h 336550"/>
                  <a:gd name="connsiteX20" fmla="*/ 75697 w 138113"/>
                  <a:gd name="connsiteY20" fmla="*/ 322086 h 336550"/>
                  <a:gd name="connsiteX21" fmla="*/ 75697 w 138113"/>
                  <a:gd name="connsiteY21" fmla="*/ 195856 h 336550"/>
                  <a:gd name="connsiteX22" fmla="*/ 73041 w 138113"/>
                  <a:gd name="connsiteY22" fmla="*/ 191911 h 336550"/>
                  <a:gd name="connsiteX23" fmla="*/ 69057 w 138113"/>
                  <a:gd name="connsiteY23" fmla="*/ 190596 h 336550"/>
                  <a:gd name="connsiteX24" fmla="*/ 65073 w 138113"/>
                  <a:gd name="connsiteY24" fmla="*/ 191911 h 336550"/>
                  <a:gd name="connsiteX25" fmla="*/ 62417 w 138113"/>
                  <a:gd name="connsiteY25" fmla="*/ 195856 h 336550"/>
                  <a:gd name="connsiteX26" fmla="*/ 62417 w 138113"/>
                  <a:gd name="connsiteY26" fmla="*/ 241877 h 336550"/>
                  <a:gd name="connsiteX27" fmla="*/ 62417 w 138113"/>
                  <a:gd name="connsiteY27" fmla="*/ 322086 h 336550"/>
                  <a:gd name="connsiteX28" fmla="*/ 57105 w 138113"/>
                  <a:gd name="connsiteY28" fmla="*/ 332605 h 336550"/>
                  <a:gd name="connsiteX29" fmla="*/ 46480 w 138113"/>
                  <a:gd name="connsiteY29" fmla="*/ 336550 h 336550"/>
                  <a:gd name="connsiteX30" fmla="*/ 35856 w 138113"/>
                  <a:gd name="connsiteY30" fmla="*/ 332605 h 336550"/>
                  <a:gd name="connsiteX31" fmla="*/ 31872 w 138113"/>
                  <a:gd name="connsiteY31" fmla="*/ 322086 h 336550"/>
                  <a:gd name="connsiteX32" fmla="*/ 31872 w 138113"/>
                  <a:gd name="connsiteY32" fmla="*/ 116962 h 336550"/>
                  <a:gd name="connsiteX33" fmla="*/ 29216 w 138113"/>
                  <a:gd name="connsiteY33" fmla="*/ 114332 h 336550"/>
                  <a:gd name="connsiteX34" fmla="*/ 26560 w 138113"/>
                  <a:gd name="connsiteY34" fmla="*/ 113017 h 336550"/>
                  <a:gd name="connsiteX35" fmla="*/ 22576 w 138113"/>
                  <a:gd name="connsiteY35" fmla="*/ 114332 h 336550"/>
                  <a:gd name="connsiteX36" fmla="*/ 19920 w 138113"/>
                  <a:gd name="connsiteY36" fmla="*/ 116962 h 336550"/>
                  <a:gd name="connsiteX37" fmla="*/ 19920 w 138113"/>
                  <a:gd name="connsiteY37" fmla="*/ 206375 h 336550"/>
                  <a:gd name="connsiteX38" fmla="*/ 17264 w 138113"/>
                  <a:gd name="connsiteY38" fmla="*/ 214264 h 336550"/>
                  <a:gd name="connsiteX39" fmla="*/ 10624 w 138113"/>
                  <a:gd name="connsiteY39" fmla="*/ 216894 h 336550"/>
                  <a:gd name="connsiteX40" fmla="*/ 2656 w 138113"/>
                  <a:gd name="connsiteY40" fmla="*/ 214264 h 336550"/>
                  <a:gd name="connsiteX41" fmla="*/ 0 w 138113"/>
                  <a:gd name="connsiteY41" fmla="*/ 206375 h 336550"/>
                  <a:gd name="connsiteX42" fmla="*/ 0 w 138113"/>
                  <a:gd name="connsiteY42" fmla="*/ 111702 h 336550"/>
                  <a:gd name="connsiteX43" fmla="*/ 1328 w 138113"/>
                  <a:gd name="connsiteY43" fmla="*/ 98553 h 336550"/>
                  <a:gd name="connsiteX44" fmla="*/ 7968 w 138113"/>
                  <a:gd name="connsiteY44" fmla="*/ 86719 h 336550"/>
                  <a:gd name="connsiteX45" fmla="*/ 17264 w 138113"/>
                  <a:gd name="connsiteY45" fmla="*/ 78830 h 336550"/>
                  <a:gd name="connsiteX46" fmla="*/ 30544 w 138113"/>
                  <a:gd name="connsiteY46" fmla="*/ 76200 h 336550"/>
                  <a:gd name="connsiteX47" fmla="*/ 69057 w 138113"/>
                  <a:gd name="connsiteY47" fmla="*/ 0 h 336550"/>
                  <a:gd name="connsiteX48" fmla="*/ 92489 w 138113"/>
                  <a:gd name="connsiteY48" fmla="*/ 9335 h 336550"/>
                  <a:gd name="connsiteX49" fmla="*/ 101601 w 138113"/>
                  <a:gd name="connsiteY49" fmla="*/ 33338 h 336550"/>
                  <a:gd name="connsiteX50" fmla="*/ 98998 w 138113"/>
                  <a:gd name="connsiteY50" fmla="*/ 46673 h 336550"/>
                  <a:gd name="connsiteX51" fmla="*/ 92489 w 138113"/>
                  <a:gd name="connsiteY51" fmla="*/ 57341 h 336550"/>
                  <a:gd name="connsiteX52" fmla="*/ 82075 w 138113"/>
                  <a:gd name="connsiteY52" fmla="*/ 64008 h 336550"/>
                  <a:gd name="connsiteX53" fmla="*/ 69057 w 138113"/>
                  <a:gd name="connsiteY53" fmla="*/ 66675 h 336550"/>
                  <a:gd name="connsiteX54" fmla="*/ 56040 w 138113"/>
                  <a:gd name="connsiteY54" fmla="*/ 64008 h 336550"/>
                  <a:gd name="connsiteX55" fmla="*/ 45625 w 138113"/>
                  <a:gd name="connsiteY55" fmla="*/ 57341 h 336550"/>
                  <a:gd name="connsiteX56" fmla="*/ 39117 w 138113"/>
                  <a:gd name="connsiteY56" fmla="*/ 46673 h 336550"/>
                  <a:gd name="connsiteX57" fmla="*/ 36513 w 138113"/>
                  <a:gd name="connsiteY57" fmla="*/ 33338 h 336550"/>
                  <a:gd name="connsiteX58" fmla="*/ 39117 w 138113"/>
                  <a:gd name="connsiteY58" fmla="*/ 20003 h 336550"/>
                  <a:gd name="connsiteX59" fmla="*/ 45625 w 138113"/>
                  <a:gd name="connsiteY59" fmla="*/ 9335 h 336550"/>
                  <a:gd name="connsiteX60" fmla="*/ 56040 w 138113"/>
                  <a:gd name="connsiteY60" fmla="*/ 2667 h 336550"/>
                  <a:gd name="connsiteX61" fmla="*/ 69057 w 138113"/>
                  <a:gd name="connsiteY61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38113" h="336550">
                    <a:moveTo>
                      <a:pt x="30544" y="76200"/>
                    </a:moveTo>
                    <a:lnTo>
                      <a:pt x="102257" y="76200"/>
                    </a:lnTo>
                    <a:cubicBezTo>
                      <a:pt x="107569" y="76200"/>
                      <a:pt x="112881" y="77515"/>
                      <a:pt x="116865" y="78830"/>
                    </a:cubicBezTo>
                    <a:cubicBezTo>
                      <a:pt x="122177" y="81460"/>
                      <a:pt x="124833" y="84089"/>
                      <a:pt x="128817" y="86719"/>
                    </a:cubicBezTo>
                    <a:cubicBezTo>
                      <a:pt x="131473" y="90664"/>
                      <a:pt x="134129" y="94609"/>
                      <a:pt x="135457" y="98553"/>
                    </a:cubicBezTo>
                    <a:cubicBezTo>
                      <a:pt x="136785" y="102498"/>
                      <a:pt x="138113" y="106443"/>
                      <a:pt x="138113" y="111702"/>
                    </a:cubicBezTo>
                    <a:cubicBezTo>
                      <a:pt x="138113" y="206375"/>
                      <a:pt x="138113" y="206375"/>
                      <a:pt x="138113" y="206375"/>
                    </a:cubicBezTo>
                    <a:cubicBezTo>
                      <a:pt x="138113" y="209005"/>
                      <a:pt x="136785" y="211635"/>
                      <a:pt x="135457" y="214264"/>
                    </a:cubicBezTo>
                    <a:cubicBezTo>
                      <a:pt x="132801" y="215579"/>
                      <a:pt x="130145" y="216894"/>
                      <a:pt x="127489" y="216894"/>
                    </a:cubicBezTo>
                    <a:cubicBezTo>
                      <a:pt x="124833" y="216894"/>
                      <a:pt x="123505" y="215579"/>
                      <a:pt x="120849" y="214264"/>
                    </a:cubicBezTo>
                    <a:cubicBezTo>
                      <a:pt x="118193" y="211635"/>
                      <a:pt x="118193" y="209005"/>
                      <a:pt x="118193" y="206375"/>
                    </a:cubicBezTo>
                    <a:cubicBezTo>
                      <a:pt x="118193" y="116962"/>
                      <a:pt x="118193" y="116962"/>
                      <a:pt x="118193" y="116962"/>
                    </a:cubicBezTo>
                    <a:cubicBezTo>
                      <a:pt x="118193" y="115647"/>
                      <a:pt x="116865" y="114332"/>
                      <a:pt x="115537" y="114332"/>
                    </a:cubicBezTo>
                    <a:cubicBezTo>
                      <a:pt x="114209" y="114332"/>
                      <a:pt x="112881" y="113017"/>
                      <a:pt x="111553" y="113017"/>
                    </a:cubicBezTo>
                    <a:cubicBezTo>
                      <a:pt x="110225" y="113017"/>
                      <a:pt x="110225" y="114332"/>
                      <a:pt x="107569" y="114332"/>
                    </a:cubicBezTo>
                    <a:cubicBezTo>
                      <a:pt x="106241" y="114332"/>
                      <a:pt x="106241" y="115647"/>
                      <a:pt x="106241" y="116962"/>
                    </a:cubicBezTo>
                    <a:cubicBezTo>
                      <a:pt x="106241" y="322086"/>
                      <a:pt x="106241" y="322086"/>
                      <a:pt x="106241" y="322086"/>
                    </a:cubicBezTo>
                    <a:cubicBezTo>
                      <a:pt x="106241" y="326031"/>
                      <a:pt x="104913" y="329976"/>
                      <a:pt x="100929" y="332605"/>
                    </a:cubicBezTo>
                    <a:cubicBezTo>
                      <a:pt x="98273" y="335235"/>
                      <a:pt x="95617" y="336550"/>
                      <a:pt x="90305" y="336550"/>
                    </a:cubicBezTo>
                    <a:cubicBezTo>
                      <a:pt x="86321" y="336550"/>
                      <a:pt x="83665" y="335235"/>
                      <a:pt x="79681" y="332605"/>
                    </a:cubicBezTo>
                    <a:cubicBezTo>
                      <a:pt x="77025" y="328661"/>
                      <a:pt x="75697" y="326031"/>
                      <a:pt x="75697" y="322086"/>
                    </a:cubicBezTo>
                    <a:cubicBezTo>
                      <a:pt x="75697" y="195856"/>
                      <a:pt x="75697" y="195856"/>
                      <a:pt x="75697" y="195856"/>
                    </a:cubicBezTo>
                    <a:cubicBezTo>
                      <a:pt x="75697" y="194541"/>
                      <a:pt x="74369" y="193226"/>
                      <a:pt x="73041" y="191911"/>
                    </a:cubicBezTo>
                    <a:cubicBezTo>
                      <a:pt x="71713" y="191911"/>
                      <a:pt x="70385" y="190596"/>
                      <a:pt x="69057" y="190596"/>
                    </a:cubicBezTo>
                    <a:cubicBezTo>
                      <a:pt x="69057" y="190596"/>
                      <a:pt x="66401" y="191911"/>
                      <a:pt x="65073" y="191911"/>
                    </a:cubicBezTo>
                    <a:cubicBezTo>
                      <a:pt x="62417" y="193226"/>
                      <a:pt x="62417" y="194541"/>
                      <a:pt x="62417" y="195856"/>
                    </a:cubicBezTo>
                    <a:cubicBezTo>
                      <a:pt x="62417" y="241877"/>
                      <a:pt x="62417" y="241877"/>
                      <a:pt x="62417" y="241877"/>
                    </a:cubicBezTo>
                    <a:cubicBezTo>
                      <a:pt x="62417" y="322086"/>
                      <a:pt x="62417" y="322086"/>
                      <a:pt x="62417" y="322086"/>
                    </a:cubicBezTo>
                    <a:cubicBezTo>
                      <a:pt x="62417" y="326031"/>
                      <a:pt x="61089" y="328661"/>
                      <a:pt x="57105" y="332605"/>
                    </a:cubicBezTo>
                    <a:cubicBezTo>
                      <a:pt x="54449" y="335235"/>
                      <a:pt x="50464" y="336550"/>
                      <a:pt x="46480" y="336550"/>
                    </a:cubicBezTo>
                    <a:cubicBezTo>
                      <a:pt x="42496" y="336550"/>
                      <a:pt x="38512" y="335235"/>
                      <a:pt x="35856" y="332605"/>
                    </a:cubicBezTo>
                    <a:cubicBezTo>
                      <a:pt x="33200" y="329976"/>
                      <a:pt x="31872" y="326031"/>
                      <a:pt x="31872" y="322086"/>
                    </a:cubicBezTo>
                    <a:cubicBezTo>
                      <a:pt x="31872" y="116962"/>
                      <a:pt x="31872" y="116962"/>
                      <a:pt x="31872" y="116962"/>
                    </a:cubicBezTo>
                    <a:cubicBezTo>
                      <a:pt x="31872" y="115647"/>
                      <a:pt x="30544" y="114332"/>
                      <a:pt x="29216" y="114332"/>
                    </a:cubicBezTo>
                    <a:cubicBezTo>
                      <a:pt x="27888" y="114332"/>
                      <a:pt x="26560" y="113017"/>
                      <a:pt x="26560" y="113017"/>
                    </a:cubicBezTo>
                    <a:cubicBezTo>
                      <a:pt x="25232" y="113017"/>
                      <a:pt x="23904" y="114332"/>
                      <a:pt x="22576" y="114332"/>
                    </a:cubicBezTo>
                    <a:cubicBezTo>
                      <a:pt x="21248" y="114332"/>
                      <a:pt x="19920" y="115647"/>
                      <a:pt x="19920" y="116962"/>
                    </a:cubicBezTo>
                    <a:cubicBezTo>
                      <a:pt x="19920" y="206375"/>
                      <a:pt x="19920" y="206375"/>
                      <a:pt x="19920" y="206375"/>
                    </a:cubicBezTo>
                    <a:cubicBezTo>
                      <a:pt x="19920" y="209005"/>
                      <a:pt x="19920" y="211635"/>
                      <a:pt x="17264" y="214264"/>
                    </a:cubicBezTo>
                    <a:cubicBezTo>
                      <a:pt x="14608" y="215579"/>
                      <a:pt x="13280" y="216894"/>
                      <a:pt x="10624" y="216894"/>
                    </a:cubicBezTo>
                    <a:cubicBezTo>
                      <a:pt x="7968" y="216894"/>
                      <a:pt x="5312" y="215579"/>
                      <a:pt x="2656" y="214264"/>
                    </a:cubicBezTo>
                    <a:cubicBezTo>
                      <a:pt x="1328" y="211635"/>
                      <a:pt x="0" y="209005"/>
                      <a:pt x="0" y="206375"/>
                    </a:cubicBezTo>
                    <a:cubicBezTo>
                      <a:pt x="0" y="111702"/>
                      <a:pt x="0" y="111702"/>
                      <a:pt x="0" y="111702"/>
                    </a:cubicBezTo>
                    <a:cubicBezTo>
                      <a:pt x="0" y="106443"/>
                      <a:pt x="0" y="102498"/>
                      <a:pt x="1328" y="98553"/>
                    </a:cubicBezTo>
                    <a:cubicBezTo>
                      <a:pt x="2656" y="94609"/>
                      <a:pt x="5312" y="90664"/>
                      <a:pt x="7968" y="86719"/>
                    </a:cubicBezTo>
                    <a:cubicBezTo>
                      <a:pt x="9296" y="84089"/>
                      <a:pt x="13280" y="81460"/>
                      <a:pt x="17264" y="78830"/>
                    </a:cubicBezTo>
                    <a:cubicBezTo>
                      <a:pt x="19920" y="77515"/>
                      <a:pt x="25232" y="76200"/>
                      <a:pt x="30544" y="76200"/>
                    </a:cubicBezTo>
                    <a:close/>
                    <a:moveTo>
                      <a:pt x="69057" y="0"/>
                    </a:moveTo>
                    <a:cubicBezTo>
                      <a:pt x="78169" y="0"/>
                      <a:pt x="85980" y="2667"/>
                      <a:pt x="92489" y="9335"/>
                    </a:cubicBezTo>
                    <a:cubicBezTo>
                      <a:pt x="98998" y="16002"/>
                      <a:pt x="101601" y="24003"/>
                      <a:pt x="101601" y="33338"/>
                    </a:cubicBezTo>
                    <a:cubicBezTo>
                      <a:pt x="101601" y="38672"/>
                      <a:pt x="101601" y="42672"/>
                      <a:pt x="98998" y="46673"/>
                    </a:cubicBezTo>
                    <a:cubicBezTo>
                      <a:pt x="97696" y="50673"/>
                      <a:pt x="95092" y="54674"/>
                      <a:pt x="92489" y="57341"/>
                    </a:cubicBezTo>
                    <a:cubicBezTo>
                      <a:pt x="89885" y="60008"/>
                      <a:pt x="85980" y="62675"/>
                      <a:pt x="82075" y="64008"/>
                    </a:cubicBezTo>
                    <a:cubicBezTo>
                      <a:pt x="78169" y="66675"/>
                      <a:pt x="72962" y="66675"/>
                      <a:pt x="69057" y="66675"/>
                    </a:cubicBezTo>
                    <a:cubicBezTo>
                      <a:pt x="63850" y="66675"/>
                      <a:pt x="59945" y="66675"/>
                      <a:pt x="56040" y="64008"/>
                    </a:cubicBezTo>
                    <a:cubicBezTo>
                      <a:pt x="52134" y="62675"/>
                      <a:pt x="48229" y="60008"/>
                      <a:pt x="45625" y="57341"/>
                    </a:cubicBezTo>
                    <a:cubicBezTo>
                      <a:pt x="43022" y="54674"/>
                      <a:pt x="40418" y="50673"/>
                      <a:pt x="39117" y="46673"/>
                    </a:cubicBezTo>
                    <a:cubicBezTo>
                      <a:pt x="37815" y="42672"/>
                      <a:pt x="36513" y="38672"/>
                      <a:pt x="36513" y="33338"/>
                    </a:cubicBezTo>
                    <a:cubicBezTo>
                      <a:pt x="36513" y="29337"/>
                      <a:pt x="37815" y="25337"/>
                      <a:pt x="39117" y="20003"/>
                    </a:cubicBezTo>
                    <a:cubicBezTo>
                      <a:pt x="40418" y="16002"/>
                      <a:pt x="43022" y="13335"/>
                      <a:pt x="45625" y="9335"/>
                    </a:cubicBezTo>
                    <a:cubicBezTo>
                      <a:pt x="48229" y="6668"/>
                      <a:pt x="52134" y="4001"/>
                      <a:pt x="56040" y="2667"/>
                    </a:cubicBezTo>
                    <a:cubicBezTo>
                      <a:pt x="59945" y="1334"/>
                      <a:pt x="63850" y="0"/>
                      <a:pt x="69057" y="0"/>
                    </a:cubicBezTo>
                    <a:close/>
                  </a:path>
                </a:pathLst>
              </a:custGeom>
              <a:solidFill>
                <a:schemeClr val="lt1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7" name="ï$ľiḍê"/>
              <p:cNvSpPr/>
              <p:nvPr/>
            </p:nvSpPr>
            <p:spPr>
              <a:xfrm>
                <a:off x="6588243" y="1008464"/>
                <a:ext cx="315867" cy="769697"/>
              </a:xfrm>
              <a:custGeom>
                <a:avLst/>
                <a:gdLst>
                  <a:gd name="connsiteX0" fmla="*/ 30544 w 138113"/>
                  <a:gd name="connsiteY0" fmla="*/ 76200 h 336550"/>
                  <a:gd name="connsiteX1" fmla="*/ 102257 w 138113"/>
                  <a:gd name="connsiteY1" fmla="*/ 76200 h 336550"/>
                  <a:gd name="connsiteX2" fmla="*/ 116865 w 138113"/>
                  <a:gd name="connsiteY2" fmla="*/ 78830 h 336550"/>
                  <a:gd name="connsiteX3" fmla="*/ 128817 w 138113"/>
                  <a:gd name="connsiteY3" fmla="*/ 86719 h 336550"/>
                  <a:gd name="connsiteX4" fmla="*/ 135457 w 138113"/>
                  <a:gd name="connsiteY4" fmla="*/ 98553 h 336550"/>
                  <a:gd name="connsiteX5" fmla="*/ 138113 w 138113"/>
                  <a:gd name="connsiteY5" fmla="*/ 111702 h 336550"/>
                  <a:gd name="connsiteX6" fmla="*/ 138113 w 138113"/>
                  <a:gd name="connsiteY6" fmla="*/ 206375 h 336550"/>
                  <a:gd name="connsiteX7" fmla="*/ 135457 w 138113"/>
                  <a:gd name="connsiteY7" fmla="*/ 214264 h 336550"/>
                  <a:gd name="connsiteX8" fmla="*/ 127489 w 138113"/>
                  <a:gd name="connsiteY8" fmla="*/ 216894 h 336550"/>
                  <a:gd name="connsiteX9" fmla="*/ 120849 w 138113"/>
                  <a:gd name="connsiteY9" fmla="*/ 214264 h 336550"/>
                  <a:gd name="connsiteX10" fmla="*/ 118193 w 138113"/>
                  <a:gd name="connsiteY10" fmla="*/ 206375 h 336550"/>
                  <a:gd name="connsiteX11" fmla="*/ 118193 w 138113"/>
                  <a:gd name="connsiteY11" fmla="*/ 116962 h 336550"/>
                  <a:gd name="connsiteX12" fmla="*/ 115537 w 138113"/>
                  <a:gd name="connsiteY12" fmla="*/ 114332 h 336550"/>
                  <a:gd name="connsiteX13" fmla="*/ 111553 w 138113"/>
                  <a:gd name="connsiteY13" fmla="*/ 113017 h 336550"/>
                  <a:gd name="connsiteX14" fmla="*/ 107569 w 138113"/>
                  <a:gd name="connsiteY14" fmla="*/ 114332 h 336550"/>
                  <a:gd name="connsiteX15" fmla="*/ 106241 w 138113"/>
                  <a:gd name="connsiteY15" fmla="*/ 116962 h 336550"/>
                  <a:gd name="connsiteX16" fmla="*/ 106241 w 138113"/>
                  <a:gd name="connsiteY16" fmla="*/ 322086 h 336550"/>
                  <a:gd name="connsiteX17" fmla="*/ 100929 w 138113"/>
                  <a:gd name="connsiteY17" fmla="*/ 332605 h 336550"/>
                  <a:gd name="connsiteX18" fmla="*/ 90305 w 138113"/>
                  <a:gd name="connsiteY18" fmla="*/ 336550 h 336550"/>
                  <a:gd name="connsiteX19" fmla="*/ 79681 w 138113"/>
                  <a:gd name="connsiteY19" fmla="*/ 332605 h 336550"/>
                  <a:gd name="connsiteX20" fmla="*/ 75697 w 138113"/>
                  <a:gd name="connsiteY20" fmla="*/ 322086 h 336550"/>
                  <a:gd name="connsiteX21" fmla="*/ 75697 w 138113"/>
                  <a:gd name="connsiteY21" fmla="*/ 195856 h 336550"/>
                  <a:gd name="connsiteX22" fmla="*/ 73041 w 138113"/>
                  <a:gd name="connsiteY22" fmla="*/ 191911 h 336550"/>
                  <a:gd name="connsiteX23" fmla="*/ 69057 w 138113"/>
                  <a:gd name="connsiteY23" fmla="*/ 190596 h 336550"/>
                  <a:gd name="connsiteX24" fmla="*/ 65073 w 138113"/>
                  <a:gd name="connsiteY24" fmla="*/ 191911 h 336550"/>
                  <a:gd name="connsiteX25" fmla="*/ 62417 w 138113"/>
                  <a:gd name="connsiteY25" fmla="*/ 195856 h 336550"/>
                  <a:gd name="connsiteX26" fmla="*/ 62417 w 138113"/>
                  <a:gd name="connsiteY26" fmla="*/ 241877 h 336550"/>
                  <a:gd name="connsiteX27" fmla="*/ 62417 w 138113"/>
                  <a:gd name="connsiteY27" fmla="*/ 322086 h 336550"/>
                  <a:gd name="connsiteX28" fmla="*/ 57105 w 138113"/>
                  <a:gd name="connsiteY28" fmla="*/ 332605 h 336550"/>
                  <a:gd name="connsiteX29" fmla="*/ 46480 w 138113"/>
                  <a:gd name="connsiteY29" fmla="*/ 336550 h 336550"/>
                  <a:gd name="connsiteX30" fmla="*/ 35856 w 138113"/>
                  <a:gd name="connsiteY30" fmla="*/ 332605 h 336550"/>
                  <a:gd name="connsiteX31" fmla="*/ 31872 w 138113"/>
                  <a:gd name="connsiteY31" fmla="*/ 322086 h 336550"/>
                  <a:gd name="connsiteX32" fmla="*/ 31872 w 138113"/>
                  <a:gd name="connsiteY32" fmla="*/ 116962 h 336550"/>
                  <a:gd name="connsiteX33" fmla="*/ 29216 w 138113"/>
                  <a:gd name="connsiteY33" fmla="*/ 114332 h 336550"/>
                  <a:gd name="connsiteX34" fmla="*/ 26560 w 138113"/>
                  <a:gd name="connsiteY34" fmla="*/ 113017 h 336550"/>
                  <a:gd name="connsiteX35" fmla="*/ 22576 w 138113"/>
                  <a:gd name="connsiteY35" fmla="*/ 114332 h 336550"/>
                  <a:gd name="connsiteX36" fmla="*/ 19920 w 138113"/>
                  <a:gd name="connsiteY36" fmla="*/ 116962 h 336550"/>
                  <a:gd name="connsiteX37" fmla="*/ 19920 w 138113"/>
                  <a:gd name="connsiteY37" fmla="*/ 206375 h 336550"/>
                  <a:gd name="connsiteX38" fmla="*/ 17264 w 138113"/>
                  <a:gd name="connsiteY38" fmla="*/ 214264 h 336550"/>
                  <a:gd name="connsiteX39" fmla="*/ 10624 w 138113"/>
                  <a:gd name="connsiteY39" fmla="*/ 216894 h 336550"/>
                  <a:gd name="connsiteX40" fmla="*/ 2656 w 138113"/>
                  <a:gd name="connsiteY40" fmla="*/ 214264 h 336550"/>
                  <a:gd name="connsiteX41" fmla="*/ 0 w 138113"/>
                  <a:gd name="connsiteY41" fmla="*/ 206375 h 336550"/>
                  <a:gd name="connsiteX42" fmla="*/ 0 w 138113"/>
                  <a:gd name="connsiteY42" fmla="*/ 111702 h 336550"/>
                  <a:gd name="connsiteX43" fmla="*/ 1328 w 138113"/>
                  <a:gd name="connsiteY43" fmla="*/ 98553 h 336550"/>
                  <a:gd name="connsiteX44" fmla="*/ 7968 w 138113"/>
                  <a:gd name="connsiteY44" fmla="*/ 86719 h 336550"/>
                  <a:gd name="connsiteX45" fmla="*/ 17264 w 138113"/>
                  <a:gd name="connsiteY45" fmla="*/ 78830 h 336550"/>
                  <a:gd name="connsiteX46" fmla="*/ 30544 w 138113"/>
                  <a:gd name="connsiteY46" fmla="*/ 76200 h 336550"/>
                  <a:gd name="connsiteX47" fmla="*/ 69057 w 138113"/>
                  <a:gd name="connsiteY47" fmla="*/ 0 h 336550"/>
                  <a:gd name="connsiteX48" fmla="*/ 92489 w 138113"/>
                  <a:gd name="connsiteY48" fmla="*/ 9335 h 336550"/>
                  <a:gd name="connsiteX49" fmla="*/ 101601 w 138113"/>
                  <a:gd name="connsiteY49" fmla="*/ 33338 h 336550"/>
                  <a:gd name="connsiteX50" fmla="*/ 98998 w 138113"/>
                  <a:gd name="connsiteY50" fmla="*/ 46673 h 336550"/>
                  <a:gd name="connsiteX51" fmla="*/ 92489 w 138113"/>
                  <a:gd name="connsiteY51" fmla="*/ 57341 h 336550"/>
                  <a:gd name="connsiteX52" fmla="*/ 82075 w 138113"/>
                  <a:gd name="connsiteY52" fmla="*/ 64008 h 336550"/>
                  <a:gd name="connsiteX53" fmla="*/ 69057 w 138113"/>
                  <a:gd name="connsiteY53" fmla="*/ 66675 h 336550"/>
                  <a:gd name="connsiteX54" fmla="*/ 56040 w 138113"/>
                  <a:gd name="connsiteY54" fmla="*/ 64008 h 336550"/>
                  <a:gd name="connsiteX55" fmla="*/ 45625 w 138113"/>
                  <a:gd name="connsiteY55" fmla="*/ 57341 h 336550"/>
                  <a:gd name="connsiteX56" fmla="*/ 39117 w 138113"/>
                  <a:gd name="connsiteY56" fmla="*/ 46673 h 336550"/>
                  <a:gd name="connsiteX57" fmla="*/ 36513 w 138113"/>
                  <a:gd name="connsiteY57" fmla="*/ 33338 h 336550"/>
                  <a:gd name="connsiteX58" fmla="*/ 39117 w 138113"/>
                  <a:gd name="connsiteY58" fmla="*/ 20003 h 336550"/>
                  <a:gd name="connsiteX59" fmla="*/ 45625 w 138113"/>
                  <a:gd name="connsiteY59" fmla="*/ 9335 h 336550"/>
                  <a:gd name="connsiteX60" fmla="*/ 56040 w 138113"/>
                  <a:gd name="connsiteY60" fmla="*/ 2667 h 336550"/>
                  <a:gd name="connsiteX61" fmla="*/ 69057 w 138113"/>
                  <a:gd name="connsiteY61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38113" h="336550">
                    <a:moveTo>
                      <a:pt x="30544" y="76200"/>
                    </a:moveTo>
                    <a:lnTo>
                      <a:pt x="102257" y="76200"/>
                    </a:lnTo>
                    <a:cubicBezTo>
                      <a:pt x="107569" y="76200"/>
                      <a:pt x="112881" y="77515"/>
                      <a:pt x="116865" y="78830"/>
                    </a:cubicBezTo>
                    <a:cubicBezTo>
                      <a:pt x="122177" y="81460"/>
                      <a:pt x="124833" y="84089"/>
                      <a:pt x="128817" y="86719"/>
                    </a:cubicBezTo>
                    <a:cubicBezTo>
                      <a:pt x="131473" y="90664"/>
                      <a:pt x="134129" y="94609"/>
                      <a:pt x="135457" y="98553"/>
                    </a:cubicBezTo>
                    <a:cubicBezTo>
                      <a:pt x="136785" y="102498"/>
                      <a:pt x="138113" y="106443"/>
                      <a:pt x="138113" y="111702"/>
                    </a:cubicBezTo>
                    <a:cubicBezTo>
                      <a:pt x="138113" y="206375"/>
                      <a:pt x="138113" y="206375"/>
                      <a:pt x="138113" y="206375"/>
                    </a:cubicBezTo>
                    <a:cubicBezTo>
                      <a:pt x="138113" y="209005"/>
                      <a:pt x="136785" y="211635"/>
                      <a:pt x="135457" y="214264"/>
                    </a:cubicBezTo>
                    <a:cubicBezTo>
                      <a:pt x="132801" y="215579"/>
                      <a:pt x="130145" y="216894"/>
                      <a:pt x="127489" y="216894"/>
                    </a:cubicBezTo>
                    <a:cubicBezTo>
                      <a:pt x="124833" y="216894"/>
                      <a:pt x="123505" y="215579"/>
                      <a:pt x="120849" y="214264"/>
                    </a:cubicBezTo>
                    <a:cubicBezTo>
                      <a:pt x="118193" y="211635"/>
                      <a:pt x="118193" y="209005"/>
                      <a:pt x="118193" y="206375"/>
                    </a:cubicBezTo>
                    <a:cubicBezTo>
                      <a:pt x="118193" y="116962"/>
                      <a:pt x="118193" y="116962"/>
                      <a:pt x="118193" y="116962"/>
                    </a:cubicBezTo>
                    <a:cubicBezTo>
                      <a:pt x="118193" y="115647"/>
                      <a:pt x="116865" y="114332"/>
                      <a:pt x="115537" y="114332"/>
                    </a:cubicBezTo>
                    <a:cubicBezTo>
                      <a:pt x="114209" y="114332"/>
                      <a:pt x="112881" y="113017"/>
                      <a:pt x="111553" y="113017"/>
                    </a:cubicBezTo>
                    <a:cubicBezTo>
                      <a:pt x="110225" y="113017"/>
                      <a:pt x="110225" y="114332"/>
                      <a:pt x="107569" y="114332"/>
                    </a:cubicBezTo>
                    <a:cubicBezTo>
                      <a:pt x="106241" y="114332"/>
                      <a:pt x="106241" y="115647"/>
                      <a:pt x="106241" y="116962"/>
                    </a:cubicBezTo>
                    <a:cubicBezTo>
                      <a:pt x="106241" y="322086"/>
                      <a:pt x="106241" y="322086"/>
                      <a:pt x="106241" y="322086"/>
                    </a:cubicBezTo>
                    <a:cubicBezTo>
                      <a:pt x="106241" y="326031"/>
                      <a:pt x="104913" y="329976"/>
                      <a:pt x="100929" y="332605"/>
                    </a:cubicBezTo>
                    <a:cubicBezTo>
                      <a:pt x="98273" y="335235"/>
                      <a:pt x="95617" y="336550"/>
                      <a:pt x="90305" y="336550"/>
                    </a:cubicBezTo>
                    <a:cubicBezTo>
                      <a:pt x="86321" y="336550"/>
                      <a:pt x="83665" y="335235"/>
                      <a:pt x="79681" y="332605"/>
                    </a:cubicBezTo>
                    <a:cubicBezTo>
                      <a:pt x="77025" y="328661"/>
                      <a:pt x="75697" y="326031"/>
                      <a:pt x="75697" y="322086"/>
                    </a:cubicBezTo>
                    <a:cubicBezTo>
                      <a:pt x="75697" y="195856"/>
                      <a:pt x="75697" y="195856"/>
                      <a:pt x="75697" y="195856"/>
                    </a:cubicBezTo>
                    <a:cubicBezTo>
                      <a:pt x="75697" y="194541"/>
                      <a:pt x="74369" y="193226"/>
                      <a:pt x="73041" y="191911"/>
                    </a:cubicBezTo>
                    <a:cubicBezTo>
                      <a:pt x="71713" y="191911"/>
                      <a:pt x="70385" y="190596"/>
                      <a:pt x="69057" y="190596"/>
                    </a:cubicBezTo>
                    <a:cubicBezTo>
                      <a:pt x="69057" y="190596"/>
                      <a:pt x="66401" y="191911"/>
                      <a:pt x="65073" y="191911"/>
                    </a:cubicBezTo>
                    <a:cubicBezTo>
                      <a:pt x="62417" y="193226"/>
                      <a:pt x="62417" y="194541"/>
                      <a:pt x="62417" y="195856"/>
                    </a:cubicBezTo>
                    <a:cubicBezTo>
                      <a:pt x="62417" y="241877"/>
                      <a:pt x="62417" y="241877"/>
                      <a:pt x="62417" y="241877"/>
                    </a:cubicBezTo>
                    <a:cubicBezTo>
                      <a:pt x="62417" y="322086"/>
                      <a:pt x="62417" y="322086"/>
                      <a:pt x="62417" y="322086"/>
                    </a:cubicBezTo>
                    <a:cubicBezTo>
                      <a:pt x="62417" y="326031"/>
                      <a:pt x="61089" y="328661"/>
                      <a:pt x="57105" y="332605"/>
                    </a:cubicBezTo>
                    <a:cubicBezTo>
                      <a:pt x="54449" y="335235"/>
                      <a:pt x="50464" y="336550"/>
                      <a:pt x="46480" y="336550"/>
                    </a:cubicBezTo>
                    <a:cubicBezTo>
                      <a:pt x="42496" y="336550"/>
                      <a:pt x="38512" y="335235"/>
                      <a:pt x="35856" y="332605"/>
                    </a:cubicBezTo>
                    <a:cubicBezTo>
                      <a:pt x="33200" y="329976"/>
                      <a:pt x="31872" y="326031"/>
                      <a:pt x="31872" y="322086"/>
                    </a:cubicBezTo>
                    <a:cubicBezTo>
                      <a:pt x="31872" y="116962"/>
                      <a:pt x="31872" y="116962"/>
                      <a:pt x="31872" y="116962"/>
                    </a:cubicBezTo>
                    <a:cubicBezTo>
                      <a:pt x="31872" y="115647"/>
                      <a:pt x="30544" y="114332"/>
                      <a:pt x="29216" y="114332"/>
                    </a:cubicBezTo>
                    <a:cubicBezTo>
                      <a:pt x="27888" y="114332"/>
                      <a:pt x="26560" y="113017"/>
                      <a:pt x="26560" y="113017"/>
                    </a:cubicBezTo>
                    <a:cubicBezTo>
                      <a:pt x="25232" y="113017"/>
                      <a:pt x="23904" y="114332"/>
                      <a:pt x="22576" y="114332"/>
                    </a:cubicBezTo>
                    <a:cubicBezTo>
                      <a:pt x="21248" y="114332"/>
                      <a:pt x="19920" y="115647"/>
                      <a:pt x="19920" y="116962"/>
                    </a:cubicBezTo>
                    <a:cubicBezTo>
                      <a:pt x="19920" y="206375"/>
                      <a:pt x="19920" y="206375"/>
                      <a:pt x="19920" y="206375"/>
                    </a:cubicBezTo>
                    <a:cubicBezTo>
                      <a:pt x="19920" y="209005"/>
                      <a:pt x="19920" y="211635"/>
                      <a:pt x="17264" y="214264"/>
                    </a:cubicBezTo>
                    <a:cubicBezTo>
                      <a:pt x="14608" y="215579"/>
                      <a:pt x="13280" y="216894"/>
                      <a:pt x="10624" y="216894"/>
                    </a:cubicBezTo>
                    <a:cubicBezTo>
                      <a:pt x="7968" y="216894"/>
                      <a:pt x="5312" y="215579"/>
                      <a:pt x="2656" y="214264"/>
                    </a:cubicBezTo>
                    <a:cubicBezTo>
                      <a:pt x="1328" y="211635"/>
                      <a:pt x="0" y="209005"/>
                      <a:pt x="0" y="206375"/>
                    </a:cubicBezTo>
                    <a:cubicBezTo>
                      <a:pt x="0" y="111702"/>
                      <a:pt x="0" y="111702"/>
                      <a:pt x="0" y="111702"/>
                    </a:cubicBezTo>
                    <a:cubicBezTo>
                      <a:pt x="0" y="106443"/>
                      <a:pt x="0" y="102498"/>
                      <a:pt x="1328" y="98553"/>
                    </a:cubicBezTo>
                    <a:cubicBezTo>
                      <a:pt x="2656" y="94609"/>
                      <a:pt x="5312" y="90664"/>
                      <a:pt x="7968" y="86719"/>
                    </a:cubicBezTo>
                    <a:cubicBezTo>
                      <a:pt x="9296" y="84089"/>
                      <a:pt x="13280" y="81460"/>
                      <a:pt x="17264" y="78830"/>
                    </a:cubicBezTo>
                    <a:cubicBezTo>
                      <a:pt x="19920" y="77515"/>
                      <a:pt x="25232" y="76200"/>
                      <a:pt x="30544" y="76200"/>
                    </a:cubicBezTo>
                    <a:close/>
                    <a:moveTo>
                      <a:pt x="69057" y="0"/>
                    </a:moveTo>
                    <a:cubicBezTo>
                      <a:pt x="78169" y="0"/>
                      <a:pt x="85980" y="2667"/>
                      <a:pt x="92489" y="9335"/>
                    </a:cubicBezTo>
                    <a:cubicBezTo>
                      <a:pt x="98998" y="16002"/>
                      <a:pt x="101601" y="24003"/>
                      <a:pt x="101601" y="33338"/>
                    </a:cubicBezTo>
                    <a:cubicBezTo>
                      <a:pt x="101601" y="38672"/>
                      <a:pt x="101601" y="42672"/>
                      <a:pt x="98998" y="46673"/>
                    </a:cubicBezTo>
                    <a:cubicBezTo>
                      <a:pt x="97696" y="50673"/>
                      <a:pt x="95092" y="54674"/>
                      <a:pt x="92489" y="57341"/>
                    </a:cubicBezTo>
                    <a:cubicBezTo>
                      <a:pt x="89885" y="60008"/>
                      <a:pt x="85980" y="62675"/>
                      <a:pt x="82075" y="64008"/>
                    </a:cubicBezTo>
                    <a:cubicBezTo>
                      <a:pt x="78169" y="66675"/>
                      <a:pt x="72962" y="66675"/>
                      <a:pt x="69057" y="66675"/>
                    </a:cubicBezTo>
                    <a:cubicBezTo>
                      <a:pt x="63850" y="66675"/>
                      <a:pt x="59945" y="66675"/>
                      <a:pt x="56040" y="64008"/>
                    </a:cubicBezTo>
                    <a:cubicBezTo>
                      <a:pt x="52134" y="62675"/>
                      <a:pt x="48229" y="60008"/>
                      <a:pt x="45625" y="57341"/>
                    </a:cubicBezTo>
                    <a:cubicBezTo>
                      <a:pt x="43022" y="54674"/>
                      <a:pt x="40418" y="50673"/>
                      <a:pt x="39117" y="46673"/>
                    </a:cubicBezTo>
                    <a:cubicBezTo>
                      <a:pt x="37815" y="42672"/>
                      <a:pt x="36513" y="38672"/>
                      <a:pt x="36513" y="33338"/>
                    </a:cubicBezTo>
                    <a:cubicBezTo>
                      <a:pt x="36513" y="29337"/>
                      <a:pt x="37815" y="25337"/>
                      <a:pt x="39117" y="20003"/>
                    </a:cubicBezTo>
                    <a:cubicBezTo>
                      <a:pt x="40418" y="16002"/>
                      <a:pt x="43022" y="13335"/>
                      <a:pt x="45625" y="9335"/>
                    </a:cubicBezTo>
                    <a:cubicBezTo>
                      <a:pt x="48229" y="6668"/>
                      <a:pt x="52134" y="4001"/>
                      <a:pt x="56040" y="2667"/>
                    </a:cubicBezTo>
                    <a:cubicBezTo>
                      <a:pt x="59945" y="1334"/>
                      <a:pt x="63850" y="0"/>
                      <a:pt x="69057" y="0"/>
                    </a:cubicBezTo>
                    <a:close/>
                  </a:path>
                </a:pathLst>
              </a:custGeom>
              <a:solidFill>
                <a:schemeClr val="lt1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8" name="íṣļídé"/>
              <p:cNvSpPr/>
              <p:nvPr/>
            </p:nvSpPr>
            <p:spPr>
              <a:xfrm>
                <a:off x="7159743" y="1008464"/>
                <a:ext cx="315867" cy="769697"/>
              </a:xfrm>
              <a:custGeom>
                <a:avLst/>
                <a:gdLst>
                  <a:gd name="connsiteX0" fmla="*/ 30544 w 138113"/>
                  <a:gd name="connsiteY0" fmla="*/ 76200 h 336550"/>
                  <a:gd name="connsiteX1" fmla="*/ 102257 w 138113"/>
                  <a:gd name="connsiteY1" fmla="*/ 76200 h 336550"/>
                  <a:gd name="connsiteX2" fmla="*/ 116865 w 138113"/>
                  <a:gd name="connsiteY2" fmla="*/ 78830 h 336550"/>
                  <a:gd name="connsiteX3" fmla="*/ 128817 w 138113"/>
                  <a:gd name="connsiteY3" fmla="*/ 86719 h 336550"/>
                  <a:gd name="connsiteX4" fmla="*/ 135457 w 138113"/>
                  <a:gd name="connsiteY4" fmla="*/ 98553 h 336550"/>
                  <a:gd name="connsiteX5" fmla="*/ 138113 w 138113"/>
                  <a:gd name="connsiteY5" fmla="*/ 111702 h 336550"/>
                  <a:gd name="connsiteX6" fmla="*/ 138113 w 138113"/>
                  <a:gd name="connsiteY6" fmla="*/ 206375 h 336550"/>
                  <a:gd name="connsiteX7" fmla="*/ 135457 w 138113"/>
                  <a:gd name="connsiteY7" fmla="*/ 214264 h 336550"/>
                  <a:gd name="connsiteX8" fmla="*/ 127489 w 138113"/>
                  <a:gd name="connsiteY8" fmla="*/ 216894 h 336550"/>
                  <a:gd name="connsiteX9" fmla="*/ 120849 w 138113"/>
                  <a:gd name="connsiteY9" fmla="*/ 214264 h 336550"/>
                  <a:gd name="connsiteX10" fmla="*/ 118193 w 138113"/>
                  <a:gd name="connsiteY10" fmla="*/ 206375 h 336550"/>
                  <a:gd name="connsiteX11" fmla="*/ 118193 w 138113"/>
                  <a:gd name="connsiteY11" fmla="*/ 116962 h 336550"/>
                  <a:gd name="connsiteX12" fmla="*/ 115537 w 138113"/>
                  <a:gd name="connsiteY12" fmla="*/ 114332 h 336550"/>
                  <a:gd name="connsiteX13" fmla="*/ 111553 w 138113"/>
                  <a:gd name="connsiteY13" fmla="*/ 113017 h 336550"/>
                  <a:gd name="connsiteX14" fmla="*/ 107569 w 138113"/>
                  <a:gd name="connsiteY14" fmla="*/ 114332 h 336550"/>
                  <a:gd name="connsiteX15" fmla="*/ 106241 w 138113"/>
                  <a:gd name="connsiteY15" fmla="*/ 116962 h 336550"/>
                  <a:gd name="connsiteX16" fmla="*/ 106241 w 138113"/>
                  <a:gd name="connsiteY16" fmla="*/ 322086 h 336550"/>
                  <a:gd name="connsiteX17" fmla="*/ 100929 w 138113"/>
                  <a:gd name="connsiteY17" fmla="*/ 332605 h 336550"/>
                  <a:gd name="connsiteX18" fmla="*/ 90305 w 138113"/>
                  <a:gd name="connsiteY18" fmla="*/ 336550 h 336550"/>
                  <a:gd name="connsiteX19" fmla="*/ 79681 w 138113"/>
                  <a:gd name="connsiteY19" fmla="*/ 332605 h 336550"/>
                  <a:gd name="connsiteX20" fmla="*/ 75697 w 138113"/>
                  <a:gd name="connsiteY20" fmla="*/ 322086 h 336550"/>
                  <a:gd name="connsiteX21" fmla="*/ 75697 w 138113"/>
                  <a:gd name="connsiteY21" fmla="*/ 195856 h 336550"/>
                  <a:gd name="connsiteX22" fmla="*/ 73041 w 138113"/>
                  <a:gd name="connsiteY22" fmla="*/ 191911 h 336550"/>
                  <a:gd name="connsiteX23" fmla="*/ 69057 w 138113"/>
                  <a:gd name="connsiteY23" fmla="*/ 190596 h 336550"/>
                  <a:gd name="connsiteX24" fmla="*/ 65073 w 138113"/>
                  <a:gd name="connsiteY24" fmla="*/ 191911 h 336550"/>
                  <a:gd name="connsiteX25" fmla="*/ 62417 w 138113"/>
                  <a:gd name="connsiteY25" fmla="*/ 195856 h 336550"/>
                  <a:gd name="connsiteX26" fmla="*/ 62417 w 138113"/>
                  <a:gd name="connsiteY26" fmla="*/ 241877 h 336550"/>
                  <a:gd name="connsiteX27" fmla="*/ 62417 w 138113"/>
                  <a:gd name="connsiteY27" fmla="*/ 322086 h 336550"/>
                  <a:gd name="connsiteX28" fmla="*/ 57105 w 138113"/>
                  <a:gd name="connsiteY28" fmla="*/ 332605 h 336550"/>
                  <a:gd name="connsiteX29" fmla="*/ 46480 w 138113"/>
                  <a:gd name="connsiteY29" fmla="*/ 336550 h 336550"/>
                  <a:gd name="connsiteX30" fmla="*/ 35856 w 138113"/>
                  <a:gd name="connsiteY30" fmla="*/ 332605 h 336550"/>
                  <a:gd name="connsiteX31" fmla="*/ 31872 w 138113"/>
                  <a:gd name="connsiteY31" fmla="*/ 322086 h 336550"/>
                  <a:gd name="connsiteX32" fmla="*/ 31872 w 138113"/>
                  <a:gd name="connsiteY32" fmla="*/ 116962 h 336550"/>
                  <a:gd name="connsiteX33" fmla="*/ 29216 w 138113"/>
                  <a:gd name="connsiteY33" fmla="*/ 114332 h 336550"/>
                  <a:gd name="connsiteX34" fmla="*/ 26560 w 138113"/>
                  <a:gd name="connsiteY34" fmla="*/ 113017 h 336550"/>
                  <a:gd name="connsiteX35" fmla="*/ 22576 w 138113"/>
                  <a:gd name="connsiteY35" fmla="*/ 114332 h 336550"/>
                  <a:gd name="connsiteX36" fmla="*/ 19920 w 138113"/>
                  <a:gd name="connsiteY36" fmla="*/ 116962 h 336550"/>
                  <a:gd name="connsiteX37" fmla="*/ 19920 w 138113"/>
                  <a:gd name="connsiteY37" fmla="*/ 206375 h 336550"/>
                  <a:gd name="connsiteX38" fmla="*/ 17264 w 138113"/>
                  <a:gd name="connsiteY38" fmla="*/ 214264 h 336550"/>
                  <a:gd name="connsiteX39" fmla="*/ 10624 w 138113"/>
                  <a:gd name="connsiteY39" fmla="*/ 216894 h 336550"/>
                  <a:gd name="connsiteX40" fmla="*/ 2656 w 138113"/>
                  <a:gd name="connsiteY40" fmla="*/ 214264 h 336550"/>
                  <a:gd name="connsiteX41" fmla="*/ 0 w 138113"/>
                  <a:gd name="connsiteY41" fmla="*/ 206375 h 336550"/>
                  <a:gd name="connsiteX42" fmla="*/ 0 w 138113"/>
                  <a:gd name="connsiteY42" fmla="*/ 111702 h 336550"/>
                  <a:gd name="connsiteX43" fmla="*/ 1328 w 138113"/>
                  <a:gd name="connsiteY43" fmla="*/ 98553 h 336550"/>
                  <a:gd name="connsiteX44" fmla="*/ 7968 w 138113"/>
                  <a:gd name="connsiteY44" fmla="*/ 86719 h 336550"/>
                  <a:gd name="connsiteX45" fmla="*/ 17264 w 138113"/>
                  <a:gd name="connsiteY45" fmla="*/ 78830 h 336550"/>
                  <a:gd name="connsiteX46" fmla="*/ 30544 w 138113"/>
                  <a:gd name="connsiteY46" fmla="*/ 76200 h 336550"/>
                  <a:gd name="connsiteX47" fmla="*/ 69057 w 138113"/>
                  <a:gd name="connsiteY47" fmla="*/ 0 h 336550"/>
                  <a:gd name="connsiteX48" fmla="*/ 92489 w 138113"/>
                  <a:gd name="connsiteY48" fmla="*/ 9335 h 336550"/>
                  <a:gd name="connsiteX49" fmla="*/ 101601 w 138113"/>
                  <a:gd name="connsiteY49" fmla="*/ 33338 h 336550"/>
                  <a:gd name="connsiteX50" fmla="*/ 98998 w 138113"/>
                  <a:gd name="connsiteY50" fmla="*/ 46673 h 336550"/>
                  <a:gd name="connsiteX51" fmla="*/ 92489 w 138113"/>
                  <a:gd name="connsiteY51" fmla="*/ 57341 h 336550"/>
                  <a:gd name="connsiteX52" fmla="*/ 82075 w 138113"/>
                  <a:gd name="connsiteY52" fmla="*/ 64008 h 336550"/>
                  <a:gd name="connsiteX53" fmla="*/ 69057 w 138113"/>
                  <a:gd name="connsiteY53" fmla="*/ 66675 h 336550"/>
                  <a:gd name="connsiteX54" fmla="*/ 56040 w 138113"/>
                  <a:gd name="connsiteY54" fmla="*/ 64008 h 336550"/>
                  <a:gd name="connsiteX55" fmla="*/ 45625 w 138113"/>
                  <a:gd name="connsiteY55" fmla="*/ 57341 h 336550"/>
                  <a:gd name="connsiteX56" fmla="*/ 39117 w 138113"/>
                  <a:gd name="connsiteY56" fmla="*/ 46673 h 336550"/>
                  <a:gd name="connsiteX57" fmla="*/ 36513 w 138113"/>
                  <a:gd name="connsiteY57" fmla="*/ 33338 h 336550"/>
                  <a:gd name="connsiteX58" fmla="*/ 39117 w 138113"/>
                  <a:gd name="connsiteY58" fmla="*/ 20003 h 336550"/>
                  <a:gd name="connsiteX59" fmla="*/ 45625 w 138113"/>
                  <a:gd name="connsiteY59" fmla="*/ 9335 h 336550"/>
                  <a:gd name="connsiteX60" fmla="*/ 56040 w 138113"/>
                  <a:gd name="connsiteY60" fmla="*/ 2667 h 336550"/>
                  <a:gd name="connsiteX61" fmla="*/ 69057 w 138113"/>
                  <a:gd name="connsiteY61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38113" h="336550">
                    <a:moveTo>
                      <a:pt x="30544" y="76200"/>
                    </a:moveTo>
                    <a:lnTo>
                      <a:pt x="102257" y="76200"/>
                    </a:lnTo>
                    <a:cubicBezTo>
                      <a:pt x="107569" y="76200"/>
                      <a:pt x="112881" y="77515"/>
                      <a:pt x="116865" y="78830"/>
                    </a:cubicBezTo>
                    <a:cubicBezTo>
                      <a:pt x="122177" y="81460"/>
                      <a:pt x="124833" y="84089"/>
                      <a:pt x="128817" y="86719"/>
                    </a:cubicBezTo>
                    <a:cubicBezTo>
                      <a:pt x="131473" y="90664"/>
                      <a:pt x="134129" y="94609"/>
                      <a:pt x="135457" y="98553"/>
                    </a:cubicBezTo>
                    <a:cubicBezTo>
                      <a:pt x="136785" y="102498"/>
                      <a:pt x="138113" y="106443"/>
                      <a:pt x="138113" y="111702"/>
                    </a:cubicBezTo>
                    <a:cubicBezTo>
                      <a:pt x="138113" y="206375"/>
                      <a:pt x="138113" y="206375"/>
                      <a:pt x="138113" y="206375"/>
                    </a:cubicBezTo>
                    <a:cubicBezTo>
                      <a:pt x="138113" y="209005"/>
                      <a:pt x="136785" y="211635"/>
                      <a:pt x="135457" y="214264"/>
                    </a:cubicBezTo>
                    <a:cubicBezTo>
                      <a:pt x="132801" y="215579"/>
                      <a:pt x="130145" y="216894"/>
                      <a:pt x="127489" y="216894"/>
                    </a:cubicBezTo>
                    <a:cubicBezTo>
                      <a:pt x="124833" y="216894"/>
                      <a:pt x="123505" y="215579"/>
                      <a:pt x="120849" y="214264"/>
                    </a:cubicBezTo>
                    <a:cubicBezTo>
                      <a:pt x="118193" y="211635"/>
                      <a:pt x="118193" y="209005"/>
                      <a:pt x="118193" y="206375"/>
                    </a:cubicBezTo>
                    <a:cubicBezTo>
                      <a:pt x="118193" y="116962"/>
                      <a:pt x="118193" y="116962"/>
                      <a:pt x="118193" y="116962"/>
                    </a:cubicBezTo>
                    <a:cubicBezTo>
                      <a:pt x="118193" y="115647"/>
                      <a:pt x="116865" y="114332"/>
                      <a:pt x="115537" y="114332"/>
                    </a:cubicBezTo>
                    <a:cubicBezTo>
                      <a:pt x="114209" y="114332"/>
                      <a:pt x="112881" y="113017"/>
                      <a:pt x="111553" y="113017"/>
                    </a:cubicBezTo>
                    <a:cubicBezTo>
                      <a:pt x="110225" y="113017"/>
                      <a:pt x="110225" y="114332"/>
                      <a:pt x="107569" y="114332"/>
                    </a:cubicBezTo>
                    <a:cubicBezTo>
                      <a:pt x="106241" y="114332"/>
                      <a:pt x="106241" y="115647"/>
                      <a:pt x="106241" y="116962"/>
                    </a:cubicBezTo>
                    <a:cubicBezTo>
                      <a:pt x="106241" y="322086"/>
                      <a:pt x="106241" y="322086"/>
                      <a:pt x="106241" y="322086"/>
                    </a:cubicBezTo>
                    <a:cubicBezTo>
                      <a:pt x="106241" y="326031"/>
                      <a:pt x="104913" y="329976"/>
                      <a:pt x="100929" y="332605"/>
                    </a:cubicBezTo>
                    <a:cubicBezTo>
                      <a:pt x="98273" y="335235"/>
                      <a:pt x="95617" y="336550"/>
                      <a:pt x="90305" y="336550"/>
                    </a:cubicBezTo>
                    <a:cubicBezTo>
                      <a:pt x="86321" y="336550"/>
                      <a:pt x="83665" y="335235"/>
                      <a:pt x="79681" y="332605"/>
                    </a:cubicBezTo>
                    <a:cubicBezTo>
                      <a:pt x="77025" y="328661"/>
                      <a:pt x="75697" y="326031"/>
                      <a:pt x="75697" y="322086"/>
                    </a:cubicBezTo>
                    <a:cubicBezTo>
                      <a:pt x="75697" y="195856"/>
                      <a:pt x="75697" y="195856"/>
                      <a:pt x="75697" y="195856"/>
                    </a:cubicBezTo>
                    <a:cubicBezTo>
                      <a:pt x="75697" y="194541"/>
                      <a:pt x="74369" y="193226"/>
                      <a:pt x="73041" y="191911"/>
                    </a:cubicBezTo>
                    <a:cubicBezTo>
                      <a:pt x="71713" y="191911"/>
                      <a:pt x="70385" y="190596"/>
                      <a:pt x="69057" y="190596"/>
                    </a:cubicBezTo>
                    <a:cubicBezTo>
                      <a:pt x="69057" y="190596"/>
                      <a:pt x="66401" y="191911"/>
                      <a:pt x="65073" y="191911"/>
                    </a:cubicBezTo>
                    <a:cubicBezTo>
                      <a:pt x="62417" y="193226"/>
                      <a:pt x="62417" y="194541"/>
                      <a:pt x="62417" y="195856"/>
                    </a:cubicBezTo>
                    <a:cubicBezTo>
                      <a:pt x="62417" y="241877"/>
                      <a:pt x="62417" y="241877"/>
                      <a:pt x="62417" y="241877"/>
                    </a:cubicBezTo>
                    <a:cubicBezTo>
                      <a:pt x="62417" y="322086"/>
                      <a:pt x="62417" y="322086"/>
                      <a:pt x="62417" y="322086"/>
                    </a:cubicBezTo>
                    <a:cubicBezTo>
                      <a:pt x="62417" y="326031"/>
                      <a:pt x="61089" y="328661"/>
                      <a:pt x="57105" y="332605"/>
                    </a:cubicBezTo>
                    <a:cubicBezTo>
                      <a:pt x="54449" y="335235"/>
                      <a:pt x="50464" y="336550"/>
                      <a:pt x="46480" y="336550"/>
                    </a:cubicBezTo>
                    <a:cubicBezTo>
                      <a:pt x="42496" y="336550"/>
                      <a:pt x="38512" y="335235"/>
                      <a:pt x="35856" y="332605"/>
                    </a:cubicBezTo>
                    <a:cubicBezTo>
                      <a:pt x="33200" y="329976"/>
                      <a:pt x="31872" y="326031"/>
                      <a:pt x="31872" y="322086"/>
                    </a:cubicBezTo>
                    <a:cubicBezTo>
                      <a:pt x="31872" y="116962"/>
                      <a:pt x="31872" y="116962"/>
                      <a:pt x="31872" y="116962"/>
                    </a:cubicBezTo>
                    <a:cubicBezTo>
                      <a:pt x="31872" y="115647"/>
                      <a:pt x="30544" y="114332"/>
                      <a:pt x="29216" y="114332"/>
                    </a:cubicBezTo>
                    <a:cubicBezTo>
                      <a:pt x="27888" y="114332"/>
                      <a:pt x="26560" y="113017"/>
                      <a:pt x="26560" y="113017"/>
                    </a:cubicBezTo>
                    <a:cubicBezTo>
                      <a:pt x="25232" y="113017"/>
                      <a:pt x="23904" y="114332"/>
                      <a:pt x="22576" y="114332"/>
                    </a:cubicBezTo>
                    <a:cubicBezTo>
                      <a:pt x="21248" y="114332"/>
                      <a:pt x="19920" y="115647"/>
                      <a:pt x="19920" y="116962"/>
                    </a:cubicBezTo>
                    <a:cubicBezTo>
                      <a:pt x="19920" y="206375"/>
                      <a:pt x="19920" y="206375"/>
                      <a:pt x="19920" y="206375"/>
                    </a:cubicBezTo>
                    <a:cubicBezTo>
                      <a:pt x="19920" y="209005"/>
                      <a:pt x="19920" y="211635"/>
                      <a:pt x="17264" y="214264"/>
                    </a:cubicBezTo>
                    <a:cubicBezTo>
                      <a:pt x="14608" y="215579"/>
                      <a:pt x="13280" y="216894"/>
                      <a:pt x="10624" y="216894"/>
                    </a:cubicBezTo>
                    <a:cubicBezTo>
                      <a:pt x="7968" y="216894"/>
                      <a:pt x="5312" y="215579"/>
                      <a:pt x="2656" y="214264"/>
                    </a:cubicBezTo>
                    <a:cubicBezTo>
                      <a:pt x="1328" y="211635"/>
                      <a:pt x="0" y="209005"/>
                      <a:pt x="0" y="206375"/>
                    </a:cubicBezTo>
                    <a:cubicBezTo>
                      <a:pt x="0" y="111702"/>
                      <a:pt x="0" y="111702"/>
                      <a:pt x="0" y="111702"/>
                    </a:cubicBezTo>
                    <a:cubicBezTo>
                      <a:pt x="0" y="106443"/>
                      <a:pt x="0" y="102498"/>
                      <a:pt x="1328" y="98553"/>
                    </a:cubicBezTo>
                    <a:cubicBezTo>
                      <a:pt x="2656" y="94609"/>
                      <a:pt x="5312" y="90664"/>
                      <a:pt x="7968" y="86719"/>
                    </a:cubicBezTo>
                    <a:cubicBezTo>
                      <a:pt x="9296" y="84089"/>
                      <a:pt x="13280" y="81460"/>
                      <a:pt x="17264" y="78830"/>
                    </a:cubicBezTo>
                    <a:cubicBezTo>
                      <a:pt x="19920" y="77515"/>
                      <a:pt x="25232" y="76200"/>
                      <a:pt x="30544" y="76200"/>
                    </a:cubicBezTo>
                    <a:close/>
                    <a:moveTo>
                      <a:pt x="69057" y="0"/>
                    </a:moveTo>
                    <a:cubicBezTo>
                      <a:pt x="78169" y="0"/>
                      <a:pt x="85980" y="2667"/>
                      <a:pt x="92489" y="9335"/>
                    </a:cubicBezTo>
                    <a:cubicBezTo>
                      <a:pt x="98998" y="16002"/>
                      <a:pt x="101601" y="24003"/>
                      <a:pt x="101601" y="33338"/>
                    </a:cubicBezTo>
                    <a:cubicBezTo>
                      <a:pt x="101601" y="38672"/>
                      <a:pt x="101601" y="42672"/>
                      <a:pt x="98998" y="46673"/>
                    </a:cubicBezTo>
                    <a:cubicBezTo>
                      <a:pt x="97696" y="50673"/>
                      <a:pt x="95092" y="54674"/>
                      <a:pt x="92489" y="57341"/>
                    </a:cubicBezTo>
                    <a:cubicBezTo>
                      <a:pt x="89885" y="60008"/>
                      <a:pt x="85980" y="62675"/>
                      <a:pt x="82075" y="64008"/>
                    </a:cubicBezTo>
                    <a:cubicBezTo>
                      <a:pt x="78169" y="66675"/>
                      <a:pt x="72962" y="66675"/>
                      <a:pt x="69057" y="66675"/>
                    </a:cubicBezTo>
                    <a:cubicBezTo>
                      <a:pt x="63850" y="66675"/>
                      <a:pt x="59945" y="66675"/>
                      <a:pt x="56040" y="64008"/>
                    </a:cubicBezTo>
                    <a:cubicBezTo>
                      <a:pt x="52134" y="62675"/>
                      <a:pt x="48229" y="60008"/>
                      <a:pt x="45625" y="57341"/>
                    </a:cubicBezTo>
                    <a:cubicBezTo>
                      <a:pt x="43022" y="54674"/>
                      <a:pt x="40418" y="50673"/>
                      <a:pt x="39117" y="46673"/>
                    </a:cubicBezTo>
                    <a:cubicBezTo>
                      <a:pt x="37815" y="42672"/>
                      <a:pt x="36513" y="38672"/>
                      <a:pt x="36513" y="33338"/>
                    </a:cubicBezTo>
                    <a:cubicBezTo>
                      <a:pt x="36513" y="29337"/>
                      <a:pt x="37815" y="25337"/>
                      <a:pt x="39117" y="20003"/>
                    </a:cubicBezTo>
                    <a:cubicBezTo>
                      <a:pt x="40418" y="16002"/>
                      <a:pt x="43022" y="13335"/>
                      <a:pt x="45625" y="9335"/>
                    </a:cubicBezTo>
                    <a:cubicBezTo>
                      <a:pt x="48229" y="6668"/>
                      <a:pt x="52134" y="4001"/>
                      <a:pt x="56040" y="2667"/>
                    </a:cubicBezTo>
                    <a:cubicBezTo>
                      <a:pt x="59945" y="1334"/>
                      <a:pt x="63850" y="0"/>
                      <a:pt x="6905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lt1">
                      <a:lumMod val="100000"/>
                    </a:schemeClr>
                  </a:gs>
                  <a:gs pos="100000">
                    <a:schemeClr val="dk1">
                      <a:lumMod val="50000"/>
                      <a:lumOff val="50000"/>
                    </a:schemeClr>
                  </a:gs>
                  <a:gs pos="80000">
                    <a:schemeClr val="lt1">
                      <a:lumMod val="100000"/>
                    </a:schemeClr>
                  </a:gs>
                  <a:gs pos="80100">
                    <a:schemeClr val="dk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9" name="iSlíde"/>
              <p:cNvSpPr/>
              <p:nvPr/>
            </p:nvSpPr>
            <p:spPr>
              <a:xfrm>
                <a:off x="7731243" y="1008464"/>
                <a:ext cx="315867" cy="769697"/>
              </a:xfrm>
              <a:custGeom>
                <a:avLst/>
                <a:gdLst>
                  <a:gd name="connsiteX0" fmla="*/ 30544 w 138113"/>
                  <a:gd name="connsiteY0" fmla="*/ 76200 h 336550"/>
                  <a:gd name="connsiteX1" fmla="*/ 102257 w 138113"/>
                  <a:gd name="connsiteY1" fmla="*/ 76200 h 336550"/>
                  <a:gd name="connsiteX2" fmla="*/ 116865 w 138113"/>
                  <a:gd name="connsiteY2" fmla="*/ 78830 h 336550"/>
                  <a:gd name="connsiteX3" fmla="*/ 128817 w 138113"/>
                  <a:gd name="connsiteY3" fmla="*/ 86719 h 336550"/>
                  <a:gd name="connsiteX4" fmla="*/ 135457 w 138113"/>
                  <a:gd name="connsiteY4" fmla="*/ 98553 h 336550"/>
                  <a:gd name="connsiteX5" fmla="*/ 138113 w 138113"/>
                  <a:gd name="connsiteY5" fmla="*/ 111702 h 336550"/>
                  <a:gd name="connsiteX6" fmla="*/ 138113 w 138113"/>
                  <a:gd name="connsiteY6" fmla="*/ 206375 h 336550"/>
                  <a:gd name="connsiteX7" fmla="*/ 135457 w 138113"/>
                  <a:gd name="connsiteY7" fmla="*/ 214264 h 336550"/>
                  <a:gd name="connsiteX8" fmla="*/ 127489 w 138113"/>
                  <a:gd name="connsiteY8" fmla="*/ 216894 h 336550"/>
                  <a:gd name="connsiteX9" fmla="*/ 120849 w 138113"/>
                  <a:gd name="connsiteY9" fmla="*/ 214264 h 336550"/>
                  <a:gd name="connsiteX10" fmla="*/ 118193 w 138113"/>
                  <a:gd name="connsiteY10" fmla="*/ 206375 h 336550"/>
                  <a:gd name="connsiteX11" fmla="*/ 118193 w 138113"/>
                  <a:gd name="connsiteY11" fmla="*/ 116962 h 336550"/>
                  <a:gd name="connsiteX12" fmla="*/ 115537 w 138113"/>
                  <a:gd name="connsiteY12" fmla="*/ 114332 h 336550"/>
                  <a:gd name="connsiteX13" fmla="*/ 111553 w 138113"/>
                  <a:gd name="connsiteY13" fmla="*/ 113017 h 336550"/>
                  <a:gd name="connsiteX14" fmla="*/ 107569 w 138113"/>
                  <a:gd name="connsiteY14" fmla="*/ 114332 h 336550"/>
                  <a:gd name="connsiteX15" fmla="*/ 106241 w 138113"/>
                  <a:gd name="connsiteY15" fmla="*/ 116962 h 336550"/>
                  <a:gd name="connsiteX16" fmla="*/ 106241 w 138113"/>
                  <a:gd name="connsiteY16" fmla="*/ 322086 h 336550"/>
                  <a:gd name="connsiteX17" fmla="*/ 100929 w 138113"/>
                  <a:gd name="connsiteY17" fmla="*/ 332605 h 336550"/>
                  <a:gd name="connsiteX18" fmla="*/ 90305 w 138113"/>
                  <a:gd name="connsiteY18" fmla="*/ 336550 h 336550"/>
                  <a:gd name="connsiteX19" fmla="*/ 79681 w 138113"/>
                  <a:gd name="connsiteY19" fmla="*/ 332605 h 336550"/>
                  <a:gd name="connsiteX20" fmla="*/ 75697 w 138113"/>
                  <a:gd name="connsiteY20" fmla="*/ 322086 h 336550"/>
                  <a:gd name="connsiteX21" fmla="*/ 75697 w 138113"/>
                  <a:gd name="connsiteY21" fmla="*/ 195856 h 336550"/>
                  <a:gd name="connsiteX22" fmla="*/ 73041 w 138113"/>
                  <a:gd name="connsiteY22" fmla="*/ 191911 h 336550"/>
                  <a:gd name="connsiteX23" fmla="*/ 69057 w 138113"/>
                  <a:gd name="connsiteY23" fmla="*/ 190596 h 336550"/>
                  <a:gd name="connsiteX24" fmla="*/ 65073 w 138113"/>
                  <a:gd name="connsiteY24" fmla="*/ 191911 h 336550"/>
                  <a:gd name="connsiteX25" fmla="*/ 62417 w 138113"/>
                  <a:gd name="connsiteY25" fmla="*/ 195856 h 336550"/>
                  <a:gd name="connsiteX26" fmla="*/ 62417 w 138113"/>
                  <a:gd name="connsiteY26" fmla="*/ 241877 h 336550"/>
                  <a:gd name="connsiteX27" fmla="*/ 62417 w 138113"/>
                  <a:gd name="connsiteY27" fmla="*/ 322086 h 336550"/>
                  <a:gd name="connsiteX28" fmla="*/ 57105 w 138113"/>
                  <a:gd name="connsiteY28" fmla="*/ 332605 h 336550"/>
                  <a:gd name="connsiteX29" fmla="*/ 46480 w 138113"/>
                  <a:gd name="connsiteY29" fmla="*/ 336550 h 336550"/>
                  <a:gd name="connsiteX30" fmla="*/ 35856 w 138113"/>
                  <a:gd name="connsiteY30" fmla="*/ 332605 h 336550"/>
                  <a:gd name="connsiteX31" fmla="*/ 31872 w 138113"/>
                  <a:gd name="connsiteY31" fmla="*/ 322086 h 336550"/>
                  <a:gd name="connsiteX32" fmla="*/ 31872 w 138113"/>
                  <a:gd name="connsiteY32" fmla="*/ 116962 h 336550"/>
                  <a:gd name="connsiteX33" fmla="*/ 29216 w 138113"/>
                  <a:gd name="connsiteY33" fmla="*/ 114332 h 336550"/>
                  <a:gd name="connsiteX34" fmla="*/ 26560 w 138113"/>
                  <a:gd name="connsiteY34" fmla="*/ 113017 h 336550"/>
                  <a:gd name="connsiteX35" fmla="*/ 22576 w 138113"/>
                  <a:gd name="connsiteY35" fmla="*/ 114332 h 336550"/>
                  <a:gd name="connsiteX36" fmla="*/ 19920 w 138113"/>
                  <a:gd name="connsiteY36" fmla="*/ 116962 h 336550"/>
                  <a:gd name="connsiteX37" fmla="*/ 19920 w 138113"/>
                  <a:gd name="connsiteY37" fmla="*/ 206375 h 336550"/>
                  <a:gd name="connsiteX38" fmla="*/ 17264 w 138113"/>
                  <a:gd name="connsiteY38" fmla="*/ 214264 h 336550"/>
                  <a:gd name="connsiteX39" fmla="*/ 10624 w 138113"/>
                  <a:gd name="connsiteY39" fmla="*/ 216894 h 336550"/>
                  <a:gd name="connsiteX40" fmla="*/ 2656 w 138113"/>
                  <a:gd name="connsiteY40" fmla="*/ 214264 h 336550"/>
                  <a:gd name="connsiteX41" fmla="*/ 0 w 138113"/>
                  <a:gd name="connsiteY41" fmla="*/ 206375 h 336550"/>
                  <a:gd name="connsiteX42" fmla="*/ 0 w 138113"/>
                  <a:gd name="connsiteY42" fmla="*/ 111702 h 336550"/>
                  <a:gd name="connsiteX43" fmla="*/ 1328 w 138113"/>
                  <a:gd name="connsiteY43" fmla="*/ 98553 h 336550"/>
                  <a:gd name="connsiteX44" fmla="*/ 7968 w 138113"/>
                  <a:gd name="connsiteY44" fmla="*/ 86719 h 336550"/>
                  <a:gd name="connsiteX45" fmla="*/ 17264 w 138113"/>
                  <a:gd name="connsiteY45" fmla="*/ 78830 h 336550"/>
                  <a:gd name="connsiteX46" fmla="*/ 30544 w 138113"/>
                  <a:gd name="connsiteY46" fmla="*/ 76200 h 336550"/>
                  <a:gd name="connsiteX47" fmla="*/ 69057 w 138113"/>
                  <a:gd name="connsiteY47" fmla="*/ 0 h 336550"/>
                  <a:gd name="connsiteX48" fmla="*/ 92489 w 138113"/>
                  <a:gd name="connsiteY48" fmla="*/ 9335 h 336550"/>
                  <a:gd name="connsiteX49" fmla="*/ 101601 w 138113"/>
                  <a:gd name="connsiteY49" fmla="*/ 33338 h 336550"/>
                  <a:gd name="connsiteX50" fmla="*/ 98998 w 138113"/>
                  <a:gd name="connsiteY50" fmla="*/ 46673 h 336550"/>
                  <a:gd name="connsiteX51" fmla="*/ 92489 w 138113"/>
                  <a:gd name="connsiteY51" fmla="*/ 57341 h 336550"/>
                  <a:gd name="connsiteX52" fmla="*/ 82075 w 138113"/>
                  <a:gd name="connsiteY52" fmla="*/ 64008 h 336550"/>
                  <a:gd name="connsiteX53" fmla="*/ 69057 w 138113"/>
                  <a:gd name="connsiteY53" fmla="*/ 66675 h 336550"/>
                  <a:gd name="connsiteX54" fmla="*/ 56040 w 138113"/>
                  <a:gd name="connsiteY54" fmla="*/ 64008 h 336550"/>
                  <a:gd name="connsiteX55" fmla="*/ 45625 w 138113"/>
                  <a:gd name="connsiteY55" fmla="*/ 57341 h 336550"/>
                  <a:gd name="connsiteX56" fmla="*/ 39117 w 138113"/>
                  <a:gd name="connsiteY56" fmla="*/ 46673 h 336550"/>
                  <a:gd name="connsiteX57" fmla="*/ 36513 w 138113"/>
                  <a:gd name="connsiteY57" fmla="*/ 33338 h 336550"/>
                  <a:gd name="connsiteX58" fmla="*/ 39117 w 138113"/>
                  <a:gd name="connsiteY58" fmla="*/ 20003 h 336550"/>
                  <a:gd name="connsiteX59" fmla="*/ 45625 w 138113"/>
                  <a:gd name="connsiteY59" fmla="*/ 9335 h 336550"/>
                  <a:gd name="connsiteX60" fmla="*/ 56040 w 138113"/>
                  <a:gd name="connsiteY60" fmla="*/ 2667 h 336550"/>
                  <a:gd name="connsiteX61" fmla="*/ 69057 w 138113"/>
                  <a:gd name="connsiteY61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38113" h="336550">
                    <a:moveTo>
                      <a:pt x="30544" y="76200"/>
                    </a:moveTo>
                    <a:lnTo>
                      <a:pt x="102257" y="76200"/>
                    </a:lnTo>
                    <a:cubicBezTo>
                      <a:pt x="107569" y="76200"/>
                      <a:pt x="112881" y="77515"/>
                      <a:pt x="116865" y="78830"/>
                    </a:cubicBezTo>
                    <a:cubicBezTo>
                      <a:pt x="122177" y="81460"/>
                      <a:pt x="124833" y="84089"/>
                      <a:pt x="128817" y="86719"/>
                    </a:cubicBezTo>
                    <a:cubicBezTo>
                      <a:pt x="131473" y="90664"/>
                      <a:pt x="134129" y="94609"/>
                      <a:pt x="135457" y="98553"/>
                    </a:cubicBezTo>
                    <a:cubicBezTo>
                      <a:pt x="136785" y="102498"/>
                      <a:pt x="138113" y="106443"/>
                      <a:pt x="138113" y="111702"/>
                    </a:cubicBezTo>
                    <a:cubicBezTo>
                      <a:pt x="138113" y="206375"/>
                      <a:pt x="138113" y="206375"/>
                      <a:pt x="138113" y="206375"/>
                    </a:cubicBezTo>
                    <a:cubicBezTo>
                      <a:pt x="138113" y="209005"/>
                      <a:pt x="136785" y="211635"/>
                      <a:pt x="135457" y="214264"/>
                    </a:cubicBezTo>
                    <a:cubicBezTo>
                      <a:pt x="132801" y="215579"/>
                      <a:pt x="130145" y="216894"/>
                      <a:pt x="127489" y="216894"/>
                    </a:cubicBezTo>
                    <a:cubicBezTo>
                      <a:pt x="124833" y="216894"/>
                      <a:pt x="123505" y="215579"/>
                      <a:pt x="120849" y="214264"/>
                    </a:cubicBezTo>
                    <a:cubicBezTo>
                      <a:pt x="118193" y="211635"/>
                      <a:pt x="118193" y="209005"/>
                      <a:pt x="118193" y="206375"/>
                    </a:cubicBezTo>
                    <a:cubicBezTo>
                      <a:pt x="118193" y="116962"/>
                      <a:pt x="118193" y="116962"/>
                      <a:pt x="118193" y="116962"/>
                    </a:cubicBezTo>
                    <a:cubicBezTo>
                      <a:pt x="118193" y="115647"/>
                      <a:pt x="116865" y="114332"/>
                      <a:pt x="115537" y="114332"/>
                    </a:cubicBezTo>
                    <a:cubicBezTo>
                      <a:pt x="114209" y="114332"/>
                      <a:pt x="112881" y="113017"/>
                      <a:pt x="111553" y="113017"/>
                    </a:cubicBezTo>
                    <a:cubicBezTo>
                      <a:pt x="110225" y="113017"/>
                      <a:pt x="110225" y="114332"/>
                      <a:pt x="107569" y="114332"/>
                    </a:cubicBezTo>
                    <a:cubicBezTo>
                      <a:pt x="106241" y="114332"/>
                      <a:pt x="106241" y="115647"/>
                      <a:pt x="106241" y="116962"/>
                    </a:cubicBezTo>
                    <a:cubicBezTo>
                      <a:pt x="106241" y="322086"/>
                      <a:pt x="106241" y="322086"/>
                      <a:pt x="106241" y="322086"/>
                    </a:cubicBezTo>
                    <a:cubicBezTo>
                      <a:pt x="106241" y="326031"/>
                      <a:pt x="104913" y="329976"/>
                      <a:pt x="100929" y="332605"/>
                    </a:cubicBezTo>
                    <a:cubicBezTo>
                      <a:pt x="98273" y="335235"/>
                      <a:pt x="95617" y="336550"/>
                      <a:pt x="90305" y="336550"/>
                    </a:cubicBezTo>
                    <a:cubicBezTo>
                      <a:pt x="86321" y="336550"/>
                      <a:pt x="83665" y="335235"/>
                      <a:pt x="79681" y="332605"/>
                    </a:cubicBezTo>
                    <a:cubicBezTo>
                      <a:pt x="77025" y="328661"/>
                      <a:pt x="75697" y="326031"/>
                      <a:pt x="75697" y="322086"/>
                    </a:cubicBezTo>
                    <a:cubicBezTo>
                      <a:pt x="75697" y="195856"/>
                      <a:pt x="75697" y="195856"/>
                      <a:pt x="75697" y="195856"/>
                    </a:cubicBezTo>
                    <a:cubicBezTo>
                      <a:pt x="75697" y="194541"/>
                      <a:pt x="74369" y="193226"/>
                      <a:pt x="73041" y="191911"/>
                    </a:cubicBezTo>
                    <a:cubicBezTo>
                      <a:pt x="71713" y="191911"/>
                      <a:pt x="70385" y="190596"/>
                      <a:pt x="69057" y="190596"/>
                    </a:cubicBezTo>
                    <a:cubicBezTo>
                      <a:pt x="69057" y="190596"/>
                      <a:pt x="66401" y="191911"/>
                      <a:pt x="65073" y="191911"/>
                    </a:cubicBezTo>
                    <a:cubicBezTo>
                      <a:pt x="62417" y="193226"/>
                      <a:pt x="62417" y="194541"/>
                      <a:pt x="62417" y="195856"/>
                    </a:cubicBezTo>
                    <a:cubicBezTo>
                      <a:pt x="62417" y="241877"/>
                      <a:pt x="62417" y="241877"/>
                      <a:pt x="62417" y="241877"/>
                    </a:cubicBezTo>
                    <a:cubicBezTo>
                      <a:pt x="62417" y="322086"/>
                      <a:pt x="62417" y="322086"/>
                      <a:pt x="62417" y="322086"/>
                    </a:cubicBezTo>
                    <a:cubicBezTo>
                      <a:pt x="62417" y="326031"/>
                      <a:pt x="61089" y="328661"/>
                      <a:pt x="57105" y="332605"/>
                    </a:cubicBezTo>
                    <a:cubicBezTo>
                      <a:pt x="54449" y="335235"/>
                      <a:pt x="50464" y="336550"/>
                      <a:pt x="46480" y="336550"/>
                    </a:cubicBezTo>
                    <a:cubicBezTo>
                      <a:pt x="42496" y="336550"/>
                      <a:pt x="38512" y="335235"/>
                      <a:pt x="35856" y="332605"/>
                    </a:cubicBezTo>
                    <a:cubicBezTo>
                      <a:pt x="33200" y="329976"/>
                      <a:pt x="31872" y="326031"/>
                      <a:pt x="31872" y="322086"/>
                    </a:cubicBezTo>
                    <a:cubicBezTo>
                      <a:pt x="31872" y="116962"/>
                      <a:pt x="31872" y="116962"/>
                      <a:pt x="31872" y="116962"/>
                    </a:cubicBezTo>
                    <a:cubicBezTo>
                      <a:pt x="31872" y="115647"/>
                      <a:pt x="30544" y="114332"/>
                      <a:pt x="29216" y="114332"/>
                    </a:cubicBezTo>
                    <a:cubicBezTo>
                      <a:pt x="27888" y="114332"/>
                      <a:pt x="26560" y="113017"/>
                      <a:pt x="26560" y="113017"/>
                    </a:cubicBezTo>
                    <a:cubicBezTo>
                      <a:pt x="25232" y="113017"/>
                      <a:pt x="23904" y="114332"/>
                      <a:pt x="22576" y="114332"/>
                    </a:cubicBezTo>
                    <a:cubicBezTo>
                      <a:pt x="21248" y="114332"/>
                      <a:pt x="19920" y="115647"/>
                      <a:pt x="19920" y="116962"/>
                    </a:cubicBezTo>
                    <a:cubicBezTo>
                      <a:pt x="19920" y="206375"/>
                      <a:pt x="19920" y="206375"/>
                      <a:pt x="19920" y="206375"/>
                    </a:cubicBezTo>
                    <a:cubicBezTo>
                      <a:pt x="19920" y="209005"/>
                      <a:pt x="19920" y="211635"/>
                      <a:pt x="17264" y="214264"/>
                    </a:cubicBezTo>
                    <a:cubicBezTo>
                      <a:pt x="14608" y="215579"/>
                      <a:pt x="13280" y="216894"/>
                      <a:pt x="10624" y="216894"/>
                    </a:cubicBezTo>
                    <a:cubicBezTo>
                      <a:pt x="7968" y="216894"/>
                      <a:pt x="5312" y="215579"/>
                      <a:pt x="2656" y="214264"/>
                    </a:cubicBezTo>
                    <a:cubicBezTo>
                      <a:pt x="1328" y="211635"/>
                      <a:pt x="0" y="209005"/>
                      <a:pt x="0" y="206375"/>
                    </a:cubicBezTo>
                    <a:cubicBezTo>
                      <a:pt x="0" y="111702"/>
                      <a:pt x="0" y="111702"/>
                      <a:pt x="0" y="111702"/>
                    </a:cubicBezTo>
                    <a:cubicBezTo>
                      <a:pt x="0" y="106443"/>
                      <a:pt x="0" y="102498"/>
                      <a:pt x="1328" y="98553"/>
                    </a:cubicBezTo>
                    <a:cubicBezTo>
                      <a:pt x="2656" y="94609"/>
                      <a:pt x="5312" y="90664"/>
                      <a:pt x="7968" y="86719"/>
                    </a:cubicBezTo>
                    <a:cubicBezTo>
                      <a:pt x="9296" y="84089"/>
                      <a:pt x="13280" y="81460"/>
                      <a:pt x="17264" y="78830"/>
                    </a:cubicBezTo>
                    <a:cubicBezTo>
                      <a:pt x="19920" y="77515"/>
                      <a:pt x="25232" y="76200"/>
                      <a:pt x="30544" y="76200"/>
                    </a:cubicBezTo>
                    <a:close/>
                    <a:moveTo>
                      <a:pt x="69057" y="0"/>
                    </a:moveTo>
                    <a:cubicBezTo>
                      <a:pt x="78169" y="0"/>
                      <a:pt x="85980" y="2667"/>
                      <a:pt x="92489" y="9335"/>
                    </a:cubicBezTo>
                    <a:cubicBezTo>
                      <a:pt x="98998" y="16002"/>
                      <a:pt x="101601" y="24003"/>
                      <a:pt x="101601" y="33338"/>
                    </a:cubicBezTo>
                    <a:cubicBezTo>
                      <a:pt x="101601" y="38672"/>
                      <a:pt x="101601" y="42672"/>
                      <a:pt x="98998" y="46673"/>
                    </a:cubicBezTo>
                    <a:cubicBezTo>
                      <a:pt x="97696" y="50673"/>
                      <a:pt x="95092" y="54674"/>
                      <a:pt x="92489" y="57341"/>
                    </a:cubicBezTo>
                    <a:cubicBezTo>
                      <a:pt x="89885" y="60008"/>
                      <a:pt x="85980" y="62675"/>
                      <a:pt x="82075" y="64008"/>
                    </a:cubicBezTo>
                    <a:cubicBezTo>
                      <a:pt x="78169" y="66675"/>
                      <a:pt x="72962" y="66675"/>
                      <a:pt x="69057" y="66675"/>
                    </a:cubicBezTo>
                    <a:cubicBezTo>
                      <a:pt x="63850" y="66675"/>
                      <a:pt x="59945" y="66675"/>
                      <a:pt x="56040" y="64008"/>
                    </a:cubicBezTo>
                    <a:cubicBezTo>
                      <a:pt x="52134" y="62675"/>
                      <a:pt x="48229" y="60008"/>
                      <a:pt x="45625" y="57341"/>
                    </a:cubicBezTo>
                    <a:cubicBezTo>
                      <a:pt x="43022" y="54674"/>
                      <a:pt x="40418" y="50673"/>
                      <a:pt x="39117" y="46673"/>
                    </a:cubicBezTo>
                    <a:cubicBezTo>
                      <a:pt x="37815" y="42672"/>
                      <a:pt x="36513" y="38672"/>
                      <a:pt x="36513" y="33338"/>
                    </a:cubicBezTo>
                    <a:cubicBezTo>
                      <a:pt x="36513" y="29337"/>
                      <a:pt x="37815" y="25337"/>
                      <a:pt x="39117" y="20003"/>
                    </a:cubicBezTo>
                    <a:cubicBezTo>
                      <a:pt x="40418" y="16002"/>
                      <a:pt x="43022" y="13335"/>
                      <a:pt x="45625" y="9335"/>
                    </a:cubicBezTo>
                    <a:cubicBezTo>
                      <a:pt x="48229" y="6668"/>
                      <a:pt x="52134" y="4001"/>
                      <a:pt x="56040" y="2667"/>
                    </a:cubicBezTo>
                    <a:cubicBezTo>
                      <a:pt x="59945" y="1334"/>
                      <a:pt x="63850" y="0"/>
                      <a:pt x="69057" y="0"/>
                    </a:cubicBezTo>
                    <a:close/>
                  </a:path>
                </a:pathLst>
              </a:custGeom>
              <a:solidFill>
                <a:schemeClr val="dk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1" name="ísľíďê"/>
            <p:cNvSpPr/>
            <p:nvPr/>
          </p:nvSpPr>
          <p:spPr bwMode="auto">
            <a:xfrm>
              <a:off x="5788138" y="5463889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12" name="íṩḷíḍè"/>
            <p:cNvSpPr txBox="1"/>
            <p:nvPr/>
          </p:nvSpPr>
          <p:spPr bwMode="auto">
            <a:xfrm>
              <a:off x="5788138" y="5051009"/>
              <a:ext cx="2108063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cs typeface="+mn-ea"/>
                  <a:sym typeface="+mn-lt"/>
                </a:rPr>
                <a:t>输入标题</a:t>
              </a:r>
              <a:endParaRPr lang="zh-CN" altLang="en-US" sz="1800" b="1" dirty="0">
                <a:cs typeface="+mn-ea"/>
                <a:sym typeface="+mn-lt"/>
              </a:endParaRPr>
            </a:p>
          </p:txBody>
        </p:sp>
        <p:sp>
          <p:nvSpPr>
            <p:cNvPr id="13" name="íşḷíḑè"/>
            <p:cNvSpPr/>
            <p:nvPr/>
          </p:nvSpPr>
          <p:spPr bwMode="auto">
            <a:xfrm>
              <a:off x="5149591" y="5143900"/>
              <a:ext cx="461080" cy="460795"/>
            </a:xfrm>
            <a:custGeom>
              <a:avLst/>
              <a:gdLst>
                <a:gd name="connsiteX0" fmla="*/ 482620 w 607097"/>
                <a:gd name="connsiteY0" fmla="*/ 381169 h 606722"/>
                <a:gd name="connsiteX1" fmla="*/ 496768 w 607097"/>
                <a:gd name="connsiteY1" fmla="*/ 381169 h 606722"/>
                <a:gd name="connsiteX2" fmla="*/ 510916 w 607097"/>
                <a:gd name="connsiteY2" fmla="*/ 395381 h 606722"/>
                <a:gd name="connsiteX3" fmla="*/ 510916 w 607097"/>
                <a:gd name="connsiteY3" fmla="*/ 409505 h 606722"/>
                <a:gd name="connsiteX4" fmla="*/ 503887 w 607097"/>
                <a:gd name="connsiteY4" fmla="*/ 412525 h 606722"/>
                <a:gd name="connsiteX5" fmla="*/ 496768 w 607097"/>
                <a:gd name="connsiteY5" fmla="*/ 409505 h 606722"/>
                <a:gd name="connsiteX6" fmla="*/ 482620 w 607097"/>
                <a:gd name="connsiteY6" fmla="*/ 395381 h 606722"/>
                <a:gd name="connsiteX7" fmla="*/ 482620 w 607097"/>
                <a:gd name="connsiteY7" fmla="*/ 381169 h 606722"/>
                <a:gd name="connsiteX8" fmla="*/ 546398 w 607097"/>
                <a:gd name="connsiteY8" fmla="*/ 242745 h 606722"/>
                <a:gd name="connsiteX9" fmla="*/ 566606 w 607097"/>
                <a:gd name="connsiteY9" fmla="*/ 242745 h 606722"/>
                <a:gd name="connsiteX10" fmla="*/ 576754 w 607097"/>
                <a:gd name="connsiteY10" fmla="*/ 252756 h 606722"/>
                <a:gd name="connsiteX11" fmla="*/ 566606 w 607097"/>
                <a:gd name="connsiteY11" fmla="*/ 262856 h 606722"/>
                <a:gd name="connsiteX12" fmla="*/ 546398 w 607097"/>
                <a:gd name="connsiteY12" fmla="*/ 262856 h 606722"/>
                <a:gd name="connsiteX13" fmla="*/ 536249 w 607097"/>
                <a:gd name="connsiteY13" fmla="*/ 252756 h 606722"/>
                <a:gd name="connsiteX14" fmla="*/ 546398 w 607097"/>
                <a:gd name="connsiteY14" fmla="*/ 242745 h 606722"/>
                <a:gd name="connsiteX15" fmla="*/ 353968 w 607097"/>
                <a:gd name="connsiteY15" fmla="*/ 101120 h 606722"/>
                <a:gd name="connsiteX16" fmla="*/ 364118 w 607097"/>
                <a:gd name="connsiteY16" fmla="*/ 111251 h 606722"/>
                <a:gd name="connsiteX17" fmla="*/ 364118 w 607097"/>
                <a:gd name="connsiteY17" fmla="*/ 242683 h 606722"/>
                <a:gd name="connsiteX18" fmla="*/ 424838 w 607097"/>
                <a:gd name="connsiteY18" fmla="*/ 242683 h 606722"/>
                <a:gd name="connsiteX19" fmla="*/ 434988 w 607097"/>
                <a:gd name="connsiteY19" fmla="*/ 252725 h 606722"/>
                <a:gd name="connsiteX20" fmla="*/ 424838 w 607097"/>
                <a:gd name="connsiteY20" fmla="*/ 262856 h 606722"/>
                <a:gd name="connsiteX21" fmla="*/ 353968 w 607097"/>
                <a:gd name="connsiteY21" fmla="*/ 262856 h 606722"/>
                <a:gd name="connsiteX22" fmla="*/ 343818 w 607097"/>
                <a:gd name="connsiteY22" fmla="*/ 252725 h 606722"/>
                <a:gd name="connsiteX23" fmla="*/ 343818 w 607097"/>
                <a:gd name="connsiteY23" fmla="*/ 111251 h 606722"/>
                <a:gd name="connsiteX24" fmla="*/ 353968 w 607097"/>
                <a:gd name="connsiteY24" fmla="*/ 101120 h 606722"/>
                <a:gd name="connsiteX25" fmla="*/ 496768 w 607097"/>
                <a:gd name="connsiteY25" fmla="*/ 96101 h 606722"/>
                <a:gd name="connsiteX26" fmla="*/ 510916 w 607097"/>
                <a:gd name="connsiteY26" fmla="*/ 96101 h 606722"/>
                <a:gd name="connsiteX27" fmla="*/ 510916 w 607097"/>
                <a:gd name="connsiteY27" fmla="*/ 110217 h 606722"/>
                <a:gd name="connsiteX28" fmla="*/ 496768 w 607097"/>
                <a:gd name="connsiteY28" fmla="*/ 124334 h 606722"/>
                <a:gd name="connsiteX29" fmla="*/ 489650 w 607097"/>
                <a:gd name="connsiteY29" fmla="*/ 127441 h 606722"/>
                <a:gd name="connsiteX30" fmla="*/ 482620 w 607097"/>
                <a:gd name="connsiteY30" fmla="*/ 124334 h 606722"/>
                <a:gd name="connsiteX31" fmla="*/ 482620 w 607097"/>
                <a:gd name="connsiteY31" fmla="*/ 110217 h 606722"/>
                <a:gd name="connsiteX32" fmla="*/ 196955 w 607097"/>
                <a:gd name="connsiteY32" fmla="*/ 96101 h 606722"/>
                <a:gd name="connsiteX33" fmla="*/ 211110 w 607097"/>
                <a:gd name="connsiteY33" fmla="*/ 96101 h 606722"/>
                <a:gd name="connsiteX34" fmla="*/ 225355 w 607097"/>
                <a:gd name="connsiteY34" fmla="*/ 110217 h 606722"/>
                <a:gd name="connsiteX35" fmla="*/ 225355 w 607097"/>
                <a:gd name="connsiteY35" fmla="*/ 124334 h 606722"/>
                <a:gd name="connsiteX36" fmla="*/ 218233 w 607097"/>
                <a:gd name="connsiteY36" fmla="*/ 127441 h 606722"/>
                <a:gd name="connsiteX37" fmla="*/ 211110 w 607097"/>
                <a:gd name="connsiteY37" fmla="*/ 124334 h 606722"/>
                <a:gd name="connsiteX38" fmla="*/ 196955 w 607097"/>
                <a:gd name="connsiteY38" fmla="*/ 110217 h 606722"/>
                <a:gd name="connsiteX39" fmla="*/ 196955 w 607097"/>
                <a:gd name="connsiteY39" fmla="*/ 96101 h 606722"/>
                <a:gd name="connsiteX40" fmla="*/ 103963 w 607097"/>
                <a:gd name="connsiteY40" fmla="*/ 81761 h 606722"/>
                <a:gd name="connsiteX41" fmla="*/ 87598 w 607097"/>
                <a:gd name="connsiteY41" fmla="*/ 90026 h 606722"/>
                <a:gd name="connsiteX42" fmla="*/ 62322 w 607097"/>
                <a:gd name="connsiteY42" fmla="*/ 115266 h 606722"/>
                <a:gd name="connsiteX43" fmla="*/ 34998 w 607097"/>
                <a:gd name="connsiteY43" fmla="*/ 265902 h 606722"/>
                <a:gd name="connsiteX44" fmla="*/ 75494 w 607097"/>
                <a:gd name="connsiteY44" fmla="*/ 322602 h 606722"/>
                <a:gd name="connsiteX45" fmla="*/ 283044 w 607097"/>
                <a:gd name="connsiteY45" fmla="*/ 530826 h 606722"/>
                <a:gd name="connsiteX46" fmla="*/ 327634 w 607097"/>
                <a:gd name="connsiteY46" fmla="*/ 565219 h 606722"/>
                <a:gd name="connsiteX47" fmla="*/ 490684 w 607097"/>
                <a:gd name="connsiteY47" fmla="*/ 545046 h 606722"/>
                <a:gd name="connsiteX48" fmla="*/ 515960 w 607097"/>
                <a:gd name="connsiteY48" fmla="*/ 519717 h 606722"/>
                <a:gd name="connsiteX49" fmla="*/ 521033 w 607097"/>
                <a:gd name="connsiteY49" fmla="*/ 485324 h 606722"/>
                <a:gd name="connsiteX50" fmla="*/ 434969 w 607097"/>
                <a:gd name="connsiteY50" fmla="*/ 411561 h 606722"/>
                <a:gd name="connsiteX51" fmla="*/ 414321 w 607097"/>
                <a:gd name="connsiteY51" fmla="*/ 406318 h 606722"/>
                <a:gd name="connsiteX52" fmla="*/ 413698 w 607097"/>
                <a:gd name="connsiteY52" fmla="*/ 406496 h 606722"/>
                <a:gd name="connsiteX53" fmla="*/ 405599 w 607097"/>
                <a:gd name="connsiteY53" fmla="*/ 413605 h 606722"/>
                <a:gd name="connsiteX54" fmla="*/ 404620 w 607097"/>
                <a:gd name="connsiteY54" fmla="*/ 414583 h 606722"/>
                <a:gd name="connsiteX55" fmla="*/ 373202 w 607097"/>
                <a:gd name="connsiteY55" fmla="*/ 447910 h 606722"/>
                <a:gd name="connsiteX56" fmla="*/ 349528 w 607097"/>
                <a:gd name="connsiteY56" fmla="*/ 459552 h 606722"/>
                <a:gd name="connsiteX57" fmla="*/ 405599 w 607097"/>
                <a:gd name="connsiteY57" fmla="*/ 475282 h 606722"/>
                <a:gd name="connsiteX58" fmla="*/ 414677 w 607097"/>
                <a:gd name="connsiteY58" fmla="*/ 486391 h 606722"/>
                <a:gd name="connsiteX59" fmla="*/ 404620 w 607097"/>
                <a:gd name="connsiteY59" fmla="*/ 495456 h 606722"/>
                <a:gd name="connsiteX60" fmla="*/ 403552 w 607097"/>
                <a:gd name="connsiteY60" fmla="*/ 495456 h 606722"/>
                <a:gd name="connsiteX61" fmla="*/ 287138 w 607097"/>
                <a:gd name="connsiteY61" fmla="*/ 441866 h 606722"/>
                <a:gd name="connsiteX62" fmla="*/ 286426 w 607097"/>
                <a:gd name="connsiteY62" fmla="*/ 441067 h 606722"/>
                <a:gd name="connsiteX63" fmla="*/ 284112 w 607097"/>
                <a:gd name="connsiteY63" fmla="*/ 438845 h 606722"/>
                <a:gd name="connsiteX64" fmla="*/ 176777 w 607097"/>
                <a:gd name="connsiteY64" fmla="*/ 331666 h 606722"/>
                <a:gd name="connsiteX65" fmla="*/ 111895 w 607097"/>
                <a:gd name="connsiteY65" fmla="*/ 213379 h 606722"/>
                <a:gd name="connsiteX66" fmla="*/ 121062 w 607097"/>
                <a:gd name="connsiteY66" fmla="*/ 202270 h 606722"/>
                <a:gd name="connsiteX67" fmla="*/ 132188 w 607097"/>
                <a:gd name="connsiteY67" fmla="*/ 211335 h 606722"/>
                <a:gd name="connsiteX68" fmla="*/ 146428 w 607097"/>
                <a:gd name="connsiteY68" fmla="*/ 259325 h 606722"/>
                <a:gd name="connsiteX69" fmla="*/ 158532 w 607097"/>
                <a:gd name="connsiteY69" fmla="*/ 233553 h 606722"/>
                <a:gd name="connsiteX70" fmla="*/ 191907 w 607097"/>
                <a:gd name="connsiteY70" fmla="*/ 202270 h 606722"/>
                <a:gd name="connsiteX71" fmla="*/ 192975 w 607097"/>
                <a:gd name="connsiteY71" fmla="*/ 201204 h 606722"/>
                <a:gd name="connsiteX72" fmla="*/ 200006 w 607097"/>
                <a:gd name="connsiteY72" fmla="*/ 193117 h 606722"/>
                <a:gd name="connsiteX73" fmla="*/ 194933 w 607097"/>
                <a:gd name="connsiteY73" fmla="*/ 170899 h 606722"/>
                <a:gd name="connsiteX74" fmla="*/ 121062 w 607097"/>
                <a:gd name="connsiteY74" fmla="*/ 84961 h 606722"/>
                <a:gd name="connsiteX75" fmla="*/ 103963 w 607097"/>
                <a:gd name="connsiteY75" fmla="*/ 81761 h 606722"/>
                <a:gd name="connsiteX76" fmla="*/ 353980 w 607097"/>
                <a:gd name="connsiteY76" fmla="*/ 30273 h 606722"/>
                <a:gd name="connsiteX77" fmla="*/ 364141 w 607097"/>
                <a:gd name="connsiteY77" fmla="*/ 40422 h 606722"/>
                <a:gd name="connsiteX78" fmla="*/ 364141 w 607097"/>
                <a:gd name="connsiteY78" fmla="*/ 60719 h 606722"/>
                <a:gd name="connsiteX79" fmla="*/ 353980 w 607097"/>
                <a:gd name="connsiteY79" fmla="*/ 70778 h 606722"/>
                <a:gd name="connsiteX80" fmla="*/ 343818 w 607097"/>
                <a:gd name="connsiteY80" fmla="*/ 60719 h 606722"/>
                <a:gd name="connsiteX81" fmla="*/ 343818 w 607097"/>
                <a:gd name="connsiteY81" fmla="*/ 40422 h 606722"/>
                <a:gd name="connsiteX82" fmla="*/ 353980 w 607097"/>
                <a:gd name="connsiteY82" fmla="*/ 30273 h 606722"/>
                <a:gd name="connsiteX83" fmla="*/ 353978 w 607097"/>
                <a:gd name="connsiteY83" fmla="*/ 20263 h 606722"/>
                <a:gd name="connsiteX84" fmla="*/ 174819 w 607097"/>
                <a:gd name="connsiteY84" fmla="*/ 104957 h 606722"/>
                <a:gd name="connsiteX85" fmla="*/ 214246 w 607097"/>
                <a:gd name="connsiteY85" fmla="*/ 160768 h 606722"/>
                <a:gd name="connsiteX86" fmla="*/ 221278 w 607097"/>
                <a:gd name="connsiteY86" fmla="*/ 198182 h 606722"/>
                <a:gd name="connsiteX87" fmla="*/ 215938 w 607097"/>
                <a:gd name="connsiteY87" fmla="*/ 209025 h 606722"/>
                <a:gd name="connsiteX88" fmla="*/ 210152 w 607097"/>
                <a:gd name="connsiteY88" fmla="*/ 215157 h 606722"/>
                <a:gd name="connsiteX89" fmla="*/ 206147 w 607097"/>
                <a:gd name="connsiteY89" fmla="*/ 218445 h 606722"/>
                <a:gd name="connsiteX90" fmla="*/ 176777 w 607097"/>
                <a:gd name="connsiteY90" fmla="*/ 244662 h 606722"/>
                <a:gd name="connsiteX91" fmla="*/ 182829 w 607097"/>
                <a:gd name="connsiteY91" fmla="*/ 308382 h 606722"/>
                <a:gd name="connsiteX92" fmla="*/ 189504 w 607097"/>
                <a:gd name="connsiteY92" fmla="*/ 315136 h 606722"/>
                <a:gd name="connsiteX93" fmla="*/ 189949 w 607097"/>
                <a:gd name="connsiteY93" fmla="*/ 315492 h 606722"/>
                <a:gd name="connsiteX94" fmla="*/ 191640 w 607097"/>
                <a:gd name="connsiteY94" fmla="*/ 317269 h 606722"/>
                <a:gd name="connsiteX95" fmla="*/ 298263 w 607097"/>
                <a:gd name="connsiteY95" fmla="*/ 424714 h 606722"/>
                <a:gd name="connsiteX96" fmla="*/ 362077 w 607097"/>
                <a:gd name="connsiteY96" fmla="*/ 430758 h 606722"/>
                <a:gd name="connsiteX97" fmla="*/ 388422 w 607097"/>
                <a:gd name="connsiteY97" fmla="*/ 401430 h 606722"/>
                <a:gd name="connsiteX98" fmla="*/ 408625 w 607097"/>
                <a:gd name="connsiteY98" fmla="*/ 386233 h 606722"/>
                <a:gd name="connsiteX99" fmla="*/ 419661 w 607097"/>
                <a:gd name="connsiteY99" fmla="*/ 384900 h 606722"/>
                <a:gd name="connsiteX100" fmla="*/ 446094 w 607097"/>
                <a:gd name="connsiteY100" fmla="*/ 392365 h 606722"/>
                <a:gd name="connsiteX101" fmla="*/ 501987 w 607097"/>
                <a:gd name="connsiteY101" fmla="*/ 431646 h 606722"/>
                <a:gd name="connsiteX102" fmla="*/ 586894 w 607097"/>
                <a:gd name="connsiteY102" fmla="*/ 252749 h 606722"/>
                <a:gd name="connsiteX103" fmla="*/ 353978 w 607097"/>
                <a:gd name="connsiteY103" fmla="*/ 20263 h 606722"/>
                <a:gd name="connsiteX104" fmla="*/ 353978 w 607097"/>
                <a:gd name="connsiteY104" fmla="*/ 0 h 606722"/>
                <a:gd name="connsiteX105" fmla="*/ 607097 w 607097"/>
                <a:gd name="connsiteY105" fmla="*/ 252749 h 606722"/>
                <a:gd name="connsiteX106" fmla="*/ 517384 w 607097"/>
                <a:gd name="connsiteY106" fmla="*/ 445421 h 606722"/>
                <a:gd name="connsiteX107" fmla="*/ 540257 w 607097"/>
                <a:gd name="connsiteY107" fmla="*/ 474215 h 606722"/>
                <a:gd name="connsiteX108" fmla="*/ 531179 w 607097"/>
                <a:gd name="connsiteY108" fmla="*/ 532870 h 606722"/>
                <a:gd name="connsiteX109" fmla="*/ 505814 w 607097"/>
                <a:gd name="connsiteY109" fmla="*/ 559176 h 606722"/>
                <a:gd name="connsiteX110" fmla="*/ 401505 w 607097"/>
                <a:gd name="connsiteY110" fmla="*/ 606722 h 606722"/>
                <a:gd name="connsiteX111" fmla="*/ 318556 w 607097"/>
                <a:gd name="connsiteY111" fmla="*/ 582460 h 606722"/>
                <a:gd name="connsiteX112" fmla="*/ 268893 w 607097"/>
                <a:gd name="connsiteY112" fmla="*/ 543979 h 606722"/>
                <a:gd name="connsiteX113" fmla="*/ 61343 w 607097"/>
                <a:gd name="connsiteY113" fmla="*/ 336732 h 606722"/>
                <a:gd name="connsiteX114" fmla="*/ 16753 w 607097"/>
                <a:gd name="connsiteY114" fmla="*/ 275056 h 606722"/>
                <a:gd name="connsiteX115" fmla="*/ 48171 w 607097"/>
                <a:gd name="connsiteY115" fmla="*/ 101135 h 606722"/>
                <a:gd name="connsiteX116" fmla="*/ 73447 w 607097"/>
                <a:gd name="connsiteY116" fmla="*/ 75807 h 606722"/>
                <a:gd name="connsiteX117" fmla="*/ 132188 w 607097"/>
                <a:gd name="connsiteY117" fmla="*/ 66742 h 606722"/>
                <a:gd name="connsiteX118" fmla="*/ 160757 w 607097"/>
                <a:gd name="connsiteY118" fmla="*/ 89315 h 606722"/>
                <a:gd name="connsiteX119" fmla="*/ 353978 w 607097"/>
                <a:gd name="connsiteY119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7097" h="606722">
                  <a:moveTo>
                    <a:pt x="482620" y="381169"/>
                  </a:moveTo>
                  <a:cubicBezTo>
                    <a:pt x="486624" y="377172"/>
                    <a:pt x="492675" y="377172"/>
                    <a:pt x="496768" y="381169"/>
                  </a:cubicBezTo>
                  <a:lnTo>
                    <a:pt x="510916" y="395381"/>
                  </a:lnTo>
                  <a:cubicBezTo>
                    <a:pt x="515009" y="399379"/>
                    <a:pt x="515009" y="405419"/>
                    <a:pt x="510916" y="409505"/>
                  </a:cubicBezTo>
                  <a:cubicBezTo>
                    <a:pt x="509937" y="412525"/>
                    <a:pt x="506912" y="412525"/>
                    <a:pt x="503887" y="412525"/>
                  </a:cubicBezTo>
                  <a:cubicBezTo>
                    <a:pt x="500861" y="412525"/>
                    <a:pt x="498815" y="411548"/>
                    <a:pt x="496768" y="409505"/>
                  </a:cubicBezTo>
                  <a:lnTo>
                    <a:pt x="482620" y="395381"/>
                  </a:lnTo>
                  <a:cubicBezTo>
                    <a:pt x="478527" y="391295"/>
                    <a:pt x="478527" y="385255"/>
                    <a:pt x="482620" y="381169"/>
                  </a:cubicBezTo>
                  <a:close/>
                  <a:moveTo>
                    <a:pt x="546398" y="242745"/>
                  </a:moveTo>
                  <a:lnTo>
                    <a:pt x="566606" y="242745"/>
                  </a:lnTo>
                  <a:cubicBezTo>
                    <a:pt x="572659" y="242745"/>
                    <a:pt x="576754" y="246732"/>
                    <a:pt x="576754" y="252756"/>
                  </a:cubicBezTo>
                  <a:cubicBezTo>
                    <a:pt x="576754" y="258869"/>
                    <a:pt x="572659" y="262856"/>
                    <a:pt x="566606" y="262856"/>
                  </a:cubicBezTo>
                  <a:lnTo>
                    <a:pt x="546398" y="262856"/>
                  </a:lnTo>
                  <a:cubicBezTo>
                    <a:pt x="540255" y="262856"/>
                    <a:pt x="536249" y="258869"/>
                    <a:pt x="536249" y="252756"/>
                  </a:cubicBezTo>
                  <a:cubicBezTo>
                    <a:pt x="536249" y="246732"/>
                    <a:pt x="540255" y="242745"/>
                    <a:pt x="546398" y="242745"/>
                  </a:cubicBezTo>
                  <a:close/>
                  <a:moveTo>
                    <a:pt x="353968" y="101120"/>
                  </a:moveTo>
                  <a:cubicBezTo>
                    <a:pt x="360022" y="101120"/>
                    <a:pt x="364118" y="105119"/>
                    <a:pt x="364118" y="111251"/>
                  </a:cubicBezTo>
                  <a:lnTo>
                    <a:pt x="364118" y="242683"/>
                  </a:lnTo>
                  <a:lnTo>
                    <a:pt x="424838" y="242683"/>
                  </a:lnTo>
                  <a:cubicBezTo>
                    <a:pt x="430893" y="242683"/>
                    <a:pt x="434988" y="246682"/>
                    <a:pt x="434988" y="252725"/>
                  </a:cubicBezTo>
                  <a:cubicBezTo>
                    <a:pt x="434988" y="258857"/>
                    <a:pt x="430893" y="262856"/>
                    <a:pt x="424838" y="262856"/>
                  </a:cubicBezTo>
                  <a:lnTo>
                    <a:pt x="353968" y="262856"/>
                  </a:lnTo>
                  <a:cubicBezTo>
                    <a:pt x="347825" y="262856"/>
                    <a:pt x="343818" y="258857"/>
                    <a:pt x="343818" y="252725"/>
                  </a:cubicBezTo>
                  <a:lnTo>
                    <a:pt x="343818" y="111251"/>
                  </a:lnTo>
                  <a:cubicBezTo>
                    <a:pt x="343818" y="105119"/>
                    <a:pt x="347825" y="101120"/>
                    <a:pt x="353968" y="101120"/>
                  </a:cubicBezTo>
                  <a:close/>
                  <a:moveTo>
                    <a:pt x="496768" y="96101"/>
                  </a:moveTo>
                  <a:cubicBezTo>
                    <a:pt x="500861" y="92017"/>
                    <a:pt x="506912" y="92017"/>
                    <a:pt x="510916" y="96101"/>
                  </a:cubicBezTo>
                  <a:cubicBezTo>
                    <a:pt x="515009" y="100096"/>
                    <a:pt x="515009" y="106222"/>
                    <a:pt x="510916" y="110217"/>
                  </a:cubicBezTo>
                  <a:lnTo>
                    <a:pt x="496768" y="124334"/>
                  </a:lnTo>
                  <a:cubicBezTo>
                    <a:pt x="494722" y="126376"/>
                    <a:pt x="492675" y="127441"/>
                    <a:pt x="489650" y="127441"/>
                  </a:cubicBezTo>
                  <a:cubicBezTo>
                    <a:pt x="486624" y="127441"/>
                    <a:pt x="484578" y="126376"/>
                    <a:pt x="482620" y="124334"/>
                  </a:cubicBezTo>
                  <a:cubicBezTo>
                    <a:pt x="478527" y="120338"/>
                    <a:pt x="478527" y="114301"/>
                    <a:pt x="482620" y="110217"/>
                  </a:cubicBezTo>
                  <a:close/>
                  <a:moveTo>
                    <a:pt x="196955" y="96101"/>
                  </a:moveTo>
                  <a:cubicBezTo>
                    <a:pt x="201050" y="92017"/>
                    <a:pt x="207104" y="92017"/>
                    <a:pt x="211110" y="96101"/>
                  </a:cubicBezTo>
                  <a:lnTo>
                    <a:pt x="225355" y="110217"/>
                  </a:lnTo>
                  <a:cubicBezTo>
                    <a:pt x="229361" y="114301"/>
                    <a:pt x="229361" y="120338"/>
                    <a:pt x="225355" y="124334"/>
                  </a:cubicBezTo>
                  <a:cubicBezTo>
                    <a:pt x="223307" y="126376"/>
                    <a:pt x="220280" y="127441"/>
                    <a:pt x="218233" y="127441"/>
                  </a:cubicBezTo>
                  <a:cubicBezTo>
                    <a:pt x="215206" y="127441"/>
                    <a:pt x="213158" y="126376"/>
                    <a:pt x="211110" y="124334"/>
                  </a:cubicBezTo>
                  <a:lnTo>
                    <a:pt x="196955" y="110217"/>
                  </a:lnTo>
                  <a:cubicBezTo>
                    <a:pt x="192949" y="106222"/>
                    <a:pt x="192949" y="100096"/>
                    <a:pt x="196955" y="96101"/>
                  </a:cubicBezTo>
                  <a:close/>
                  <a:moveTo>
                    <a:pt x="103963" y="81761"/>
                  </a:moveTo>
                  <a:cubicBezTo>
                    <a:pt x="98011" y="82650"/>
                    <a:pt x="92182" y="85449"/>
                    <a:pt x="87598" y="90026"/>
                  </a:cubicBezTo>
                  <a:lnTo>
                    <a:pt x="62322" y="115266"/>
                  </a:lnTo>
                  <a:cubicBezTo>
                    <a:pt x="17732" y="159790"/>
                    <a:pt x="8654" y="209291"/>
                    <a:pt x="34998" y="265902"/>
                  </a:cubicBezTo>
                  <a:cubicBezTo>
                    <a:pt x="44077" y="285187"/>
                    <a:pt x="57249" y="304383"/>
                    <a:pt x="75494" y="322602"/>
                  </a:cubicBezTo>
                  <a:lnTo>
                    <a:pt x="283044" y="530826"/>
                  </a:lnTo>
                  <a:cubicBezTo>
                    <a:pt x="297284" y="545046"/>
                    <a:pt x="312415" y="557132"/>
                    <a:pt x="327634" y="565219"/>
                  </a:cubicBezTo>
                  <a:cubicBezTo>
                    <a:pt x="389401" y="599612"/>
                    <a:pt x="443068" y="592503"/>
                    <a:pt x="490684" y="545046"/>
                  </a:cubicBezTo>
                  <a:lnTo>
                    <a:pt x="515960" y="519717"/>
                  </a:lnTo>
                  <a:cubicBezTo>
                    <a:pt x="525127" y="510653"/>
                    <a:pt x="527085" y="496433"/>
                    <a:pt x="521033" y="485324"/>
                  </a:cubicBezTo>
                  <a:cubicBezTo>
                    <a:pt x="503856" y="451998"/>
                    <a:pt x="434969" y="411561"/>
                    <a:pt x="434969" y="411561"/>
                  </a:cubicBezTo>
                  <a:cubicBezTo>
                    <a:pt x="427582" y="407829"/>
                    <a:pt x="420195" y="405874"/>
                    <a:pt x="414321" y="406318"/>
                  </a:cubicBezTo>
                  <a:cubicBezTo>
                    <a:pt x="414143" y="406318"/>
                    <a:pt x="413876" y="406407"/>
                    <a:pt x="413698" y="406496"/>
                  </a:cubicBezTo>
                  <a:cubicBezTo>
                    <a:pt x="409604" y="407473"/>
                    <a:pt x="407646" y="409517"/>
                    <a:pt x="405599" y="413605"/>
                  </a:cubicBezTo>
                  <a:lnTo>
                    <a:pt x="404620" y="414583"/>
                  </a:lnTo>
                  <a:cubicBezTo>
                    <a:pt x="397500" y="423648"/>
                    <a:pt x="380323" y="443910"/>
                    <a:pt x="373202" y="447910"/>
                  </a:cubicBezTo>
                  <a:cubicBezTo>
                    <a:pt x="365548" y="453242"/>
                    <a:pt x="357538" y="457152"/>
                    <a:pt x="349528" y="459552"/>
                  </a:cubicBezTo>
                  <a:cubicBezTo>
                    <a:pt x="365281" y="466839"/>
                    <a:pt x="384328" y="473149"/>
                    <a:pt x="405599" y="475282"/>
                  </a:cubicBezTo>
                  <a:cubicBezTo>
                    <a:pt x="410672" y="476259"/>
                    <a:pt x="414677" y="480259"/>
                    <a:pt x="414677" y="486391"/>
                  </a:cubicBezTo>
                  <a:cubicBezTo>
                    <a:pt x="413698" y="491456"/>
                    <a:pt x="409604" y="495456"/>
                    <a:pt x="404620" y="495456"/>
                  </a:cubicBezTo>
                  <a:lnTo>
                    <a:pt x="403552" y="495456"/>
                  </a:lnTo>
                  <a:cubicBezTo>
                    <a:pt x="333686" y="488346"/>
                    <a:pt x="288117" y="443910"/>
                    <a:pt x="287138" y="441866"/>
                  </a:cubicBezTo>
                  <a:cubicBezTo>
                    <a:pt x="286871" y="441600"/>
                    <a:pt x="286604" y="441333"/>
                    <a:pt x="286426" y="441067"/>
                  </a:cubicBezTo>
                  <a:cubicBezTo>
                    <a:pt x="285625" y="440356"/>
                    <a:pt x="284824" y="439645"/>
                    <a:pt x="284112" y="438845"/>
                  </a:cubicBezTo>
                  <a:lnTo>
                    <a:pt x="176777" y="331666"/>
                  </a:lnTo>
                  <a:cubicBezTo>
                    <a:pt x="174730" y="329622"/>
                    <a:pt x="119015" y="284120"/>
                    <a:pt x="111895" y="213379"/>
                  </a:cubicBezTo>
                  <a:cubicBezTo>
                    <a:pt x="110916" y="208314"/>
                    <a:pt x="115010" y="203248"/>
                    <a:pt x="121062" y="202270"/>
                  </a:cubicBezTo>
                  <a:cubicBezTo>
                    <a:pt x="127115" y="201204"/>
                    <a:pt x="131209" y="205292"/>
                    <a:pt x="132188" y="211335"/>
                  </a:cubicBezTo>
                  <a:cubicBezTo>
                    <a:pt x="133968" y="229109"/>
                    <a:pt x="139486" y="245284"/>
                    <a:pt x="146428" y="259325"/>
                  </a:cubicBezTo>
                  <a:cubicBezTo>
                    <a:pt x="148653" y="250794"/>
                    <a:pt x="152658" y="242262"/>
                    <a:pt x="158532" y="233553"/>
                  </a:cubicBezTo>
                  <a:cubicBezTo>
                    <a:pt x="162537" y="227510"/>
                    <a:pt x="183808" y="210358"/>
                    <a:pt x="191907" y="202270"/>
                  </a:cubicBezTo>
                  <a:lnTo>
                    <a:pt x="192975" y="201204"/>
                  </a:lnTo>
                  <a:cubicBezTo>
                    <a:pt x="196980" y="199160"/>
                    <a:pt x="199027" y="196138"/>
                    <a:pt x="200006" y="193117"/>
                  </a:cubicBezTo>
                  <a:cubicBezTo>
                    <a:pt x="202053" y="187073"/>
                    <a:pt x="200006" y="178986"/>
                    <a:pt x="194933" y="170899"/>
                  </a:cubicBezTo>
                  <a:cubicBezTo>
                    <a:pt x="194933" y="169832"/>
                    <a:pt x="154438" y="102113"/>
                    <a:pt x="121062" y="84961"/>
                  </a:cubicBezTo>
                  <a:cubicBezTo>
                    <a:pt x="115989" y="81895"/>
                    <a:pt x="109915" y="80873"/>
                    <a:pt x="103963" y="81761"/>
                  </a:cubicBezTo>
                  <a:close/>
                  <a:moveTo>
                    <a:pt x="353980" y="30273"/>
                  </a:moveTo>
                  <a:cubicBezTo>
                    <a:pt x="360041" y="30273"/>
                    <a:pt x="364141" y="34368"/>
                    <a:pt x="364141" y="40422"/>
                  </a:cubicBezTo>
                  <a:lnTo>
                    <a:pt x="364141" y="60719"/>
                  </a:lnTo>
                  <a:cubicBezTo>
                    <a:pt x="364141" y="66772"/>
                    <a:pt x="360041" y="70778"/>
                    <a:pt x="353980" y="70778"/>
                  </a:cubicBezTo>
                  <a:cubicBezTo>
                    <a:pt x="347829" y="70778"/>
                    <a:pt x="343818" y="66772"/>
                    <a:pt x="343818" y="60719"/>
                  </a:cubicBezTo>
                  <a:lnTo>
                    <a:pt x="343818" y="40422"/>
                  </a:lnTo>
                  <a:cubicBezTo>
                    <a:pt x="343818" y="34368"/>
                    <a:pt x="347829" y="30273"/>
                    <a:pt x="353980" y="30273"/>
                  </a:cubicBezTo>
                  <a:close/>
                  <a:moveTo>
                    <a:pt x="353978" y="20263"/>
                  </a:moveTo>
                  <a:cubicBezTo>
                    <a:pt x="284112" y="20263"/>
                    <a:pt x="219409" y="50479"/>
                    <a:pt x="174819" y="104957"/>
                  </a:cubicBezTo>
                  <a:cubicBezTo>
                    <a:pt x="196446" y="130818"/>
                    <a:pt x="212911" y="158901"/>
                    <a:pt x="214246" y="160768"/>
                  </a:cubicBezTo>
                  <a:cubicBezTo>
                    <a:pt x="221278" y="173920"/>
                    <a:pt x="224304" y="187073"/>
                    <a:pt x="221278" y="198182"/>
                  </a:cubicBezTo>
                  <a:cubicBezTo>
                    <a:pt x="220299" y="202093"/>
                    <a:pt x="218430" y="205736"/>
                    <a:pt x="215938" y="209025"/>
                  </a:cubicBezTo>
                  <a:cubicBezTo>
                    <a:pt x="214336" y="211335"/>
                    <a:pt x="212466" y="213379"/>
                    <a:pt x="210152" y="215157"/>
                  </a:cubicBezTo>
                  <a:cubicBezTo>
                    <a:pt x="208906" y="216312"/>
                    <a:pt x="207482" y="217378"/>
                    <a:pt x="206147" y="218445"/>
                  </a:cubicBezTo>
                  <a:cubicBezTo>
                    <a:pt x="193954" y="228487"/>
                    <a:pt x="179803" y="241640"/>
                    <a:pt x="176777" y="244662"/>
                  </a:cubicBezTo>
                  <a:cubicBezTo>
                    <a:pt x="160579" y="269012"/>
                    <a:pt x="162537" y="287142"/>
                    <a:pt x="182829" y="308382"/>
                  </a:cubicBezTo>
                  <a:lnTo>
                    <a:pt x="189504" y="315136"/>
                  </a:lnTo>
                  <a:cubicBezTo>
                    <a:pt x="189771" y="315403"/>
                    <a:pt x="189949" y="315492"/>
                    <a:pt x="189949" y="315492"/>
                  </a:cubicBezTo>
                  <a:cubicBezTo>
                    <a:pt x="190572" y="316025"/>
                    <a:pt x="191195" y="316647"/>
                    <a:pt x="191640" y="317269"/>
                  </a:cubicBezTo>
                  <a:lnTo>
                    <a:pt x="298263" y="424714"/>
                  </a:lnTo>
                  <a:cubicBezTo>
                    <a:pt x="318556" y="444888"/>
                    <a:pt x="337780" y="446932"/>
                    <a:pt x="362077" y="430758"/>
                  </a:cubicBezTo>
                  <a:cubicBezTo>
                    <a:pt x="365103" y="428713"/>
                    <a:pt x="378275" y="414583"/>
                    <a:pt x="388422" y="401430"/>
                  </a:cubicBezTo>
                  <a:cubicBezTo>
                    <a:pt x="393406" y="393343"/>
                    <a:pt x="400526" y="388277"/>
                    <a:pt x="408625" y="386233"/>
                  </a:cubicBezTo>
                  <a:cubicBezTo>
                    <a:pt x="412096" y="385344"/>
                    <a:pt x="415834" y="384900"/>
                    <a:pt x="419661" y="384900"/>
                  </a:cubicBezTo>
                  <a:cubicBezTo>
                    <a:pt x="428294" y="384989"/>
                    <a:pt x="437728" y="387477"/>
                    <a:pt x="446094" y="392365"/>
                  </a:cubicBezTo>
                  <a:cubicBezTo>
                    <a:pt x="447963" y="393609"/>
                    <a:pt x="476088" y="410051"/>
                    <a:pt x="501987" y="431646"/>
                  </a:cubicBezTo>
                  <a:cubicBezTo>
                    <a:pt x="556545" y="387122"/>
                    <a:pt x="586894" y="322513"/>
                    <a:pt x="586894" y="252749"/>
                  </a:cubicBezTo>
                  <a:cubicBezTo>
                    <a:pt x="586894" y="124330"/>
                    <a:pt x="482585" y="20263"/>
                    <a:pt x="353978" y="20263"/>
                  </a:cubicBezTo>
                  <a:close/>
                  <a:moveTo>
                    <a:pt x="353978" y="0"/>
                  </a:moveTo>
                  <a:cubicBezTo>
                    <a:pt x="493710" y="0"/>
                    <a:pt x="607097" y="113222"/>
                    <a:pt x="607097" y="252749"/>
                  </a:cubicBezTo>
                  <a:cubicBezTo>
                    <a:pt x="607097" y="327578"/>
                    <a:pt x="574345" y="397786"/>
                    <a:pt x="517384" y="445421"/>
                  </a:cubicBezTo>
                  <a:cubicBezTo>
                    <a:pt x="526907" y="454753"/>
                    <a:pt x="535184" y="464617"/>
                    <a:pt x="540257" y="474215"/>
                  </a:cubicBezTo>
                  <a:cubicBezTo>
                    <a:pt x="550403" y="493412"/>
                    <a:pt x="547377" y="517673"/>
                    <a:pt x="531179" y="532870"/>
                  </a:cubicBezTo>
                  <a:lnTo>
                    <a:pt x="505814" y="559176"/>
                  </a:lnTo>
                  <a:cubicBezTo>
                    <a:pt x="474486" y="590548"/>
                    <a:pt x="438974" y="606722"/>
                    <a:pt x="401505" y="606722"/>
                  </a:cubicBezTo>
                  <a:cubicBezTo>
                    <a:pt x="375249" y="606722"/>
                    <a:pt x="346858" y="598635"/>
                    <a:pt x="318556" y="582460"/>
                  </a:cubicBezTo>
                  <a:cubicBezTo>
                    <a:pt x="301289" y="573307"/>
                    <a:pt x="285091" y="560154"/>
                    <a:pt x="268893" y="543979"/>
                  </a:cubicBezTo>
                  <a:lnTo>
                    <a:pt x="61343" y="336732"/>
                  </a:lnTo>
                  <a:cubicBezTo>
                    <a:pt x="42030" y="317536"/>
                    <a:pt x="26899" y="296296"/>
                    <a:pt x="16753" y="275056"/>
                  </a:cubicBezTo>
                  <a:cubicBezTo>
                    <a:pt x="-13596" y="210358"/>
                    <a:pt x="-2471" y="151703"/>
                    <a:pt x="48171" y="101135"/>
                  </a:cubicBezTo>
                  <a:lnTo>
                    <a:pt x="73447" y="75807"/>
                  </a:lnTo>
                  <a:cubicBezTo>
                    <a:pt x="88666" y="60699"/>
                    <a:pt x="112963" y="56611"/>
                    <a:pt x="132188" y="66742"/>
                  </a:cubicBezTo>
                  <a:cubicBezTo>
                    <a:pt x="141711" y="71719"/>
                    <a:pt x="151412" y="79895"/>
                    <a:pt x="160757" y="89315"/>
                  </a:cubicBezTo>
                  <a:cubicBezTo>
                    <a:pt x="209173" y="32971"/>
                    <a:pt x="278772" y="0"/>
                    <a:pt x="353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íṡ1îḋé"/>
            <p:cNvSpPr/>
            <p:nvPr/>
          </p:nvSpPr>
          <p:spPr bwMode="auto">
            <a:xfrm>
              <a:off x="9316530" y="5463889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15" name="íṣ1idè"/>
            <p:cNvSpPr txBox="1"/>
            <p:nvPr/>
          </p:nvSpPr>
          <p:spPr bwMode="auto">
            <a:xfrm>
              <a:off x="9316530" y="5051009"/>
              <a:ext cx="2108063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cs typeface="+mn-ea"/>
                  <a:sym typeface="+mn-lt"/>
                </a:rPr>
                <a:t>输入标题</a:t>
              </a:r>
              <a:endParaRPr lang="zh-CN" altLang="en-US" sz="1800" b="1" dirty="0">
                <a:cs typeface="+mn-ea"/>
                <a:sym typeface="+mn-lt"/>
              </a:endParaRPr>
            </a:p>
          </p:txBody>
        </p:sp>
        <p:sp>
          <p:nvSpPr>
            <p:cNvPr id="16" name="iṧ1iḑè"/>
            <p:cNvSpPr/>
            <p:nvPr/>
          </p:nvSpPr>
          <p:spPr bwMode="auto">
            <a:xfrm>
              <a:off x="8677983" y="5207932"/>
              <a:ext cx="461080" cy="332731"/>
            </a:xfrm>
            <a:custGeom>
              <a:avLst/>
              <a:gdLst>
                <a:gd name="connsiteX0" fmla="*/ 91000 w 605879"/>
                <a:gd name="connsiteY0" fmla="*/ 173662 h 437224"/>
                <a:gd name="connsiteX1" fmla="*/ 331193 w 605879"/>
                <a:gd name="connsiteY1" fmla="*/ 173662 h 437224"/>
                <a:gd name="connsiteX2" fmla="*/ 342454 w 605879"/>
                <a:gd name="connsiteY2" fmla="*/ 184882 h 437224"/>
                <a:gd name="connsiteX3" fmla="*/ 331193 w 605879"/>
                <a:gd name="connsiteY3" fmla="*/ 196102 h 437224"/>
                <a:gd name="connsiteX4" fmla="*/ 91000 w 605879"/>
                <a:gd name="connsiteY4" fmla="*/ 196102 h 437224"/>
                <a:gd name="connsiteX5" fmla="*/ 79739 w 605879"/>
                <a:gd name="connsiteY5" fmla="*/ 184882 h 437224"/>
                <a:gd name="connsiteX6" fmla="*/ 91000 w 605879"/>
                <a:gd name="connsiteY6" fmla="*/ 173662 h 437224"/>
                <a:gd name="connsiteX7" fmla="*/ 421630 w 605879"/>
                <a:gd name="connsiteY7" fmla="*/ 131441 h 437224"/>
                <a:gd name="connsiteX8" fmla="*/ 423552 w 605879"/>
                <a:gd name="connsiteY8" fmla="*/ 152274 h 437224"/>
                <a:gd name="connsiteX9" fmla="*/ 275961 w 605879"/>
                <a:gd name="connsiteY9" fmla="*/ 300986 h 437224"/>
                <a:gd name="connsiteX10" fmla="*/ 408175 w 605879"/>
                <a:gd name="connsiteY10" fmla="*/ 358277 h 437224"/>
                <a:gd name="connsiteX11" fmla="*/ 418060 w 605879"/>
                <a:gd name="connsiteY11" fmla="*/ 365267 h 437224"/>
                <a:gd name="connsiteX12" fmla="*/ 488218 w 605879"/>
                <a:gd name="connsiteY12" fmla="*/ 410360 h 437224"/>
                <a:gd name="connsiteX13" fmla="*/ 474214 w 605879"/>
                <a:gd name="connsiteY13" fmla="*/ 363348 h 437224"/>
                <a:gd name="connsiteX14" fmla="*/ 482039 w 605879"/>
                <a:gd name="connsiteY14" fmla="*/ 349916 h 437224"/>
                <a:gd name="connsiteX15" fmla="*/ 583363 w 605879"/>
                <a:gd name="connsiteY15" fmla="*/ 244928 h 437224"/>
                <a:gd name="connsiteX16" fmla="*/ 421630 w 605879"/>
                <a:gd name="connsiteY16" fmla="*/ 131441 h 437224"/>
                <a:gd name="connsiteX17" fmla="*/ 75898 w 605879"/>
                <a:gd name="connsiteY17" fmla="*/ 120173 h 437224"/>
                <a:gd name="connsiteX18" fmla="*/ 340509 w 605879"/>
                <a:gd name="connsiteY18" fmla="*/ 120173 h 437224"/>
                <a:gd name="connsiteX19" fmla="*/ 351769 w 605879"/>
                <a:gd name="connsiteY19" fmla="*/ 131428 h 437224"/>
                <a:gd name="connsiteX20" fmla="*/ 340509 w 605879"/>
                <a:gd name="connsiteY20" fmla="*/ 142683 h 437224"/>
                <a:gd name="connsiteX21" fmla="*/ 75898 w 605879"/>
                <a:gd name="connsiteY21" fmla="*/ 142683 h 437224"/>
                <a:gd name="connsiteX22" fmla="*/ 64638 w 605879"/>
                <a:gd name="connsiteY22" fmla="*/ 131428 h 437224"/>
                <a:gd name="connsiteX23" fmla="*/ 75898 w 605879"/>
                <a:gd name="connsiteY23" fmla="*/ 120173 h 437224"/>
                <a:gd name="connsiteX24" fmla="*/ 210609 w 605879"/>
                <a:gd name="connsiteY24" fmla="*/ 22478 h 437224"/>
                <a:gd name="connsiteX25" fmla="*/ 22516 w 605879"/>
                <a:gd name="connsiteY25" fmla="*/ 153508 h 437224"/>
                <a:gd name="connsiteX26" fmla="*/ 139216 w 605879"/>
                <a:gd name="connsiteY26" fmla="*/ 274807 h 437224"/>
                <a:gd name="connsiteX27" fmla="*/ 147042 w 605879"/>
                <a:gd name="connsiteY27" fmla="*/ 288102 h 437224"/>
                <a:gd name="connsiteX28" fmla="*/ 130017 w 605879"/>
                <a:gd name="connsiteY28" fmla="*/ 344297 h 437224"/>
                <a:gd name="connsiteX29" fmla="*/ 214041 w 605879"/>
                <a:gd name="connsiteY29" fmla="*/ 291254 h 437224"/>
                <a:gd name="connsiteX30" fmla="*/ 223927 w 605879"/>
                <a:gd name="connsiteY30" fmla="*/ 284264 h 437224"/>
                <a:gd name="connsiteX31" fmla="*/ 398839 w 605879"/>
                <a:gd name="connsiteY31" fmla="*/ 152960 h 437224"/>
                <a:gd name="connsiteX32" fmla="*/ 369596 w 605879"/>
                <a:gd name="connsiteY32" fmla="*/ 80592 h 437224"/>
                <a:gd name="connsiteX33" fmla="*/ 210609 w 605879"/>
                <a:gd name="connsiteY33" fmla="*/ 22478 h 437224"/>
                <a:gd name="connsiteX34" fmla="*/ 210609 w 605879"/>
                <a:gd name="connsiteY34" fmla="*/ 0 h 437224"/>
                <a:gd name="connsiteX35" fmla="*/ 385796 w 605879"/>
                <a:gd name="connsiteY35" fmla="*/ 64967 h 437224"/>
                <a:gd name="connsiteX36" fmla="*/ 414079 w 605879"/>
                <a:gd name="connsiteY36" fmla="*/ 109100 h 437224"/>
                <a:gd name="connsiteX37" fmla="*/ 419845 w 605879"/>
                <a:gd name="connsiteY37" fmla="*/ 108963 h 437224"/>
                <a:gd name="connsiteX38" fmla="*/ 605879 w 605879"/>
                <a:gd name="connsiteY38" fmla="*/ 244928 h 437224"/>
                <a:gd name="connsiteX39" fmla="*/ 498515 w 605879"/>
                <a:gd name="connsiteY39" fmla="*/ 368420 h 437224"/>
                <a:gd name="connsiteX40" fmla="*/ 516088 w 605879"/>
                <a:gd name="connsiteY40" fmla="*/ 414609 h 437224"/>
                <a:gd name="connsiteX41" fmla="*/ 522953 w 605879"/>
                <a:gd name="connsiteY41" fmla="*/ 428178 h 437224"/>
                <a:gd name="connsiteX42" fmla="*/ 510185 w 605879"/>
                <a:gd name="connsiteY42" fmla="*/ 437224 h 437224"/>
                <a:gd name="connsiteX43" fmla="*/ 400487 w 605879"/>
                <a:gd name="connsiteY43" fmla="*/ 380344 h 437224"/>
                <a:gd name="connsiteX44" fmla="*/ 250836 w 605879"/>
                <a:gd name="connsiteY44" fmla="*/ 304275 h 437224"/>
                <a:gd name="connsiteX45" fmla="*/ 231752 w 605879"/>
                <a:gd name="connsiteY45" fmla="*/ 306331 h 437224"/>
                <a:gd name="connsiteX46" fmla="*/ 107639 w 605879"/>
                <a:gd name="connsiteY46" fmla="*/ 371161 h 437224"/>
                <a:gd name="connsiteX47" fmla="*/ 94596 w 605879"/>
                <a:gd name="connsiteY47" fmla="*/ 361978 h 437224"/>
                <a:gd name="connsiteX48" fmla="*/ 102009 w 605879"/>
                <a:gd name="connsiteY48" fmla="*/ 348135 h 437224"/>
                <a:gd name="connsiteX49" fmla="*/ 122741 w 605879"/>
                <a:gd name="connsiteY49" fmla="*/ 293173 h 437224"/>
                <a:gd name="connsiteX50" fmla="*/ 0 w 605879"/>
                <a:gd name="connsiteY50" fmla="*/ 153508 h 437224"/>
                <a:gd name="connsiteX51" fmla="*/ 210609 w 605879"/>
                <a:gd name="connsiteY51" fmla="*/ 0 h 43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05879" h="437224">
                  <a:moveTo>
                    <a:pt x="91000" y="173662"/>
                  </a:moveTo>
                  <a:lnTo>
                    <a:pt x="331193" y="173662"/>
                  </a:lnTo>
                  <a:cubicBezTo>
                    <a:pt x="337373" y="173662"/>
                    <a:pt x="342454" y="178725"/>
                    <a:pt x="342454" y="184882"/>
                  </a:cubicBezTo>
                  <a:cubicBezTo>
                    <a:pt x="342454" y="191040"/>
                    <a:pt x="337373" y="196102"/>
                    <a:pt x="331193" y="196102"/>
                  </a:cubicBezTo>
                  <a:lnTo>
                    <a:pt x="91000" y="196102"/>
                  </a:lnTo>
                  <a:cubicBezTo>
                    <a:pt x="84683" y="196102"/>
                    <a:pt x="79739" y="191040"/>
                    <a:pt x="79739" y="184882"/>
                  </a:cubicBezTo>
                  <a:cubicBezTo>
                    <a:pt x="79739" y="178725"/>
                    <a:pt x="84683" y="173662"/>
                    <a:pt x="91000" y="173662"/>
                  </a:cubicBezTo>
                  <a:close/>
                  <a:moveTo>
                    <a:pt x="421630" y="131441"/>
                  </a:moveTo>
                  <a:cubicBezTo>
                    <a:pt x="423003" y="138294"/>
                    <a:pt x="423552" y="145284"/>
                    <a:pt x="423552" y="152274"/>
                  </a:cubicBezTo>
                  <a:cubicBezTo>
                    <a:pt x="423552" y="220668"/>
                    <a:pt x="362456" y="281249"/>
                    <a:pt x="275961" y="300986"/>
                  </a:cubicBezTo>
                  <a:cubicBezTo>
                    <a:pt x="302047" y="334017"/>
                    <a:pt x="350924" y="355536"/>
                    <a:pt x="408175" y="358277"/>
                  </a:cubicBezTo>
                  <a:cubicBezTo>
                    <a:pt x="412569" y="358551"/>
                    <a:pt x="416413" y="361293"/>
                    <a:pt x="418060" y="365267"/>
                  </a:cubicBezTo>
                  <a:cubicBezTo>
                    <a:pt x="427259" y="388019"/>
                    <a:pt x="463505" y="403370"/>
                    <a:pt x="488218" y="410360"/>
                  </a:cubicBezTo>
                  <a:cubicBezTo>
                    <a:pt x="483962" y="399944"/>
                    <a:pt x="479156" y="385004"/>
                    <a:pt x="474214" y="363348"/>
                  </a:cubicBezTo>
                  <a:cubicBezTo>
                    <a:pt x="472841" y="357455"/>
                    <a:pt x="476273" y="351698"/>
                    <a:pt x="482039" y="349916"/>
                  </a:cubicBezTo>
                  <a:cubicBezTo>
                    <a:pt x="543685" y="332236"/>
                    <a:pt x="583500" y="290980"/>
                    <a:pt x="583363" y="244928"/>
                  </a:cubicBezTo>
                  <a:cubicBezTo>
                    <a:pt x="583363" y="182839"/>
                    <a:pt x="511009" y="132126"/>
                    <a:pt x="421630" y="131441"/>
                  </a:cubicBezTo>
                  <a:close/>
                  <a:moveTo>
                    <a:pt x="75898" y="120173"/>
                  </a:moveTo>
                  <a:lnTo>
                    <a:pt x="340509" y="120173"/>
                  </a:lnTo>
                  <a:cubicBezTo>
                    <a:pt x="346826" y="120173"/>
                    <a:pt x="351769" y="125114"/>
                    <a:pt x="351769" y="131428"/>
                  </a:cubicBezTo>
                  <a:cubicBezTo>
                    <a:pt x="351769" y="137604"/>
                    <a:pt x="346826" y="142683"/>
                    <a:pt x="340509" y="142683"/>
                  </a:cubicBezTo>
                  <a:lnTo>
                    <a:pt x="75898" y="142683"/>
                  </a:lnTo>
                  <a:cubicBezTo>
                    <a:pt x="69719" y="142683"/>
                    <a:pt x="64638" y="137604"/>
                    <a:pt x="64638" y="131428"/>
                  </a:cubicBezTo>
                  <a:cubicBezTo>
                    <a:pt x="64638" y="125114"/>
                    <a:pt x="69719" y="120173"/>
                    <a:pt x="75898" y="120173"/>
                  </a:cubicBezTo>
                  <a:close/>
                  <a:moveTo>
                    <a:pt x="210609" y="22478"/>
                  </a:moveTo>
                  <a:cubicBezTo>
                    <a:pt x="106952" y="22478"/>
                    <a:pt x="22516" y="81277"/>
                    <a:pt x="22516" y="153508"/>
                  </a:cubicBezTo>
                  <a:cubicBezTo>
                    <a:pt x="22516" y="206688"/>
                    <a:pt x="68372" y="254385"/>
                    <a:pt x="139216" y="274807"/>
                  </a:cubicBezTo>
                  <a:cubicBezTo>
                    <a:pt x="144983" y="276452"/>
                    <a:pt x="148415" y="282208"/>
                    <a:pt x="147042" y="288102"/>
                  </a:cubicBezTo>
                  <a:cubicBezTo>
                    <a:pt x="140864" y="314966"/>
                    <a:pt x="135097" y="332647"/>
                    <a:pt x="130017" y="344297"/>
                  </a:cubicBezTo>
                  <a:cubicBezTo>
                    <a:pt x="158437" y="336622"/>
                    <a:pt x="203058" y="318667"/>
                    <a:pt x="214041" y="291254"/>
                  </a:cubicBezTo>
                  <a:cubicBezTo>
                    <a:pt x="215689" y="287280"/>
                    <a:pt x="219533" y="284538"/>
                    <a:pt x="223927" y="284264"/>
                  </a:cubicBezTo>
                  <a:cubicBezTo>
                    <a:pt x="320170" y="279604"/>
                    <a:pt x="395407" y="223135"/>
                    <a:pt x="398839" y="152960"/>
                  </a:cubicBezTo>
                  <a:cubicBezTo>
                    <a:pt x="400075" y="126918"/>
                    <a:pt x="389915" y="101836"/>
                    <a:pt x="369596" y="80592"/>
                  </a:cubicBezTo>
                  <a:cubicBezTo>
                    <a:pt x="334860" y="44133"/>
                    <a:pt x="275412" y="22478"/>
                    <a:pt x="210609" y="22478"/>
                  </a:cubicBezTo>
                  <a:close/>
                  <a:moveTo>
                    <a:pt x="210609" y="0"/>
                  </a:moveTo>
                  <a:cubicBezTo>
                    <a:pt x="281453" y="0"/>
                    <a:pt x="346942" y="24260"/>
                    <a:pt x="385796" y="64967"/>
                  </a:cubicBezTo>
                  <a:cubicBezTo>
                    <a:pt x="398702" y="78536"/>
                    <a:pt x="408175" y="93338"/>
                    <a:pt x="414079" y="109100"/>
                  </a:cubicBezTo>
                  <a:cubicBezTo>
                    <a:pt x="416001" y="108963"/>
                    <a:pt x="417923" y="108963"/>
                    <a:pt x="419845" y="108963"/>
                  </a:cubicBezTo>
                  <a:cubicBezTo>
                    <a:pt x="522404" y="108963"/>
                    <a:pt x="606016" y="169955"/>
                    <a:pt x="605879" y="244928"/>
                  </a:cubicBezTo>
                  <a:cubicBezTo>
                    <a:pt x="605879" y="298519"/>
                    <a:pt x="564141" y="346079"/>
                    <a:pt x="498515" y="368420"/>
                  </a:cubicBezTo>
                  <a:cubicBezTo>
                    <a:pt x="506066" y="398025"/>
                    <a:pt x="512931" y="412279"/>
                    <a:pt x="516088" y="414609"/>
                  </a:cubicBezTo>
                  <a:cubicBezTo>
                    <a:pt x="524601" y="418858"/>
                    <a:pt x="523228" y="426671"/>
                    <a:pt x="522953" y="428178"/>
                  </a:cubicBezTo>
                  <a:cubicBezTo>
                    <a:pt x="522541" y="429686"/>
                    <a:pt x="520207" y="437224"/>
                    <a:pt x="510185" y="437224"/>
                  </a:cubicBezTo>
                  <a:cubicBezTo>
                    <a:pt x="497828" y="437224"/>
                    <a:pt x="423689" y="421325"/>
                    <a:pt x="400487" y="380344"/>
                  </a:cubicBezTo>
                  <a:cubicBezTo>
                    <a:pt x="333899" y="375410"/>
                    <a:pt x="277746" y="346764"/>
                    <a:pt x="250836" y="304275"/>
                  </a:cubicBezTo>
                  <a:cubicBezTo>
                    <a:pt x="244521" y="305098"/>
                    <a:pt x="238205" y="305783"/>
                    <a:pt x="231752" y="306331"/>
                  </a:cubicBezTo>
                  <a:cubicBezTo>
                    <a:pt x="206216" y="353069"/>
                    <a:pt x="121643" y="371161"/>
                    <a:pt x="107639" y="371161"/>
                  </a:cubicBezTo>
                  <a:cubicBezTo>
                    <a:pt x="97616" y="371161"/>
                    <a:pt x="95145" y="364171"/>
                    <a:pt x="94596" y="361978"/>
                  </a:cubicBezTo>
                  <a:cubicBezTo>
                    <a:pt x="94184" y="360470"/>
                    <a:pt x="92948" y="352658"/>
                    <a:pt x="102009" y="348135"/>
                  </a:cubicBezTo>
                  <a:cubicBezTo>
                    <a:pt x="105030" y="345942"/>
                    <a:pt x="113130" y="331550"/>
                    <a:pt x="122741" y="293173"/>
                  </a:cubicBezTo>
                  <a:cubicBezTo>
                    <a:pt x="47778" y="268228"/>
                    <a:pt x="0" y="214226"/>
                    <a:pt x="0" y="153508"/>
                  </a:cubicBezTo>
                  <a:cubicBezTo>
                    <a:pt x="0" y="68804"/>
                    <a:pt x="94458" y="0"/>
                    <a:pt x="210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cxnSp>
          <p:nvCxnSpPr>
            <p:cNvPr id="17" name="直接箭头连接符 16"/>
            <p:cNvCxnSpPr/>
            <p:nvPr/>
          </p:nvCxnSpPr>
          <p:spPr>
            <a:xfrm flipH="1">
              <a:off x="7629029" y="5378051"/>
              <a:ext cx="864096" cy="0"/>
            </a:xfrm>
            <a:prstGeom prst="straightConnector1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íṥľíḓê"/>
            <p:cNvSpPr txBox="1"/>
            <p:nvPr/>
          </p:nvSpPr>
          <p:spPr>
            <a:xfrm flipH="1">
              <a:off x="7635229" y="4920463"/>
              <a:ext cx="914400" cy="521720"/>
            </a:xfrm>
            <a:prstGeom prst="rect">
              <a:avLst/>
            </a:prstGeom>
            <a:noFill/>
          </p:spPr>
          <p:txBody>
            <a:bodyPr wrap="none" lIns="90000" tIns="46800" rIns="90000" bIns="46800" anchor="ctr" anchorCtr="0">
              <a:normAutofit/>
            </a:bodyPr>
            <a:lstStyle/>
            <a:p>
              <a:pPr algn="ctr"/>
              <a:r>
                <a:rPr lang="en-US" altLang="zh-CN" sz="1400" b="1" dirty="0">
                  <a:cs typeface="+mn-ea"/>
                  <a:sym typeface="+mn-lt"/>
                </a:rPr>
                <a:t>Keyword</a:t>
              </a:r>
              <a:endParaRPr lang="zh-CN" altLang="en-US" sz="1400" b="1" dirty="0">
                <a:cs typeface="+mn-ea"/>
                <a:sym typeface="+mn-lt"/>
              </a:endParaRPr>
            </a:p>
          </p:txBody>
        </p:sp>
        <p:sp>
          <p:nvSpPr>
            <p:cNvPr id="19" name="iSlide"/>
            <p:cNvSpPr/>
            <p:nvPr/>
          </p:nvSpPr>
          <p:spPr bwMode="auto">
            <a:xfrm>
              <a:off x="5788138" y="3701935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20" name="ïṧľïdé"/>
            <p:cNvSpPr txBox="1"/>
            <p:nvPr/>
          </p:nvSpPr>
          <p:spPr bwMode="auto">
            <a:xfrm>
              <a:off x="5788138" y="3289055"/>
              <a:ext cx="2108063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cs typeface="+mn-ea"/>
                  <a:sym typeface="+mn-lt"/>
                </a:rPr>
                <a:t>输入标题</a:t>
              </a:r>
              <a:endParaRPr lang="zh-CN" altLang="en-US" sz="1800" b="1" dirty="0">
                <a:cs typeface="+mn-ea"/>
                <a:sym typeface="+mn-lt"/>
              </a:endParaRPr>
            </a:p>
          </p:txBody>
        </p:sp>
        <p:sp>
          <p:nvSpPr>
            <p:cNvPr id="21" name="išḻïďe"/>
            <p:cNvSpPr/>
            <p:nvPr/>
          </p:nvSpPr>
          <p:spPr bwMode="auto">
            <a:xfrm>
              <a:off x="5149591" y="3429656"/>
              <a:ext cx="461080" cy="365375"/>
            </a:xfrm>
            <a:custGeom>
              <a:avLst/>
              <a:gdLst>
                <a:gd name="connsiteX0" fmla="*/ 511657 w 606157"/>
                <a:gd name="connsiteY0" fmla="*/ 343654 h 480339"/>
                <a:gd name="connsiteX1" fmla="*/ 521432 w 606157"/>
                <a:gd name="connsiteY1" fmla="*/ 353421 h 480339"/>
                <a:gd name="connsiteX2" fmla="*/ 521432 w 606157"/>
                <a:gd name="connsiteY2" fmla="*/ 376178 h 480339"/>
                <a:gd name="connsiteX3" fmla="*/ 544305 w 606157"/>
                <a:gd name="connsiteY3" fmla="*/ 376178 h 480339"/>
                <a:gd name="connsiteX4" fmla="*/ 554080 w 606157"/>
                <a:gd name="connsiteY4" fmla="*/ 385945 h 480339"/>
                <a:gd name="connsiteX5" fmla="*/ 544305 w 606157"/>
                <a:gd name="connsiteY5" fmla="*/ 395712 h 480339"/>
                <a:gd name="connsiteX6" fmla="*/ 521432 w 606157"/>
                <a:gd name="connsiteY6" fmla="*/ 395712 h 480339"/>
                <a:gd name="connsiteX7" fmla="*/ 521432 w 606157"/>
                <a:gd name="connsiteY7" fmla="*/ 418566 h 480339"/>
                <a:gd name="connsiteX8" fmla="*/ 511657 w 606157"/>
                <a:gd name="connsiteY8" fmla="*/ 428333 h 480339"/>
                <a:gd name="connsiteX9" fmla="*/ 501882 w 606157"/>
                <a:gd name="connsiteY9" fmla="*/ 418566 h 480339"/>
                <a:gd name="connsiteX10" fmla="*/ 501882 w 606157"/>
                <a:gd name="connsiteY10" fmla="*/ 395712 h 480339"/>
                <a:gd name="connsiteX11" fmla="*/ 479106 w 606157"/>
                <a:gd name="connsiteY11" fmla="*/ 395712 h 480339"/>
                <a:gd name="connsiteX12" fmla="*/ 469331 w 606157"/>
                <a:gd name="connsiteY12" fmla="*/ 385945 h 480339"/>
                <a:gd name="connsiteX13" fmla="*/ 479106 w 606157"/>
                <a:gd name="connsiteY13" fmla="*/ 376178 h 480339"/>
                <a:gd name="connsiteX14" fmla="*/ 501882 w 606157"/>
                <a:gd name="connsiteY14" fmla="*/ 376178 h 480339"/>
                <a:gd name="connsiteX15" fmla="*/ 501882 w 606157"/>
                <a:gd name="connsiteY15" fmla="*/ 353421 h 480339"/>
                <a:gd name="connsiteX16" fmla="*/ 511657 w 606157"/>
                <a:gd name="connsiteY16" fmla="*/ 343654 h 480339"/>
                <a:gd name="connsiteX17" fmla="*/ 511621 w 606157"/>
                <a:gd name="connsiteY17" fmla="*/ 311170 h 480339"/>
                <a:gd name="connsiteX18" fmla="*/ 436735 w 606157"/>
                <a:gd name="connsiteY18" fmla="*/ 385944 h 480339"/>
                <a:gd name="connsiteX19" fmla="*/ 511621 w 606157"/>
                <a:gd name="connsiteY19" fmla="*/ 460816 h 480339"/>
                <a:gd name="connsiteX20" fmla="*/ 586605 w 606157"/>
                <a:gd name="connsiteY20" fmla="*/ 385944 h 480339"/>
                <a:gd name="connsiteX21" fmla="*/ 511621 w 606157"/>
                <a:gd name="connsiteY21" fmla="*/ 311170 h 480339"/>
                <a:gd name="connsiteX22" fmla="*/ 511621 w 606157"/>
                <a:gd name="connsiteY22" fmla="*/ 291647 h 480339"/>
                <a:gd name="connsiteX23" fmla="*/ 606157 w 606157"/>
                <a:gd name="connsiteY23" fmla="*/ 385944 h 480339"/>
                <a:gd name="connsiteX24" fmla="*/ 511621 w 606157"/>
                <a:gd name="connsiteY24" fmla="*/ 480339 h 480339"/>
                <a:gd name="connsiteX25" fmla="*/ 417183 w 606157"/>
                <a:gd name="connsiteY25" fmla="*/ 385944 h 480339"/>
                <a:gd name="connsiteX26" fmla="*/ 511621 w 606157"/>
                <a:gd name="connsiteY26" fmla="*/ 291647 h 480339"/>
                <a:gd name="connsiteX27" fmla="*/ 368279 w 606157"/>
                <a:gd name="connsiteY27" fmla="*/ 200476 h 480339"/>
                <a:gd name="connsiteX28" fmla="*/ 489505 w 606157"/>
                <a:gd name="connsiteY28" fmla="*/ 259991 h 480339"/>
                <a:gd name="connsiteX29" fmla="*/ 487746 w 606157"/>
                <a:gd name="connsiteY29" fmla="*/ 273650 h 480339"/>
                <a:gd name="connsiteX30" fmla="*/ 481782 w 606157"/>
                <a:gd name="connsiteY30" fmla="*/ 275699 h 480339"/>
                <a:gd name="connsiteX31" fmla="*/ 474059 w 606157"/>
                <a:gd name="connsiteY31" fmla="*/ 271894 h 480339"/>
                <a:gd name="connsiteX32" fmla="*/ 368279 w 606157"/>
                <a:gd name="connsiteY32" fmla="*/ 219989 h 480339"/>
                <a:gd name="connsiteX33" fmla="*/ 293588 w 606157"/>
                <a:gd name="connsiteY33" fmla="*/ 242819 h 480339"/>
                <a:gd name="connsiteX34" fmla="*/ 279999 w 606157"/>
                <a:gd name="connsiteY34" fmla="*/ 240185 h 480339"/>
                <a:gd name="connsiteX35" fmla="*/ 282639 w 606157"/>
                <a:gd name="connsiteY35" fmla="*/ 226623 h 480339"/>
                <a:gd name="connsiteX36" fmla="*/ 368279 w 606157"/>
                <a:gd name="connsiteY36" fmla="*/ 200476 h 480339"/>
                <a:gd name="connsiteX37" fmla="*/ 153211 w 606157"/>
                <a:gd name="connsiteY37" fmla="*/ 200476 h 480339"/>
                <a:gd name="connsiteX38" fmla="*/ 306325 w 606157"/>
                <a:gd name="connsiteY38" fmla="*/ 353439 h 480339"/>
                <a:gd name="connsiteX39" fmla="*/ 296547 w 606157"/>
                <a:gd name="connsiteY39" fmla="*/ 363200 h 480339"/>
                <a:gd name="connsiteX40" fmla="*/ 286770 w 606157"/>
                <a:gd name="connsiteY40" fmla="*/ 353439 h 480339"/>
                <a:gd name="connsiteX41" fmla="*/ 153211 w 606157"/>
                <a:gd name="connsiteY41" fmla="*/ 219999 h 480339"/>
                <a:gd name="connsiteX42" fmla="*/ 19554 w 606157"/>
                <a:gd name="connsiteY42" fmla="*/ 353439 h 480339"/>
                <a:gd name="connsiteX43" fmla="*/ 9777 w 606157"/>
                <a:gd name="connsiteY43" fmla="*/ 363200 h 480339"/>
                <a:gd name="connsiteX44" fmla="*/ 0 w 606157"/>
                <a:gd name="connsiteY44" fmla="*/ 353439 h 480339"/>
                <a:gd name="connsiteX45" fmla="*/ 153211 w 606157"/>
                <a:gd name="connsiteY45" fmla="*/ 200476 h 480339"/>
                <a:gd name="connsiteX46" fmla="*/ 368295 w 606157"/>
                <a:gd name="connsiteY46" fmla="*/ 19531 h 480339"/>
                <a:gd name="connsiteX47" fmla="*/ 306326 w 606157"/>
                <a:gd name="connsiteY47" fmla="*/ 81348 h 480339"/>
                <a:gd name="connsiteX48" fmla="*/ 368295 w 606157"/>
                <a:gd name="connsiteY48" fmla="*/ 143262 h 480339"/>
                <a:gd name="connsiteX49" fmla="*/ 430165 w 606157"/>
                <a:gd name="connsiteY49" fmla="*/ 81348 h 480339"/>
                <a:gd name="connsiteX50" fmla="*/ 368295 w 606157"/>
                <a:gd name="connsiteY50" fmla="*/ 19531 h 480339"/>
                <a:gd name="connsiteX51" fmla="*/ 153211 w 606157"/>
                <a:gd name="connsiteY51" fmla="*/ 19531 h 480339"/>
                <a:gd name="connsiteX52" fmla="*/ 91242 w 606157"/>
                <a:gd name="connsiteY52" fmla="*/ 81348 h 480339"/>
                <a:gd name="connsiteX53" fmla="*/ 153211 w 606157"/>
                <a:gd name="connsiteY53" fmla="*/ 143262 h 480339"/>
                <a:gd name="connsiteX54" fmla="*/ 215081 w 606157"/>
                <a:gd name="connsiteY54" fmla="*/ 81348 h 480339"/>
                <a:gd name="connsiteX55" fmla="*/ 153211 w 606157"/>
                <a:gd name="connsiteY55" fmla="*/ 19531 h 480339"/>
                <a:gd name="connsiteX56" fmla="*/ 368295 w 606157"/>
                <a:gd name="connsiteY56" fmla="*/ 0 h 480339"/>
                <a:gd name="connsiteX57" fmla="*/ 449714 w 606157"/>
                <a:gd name="connsiteY57" fmla="*/ 81348 h 480339"/>
                <a:gd name="connsiteX58" fmla="*/ 368295 w 606157"/>
                <a:gd name="connsiteY58" fmla="*/ 162794 h 480339"/>
                <a:gd name="connsiteX59" fmla="*/ 286778 w 606157"/>
                <a:gd name="connsiteY59" fmla="*/ 81348 h 480339"/>
                <a:gd name="connsiteX60" fmla="*/ 368295 w 606157"/>
                <a:gd name="connsiteY60" fmla="*/ 0 h 480339"/>
                <a:gd name="connsiteX61" fmla="*/ 153211 w 606157"/>
                <a:gd name="connsiteY61" fmla="*/ 0 h 480339"/>
                <a:gd name="connsiteX62" fmla="*/ 234630 w 606157"/>
                <a:gd name="connsiteY62" fmla="*/ 81348 h 480339"/>
                <a:gd name="connsiteX63" fmla="*/ 153211 w 606157"/>
                <a:gd name="connsiteY63" fmla="*/ 162794 h 480339"/>
                <a:gd name="connsiteX64" fmla="*/ 71694 w 606157"/>
                <a:gd name="connsiteY64" fmla="*/ 81348 h 480339"/>
                <a:gd name="connsiteX65" fmla="*/ 153211 w 606157"/>
                <a:gd name="connsiteY65" fmla="*/ 0 h 48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06157" h="480339">
                  <a:moveTo>
                    <a:pt x="511657" y="343654"/>
                  </a:moveTo>
                  <a:cubicBezTo>
                    <a:pt x="517131" y="343654"/>
                    <a:pt x="521432" y="348049"/>
                    <a:pt x="521432" y="353421"/>
                  </a:cubicBezTo>
                  <a:lnTo>
                    <a:pt x="521432" y="376178"/>
                  </a:lnTo>
                  <a:lnTo>
                    <a:pt x="544305" y="376178"/>
                  </a:lnTo>
                  <a:cubicBezTo>
                    <a:pt x="549682" y="376178"/>
                    <a:pt x="554080" y="380573"/>
                    <a:pt x="554080" y="385945"/>
                  </a:cubicBezTo>
                  <a:cubicBezTo>
                    <a:pt x="554080" y="391414"/>
                    <a:pt x="549682" y="395712"/>
                    <a:pt x="544305" y="395712"/>
                  </a:cubicBezTo>
                  <a:lnTo>
                    <a:pt x="521432" y="395712"/>
                  </a:lnTo>
                  <a:lnTo>
                    <a:pt x="521432" y="418566"/>
                  </a:lnTo>
                  <a:cubicBezTo>
                    <a:pt x="521432" y="423938"/>
                    <a:pt x="517131" y="428333"/>
                    <a:pt x="511657" y="428333"/>
                  </a:cubicBezTo>
                  <a:cubicBezTo>
                    <a:pt x="506281" y="428333"/>
                    <a:pt x="501882" y="423938"/>
                    <a:pt x="501882" y="418566"/>
                  </a:cubicBezTo>
                  <a:lnTo>
                    <a:pt x="501882" y="395712"/>
                  </a:lnTo>
                  <a:lnTo>
                    <a:pt x="479106" y="395712"/>
                  </a:lnTo>
                  <a:cubicBezTo>
                    <a:pt x="473730" y="395712"/>
                    <a:pt x="469331" y="391414"/>
                    <a:pt x="469331" y="385945"/>
                  </a:cubicBezTo>
                  <a:cubicBezTo>
                    <a:pt x="469331" y="380573"/>
                    <a:pt x="473730" y="376178"/>
                    <a:pt x="479106" y="376178"/>
                  </a:cubicBezTo>
                  <a:lnTo>
                    <a:pt x="501882" y="376178"/>
                  </a:lnTo>
                  <a:lnTo>
                    <a:pt x="501882" y="353421"/>
                  </a:lnTo>
                  <a:cubicBezTo>
                    <a:pt x="501882" y="348049"/>
                    <a:pt x="506281" y="343654"/>
                    <a:pt x="511657" y="343654"/>
                  </a:cubicBezTo>
                  <a:close/>
                  <a:moveTo>
                    <a:pt x="511621" y="311170"/>
                  </a:moveTo>
                  <a:cubicBezTo>
                    <a:pt x="470366" y="311170"/>
                    <a:pt x="436735" y="344750"/>
                    <a:pt x="436735" y="385944"/>
                  </a:cubicBezTo>
                  <a:cubicBezTo>
                    <a:pt x="436735" y="427236"/>
                    <a:pt x="470366" y="460816"/>
                    <a:pt x="511621" y="460816"/>
                  </a:cubicBezTo>
                  <a:cubicBezTo>
                    <a:pt x="552975" y="460816"/>
                    <a:pt x="586605" y="427236"/>
                    <a:pt x="586605" y="385944"/>
                  </a:cubicBezTo>
                  <a:cubicBezTo>
                    <a:pt x="586605" y="344750"/>
                    <a:pt x="552975" y="311170"/>
                    <a:pt x="511621" y="311170"/>
                  </a:cubicBezTo>
                  <a:close/>
                  <a:moveTo>
                    <a:pt x="511621" y="291647"/>
                  </a:moveTo>
                  <a:cubicBezTo>
                    <a:pt x="563729" y="291647"/>
                    <a:pt x="606157" y="333915"/>
                    <a:pt x="606157" y="385944"/>
                  </a:cubicBezTo>
                  <a:cubicBezTo>
                    <a:pt x="606157" y="437974"/>
                    <a:pt x="563729" y="480339"/>
                    <a:pt x="511621" y="480339"/>
                  </a:cubicBezTo>
                  <a:cubicBezTo>
                    <a:pt x="459514" y="480339"/>
                    <a:pt x="417183" y="437974"/>
                    <a:pt x="417183" y="385944"/>
                  </a:cubicBezTo>
                  <a:cubicBezTo>
                    <a:pt x="417183" y="333915"/>
                    <a:pt x="459514" y="291647"/>
                    <a:pt x="511621" y="291647"/>
                  </a:cubicBezTo>
                  <a:close/>
                  <a:moveTo>
                    <a:pt x="368279" y="200476"/>
                  </a:moveTo>
                  <a:cubicBezTo>
                    <a:pt x="416085" y="200476"/>
                    <a:pt x="460274" y="222135"/>
                    <a:pt x="489505" y="259991"/>
                  </a:cubicBezTo>
                  <a:cubicBezTo>
                    <a:pt x="492829" y="264284"/>
                    <a:pt x="492047" y="270333"/>
                    <a:pt x="487746" y="273650"/>
                  </a:cubicBezTo>
                  <a:cubicBezTo>
                    <a:pt x="485986" y="275016"/>
                    <a:pt x="483835" y="275699"/>
                    <a:pt x="481782" y="275699"/>
                  </a:cubicBezTo>
                  <a:cubicBezTo>
                    <a:pt x="478849" y="275699"/>
                    <a:pt x="475916" y="274430"/>
                    <a:pt x="474059" y="271894"/>
                  </a:cubicBezTo>
                  <a:cubicBezTo>
                    <a:pt x="448542" y="238917"/>
                    <a:pt x="409926" y="219989"/>
                    <a:pt x="368279" y="219989"/>
                  </a:cubicBezTo>
                  <a:cubicBezTo>
                    <a:pt x="341492" y="219989"/>
                    <a:pt x="315683" y="227892"/>
                    <a:pt x="293588" y="242819"/>
                  </a:cubicBezTo>
                  <a:cubicBezTo>
                    <a:pt x="289091" y="245844"/>
                    <a:pt x="283030" y="244673"/>
                    <a:pt x="279999" y="240185"/>
                  </a:cubicBezTo>
                  <a:cubicBezTo>
                    <a:pt x="276969" y="235697"/>
                    <a:pt x="278142" y="229648"/>
                    <a:pt x="282639" y="226623"/>
                  </a:cubicBezTo>
                  <a:cubicBezTo>
                    <a:pt x="307960" y="209549"/>
                    <a:pt x="337582" y="200476"/>
                    <a:pt x="368279" y="200476"/>
                  </a:cubicBezTo>
                  <a:close/>
                  <a:moveTo>
                    <a:pt x="153211" y="200476"/>
                  </a:moveTo>
                  <a:cubicBezTo>
                    <a:pt x="237688" y="200476"/>
                    <a:pt x="306325" y="269099"/>
                    <a:pt x="306325" y="353439"/>
                  </a:cubicBezTo>
                  <a:cubicBezTo>
                    <a:pt x="306325" y="358808"/>
                    <a:pt x="302023" y="363200"/>
                    <a:pt x="296547" y="363200"/>
                  </a:cubicBezTo>
                  <a:cubicBezTo>
                    <a:pt x="291170" y="363200"/>
                    <a:pt x="286770" y="358808"/>
                    <a:pt x="286770" y="353439"/>
                  </a:cubicBezTo>
                  <a:cubicBezTo>
                    <a:pt x="286770" y="279837"/>
                    <a:pt x="226835" y="219999"/>
                    <a:pt x="153211" y="219999"/>
                  </a:cubicBezTo>
                  <a:cubicBezTo>
                    <a:pt x="79490" y="219999"/>
                    <a:pt x="19554" y="279837"/>
                    <a:pt x="19554" y="353439"/>
                  </a:cubicBezTo>
                  <a:cubicBezTo>
                    <a:pt x="19554" y="358808"/>
                    <a:pt x="15155" y="363200"/>
                    <a:pt x="9777" y="363200"/>
                  </a:cubicBezTo>
                  <a:cubicBezTo>
                    <a:pt x="4400" y="363200"/>
                    <a:pt x="0" y="358808"/>
                    <a:pt x="0" y="353439"/>
                  </a:cubicBezTo>
                  <a:cubicBezTo>
                    <a:pt x="0" y="269099"/>
                    <a:pt x="68735" y="200476"/>
                    <a:pt x="153211" y="200476"/>
                  </a:cubicBezTo>
                  <a:close/>
                  <a:moveTo>
                    <a:pt x="368295" y="19531"/>
                  </a:moveTo>
                  <a:cubicBezTo>
                    <a:pt x="334085" y="19531"/>
                    <a:pt x="306326" y="47266"/>
                    <a:pt x="306326" y="81348"/>
                  </a:cubicBezTo>
                  <a:cubicBezTo>
                    <a:pt x="306326" y="115528"/>
                    <a:pt x="334085" y="143262"/>
                    <a:pt x="368295" y="143262"/>
                  </a:cubicBezTo>
                  <a:cubicBezTo>
                    <a:pt x="402407" y="143262"/>
                    <a:pt x="430165" y="115528"/>
                    <a:pt x="430165" y="81348"/>
                  </a:cubicBezTo>
                  <a:cubicBezTo>
                    <a:pt x="430165" y="47266"/>
                    <a:pt x="402407" y="19531"/>
                    <a:pt x="368295" y="19531"/>
                  </a:cubicBezTo>
                  <a:close/>
                  <a:moveTo>
                    <a:pt x="153211" y="19531"/>
                  </a:moveTo>
                  <a:cubicBezTo>
                    <a:pt x="119001" y="19531"/>
                    <a:pt x="91242" y="47266"/>
                    <a:pt x="91242" y="81348"/>
                  </a:cubicBezTo>
                  <a:cubicBezTo>
                    <a:pt x="91242" y="115528"/>
                    <a:pt x="119001" y="143262"/>
                    <a:pt x="153211" y="143262"/>
                  </a:cubicBezTo>
                  <a:cubicBezTo>
                    <a:pt x="187323" y="143262"/>
                    <a:pt x="215081" y="115528"/>
                    <a:pt x="215081" y="81348"/>
                  </a:cubicBezTo>
                  <a:cubicBezTo>
                    <a:pt x="215081" y="47266"/>
                    <a:pt x="187323" y="19531"/>
                    <a:pt x="153211" y="19531"/>
                  </a:cubicBezTo>
                  <a:close/>
                  <a:moveTo>
                    <a:pt x="368295" y="0"/>
                  </a:moveTo>
                  <a:cubicBezTo>
                    <a:pt x="413158" y="0"/>
                    <a:pt x="449714" y="36523"/>
                    <a:pt x="449714" y="81348"/>
                  </a:cubicBezTo>
                  <a:cubicBezTo>
                    <a:pt x="449714" y="126270"/>
                    <a:pt x="413158" y="162794"/>
                    <a:pt x="368295" y="162794"/>
                  </a:cubicBezTo>
                  <a:cubicBezTo>
                    <a:pt x="323333" y="162794"/>
                    <a:pt x="286778" y="126270"/>
                    <a:pt x="286778" y="81348"/>
                  </a:cubicBezTo>
                  <a:cubicBezTo>
                    <a:pt x="286778" y="36523"/>
                    <a:pt x="323333" y="0"/>
                    <a:pt x="368295" y="0"/>
                  </a:cubicBezTo>
                  <a:close/>
                  <a:moveTo>
                    <a:pt x="153211" y="0"/>
                  </a:moveTo>
                  <a:cubicBezTo>
                    <a:pt x="198074" y="0"/>
                    <a:pt x="234630" y="36523"/>
                    <a:pt x="234630" y="81348"/>
                  </a:cubicBezTo>
                  <a:cubicBezTo>
                    <a:pt x="234630" y="126270"/>
                    <a:pt x="198074" y="162794"/>
                    <a:pt x="153211" y="162794"/>
                  </a:cubicBezTo>
                  <a:cubicBezTo>
                    <a:pt x="108249" y="162794"/>
                    <a:pt x="71694" y="126270"/>
                    <a:pt x="71694" y="81348"/>
                  </a:cubicBezTo>
                  <a:cubicBezTo>
                    <a:pt x="71694" y="36523"/>
                    <a:pt x="108249" y="0"/>
                    <a:pt x="153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ï$ľíḋé"/>
            <p:cNvSpPr/>
            <p:nvPr/>
          </p:nvSpPr>
          <p:spPr bwMode="auto">
            <a:xfrm>
              <a:off x="9316530" y="3701935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23" name="ísľíďe"/>
            <p:cNvSpPr txBox="1"/>
            <p:nvPr/>
          </p:nvSpPr>
          <p:spPr bwMode="auto">
            <a:xfrm>
              <a:off x="9316530" y="3289055"/>
              <a:ext cx="2108063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cs typeface="+mn-ea"/>
                  <a:sym typeface="+mn-lt"/>
                </a:rPr>
                <a:t>输入标题</a:t>
              </a:r>
              <a:endParaRPr lang="zh-CN" altLang="en-US" sz="1800" b="1" dirty="0">
                <a:cs typeface="+mn-ea"/>
                <a:sym typeface="+mn-lt"/>
              </a:endParaRPr>
            </a:p>
          </p:txBody>
        </p:sp>
        <p:sp>
          <p:nvSpPr>
            <p:cNvPr id="24" name="iSḷiḍe"/>
            <p:cNvSpPr/>
            <p:nvPr/>
          </p:nvSpPr>
          <p:spPr bwMode="auto">
            <a:xfrm>
              <a:off x="8677983" y="3382107"/>
              <a:ext cx="461080" cy="460474"/>
            </a:xfrm>
            <a:custGeom>
              <a:avLst/>
              <a:gdLst>
                <a:gd name="connsiteX0" fmla="*/ 86413 w 591547"/>
                <a:gd name="connsiteY0" fmla="*/ 515758 h 590770"/>
                <a:gd name="connsiteX1" fmla="*/ 171919 w 591547"/>
                <a:gd name="connsiteY1" fmla="*/ 515758 h 590770"/>
                <a:gd name="connsiteX2" fmla="*/ 171919 w 591547"/>
                <a:gd name="connsiteY2" fmla="*/ 537523 h 590770"/>
                <a:gd name="connsiteX3" fmla="*/ 86413 w 591547"/>
                <a:gd name="connsiteY3" fmla="*/ 537523 h 590770"/>
                <a:gd name="connsiteX4" fmla="*/ 86413 w 591547"/>
                <a:gd name="connsiteY4" fmla="*/ 461733 h 590770"/>
                <a:gd name="connsiteX5" fmla="*/ 171919 w 591547"/>
                <a:gd name="connsiteY5" fmla="*/ 461733 h 590770"/>
                <a:gd name="connsiteX6" fmla="*/ 171919 w 591547"/>
                <a:gd name="connsiteY6" fmla="*/ 483498 h 590770"/>
                <a:gd name="connsiteX7" fmla="*/ 86413 w 591547"/>
                <a:gd name="connsiteY7" fmla="*/ 483498 h 590770"/>
                <a:gd name="connsiteX8" fmla="*/ 86413 w 591547"/>
                <a:gd name="connsiteY8" fmla="*/ 408616 h 590770"/>
                <a:gd name="connsiteX9" fmla="*/ 171919 w 591547"/>
                <a:gd name="connsiteY9" fmla="*/ 408616 h 590770"/>
                <a:gd name="connsiteX10" fmla="*/ 171919 w 591547"/>
                <a:gd name="connsiteY10" fmla="*/ 429474 h 590770"/>
                <a:gd name="connsiteX11" fmla="*/ 86413 w 591547"/>
                <a:gd name="connsiteY11" fmla="*/ 429474 h 590770"/>
                <a:gd name="connsiteX12" fmla="*/ 204177 w 591547"/>
                <a:gd name="connsiteY12" fmla="*/ 357041 h 590770"/>
                <a:gd name="connsiteX13" fmla="*/ 204177 w 591547"/>
                <a:gd name="connsiteY13" fmla="*/ 569815 h 590770"/>
                <a:gd name="connsiteX14" fmla="*/ 333300 w 591547"/>
                <a:gd name="connsiteY14" fmla="*/ 569815 h 590770"/>
                <a:gd name="connsiteX15" fmla="*/ 333300 w 591547"/>
                <a:gd name="connsiteY15" fmla="*/ 382026 h 590770"/>
                <a:gd name="connsiteX16" fmla="*/ 183194 w 591547"/>
                <a:gd name="connsiteY16" fmla="*/ 357041 h 590770"/>
                <a:gd name="connsiteX17" fmla="*/ 75053 w 591547"/>
                <a:gd name="connsiteY17" fmla="*/ 382026 h 590770"/>
                <a:gd name="connsiteX18" fmla="*/ 75053 w 591547"/>
                <a:gd name="connsiteY18" fmla="*/ 569815 h 590770"/>
                <a:gd name="connsiteX19" fmla="*/ 183194 w 591547"/>
                <a:gd name="connsiteY19" fmla="*/ 569815 h 590770"/>
                <a:gd name="connsiteX20" fmla="*/ 247709 w 591547"/>
                <a:gd name="connsiteY20" fmla="*/ 311838 h 590770"/>
                <a:gd name="connsiteX21" fmla="*/ 322851 w 591547"/>
                <a:gd name="connsiteY21" fmla="*/ 311838 h 590770"/>
                <a:gd name="connsiteX22" fmla="*/ 322851 w 591547"/>
                <a:gd name="connsiteY22" fmla="*/ 332826 h 590770"/>
                <a:gd name="connsiteX23" fmla="*/ 247709 w 591547"/>
                <a:gd name="connsiteY23" fmla="*/ 332826 h 590770"/>
                <a:gd name="connsiteX24" fmla="*/ 247709 w 591547"/>
                <a:gd name="connsiteY24" fmla="*/ 257944 h 590770"/>
                <a:gd name="connsiteX25" fmla="*/ 322851 w 591547"/>
                <a:gd name="connsiteY25" fmla="*/ 257944 h 590770"/>
                <a:gd name="connsiteX26" fmla="*/ 322851 w 591547"/>
                <a:gd name="connsiteY26" fmla="*/ 279580 h 590770"/>
                <a:gd name="connsiteX27" fmla="*/ 247709 w 591547"/>
                <a:gd name="connsiteY27" fmla="*/ 279580 h 590770"/>
                <a:gd name="connsiteX28" fmla="*/ 247709 w 591547"/>
                <a:gd name="connsiteY28" fmla="*/ 203919 h 590770"/>
                <a:gd name="connsiteX29" fmla="*/ 322851 w 591547"/>
                <a:gd name="connsiteY29" fmla="*/ 203919 h 590770"/>
                <a:gd name="connsiteX30" fmla="*/ 322851 w 591547"/>
                <a:gd name="connsiteY30" fmla="*/ 225684 h 590770"/>
                <a:gd name="connsiteX31" fmla="*/ 247709 w 591547"/>
                <a:gd name="connsiteY31" fmla="*/ 225684 h 590770"/>
                <a:gd name="connsiteX32" fmla="*/ 247709 w 591547"/>
                <a:gd name="connsiteY32" fmla="*/ 150672 h 590770"/>
                <a:gd name="connsiteX33" fmla="*/ 322851 w 591547"/>
                <a:gd name="connsiteY33" fmla="*/ 150672 h 590770"/>
                <a:gd name="connsiteX34" fmla="*/ 322851 w 591547"/>
                <a:gd name="connsiteY34" fmla="*/ 171660 h 590770"/>
                <a:gd name="connsiteX35" fmla="*/ 247709 w 591547"/>
                <a:gd name="connsiteY35" fmla="*/ 171660 h 590770"/>
                <a:gd name="connsiteX36" fmla="*/ 355090 w 591547"/>
                <a:gd name="connsiteY36" fmla="*/ 102357 h 590770"/>
                <a:gd name="connsiteX37" fmla="*/ 355090 w 591547"/>
                <a:gd name="connsiteY37" fmla="*/ 373160 h 590770"/>
                <a:gd name="connsiteX38" fmla="*/ 355090 w 591547"/>
                <a:gd name="connsiteY38" fmla="*/ 376384 h 590770"/>
                <a:gd name="connsiteX39" fmla="*/ 355090 w 591547"/>
                <a:gd name="connsiteY39" fmla="*/ 569815 h 590770"/>
                <a:gd name="connsiteX40" fmla="*/ 484213 w 591547"/>
                <a:gd name="connsiteY40" fmla="*/ 569815 h 590770"/>
                <a:gd name="connsiteX41" fmla="*/ 484213 w 591547"/>
                <a:gd name="connsiteY41" fmla="*/ 154744 h 590770"/>
                <a:gd name="connsiteX42" fmla="*/ 333300 w 591547"/>
                <a:gd name="connsiteY42" fmla="*/ 99939 h 590770"/>
                <a:gd name="connsiteX43" fmla="*/ 236458 w 591547"/>
                <a:gd name="connsiteY43" fmla="*/ 125730 h 590770"/>
                <a:gd name="connsiteX44" fmla="*/ 236458 w 591547"/>
                <a:gd name="connsiteY44" fmla="*/ 341728 h 590770"/>
                <a:gd name="connsiteX45" fmla="*/ 333300 w 591547"/>
                <a:gd name="connsiteY45" fmla="*/ 360265 h 590770"/>
                <a:gd name="connsiteX46" fmla="*/ 397862 w 591547"/>
                <a:gd name="connsiteY46" fmla="*/ 21761 h 590770"/>
                <a:gd name="connsiteX47" fmla="*/ 387371 w 591547"/>
                <a:gd name="connsiteY47" fmla="*/ 32238 h 590770"/>
                <a:gd name="connsiteX48" fmla="*/ 397862 w 591547"/>
                <a:gd name="connsiteY48" fmla="*/ 42716 h 590770"/>
                <a:gd name="connsiteX49" fmla="*/ 409160 w 591547"/>
                <a:gd name="connsiteY49" fmla="*/ 32238 h 590770"/>
                <a:gd name="connsiteX50" fmla="*/ 397862 w 591547"/>
                <a:gd name="connsiteY50" fmla="*/ 21761 h 590770"/>
                <a:gd name="connsiteX51" fmla="*/ 397862 w 591547"/>
                <a:gd name="connsiteY51" fmla="*/ 0 h 590770"/>
                <a:gd name="connsiteX52" fmla="*/ 430143 w 591547"/>
                <a:gd name="connsiteY52" fmla="*/ 32238 h 590770"/>
                <a:gd name="connsiteX53" fmla="*/ 409160 w 591547"/>
                <a:gd name="connsiteY53" fmla="*/ 62865 h 590770"/>
                <a:gd name="connsiteX54" fmla="*/ 409160 w 591547"/>
                <a:gd name="connsiteY54" fmla="*/ 100745 h 590770"/>
                <a:gd name="connsiteX55" fmla="*/ 498740 w 591547"/>
                <a:gd name="connsiteY55" fmla="*/ 137819 h 590770"/>
                <a:gd name="connsiteX56" fmla="*/ 506003 w 591547"/>
                <a:gd name="connsiteY56" fmla="*/ 147491 h 590770"/>
                <a:gd name="connsiteX57" fmla="*/ 506003 w 591547"/>
                <a:gd name="connsiteY57" fmla="*/ 569815 h 590770"/>
                <a:gd name="connsiteX58" fmla="*/ 591547 w 591547"/>
                <a:gd name="connsiteY58" fmla="*/ 569815 h 590770"/>
                <a:gd name="connsiteX59" fmla="*/ 591547 w 591547"/>
                <a:gd name="connsiteY59" fmla="*/ 590770 h 590770"/>
                <a:gd name="connsiteX60" fmla="*/ 494705 w 591547"/>
                <a:gd name="connsiteY60" fmla="*/ 590770 h 590770"/>
                <a:gd name="connsiteX61" fmla="*/ 344598 w 591547"/>
                <a:gd name="connsiteY61" fmla="*/ 590770 h 590770"/>
                <a:gd name="connsiteX62" fmla="*/ 193685 w 591547"/>
                <a:gd name="connsiteY62" fmla="*/ 590770 h 590770"/>
                <a:gd name="connsiteX63" fmla="*/ 64562 w 591547"/>
                <a:gd name="connsiteY63" fmla="*/ 590770 h 590770"/>
                <a:gd name="connsiteX64" fmla="*/ 0 w 591547"/>
                <a:gd name="connsiteY64" fmla="*/ 590770 h 590770"/>
                <a:gd name="connsiteX65" fmla="*/ 0 w 591547"/>
                <a:gd name="connsiteY65" fmla="*/ 569815 h 590770"/>
                <a:gd name="connsiteX66" fmla="*/ 54070 w 591547"/>
                <a:gd name="connsiteY66" fmla="*/ 569815 h 590770"/>
                <a:gd name="connsiteX67" fmla="*/ 54070 w 591547"/>
                <a:gd name="connsiteY67" fmla="*/ 373160 h 590770"/>
                <a:gd name="connsiteX68" fmla="*/ 62141 w 591547"/>
                <a:gd name="connsiteY68" fmla="*/ 362683 h 590770"/>
                <a:gd name="connsiteX69" fmla="*/ 191264 w 591547"/>
                <a:gd name="connsiteY69" fmla="*/ 333668 h 590770"/>
                <a:gd name="connsiteX70" fmla="*/ 195299 w 591547"/>
                <a:gd name="connsiteY70" fmla="*/ 333668 h 590770"/>
                <a:gd name="connsiteX71" fmla="*/ 196106 w 591547"/>
                <a:gd name="connsiteY71" fmla="*/ 333668 h 590770"/>
                <a:gd name="connsiteX72" fmla="*/ 215475 w 591547"/>
                <a:gd name="connsiteY72" fmla="*/ 336892 h 590770"/>
                <a:gd name="connsiteX73" fmla="*/ 215475 w 591547"/>
                <a:gd name="connsiteY73" fmla="*/ 116864 h 590770"/>
                <a:gd name="connsiteX74" fmla="*/ 223545 w 591547"/>
                <a:gd name="connsiteY74" fmla="*/ 106387 h 590770"/>
                <a:gd name="connsiteX75" fmla="*/ 341370 w 591547"/>
                <a:gd name="connsiteY75" fmla="*/ 75760 h 590770"/>
                <a:gd name="connsiteX76" fmla="*/ 342984 w 591547"/>
                <a:gd name="connsiteY76" fmla="*/ 75760 h 590770"/>
                <a:gd name="connsiteX77" fmla="*/ 345405 w 591547"/>
                <a:gd name="connsiteY77" fmla="*/ 75760 h 590770"/>
                <a:gd name="connsiteX78" fmla="*/ 347020 w 591547"/>
                <a:gd name="connsiteY78" fmla="*/ 75760 h 590770"/>
                <a:gd name="connsiteX79" fmla="*/ 348634 w 591547"/>
                <a:gd name="connsiteY79" fmla="*/ 75760 h 590770"/>
                <a:gd name="connsiteX80" fmla="*/ 387371 w 591547"/>
                <a:gd name="connsiteY80" fmla="*/ 91879 h 590770"/>
                <a:gd name="connsiteX81" fmla="*/ 387371 w 591547"/>
                <a:gd name="connsiteY81" fmla="*/ 62865 h 590770"/>
                <a:gd name="connsiteX82" fmla="*/ 365581 w 591547"/>
                <a:gd name="connsiteY82" fmla="*/ 32238 h 590770"/>
                <a:gd name="connsiteX83" fmla="*/ 397862 w 591547"/>
                <a:gd name="connsiteY83" fmla="*/ 0 h 59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91547" h="590770">
                  <a:moveTo>
                    <a:pt x="86413" y="515758"/>
                  </a:moveTo>
                  <a:lnTo>
                    <a:pt x="171919" y="515758"/>
                  </a:lnTo>
                  <a:lnTo>
                    <a:pt x="171919" y="537523"/>
                  </a:lnTo>
                  <a:lnTo>
                    <a:pt x="86413" y="537523"/>
                  </a:lnTo>
                  <a:close/>
                  <a:moveTo>
                    <a:pt x="86413" y="461733"/>
                  </a:moveTo>
                  <a:lnTo>
                    <a:pt x="171919" y="461733"/>
                  </a:lnTo>
                  <a:lnTo>
                    <a:pt x="171919" y="483498"/>
                  </a:lnTo>
                  <a:lnTo>
                    <a:pt x="86413" y="483498"/>
                  </a:lnTo>
                  <a:close/>
                  <a:moveTo>
                    <a:pt x="86413" y="408616"/>
                  </a:moveTo>
                  <a:lnTo>
                    <a:pt x="171919" y="408616"/>
                  </a:lnTo>
                  <a:lnTo>
                    <a:pt x="171919" y="429474"/>
                  </a:lnTo>
                  <a:lnTo>
                    <a:pt x="86413" y="429474"/>
                  </a:lnTo>
                  <a:close/>
                  <a:moveTo>
                    <a:pt x="204177" y="357041"/>
                  </a:moveTo>
                  <a:lnTo>
                    <a:pt x="204177" y="569815"/>
                  </a:lnTo>
                  <a:lnTo>
                    <a:pt x="333300" y="569815"/>
                  </a:lnTo>
                  <a:lnTo>
                    <a:pt x="333300" y="382026"/>
                  </a:lnTo>
                  <a:close/>
                  <a:moveTo>
                    <a:pt x="183194" y="357041"/>
                  </a:moveTo>
                  <a:lnTo>
                    <a:pt x="75053" y="382026"/>
                  </a:lnTo>
                  <a:lnTo>
                    <a:pt x="75053" y="569815"/>
                  </a:lnTo>
                  <a:lnTo>
                    <a:pt x="183194" y="569815"/>
                  </a:lnTo>
                  <a:close/>
                  <a:moveTo>
                    <a:pt x="247709" y="311838"/>
                  </a:moveTo>
                  <a:lnTo>
                    <a:pt x="322851" y="311838"/>
                  </a:lnTo>
                  <a:lnTo>
                    <a:pt x="322851" y="332826"/>
                  </a:lnTo>
                  <a:lnTo>
                    <a:pt x="247709" y="332826"/>
                  </a:lnTo>
                  <a:close/>
                  <a:moveTo>
                    <a:pt x="247709" y="257944"/>
                  </a:moveTo>
                  <a:lnTo>
                    <a:pt x="322851" y="257944"/>
                  </a:lnTo>
                  <a:lnTo>
                    <a:pt x="322851" y="279580"/>
                  </a:lnTo>
                  <a:lnTo>
                    <a:pt x="247709" y="279580"/>
                  </a:lnTo>
                  <a:close/>
                  <a:moveTo>
                    <a:pt x="247709" y="203919"/>
                  </a:moveTo>
                  <a:lnTo>
                    <a:pt x="322851" y="203919"/>
                  </a:lnTo>
                  <a:lnTo>
                    <a:pt x="322851" y="225684"/>
                  </a:lnTo>
                  <a:lnTo>
                    <a:pt x="247709" y="225684"/>
                  </a:lnTo>
                  <a:close/>
                  <a:moveTo>
                    <a:pt x="247709" y="150672"/>
                  </a:moveTo>
                  <a:lnTo>
                    <a:pt x="322851" y="150672"/>
                  </a:lnTo>
                  <a:lnTo>
                    <a:pt x="322851" y="171660"/>
                  </a:lnTo>
                  <a:lnTo>
                    <a:pt x="247709" y="171660"/>
                  </a:lnTo>
                  <a:close/>
                  <a:moveTo>
                    <a:pt x="355090" y="102357"/>
                  </a:moveTo>
                  <a:lnTo>
                    <a:pt x="355090" y="373160"/>
                  </a:lnTo>
                  <a:lnTo>
                    <a:pt x="355090" y="376384"/>
                  </a:lnTo>
                  <a:lnTo>
                    <a:pt x="355090" y="569815"/>
                  </a:lnTo>
                  <a:lnTo>
                    <a:pt x="484213" y="569815"/>
                  </a:lnTo>
                  <a:lnTo>
                    <a:pt x="484213" y="154744"/>
                  </a:lnTo>
                  <a:close/>
                  <a:moveTo>
                    <a:pt x="333300" y="99939"/>
                  </a:moveTo>
                  <a:lnTo>
                    <a:pt x="236458" y="125730"/>
                  </a:lnTo>
                  <a:lnTo>
                    <a:pt x="236458" y="341728"/>
                  </a:lnTo>
                  <a:lnTo>
                    <a:pt x="333300" y="360265"/>
                  </a:lnTo>
                  <a:close/>
                  <a:moveTo>
                    <a:pt x="397862" y="21761"/>
                  </a:moveTo>
                  <a:cubicBezTo>
                    <a:pt x="392213" y="21761"/>
                    <a:pt x="387371" y="26596"/>
                    <a:pt x="387371" y="32238"/>
                  </a:cubicBezTo>
                  <a:cubicBezTo>
                    <a:pt x="387371" y="37880"/>
                    <a:pt x="392213" y="42716"/>
                    <a:pt x="397862" y="42716"/>
                  </a:cubicBezTo>
                  <a:cubicBezTo>
                    <a:pt x="404318" y="42716"/>
                    <a:pt x="409160" y="37880"/>
                    <a:pt x="409160" y="32238"/>
                  </a:cubicBezTo>
                  <a:cubicBezTo>
                    <a:pt x="409160" y="26596"/>
                    <a:pt x="404318" y="21761"/>
                    <a:pt x="397862" y="21761"/>
                  </a:cubicBezTo>
                  <a:close/>
                  <a:moveTo>
                    <a:pt x="397862" y="0"/>
                  </a:moveTo>
                  <a:cubicBezTo>
                    <a:pt x="415616" y="0"/>
                    <a:pt x="430143" y="14507"/>
                    <a:pt x="430143" y="32238"/>
                  </a:cubicBezTo>
                  <a:cubicBezTo>
                    <a:pt x="430143" y="45940"/>
                    <a:pt x="421266" y="58029"/>
                    <a:pt x="409160" y="62865"/>
                  </a:cubicBezTo>
                  <a:lnTo>
                    <a:pt x="409160" y="100745"/>
                  </a:lnTo>
                  <a:lnTo>
                    <a:pt x="498740" y="137819"/>
                  </a:lnTo>
                  <a:cubicBezTo>
                    <a:pt x="502775" y="139431"/>
                    <a:pt x="506003" y="143461"/>
                    <a:pt x="506003" y="147491"/>
                  </a:cubicBezTo>
                  <a:lnTo>
                    <a:pt x="506003" y="569815"/>
                  </a:lnTo>
                  <a:lnTo>
                    <a:pt x="591547" y="569815"/>
                  </a:lnTo>
                  <a:lnTo>
                    <a:pt x="591547" y="590770"/>
                  </a:lnTo>
                  <a:lnTo>
                    <a:pt x="494705" y="590770"/>
                  </a:lnTo>
                  <a:lnTo>
                    <a:pt x="344598" y="590770"/>
                  </a:lnTo>
                  <a:lnTo>
                    <a:pt x="193685" y="590770"/>
                  </a:lnTo>
                  <a:lnTo>
                    <a:pt x="64562" y="590770"/>
                  </a:lnTo>
                  <a:lnTo>
                    <a:pt x="0" y="590770"/>
                  </a:lnTo>
                  <a:lnTo>
                    <a:pt x="0" y="569815"/>
                  </a:lnTo>
                  <a:lnTo>
                    <a:pt x="54070" y="569815"/>
                  </a:lnTo>
                  <a:lnTo>
                    <a:pt x="54070" y="373160"/>
                  </a:lnTo>
                  <a:cubicBezTo>
                    <a:pt x="54070" y="368324"/>
                    <a:pt x="57298" y="364294"/>
                    <a:pt x="62141" y="362683"/>
                  </a:cubicBezTo>
                  <a:lnTo>
                    <a:pt x="191264" y="333668"/>
                  </a:lnTo>
                  <a:cubicBezTo>
                    <a:pt x="192878" y="332862"/>
                    <a:pt x="194492" y="332862"/>
                    <a:pt x="195299" y="333668"/>
                  </a:cubicBezTo>
                  <a:cubicBezTo>
                    <a:pt x="196106" y="333668"/>
                    <a:pt x="196106" y="333668"/>
                    <a:pt x="196106" y="333668"/>
                  </a:cubicBezTo>
                  <a:lnTo>
                    <a:pt x="215475" y="336892"/>
                  </a:lnTo>
                  <a:lnTo>
                    <a:pt x="215475" y="116864"/>
                  </a:lnTo>
                  <a:cubicBezTo>
                    <a:pt x="215475" y="112028"/>
                    <a:pt x="218703" y="107999"/>
                    <a:pt x="223545" y="106387"/>
                  </a:cubicBezTo>
                  <a:lnTo>
                    <a:pt x="341370" y="75760"/>
                  </a:lnTo>
                  <a:cubicBezTo>
                    <a:pt x="342177" y="75760"/>
                    <a:pt x="342177" y="75760"/>
                    <a:pt x="342984" y="75760"/>
                  </a:cubicBezTo>
                  <a:cubicBezTo>
                    <a:pt x="343791" y="75760"/>
                    <a:pt x="344598" y="74954"/>
                    <a:pt x="345405" y="75760"/>
                  </a:cubicBezTo>
                  <a:cubicBezTo>
                    <a:pt x="346213" y="75760"/>
                    <a:pt x="347020" y="75760"/>
                    <a:pt x="347020" y="75760"/>
                  </a:cubicBezTo>
                  <a:cubicBezTo>
                    <a:pt x="347827" y="75760"/>
                    <a:pt x="347827" y="75760"/>
                    <a:pt x="348634" y="75760"/>
                  </a:cubicBezTo>
                  <a:lnTo>
                    <a:pt x="387371" y="91879"/>
                  </a:lnTo>
                  <a:lnTo>
                    <a:pt x="387371" y="62865"/>
                  </a:lnTo>
                  <a:cubicBezTo>
                    <a:pt x="375265" y="58029"/>
                    <a:pt x="365581" y="45940"/>
                    <a:pt x="365581" y="32238"/>
                  </a:cubicBezTo>
                  <a:cubicBezTo>
                    <a:pt x="365581" y="14507"/>
                    <a:pt x="380107" y="0"/>
                    <a:pt x="397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cxnSp>
          <p:nvCxnSpPr>
            <p:cNvPr id="25" name="直接箭头连接符 24"/>
            <p:cNvCxnSpPr/>
            <p:nvPr/>
          </p:nvCxnSpPr>
          <p:spPr>
            <a:xfrm>
              <a:off x="7685533" y="3616097"/>
              <a:ext cx="864096" cy="0"/>
            </a:xfrm>
            <a:prstGeom prst="straightConnector1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íśļïḋe"/>
            <p:cNvSpPr txBox="1"/>
            <p:nvPr/>
          </p:nvSpPr>
          <p:spPr>
            <a:xfrm>
              <a:off x="7629029" y="3158509"/>
              <a:ext cx="914400" cy="521720"/>
            </a:xfrm>
            <a:prstGeom prst="rect">
              <a:avLst/>
            </a:prstGeom>
            <a:noFill/>
          </p:spPr>
          <p:txBody>
            <a:bodyPr wrap="none" lIns="90000" tIns="46800" rIns="90000" bIns="46800" anchor="ctr" anchorCtr="0">
              <a:normAutofit/>
            </a:bodyPr>
            <a:lstStyle/>
            <a:p>
              <a:pPr algn="ctr"/>
              <a:r>
                <a:rPr lang="en-US" altLang="zh-CN" sz="1400" b="1" dirty="0">
                  <a:cs typeface="+mn-ea"/>
                  <a:sym typeface="+mn-lt"/>
                </a:rPr>
                <a:t>Keyword</a:t>
              </a:r>
              <a:endParaRPr lang="zh-CN" altLang="en-US" sz="1400" b="1" dirty="0">
                <a:cs typeface="+mn-ea"/>
                <a:sym typeface="+mn-lt"/>
              </a:endParaRPr>
            </a:p>
          </p:txBody>
        </p:sp>
        <p:cxnSp>
          <p:nvCxnSpPr>
            <p:cNvPr id="27" name="直接箭头连接符 26"/>
            <p:cNvCxnSpPr/>
            <p:nvPr/>
          </p:nvCxnSpPr>
          <p:spPr>
            <a:xfrm>
              <a:off x="10185942" y="4267682"/>
              <a:ext cx="0" cy="718825"/>
            </a:xfrm>
            <a:prstGeom prst="straightConnector1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ïṡḷíďé"/>
            <p:cNvSpPr txBox="1"/>
            <p:nvPr/>
          </p:nvSpPr>
          <p:spPr>
            <a:xfrm>
              <a:off x="10194149" y="4383013"/>
              <a:ext cx="914400" cy="521720"/>
            </a:xfrm>
            <a:prstGeom prst="rect">
              <a:avLst/>
            </a:prstGeom>
            <a:noFill/>
          </p:spPr>
          <p:txBody>
            <a:bodyPr wrap="none" lIns="90000" tIns="46800" rIns="90000" bIns="46800" anchor="ctr" anchorCtr="0">
              <a:normAutofit/>
            </a:bodyPr>
            <a:lstStyle/>
            <a:p>
              <a:r>
                <a:rPr lang="en-US" altLang="zh-CN" sz="1400" b="1" dirty="0">
                  <a:cs typeface="+mn-ea"/>
                  <a:sym typeface="+mn-lt"/>
                </a:rPr>
                <a:t>Keyword</a:t>
              </a:r>
              <a:endParaRPr lang="zh-CN" altLang="en-US" sz="1400" b="1" dirty="0">
                <a:cs typeface="+mn-ea"/>
                <a:sym typeface="+mn-lt"/>
              </a:endParaRPr>
            </a:p>
          </p:txBody>
        </p:sp>
        <p:sp>
          <p:nvSpPr>
            <p:cNvPr id="29" name="îṥļiḑè"/>
            <p:cNvSpPr txBox="1"/>
            <p:nvPr/>
          </p:nvSpPr>
          <p:spPr>
            <a:xfrm>
              <a:off x="669926" y="2156393"/>
              <a:ext cx="4301076" cy="1638638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 lnSpcReduction="100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Unified fonts make reading more fluent.</a:t>
              </a:r>
              <a:endParaRPr lang="en-US" altLang="zh-CN" sz="12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cs typeface="+mn-ea"/>
                  <a:sym typeface="+mn-lt"/>
                </a:rPr>
                <a:t>Theme color makes PPT more convenient to change.</a:t>
              </a:r>
              <a:endParaRPr lang="en-US" altLang="zh-CN" sz="1600" b="1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Adjust the spacing to adapt to Chinese typesetting, use the reference line in PPT.</a:t>
              </a:r>
              <a:endParaRPr lang="en-US" sz="1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14960" y="223520"/>
            <a:ext cx="11663680" cy="6421120"/>
            <a:chOff x="314960" y="223520"/>
            <a:chExt cx="11663680" cy="6421120"/>
          </a:xfrm>
        </p:grpSpPr>
        <p:sp>
          <p:nvSpPr>
            <p:cNvPr id="2" name="矩形 1"/>
            <p:cNvSpPr/>
            <p:nvPr/>
          </p:nvSpPr>
          <p:spPr>
            <a:xfrm>
              <a:off x="314960" y="223520"/>
              <a:ext cx="11572240" cy="642112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905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8656320" y="223520"/>
              <a:ext cx="3322320" cy="64211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964565" y="893499"/>
              <a:ext cx="4008756" cy="4834423"/>
              <a:chOff x="964565" y="531549"/>
              <a:chExt cx="4008756" cy="4834423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964565" y="531549"/>
                <a:ext cx="1930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spc="600" dirty="0" smtClean="0">
                    <a:solidFill>
                      <a:schemeClr val="accent2"/>
                    </a:solidFill>
                    <a:cs typeface="+mn-ea"/>
                    <a:sym typeface="+mn-lt"/>
                  </a:rPr>
                  <a:t>04</a:t>
                </a:r>
                <a:endParaRPr lang="zh-CN" altLang="en-US" sz="8800" b="1" spc="600" dirty="0">
                  <a:solidFill>
                    <a:schemeClr val="accent2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964565" y="1970872"/>
                <a:ext cx="2651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b="1" spc="1200" dirty="0" smtClean="0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139700" dist="38100" dir="2700000" algn="tl" rotWithShape="0">
                        <a:prstClr val="black">
                          <a:alpha val="27000"/>
                        </a:prstClr>
                      </a:outerShdw>
                    </a:effectLst>
                    <a:cs typeface="+mn-ea"/>
                    <a:sym typeface="+mn-lt"/>
                  </a:rPr>
                  <a:t>输入标题</a:t>
                </a:r>
                <a:endParaRPr lang="zh-CN" altLang="en-US" sz="3600" b="1" spc="1200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139700" dist="38100" dir="2700000" algn="tl" rotWithShape="0">
                      <a:prstClr val="black">
                        <a:alpha val="27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965200" y="2984252"/>
                <a:ext cx="2519679" cy="573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100" b="1" spc="600" dirty="0" smtClean="0">
                    <a:solidFill>
                      <a:schemeClr val="accent2">
                        <a:lumMod val="75000"/>
                      </a:schemeClr>
                    </a:solidFill>
                    <a:cs typeface="+mn-ea"/>
                    <a:sym typeface="+mn-lt"/>
                  </a:rPr>
                  <a:t>ADD YOUR TITLE ADD YOUR TITLE</a:t>
                </a:r>
                <a:endParaRPr lang="zh-CN" altLang="en-US" sz="1100" b="1" spc="600" dirty="0" smtClean="0">
                  <a:solidFill>
                    <a:schemeClr val="accent2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1127125" y="2833832"/>
                <a:ext cx="2387600" cy="45719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965200" y="3884125"/>
                <a:ext cx="4008121" cy="557399"/>
                <a:chOff x="1061720" y="3884125"/>
                <a:chExt cx="4008121" cy="557399"/>
              </a:xfrm>
            </p:grpSpPr>
            <p:sp>
              <p:nvSpPr>
                <p:cNvPr id="14" name="iSlide"/>
                <p:cNvSpPr/>
                <p:nvPr/>
              </p:nvSpPr>
              <p:spPr bwMode="auto">
                <a:xfrm>
                  <a:off x="1757819" y="3884125"/>
                  <a:ext cx="3312022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t" anchorCtr="0">
                  <a:norm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altLang="zh-CN" sz="1100" spc="300" dirty="0">
                      <a:cs typeface="+mn-ea"/>
                      <a:sym typeface="+mn-lt"/>
                    </a:rPr>
                    <a:t>Copy paste fonts. Choose the only option to retain text.</a:t>
                  </a:r>
                  <a:endParaRPr lang="en-US" altLang="zh-CN" sz="1100" spc="3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išḻïďe"/>
                <p:cNvSpPr/>
                <p:nvPr/>
              </p:nvSpPr>
              <p:spPr bwMode="auto">
                <a:xfrm>
                  <a:off x="1061720" y="3980138"/>
                  <a:ext cx="461080" cy="365375"/>
                </a:xfrm>
                <a:custGeom>
                  <a:avLst/>
                  <a:gdLst>
                    <a:gd name="connsiteX0" fmla="*/ 511657 w 606157"/>
                    <a:gd name="connsiteY0" fmla="*/ 343654 h 480339"/>
                    <a:gd name="connsiteX1" fmla="*/ 521432 w 606157"/>
                    <a:gd name="connsiteY1" fmla="*/ 353421 h 480339"/>
                    <a:gd name="connsiteX2" fmla="*/ 521432 w 606157"/>
                    <a:gd name="connsiteY2" fmla="*/ 376178 h 480339"/>
                    <a:gd name="connsiteX3" fmla="*/ 544305 w 606157"/>
                    <a:gd name="connsiteY3" fmla="*/ 376178 h 480339"/>
                    <a:gd name="connsiteX4" fmla="*/ 554080 w 606157"/>
                    <a:gd name="connsiteY4" fmla="*/ 385945 h 480339"/>
                    <a:gd name="connsiteX5" fmla="*/ 544305 w 606157"/>
                    <a:gd name="connsiteY5" fmla="*/ 395712 h 480339"/>
                    <a:gd name="connsiteX6" fmla="*/ 521432 w 606157"/>
                    <a:gd name="connsiteY6" fmla="*/ 395712 h 480339"/>
                    <a:gd name="connsiteX7" fmla="*/ 521432 w 606157"/>
                    <a:gd name="connsiteY7" fmla="*/ 418566 h 480339"/>
                    <a:gd name="connsiteX8" fmla="*/ 511657 w 606157"/>
                    <a:gd name="connsiteY8" fmla="*/ 428333 h 480339"/>
                    <a:gd name="connsiteX9" fmla="*/ 501882 w 606157"/>
                    <a:gd name="connsiteY9" fmla="*/ 418566 h 480339"/>
                    <a:gd name="connsiteX10" fmla="*/ 501882 w 606157"/>
                    <a:gd name="connsiteY10" fmla="*/ 395712 h 480339"/>
                    <a:gd name="connsiteX11" fmla="*/ 479106 w 606157"/>
                    <a:gd name="connsiteY11" fmla="*/ 395712 h 480339"/>
                    <a:gd name="connsiteX12" fmla="*/ 469331 w 606157"/>
                    <a:gd name="connsiteY12" fmla="*/ 385945 h 480339"/>
                    <a:gd name="connsiteX13" fmla="*/ 479106 w 606157"/>
                    <a:gd name="connsiteY13" fmla="*/ 376178 h 480339"/>
                    <a:gd name="connsiteX14" fmla="*/ 501882 w 606157"/>
                    <a:gd name="connsiteY14" fmla="*/ 376178 h 480339"/>
                    <a:gd name="connsiteX15" fmla="*/ 501882 w 606157"/>
                    <a:gd name="connsiteY15" fmla="*/ 353421 h 480339"/>
                    <a:gd name="connsiteX16" fmla="*/ 511657 w 606157"/>
                    <a:gd name="connsiteY16" fmla="*/ 343654 h 480339"/>
                    <a:gd name="connsiteX17" fmla="*/ 511621 w 606157"/>
                    <a:gd name="connsiteY17" fmla="*/ 311170 h 480339"/>
                    <a:gd name="connsiteX18" fmla="*/ 436735 w 606157"/>
                    <a:gd name="connsiteY18" fmla="*/ 385944 h 480339"/>
                    <a:gd name="connsiteX19" fmla="*/ 511621 w 606157"/>
                    <a:gd name="connsiteY19" fmla="*/ 460816 h 480339"/>
                    <a:gd name="connsiteX20" fmla="*/ 586605 w 606157"/>
                    <a:gd name="connsiteY20" fmla="*/ 385944 h 480339"/>
                    <a:gd name="connsiteX21" fmla="*/ 511621 w 606157"/>
                    <a:gd name="connsiteY21" fmla="*/ 311170 h 480339"/>
                    <a:gd name="connsiteX22" fmla="*/ 511621 w 606157"/>
                    <a:gd name="connsiteY22" fmla="*/ 291647 h 480339"/>
                    <a:gd name="connsiteX23" fmla="*/ 606157 w 606157"/>
                    <a:gd name="connsiteY23" fmla="*/ 385944 h 480339"/>
                    <a:gd name="connsiteX24" fmla="*/ 511621 w 606157"/>
                    <a:gd name="connsiteY24" fmla="*/ 480339 h 480339"/>
                    <a:gd name="connsiteX25" fmla="*/ 417183 w 606157"/>
                    <a:gd name="connsiteY25" fmla="*/ 385944 h 480339"/>
                    <a:gd name="connsiteX26" fmla="*/ 511621 w 606157"/>
                    <a:gd name="connsiteY26" fmla="*/ 291647 h 480339"/>
                    <a:gd name="connsiteX27" fmla="*/ 368279 w 606157"/>
                    <a:gd name="connsiteY27" fmla="*/ 200476 h 480339"/>
                    <a:gd name="connsiteX28" fmla="*/ 489505 w 606157"/>
                    <a:gd name="connsiteY28" fmla="*/ 259991 h 480339"/>
                    <a:gd name="connsiteX29" fmla="*/ 487746 w 606157"/>
                    <a:gd name="connsiteY29" fmla="*/ 273650 h 480339"/>
                    <a:gd name="connsiteX30" fmla="*/ 481782 w 606157"/>
                    <a:gd name="connsiteY30" fmla="*/ 275699 h 480339"/>
                    <a:gd name="connsiteX31" fmla="*/ 474059 w 606157"/>
                    <a:gd name="connsiteY31" fmla="*/ 271894 h 480339"/>
                    <a:gd name="connsiteX32" fmla="*/ 368279 w 606157"/>
                    <a:gd name="connsiteY32" fmla="*/ 219989 h 480339"/>
                    <a:gd name="connsiteX33" fmla="*/ 293588 w 606157"/>
                    <a:gd name="connsiteY33" fmla="*/ 242819 h 480339"/>
                    <a:gd name="connsiteX34" fmla="*/ 279999 w 606157"/>
                    <a:gd name="connsiteY34" fmla="*/ 240185 h 480339"/>
                    <a:gd name="connsiteX35" fmla="*/ 282639 w 606157"/>
                    <a:gd name="connsiteY35" fmla="*/ 226623 h 480339"/>
                    <a:gd name="connsiteX36" fmla="*/ 368279 w 606157"/>
                    <a:gd name="connsiteY36" fmla="*/ 200476 h 480339"/>
                    <a:gd name="connsiteX37" fmla="*/ 153211 w 606157"/>
                    <a:gd name="connsiteY37" fmla="*/ 200476 h 480339"/>
                    <a:gd name="connsiteX38" fmla="*/ 306325 w 606157"/>
                    <a:gd name="connsiteY38" fmla="*/ 353439 h 480339"/>
                    <a:gd name="connsiteX39" fmla="*/ 296547 w 606157"/>
                    <a:gd name="connsiteY39" fmla="*/ 363200 h 480339"/>
                    <a:gd name="connsiteX40" fmla="*/ 286770 w 606157"/>
                    <a:gd name="connsiteY40" fmla="*/ 353439 h 480339"/>
                    <a:gd name="connsiteX41" fmla="*/ 153211 w 606157"/>
                    <a:gd name="connsiteY41" fmla="*/ 219999 h 480339"/>
                    <a:gd name="connsiteX42" fmla="*/ 19554 w 606157"/>
                    <a:gd name="connsiteY42" fmla="*/ 353439 h 480339"/>
                    <a:gd name="connsiteX43" fmla="*/ 9777 w 606157"/>
                    <a:gd name="connsiteY43" fmla="*/ 363200 h 480339"/>
                    <a:gd name="connsiteX44" fmla="*/ 0 w 606157"/>
                    <a:gd name="connsiteY44" fmla="*/ 353439 h 480339"/>
                    <a:gd name="connsiteX45" fmla="*/ 153211 w 606157"/>
                    <a:gd name="connsiteY45" fmla="*/ 200476 h 480339"/>
                    <a:gd name="connsiteX46" fmla="*/ 368295 w 606157"/>
                    <a:gd name="connsiteY46" fmla="*/ 19531 h 480339"/>
                    <a:gd name="connsiteX47" fmla="*/ 306326 w 606157"/>
                    <a:gd name="connsiteY47" fmla="*/ 81348 h 480339"/>
                    <a:gd name="connsiteX48" fmla="*/ 368295 w 606157"/>
                    <a:gd name="connsiteY48" fmla="*/ 143262 h 480339"/>
                    <a:gd name="connsiteX49" fmla="*/ 430165 w 606157"/>
                    <a:gd name="connsiteY49" fmla="*/ 81348 h 480339"/>
                    <a:gd name="connsiteX50" fmla="*/ 368295 w 606157"/>
                    <a:gd name="connsiteY50" fmla="*/ 19531 h 480339"/>
                    <a:gd name="connsiteX51" fmla="*/ 153211 w 606157"/>
                    <a:gd name="connsiteY51" fmla="*/ 19531 h 480339"/>
                    <a:gd name="connsiteX52" fmla="*/ 91242 w 606157"/>
                    <a:gd name="connsiteY52" fmla="*/ 81348 h 480339"/>
                    <a:gd name="connsiteX53" fmla="*/ 153211 w 606157"/>
                    <a:gd name="connsiteY53" fmla="*/ 143262 h 480339"/>
                    <a:gd name="connsiteX54" fmla="*/ 215081 w 606157"/>
                    <a:gd name="connsiteY54" fmla="*/ 81348 h 480339"/>
                    <a:gd name="connsiteX55" fmla="*/ 153211 w 606157"/>
                    <a:gd name="connsiteY55" fmla="*/ 19531 h 480339"/>
                    <a:gd name="connsiteX56" fmla="*/ 368295 w 606157"/>
                    <a:gd name="connsiteY56" fmla="*/ 0 h 480339"/>
                    <a:gd name="connsiteX57" fmla="*/ 449714 w 606157"/>
                    <a:gd name="connsiteY57" fmla="*/ 81348 h 480339"/>
                    <a:gd name="connsiteX58" fmla="*/ 368295 w 606157"/>
                    <a:gd name="connsiteY58" fmla="*/ 162794 h 480339"/>
                    <a:gd name="connsiteX59" fmla="*/ 286778 w 606157"/>
                    <a:gd name="connsiteY59" fmla="*/ 81348 h 480339"/>
                    <a:gd name="connsiteX60" fmla="*/ 368295 w 606157"/>
                    <a:gd name="connsiteY60" fmla="*/ 0 h 480339"/>
                    <a:gd name="connsiteX61" fmla="*/ 153211 w 606157"/>
                    <a:gd name="connsiteY61" fmla="*/ 0 h 480339"/>
                    <a:gd name="connsiteX62" fmla="*/ 234630 w 606157"/>
                    <a:gd name="connsiteY62" fmla="*/ 81348 h 480339"/>
                    <a:gd name="connsiteX63" fmla="*/ 153211 w 606157"/>
                    <a:gd name="connsiteY63" fmla="*/ 162794 h 480339"/>
                    <a:gd name="connsiteX64" fmla="*/ 71694 w 606157"/>
                    <a:gd name="connsiteY64" fmla="*/ 81348 h 480339"/>
                    <a:gd name="connsiteX65" fmla="*/ 153211 w 606157"/>
                    <a:gd name="connsiteY65" fmla="*/ 0 h 480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606157" h="480339">
                      <a:moveTo>
                        <a:pt x="511657" y="343654"/>
                      </a:moveTo>
                      <a:cubicBezTo>
                        <a:pt x="517131" y="343654"/>
                        <a:pt x="521432" y="348049"/>
                        <a:pt x="521432" y="353421"/>
                      </a:cubicBezTo>
                      <a:lnTo>
                        <a:pt x="521432" y="376178"/>
                      </a:lnTo>
                      <a:lnTo>
                        <a:pt x="544305" y="376178"/>
                      </a:lnTo>
                      <a:cubicBezTo>
                        <a:pt x="549682" y="376178"/>
                        <a:pt x="554080" y="380573"/>
                        <a:pt x="554080" y="385945"/>
                      </a:cubicBezTo>
                      <a:cubicBezTo>
                        <a:pt x="554080" y="391414"/>
                        <a:pt x="549682" y="395712"/>
                        <a:pt x="544305" y="395712"/>
                      </a:cubicBezTo>
                      <a:lnTo>
                        <a:pt x="521432" y="395712"/>
                      </a:lnTo>
                      <a:lnTo>
                        <a:pt x="521432" y="418566"/>
                      </a:lnTo>
                      <a:cubicBezTo>
                        <a:pt x="521432" y="423938"/>
                        <a:pt x="517131" y="428333"/>
                        <a:pt x="511657" y="428333"/>
                      </a:cubicBezTo>
                      <a:cubicBezTo>
                        <a:pt x="506281" y="428333"/>
                        <a:pt x="501882" y="423938"/>
                        <a:pt x="501882" y="418566"/>
                      </a:cubicBezTo>
                      <a:lnTo>
                        <a:pt x="501882" y="395712"/>
                      </a:lnTo>
                      <a:lnTo>
                        <a:pt x="479106" y="395712"/>
                      </a:lnTo>
                      <a:cubicBezTo>
                        <a:pt x="473730" y="395712"/>
                        <a:pt x="469331" y="391414"/>
                        <a:pt x="469331" y="385945"/>
                      </a:cubicBezTo>
                      <a:cubicBezTo>
                        <a:pt x="469331" y="380573"/>
                        <a:pt x="473730" y="376178"/>
                        <a:pt x="479106" y="376178"/>
                      </a:cubicBezTo>
                      <a:lnTo>
                        <a:pt x="501882" y="376178"/>
                      </a:lnTo>
                      <a:lnTo>
                        <a:pt x="501882" y="353421"/>
                      </a:lnTo>
                      <a:cubicBezTo>
                        <a:pt x="501882" y="348049"/>
                        <a:pt x="506281" y="343654"/>
                        <a:pt x="511657" y="343654"/>
                      </a:cubicBezTo>
                      <a:close/>
                      <a:moveTo>
                        <a:pt x="511621" y="311170"/>
                      </a:moveTo>
                      <a:cubicBezTo>
                        <a:pt x="470366" y="311170"/>
                        <a:pt x="436735" y="344750"/>
                        <a:pt x="436735" y="385944"/>
                      </a:cubicBezTo>
                      <a:cubicBezTo>
                        <a:pt x="436735" y="427236"/>
                        <a:pt x="470366" y="460816"/>
                        <a:pt x="511621" y="460816"/>
                      </a:cubicBezTo>
                      <a:cubicBezTo>
                        <a:pt x="552975" y="460816"/>
                        <a:pt x="586605" y="427236"/>
                        <a:pt x="586605" y="385944"/>
                      </a:cubicBezTo>
                      <a:cubicBezTo>
                        <a:pt x="586605" y="344750"/>
                        <a:pt x="552975" y="311170"/>
                        <a:pt x="511621" y="311170"/>
                      </a:cubicBezTo>
                      <a:close/>
                      <a:moveTo>
                        <a:pt x="511621" y="291647"/>
                      </a:moveTo>
                      <a:cubicBezTo>
                        <a:pt x="563729" y="291647"/>
                        <a:pt x="606157" y="333915"/>
                        <a:pt x="606157" y="385944"/>
                      </a:cubicBezTo>
                      <a:cubicBezTo>
                        <a:pt x="606157" y="437974"/>
                        <a:pt x="563729" y="480339"/>
                        <a:pt x="511621" y="480339"/>
                      </a:cubicBezTo>
                      <a:cubicBezTo>
                        <a:pt x="459514" y="480339"/>
                        <a:pt x="417183" y="437974"/>
                        <a:pt x="417183" y="385944"/>
                      </a:cubicBezTo>
                      <a:cubicBezTo>
                        <a:pt x="417183" y="333915"/>
                        <a:pt x="459514" y="291647"/>
                        <a:pt x="511621" y="291647"/>
                      </a:cubicBezTo>
                      <a:close/>
                      <a:moveTo>
                        <a:pt x="368279" y="200476"/>
                      </a:moveTo>
                      <a:cubicBezTo>
                        <a:pt x="416085" y="200476"/>
                        <a:pt x="460274" y="222135"/>
                        <a:pt x="489505" y="259991"/>
                      </a:cubicBezTo>
                      <a:cubicBezTo>
                        <a:pt x="492829" y="264284"/>
                        <a:pt x="492047" y="270333"/>
                        <a:pt x="487746" y="273650"/>
                      </a:cubicBezTo>
                      <a:cubicBezTo>
                        <a:pt x="485986" y="275016"/>
                        <a:pt x="483835" y="275699"/>
                        <a:pt x="481782" y="275699"/>
                      </a:cubicBezTo>
                      <a:cubicBezTo>
                        <a:pt x="478849" y="275699"/>
                        <a:pt x="475916" y="274430"/>
                        <a:pt x="474059" y="271894"/>
                      </a:cubicBezTo>
                      <a:cubicBezTo>
                        <a:pt x="448542" y="238917"/>
                        <a:pt x="409926" y="219989"/>
                        <a:pt x="368279" y="219989"/>
                      </a:cubicBezTo>
                      <a:cubicBezTo>
                        <a:pt x="341492" y="219989"/>
                        <a:pt x="315683" y="227892"/>
                        <a:pt x="293588" y="242819"/>
                      </a:cubicBezTo>
                      <a:cubicBezTo>
                        <a:pt x="289091" y="245844"/>
                        <a:pt x="283030" y="244673"/>
                        <a:pt x="279999" y="240185"/>
                      </a:cubicBezTo>
                      <a:cubicBezTo>
                        <a:pt x="276969" y="235697"/>
                        <a:pt x="278142" y="229648"/>
                        <a:pt x="282639" y="226623"/>
                      </a:cubicBezTo>
                      <a:cubicBezTo>
                        <a:pt x="307960" y="209549"/>
                        <a:pt x="337582" y="200476"/>
                        <a:pt x="368279" y="200476"/>
                      </a:cubicBezTo>
                      <a:close/>
                      <a:moveTo>
                        <a:pt x="153211" y="200476"/>
                      </a:moveTo>
                      <a:cubicBezTo>
                        <a:pt x="237688" y="200476"/>
                        <a:pt x="306325" y="269099"/>
                        <a:pt x="306325" y="353439"/>
                      </a:cubicBezTo>
                      <a:cubicBezTo>
                        <a:pt x="306325" y="358808"/>
                        <a:pt x="302023" y="363200"/>
                        <a:pt x="296547" y="363200"/>
                      </a:cubicBezTo>
                      <a:cubicBezTo>
                        <a:pt x="291170" y="363200"/>
                        <a:pt x="286770" y="358808"/>
                        <a:pt x="286770" y="353439"/>
                      </a:cubicBezTo>
                      <a:cubicBezTo>
                        <a:pt x="286770" y="279837"/>
                        <a:pt x="226835" y="219999"/>
                        <a:pt x="153211" y="219999"/>
                      </a:cubicBezTo>
                      <a:cubicBezTo>
                        <a:pt x="79490" y="219999"/>
                        <a:pt x="19554" y="279837"/>
                        <a:pt x="19554" y="353439"/>
                      </a:cubicBezTo>
                      <a:cubicBezTo>
                        <a:pt x="19554" y="358808"/>
                        <a:pt x="15155" y="363200"/>
                        <a:pt x="9777" y="363200"/>
                      </a:cubicBezTo>
                      <a:cubicBezTo>
                        <a:pt x="4400" y="363200"/>
                        <a:pt x="0" y="358808"/>
                        <a:pt x="0" y="353439"/>
                      </a:cubicBezTo>
                      <a:cubicBezTo>
                        <a:pt x="0" y="269099"/>
                        <a:pt x="68735" y="200476"/>
                        <a:pt x="153211" y="200476"/>
                      </a:cubicBezTo>
                      <a:close/>
                      <a:moveTo>
                        <a:pt x="368295" y="19531"/>
                      </a:moveTo>
                      <a:cubicBezTo>
                        <a:pt x="334085" y="19531"/>
                        <a:pt x="306326" y="47266"/>
                        <a:pt x="306326" y="81348"/>
                      </a:cubicBezTo>
                      <a:cubicBezTo>
                        <a:pt x="306326" y="115528"/>
                        <a:pt x="334085" y="143262"/>
                        <a:pt x="368295" y="143262"/>
                      </a:cubicBezTo>
                      <a:cubicBezTo>
                        <a:pt x="402407" y="143262"/>
                        <a:pt x="430165" y="115528"/>
                        <a:pt x="430165" y="81348"/>
                      </a:cubicBezTo>
                      <a:cubicBezTo>
                        <a:pt x="430165" y="47266"/>
                        <a:pt x="402407" y="19531"/>
                        <a:pt x="368295" y="19531"/>
                      </a:cubicBezTo>
                      <a:close/>
                      <a:moveTo>
                        <a:pt x="153211" y="19531"/>
                      </a:moveTo>
                      <a:cubicBezTo>
                        <a:pt x="119001" y="19531"/>
                        <a:pt x="91242" y="47266"/>
                        <a:pt x="91242" y="81348"/>
                      </a:cubicBezTo>
                      <a:cubicBezTo>
                        <a:pt x="91242" y="115528"/>
                        <a:pt x="119001" y="143262"/>
                        <a:pt x="153211" y="143262"/>
                      </a:cubicBezTo>
                      <a:cubicBezTo>
                        <a:pt x="187323" y="143262"/>
                        <a:pt x="215081" y="115528"/>
                        <a:pt x="215081" y="81348"/>
                      </a:cubicBezTo>
                      <a:cubicBezTo>
                        <a:pt x="215081" y="47266"/>
                        <a:pt x="187323" y="19531"/>
                        <a:pt x="153211" y="19531"/>
                      </a:cubicBezTo>
                      <a:close/>
                      <a:moveTo>
                        <a:pt x="368295" y="0"/>
                      </a:moveTo>
                      <a:cubicBezTo>
                        <a:pt x="413158" y="0"/>
                        <a:pt x="449714" y="36523"/>
                        <a:pt x="449714" y="81348"/>
                      </a:cubicBezTo>
                      <a:cubicBezTo>
                        <a:pt x="449714" y="126270"/>
                        <a:pt x="413158" y="162794"/>
                        <a:pt x="368295" y="162794"/>
                      </a:cubicBezTo>
                      <a:cubicBezTo>
                        <a:pt x="323333" y="162794"/>
                        <a:pt x="286778" y="126270"/>
                        <a:pt x="286778" y="81348"/>
                      </a:cubicBezTo>
                      <a:cubicBezTo>
                        <a:pt x="286778" y="36523"/>
                        <a:pt x="323333" y="0"/>
                        <a:pt x="368295" y="0"/>
                      </a:cubicBezTo>
                      <a:close/>
                      <a:moveTo>
                        <a:pt x="153211" y="0"/>
                      </a:moveTo>
                      <a:cubicBezTo>
                        <a:pt x="198074" y="0"/>
                        <a:pt x="234630" y="36523"/>
                        <a:pt x="234630" y="81348"/>
                      </a:cubicBezTo>
                      <a:cubicBezTo>
                        <a:pt x="234630" y="126270"/>
                        <a:pt x="198074" y="162794"/>
                        <a:pt x="153211" y="162794"/>
                      </a:cubicBezTo>
                      <a:cubicBezTo>
                        <a:pt x="108249" y="162794"/>
                        <a:pt x="71694" y="126270"/>
                        <a:pt x="71694" y="81348"/>
                      </a:cubicBezTo>
                      <a:cubicBezTo>
                        <a:pt x="71694" y="36523"/>
                        <a:pt x="108249" y="0"/>
                        <a:pt x="1532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965200" y="4808573"/>
                <a:ext cx="4008121" cy="557399"/>
                <a:chOff x="1061720" y="3884125"/>
                <a:chExt cx="4008121" cy="557399"/>
              </a:xfrm>
            </p:grpSpPr>
            <p:sp>
              <p:nvSpPr>
                <p:cNvPr id="12" name="iSlide"/>
                <p:cNvSpPr/>
                <p:nvPr/>
              </p:nvSpPr>
              <p:spPr bwMode="auto">
                <a:xfrm>
                  <a:off x="1757819" y="3884125"/>
                  <a:ext cx="3312022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t" anchorCtr="0">
                  <a:norm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altLang="zh-CN" sz="1100" spc="300" dirty="0">
                      <a:cs typeface="+mn-ea"/>
                      <a:sym typeface="+mn-lt"/>
                    </a:rPr>
                    <a:t>Copy paste fonts. Choose the only option to retain text.</a:t>
                  </a:r>
                  <a:endParaRPr lang="en-US" altLang="zh-CN" sz="1100" spc="3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išḻïďe"/>
                <p:cNvSpPr/>
                <p:nvPr/>
              </p:nvSpPr>
              <p:spPr bwMode="auto">
                <a:xfrm>
                  <a:off x="1061720" y="3980138"/>
                  <a:ext cx="461080" cy="365375"/>
                </a:xfrm>
                <a:custGeom>
                  <a:avLst/>
                  <a:gdLst>
                    <a:gd name="connsiteX0" fmla="*/ 511657 w 606157"/>
                    <a:gd name="connsiteY0" fmla="*/ 343654 h 480339"/>
                    <a:gd name="connsiteX1" fmla="*/ 521432 w 606157"/>
                    <a:gd name="connsiteY1" fmla="*/ 353421 h 480339"/>
                    <a:gd name="connsiteX2" fmla="*/ 521432 w 606157"/>
                    <a:gd name="connsiteY2" fmla="*/ 376178 h 480339"/>
                    <a:gd name="connsiteX3" fmla="*/ 544305 w 606157"/>
                    <a:gd name="connsiteY3" fmla="*/ 376178 h 480339"/>
                    <a:gd name="connsiteX4" fmla="*/ 554080 w 606157"/>
                    <a:gd name="connsiteY4" fmla="*/ 385945 h 480339"/>
                    <a:gd name="connsiteX5" fmla="*/ 544305 w 606157"/>
                    <a:gd name="connsiteY5" fmla="*/ 395712 h 480339"/>
                    <a:gd name="connsiteX6" fmla="*/ 521432 w 606157"/>
                    <a:gd name="connsiteY6" fmla="*/ 395712 h 480339"/>
                    <a:gd name="connsiteX7" fmla="*/ 521432 w 606157"/>
                    <a:gd name="connsiteY7" fmla="*/ 418566 h 480339"/>
                    <a:gd name="connsiteX8" fmla="*/ 511657 w 606157"/>
                    <a:gd name="connsiteY8" fmla="*/ 428333 h 480339"/>
                    <a:gd name="connsiteX9" fmla="*/ 501882 w 606157"/>
                    <a:gd name="connsiteY9" fmla="*/ 418566 h 480339"/>
                    <a:gd name="connsiteX10" fmla="*/ 501882 w 606157"/>
                    <a:gd name="connsiteY10" fmla="*/ 395712 h 480339"/>
                    <a:gd name="connsiteX11" fmla="*/ 479106 w 606157"/>
                    <a:gd name="connsiteY11" fmla="*/ 395712 h 480339"/>
                    <a:gd name="connsiteX12" fmla="*/ 469331 w 606157"/>
                    <a:gd name="connsiteY12" fmla="*/ 385945 h 480339"/>
                    <a:gd name="connsiteX13" fmla="*/ 479106 w 606157"/>
                    <a:gd name="connsiteY13" fmla="*/ 376178 h 480339"/>
                    <a:gd name="connsiteX14" fmla="*/ 501882 w 606157"/>
                    <a:gd name="connsiteY14" fmla="*/ 376178 h 480339"/>
                    <a:gd name="connsiteX15" fmla="*/ 501882 w 606157"/>
                    <a:gd name="connsiteY15" fmla="*/ 353421 h 480339"/>
                    <a:gd name="connsiteX16" fmla="*/ 511657 w 606157"/>
                    <a:gd name="connsiteY16" fmla="*/ 343654 h 480339"/>
                    <a:gd name="connsiteX17" fmla="*/ 511621 w 606157"/>
                    <a:gd name="connsiteY17" fmla="*/ 311170 h 480339"/>
                    <a:gd name="connsiteX18" fmla="*/ 436735 w 606157"/>
                    <a:gd name="connsiteY18" fmla="*/ 385944 h 480339"/>
                    <a:gd name="connsiteX19" fmla="*/ 511621 w 606157"/>
                    <a:gd name="connsiteY19" fmla="*/ 460816 h 480339"/>
                    <a:gd name="connsiteX20" fmla="*/ 586605 w 606157"/>
                    <a:gd name="connsiteY20" fmla="*/ 385944 h 480339"/>
                    <a:gd name="connsiteX21" fmla="*/ 511621 w 606157"/>
                    <a:gd name="connsiteY21" fmla="*/ 311170 h 480339"/>
                    <a:gd name="connsiteX22" fmla="*/ 511621 w 606157"/>
                    <a:gd name="connsiteY22" fmla="*/ 291647 h 480339"/>
                    <a:gd name="connsiteX23" fmla="*/ 606157 w 606157"/>
                    <a:gd name="connsiteY23" fmla="*/ 385944 h 480339"/>
                    <a:gd name="connsiteX24" fmla="*/ 511621 w 606157"/>
                    <a:gd name="connsiteY24" fmla="*/ 480339 h 480339"/>
                    <a:gd name="connsiteX25" fmla="*/ 417183 w 606157"/>
                    <a:gd name="connsiteY25" fmla="*/ 385944 h 480339"/>
                    <a:gd name="connsiteX26" fmla="*/ 511621 w 606157"/>
                    <a:gd name="connsiteY26" fmla="*/ 291647 h 480339"/>
                    <a:gd name="connsiteX27" fmla="*/ 368279 w 606157"/>
                    <a:gd name="connsiteY27" fmla="*/ 200476 h 480339"/>
                    <a:gd name="connsiteX28" fmla="*/ 489505 w 606157"/>
                    <a:gd name="connsiteY28" fmla="*/ 259991 h 480339"/>
                    <a:gd name="connsiteX29" fmla="*/ 487746 w 606157"/>
                    <a:gd name="connsiteY29" fmla="*/ 273650 h 480339"/>
                    <a:gd name="connsiteX30" fmla="*/ 481782 w 606157"/>
                    <a:gd name="connsiteY30" fmla="*/ 275699 h 480339"/>
                    <a:gd name="connsiteX31" fmla="*/ 474059 w 606157"/>
                    <a:gd name="connsiteY31" fmla="*/ 271894 h 480339"/>
                    <a:gd name="connsiteX32" fmla="*/ 368279 w 606157"/>
                    <a:gd name="connsiteY32" fmla="*/ 219989 h 480339"/>
                    <a:gd name="connsiteX33" fmla="*/ 293588 w 606157"/>
                    <a:gd name="connsiteY33" fmla="*/ 242819 h 480339"/>
                    <a:gd name="connsiteX34" fmla="*/ 279999 w 606157"/>
                    <a:gd name="connsiteY34" fmla="*/ 240185 h 480339"/>
                    <a:gd name="connsiteX35" fmla="*/ 282639 w 606157"/>
                    <a:gd name="connsiteY35" fmla="*/ 226623 h 480339"/>
                    <a:gd name="connsiteX36" fmla="*/ 368279 w 606157"/>
                    <a:gd name="connsiteY36" fmla="*/ 200476 h 480339"/>
                    <a:gd name="connsiteX37" fmla="*/ 153211 w 606157"/>
                    <a:gd name="connsiteY37" fmla="*/ 200476 h 480339"/>
                    <a:gd name="connsiteX38" fmla="*/ 306325 w 606157"/>
                    <a:gd name="connsiteY38" fmla="*/ 353439 h 480339"/>
                    <a:gd name="connsiteX39" fmla="*/ 296547 w 606157"/>
                    <a:gd name="connsiteY39" fmla="*/ 363200 h 480339"/>
                    <a:gd name="connsiteX40" fmla="*/ 286770 w 606157"/>
                    <a:gd name="connsiteY40" fmla="*/ 353439 h 480339"/>
                    <a:gd name="connsiteX41" fmla="*/ 153211 w 606157"/>
                    <a:gd name="connsiteY41" fmla="*/ 219999 h 480339"/>
                    <a:gd name="connsiteX42" fmla="*/ 19554 w 606157"/>
                    <a:gd name="connsiteY42" fmla="*/ 353439 h 480339"/>
                    <a:gd name="connsiteX43" fmla="*/ 9777 w 606157"/>
                    <a:gd name="connsiteY43" fmla="*/ 363200 h 480339"/>
                    <a:gd name="connsiteX44" fmla="*/ 0 w 606157"/>
                    <a:gd name="connsiteY44" fmla="*/ 353439 h 480339"/>
                    <a:gd name="connsiteX45" fmla="*/ 153211 w 606157"/>
                    <a:gd name="connsiteY45" fmla="*/ 200476 h 480339"/>
                    <a:gd name="connsiteX46" fmla="*/ 368295 w 606157"/>
                    <a:gd name="connsiteY46" fmla="*/ 19531 h 480339"/>
                    <a:gd name="connsiteX47" fmla="*/ 306326 w 606157"/>
                    <a:gd name="connsiteY47" fmla="*/ 81348 h 480339"/>
                    <a:gd name="connsiteX48" fmla="*/ 368295 w 606157"/>
                    <a:gd name="connsiteY48" fmla="*/ 143262 h 480339"/>
                    <a:gd name="connsiteX49" fmla="*/ 430165 w 606157"/>
                    <a:gd name="connsiteY49" fmla="*/ 81348 h 480339"/>
                    <a:gd name="connsiteX50" fmla="*/ 368295 w 606157"/>
                    <a:gd name="connsiteY50" fmla="*/ 19531 h 480339"/>
                    <a:gd name="connsiteX51" fmla="*/ 153211 w 606157"/>
                    <a:gd name="connsiteY51" fmla="*/ 19531 h 480339"/>
                    <a:gd name="connsiteX52" fmla="*/ 91242 w 606157"/>
                    <a:gd name="connsiteY52" fmla="*/ 81348 h 480339"/>
                    <a:gd name="connsiteX53" fmla="*/ 153211 w 606157"/>
                    <a:gd name="connsiteY53" fmla="*/ 143262 h 480339"/>
                    <a:gd name="connsiteX54" fmla="*/ 215081 w 606157"/>
                    <a:gd name="connsiteY54" fmla="*/ 81348 h 480339"/>
                    <a:gd name="connsiteX55" fmla="*/ 153211 w 606157"/>
                    <a:gd name="connsiteY55" fmla="*/ 19531 h 480339"/>
                    <a:gd name="connsiteX56" fmla="*/ 368295 w 606157"/>
                    <a:gd name="connsiteY56" fmla="*/ 0 h 480339"/>
                    <a:gd name="connsiteX57" fmla="*/ 449714 w 606157"/>
                    <a:gd name="connsiteY57" fmla="*/ 81348 h 480339"/>
                    <a:gd name="connsiteX58" fmla="*/ 368295 w 606157"/>
                    <a:gd name="connsiteY58" fmla="*/ 162794 h 480339"/>
                    <a:gd name="connsiteX59" fmla="*/ 286778 w 606157"/>
                    <a:gd name="connsiteY59" fmla="*/ 81348 h 480339"/>
                    <a:gd name="connsiteX60" fmla="*/ 368295 w 606157"/>
                    <a:gd name="connsiteY60" fmla="*/ 0 h 480339"/>
                    <a:gd name="connsiteX61" fmla="*/ 153211 w 606157"/>
                    <a:gd name="connsiteY61" fmla="*/ 0 h 480339"/>
                    <a:gd name="connsiteX62" fmla="*/ 234630 w 606157"/>
                    <a:gd name="connsiteY62" fmla="*/ 81348 h 480339"/>
                    <a:gd name="connsiteX63" fmla="*/ 153211 w 606157"/>
                    <a:gd name="connsiteY63" fmla="*/ 162794 h 480339"/>
                    <a:gd name="connsiteX64" fmla="*/ 71694 w 606157"/>
                    <a:gd name="connsiteY64" fmla="*/ 81348 h 480339"/>
                    <a:gd name="connsiteX65" fmla="*/ 153211 w 606157"/>
                    <a:gd name="connsiteY65" fmla="*/ 0 h 480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606157" h="480339">
                      <a:moveTo>
                        <a:pt x="511657" y="343654"/>
                      </a:moveTo>
                      <a:cubicBezTo>
                        <a:pt x="517131" y="343654"/>
                        <a:pt x="521432" y="348049"/>
                        <a:pt x="521432" y="353421"/>
                      </a:cubicBezTo>
                      <a:lnTo>
                        <a:pt x="521432" y="376178"/>
                      </a:lnTo>
                      <a:lnTo>
                        <a:pt x="544305" y="376178"/>
                      </a:lnTo>
                      <a:cubicBezTo>
                        <a:pt x="549682" y="376178"/>
                        <a:pt x="554080" y="380573"/>
                        <a:pt x="554080" y="385945"/>
                      </a:cubicBezTo>
                      <a:cubicBezTo>
                        <a:pt x="554080" y="391414"/>
                        <a:pt x="549682" y="395712"/>
                        <a:pt x="544305" y="395712"/>
                      </a:cubicBezTo>
                      <a:lnTo>
                        <a:pt x="521432" y="395712"/>
                      </a:lnTo>
                      <a:lnTo>
                        <a:pt x="521432" y="418566"/>
                      </a:lnTo>
                      <a:cubicBezTo>
                        <a:pt x="521432" y="423938"/>
                        <a:pt x="517131" y="428333"/>
                        <a:pt x="511657" y="428333"/>
                      </a:cubicBezTo>
                      <a:cubicBezTo>
                        <a:pt x="506281" y="428333"/>
                        <a:pt x="501882" y="423938"/>
                        <a:pt x="501882" y="418566"/>
                      </a:cubicBezTo>
                      <a:lnTo>
                        <a:pt x="501882" y="395712"/>
                      </a:lnTo>
                      <a:lnTo>
                        <a:pt x="479106" y="395712"/>
                      </a:lnTo>
                      <a:cubicBezTo>
                        <a:pt x="473730" y="395712"/>
                        <a:pt x="469331" y="391414"/>
                        <a:pt x="469331" y="385945"/>
                      </a:cubicBezTo>
                      <a:cubicBezTo>
                        <a:pt x="469331" y="380573"/>
                        <a:pt x="473730" y="376178"/>
                        <a:pt x="479106" y="376178"/>
                      </a:cubicBezTo>
                      <a:lnTo>
                        <a:pt x="501882" y="376178"/>
                      </a:lnTo>
                      <a:lnTo>
                        <a:pt x="501882" y="353421"/>
                      </a:lnTo>
                      <a:cubicBezTo>
                        <a:pt x="501882" y="348049"/>
                        <a:pt x="506281" y="343654"/>
                        <a:pt x="511657" y="343654"/>
                      </a:cubicBezTo>
                      <a:close/>
                      <a:moveTo>
                        <a:pt x="511621" y="311170"/>
                      </a:moveTo>
                      <a:cubicBezTo>
                        <a:pt x="470366" y="311170"/>
                        <a:pt x="436735" y="344750"/>
                        <a:pt x="436735" y="385944"/>
                      </a:cubicBezTo>
                      <a:cubicBezTo>
                        <a:pt x="436735" y="427236"/>
                        <a:pt x="470366" y="460816"/>
                        <a:pt x="511621" y="460816"/>
                      </a:cubicBezTo>
                      <a:cubicBezTo>
                        <a:pt x="552975" y="460816"/>
                        <a:pt x="586605" y="427236"/>
                        <a:pt x="586605" y="385944"/>
                      </a:cubicBezTo>
                      <a:cubicBezTo>
                        <a:pt x="586605" y="344750"/>
                        <a:pt x="552975" y="311170"/>
                        <a:pt x="511621" y="311170"/>
                      </a:cubicBezTo>
                      <a:close/>
                      <a:moveTo>
                        <a:pt x="511621" y="291647"/>
                      </a:moveTo>
                      <a:cubicBezTo>
                        <a:pt x="563729" y="291647"/>
                        <a:pt x="606157" y="333915"/>
                        <a:pt x="606157" y="385944"/>
                      </a:cubicBezTo>
                      <a:cubicBezTo>
                        <a:pt x="606157" y="437974"/>
                        <a:pt x="563729" y="480339"/>
                        <a:pt x="511621" y="480339"/>
                      </a:cubicBezTo>
                      <a:cubicBezTo>
                        <a:pt x="459514" y="480339"/>
                        <a:pt x="417183" y="437974"/>
                        <a:pt x="417183" y="385944"/>
                      </a:cubicBezTo>
                      <a:cubicBezTo>
                        <a:pt x="417183" y="333915"/>
                        <a:pt x="459514" y="291647"/>
                        <a:pt x="511621" y="291647"/>
                      </a:cubicBezTo>
                      <a:close/>
                      <a:moveTo>
                        <a:pt x="368279" y="200476"/>
                      </a:moveTo>
                      <a:cubicBezTo>
                        <a:pt x="416085" y="200476"/>
                        <a:pt x="460274" y="222135"/>
                        <a:pt x="489505" y="259991"/>
                      </a:cubicBezTo>
                      <a:cubicBezTo>
                        <a:pt x="492829" y="264284"/>
                        <a:pt x="492047" y="270333"/>
                        <a:pt x="487746" y="273650"/>
                      </a:cubicBezTo>
                      <a:cubicBezTo>
                        <a:pt x="485986" y="275016"/>
                        <a:pt x="483835" y="275699"/>
                        <a:pt x="481782" y="275699"/>
                      </a:cubicBezTo>
                      <a:cubicBezTo>
                        <a:pt x="478849" y="275699"/>
                        <a:pt x="475916" y="274430"/>
                        <a:pt x="474059" y="271894"/>
                      </a:cubicBezTo>
                      <a:cubicBezTo>
                        <a:pt x="448542" y="238917"/>
                        <a:pt x="409926" y="219989"/>
                        <a:pt x="368279" y="219989"/>
                      </a:cubicBezTo>
                      <a:cubicBezTo>
                        <a:pt x="341492" y="219989"/>
                        <a:pt x="315683" y="227892"/>
                        <a:pt x="293588" y="242819"/>
                      </a:cubicBezTo>
                      <a:cubicBezTo>
                        <a:pt x="289091" y="245844"/>
                        <a:pt x="283030" y="244673"/>
                        <a:pt x="279999" y="240185"/>
                      </a:cubicBezTo>
                      <a:cubicBezTo>
                        <a:pt x="276969" y="235697"/>
                        <a:pt x="278142" y="229648"/>
                        <a:pt x="282639" y="226623"/>
                      </a:cubicBezTo>
                      <a:cubicBezTo>
                        <a:pt x="307960" y="209549"/>
                        <a:pt x="337582" y="200476"/>
                        <a:pt x="368279" y="200476"/>
                      </a:cubicBezTo>
                      <a:close/>
                      <a:moveTo>
                        <a:pt x="153211" y="200476"/>
                      </a:moveTo>
                      <a:cubicBezTo>
                        <a:pt x="237688" y="200476"/>
                        <a:pt x="306325" y="269099"/>
                        <a:pt x="306325" y="353439"/>
                      </a:cubicBezTo>
                      <a:cubicBezTo>
                        <a:pt x="306325" y="358808"/>
                        <a:pt x="302023" y="363200"/>
                        <a:pt x="296547" y="363200"/>
                      </a:cubicBezTo>
                      <a:cubicBezTo>
                        <a:pt x="291170" y="363200"/>
                        <a:pt x="286770" y="358808"/>
                        <a:pt x="286770" y="353439"/>
                      </a:cubicBezTo>
                      <a:cubicBezTo>
                        <a:pt x="286770" y="279837"/>
                        <a:pt x="226835" y="219999"/>
                        <a:pt x="153211" y="219999"/>
                      </a:cubicBezTo>
                      <a:cubicBezTo>
                        <a:pt x="79490" y="219999"/>
                        <a:pt x="19554" y="279837"/>
                        <a:pt x="19554" y="353439"/>
                      </a:cubicBezTo>
                      <a:cubicBezTo>
                        <a:pt x="19554" y="358808"/>
                        <a:pt x="15155" y="363200"/>
                        <a:pt x="9777" y="363200"/>
                      </a:cubicBezTo>
                      <a:cubicBezTo>
                        <a:pt x="4400" y="363200"/>
                        <a:pt x="0" y="358808"/>
                        <a:pt x="0" y="353439"/>
                      </a:cubicBezTo>
                      <a:cubicBezTo>
                        <a:pt x="0" y="269099"/>
                        <a:pt x="68735" y="200476"/>
                        <a:pt x="153211" y="200476"/>
                      </a:cubicBezTo>
                      <a:close/>
                      <a:moveTo>
                        <a:pt x="368295" y="19531"/>
                      </a:moveTo>
                      <a:cubicBezTo>
                        <a:pt x="334085" y="19531"/>
                        <a:pt x="306326" y="47266"/>
                        <a:pt x="306326" y="81348"/>
                      </a:cubicBezTo>
                      <a:cubicBezTo>
                        <a:pt x="306326" y="115528"/>
                        <a:pt x="334085" y="143262"/>
                        <a:pt x="368295" y="143262"/>
                      </a:cubicBezTo>
                      <a:cubicBezTo>
                        <a:pt x="402407" y="143262"/>
                        <a:pt x="430165" y="115528"/>
                        <a:pt x="430165" y="81348"/>
                      </a:cubicBezTo>
                      <a:cubicBezTo>
                        <a:pt x="430165" y="47266"/>
                        <a:pt x="402407" y="19531"/>
                        <a:pt x="368295" y="19531"/>
                      </a:cubicBezTo>
                      <a:close/>
                      <a:moveTo>
                        <a:pt x="153211" y="19531"/>
                      </a:moveTo>
                      <a:cubicBezTo>
                        <a:pt x="119001" y="19531"/>
                        <a:pt x="91242" y="47266"/>
                        <a:pt x="91242" y="81348"/>
                      </a:cubicBezTo>
                      <a:cubicBezTo>
                        <a:pt x="91242" y="115528"/>
                        <a:pt x="119001" y="143262"/>
                        <a:pt x="153211" y="143262"/>
                      </a:cubicBezTo>
                      <a:cubicBezTo>
                        <a:pt x="187323" y="143262"/>
                        <a:pt x="215081" y="115528"/>
                        <a:pt x="215081" y="81348"/>
                      </a:cubicBezTo>
                      <a:cubicBezTo>
                        <a:pt x="215081" y="47266"/>
                        <a:pt x="187323" y="19531"/>
                        <a:pt x="153211" y="19531"/>
                      </a:cubicBezTo>
                      <a:close/>
                      <a:moveTo>
                        <a:pt x="368295" y="0"/>
                      </a:moveTo>
                      <a:cubicBezTo>
                        <a:pt x="413158" y="0"/>
                        <a:pt x="449714" y="36523"/>
                        <a:pt x="449714" y="81348"/>
                      </a:cubicBezTo>
                      <a:cubicBezTo>
                        <a:pt x="449714" y="126270"/>
                        <a:pt x="413158" y="162794"/>
                        <a:pt x="368295" y="162794"/>
                      </a:cubicBezTo>
                      <a:cubicBezTo>
                        <a:pt x="323333" y="162794"/>
                        <a:pt x="286778" y="126270"/>
                        <a:pt x="286778" y="81348"/>
                      </a:cubicBezTo>
                      <a:cubicBezTo>
                        <a:pt x="286778" y="36523"/>
                        <a:pt x="323333" y="0"/>
                        <a:pt x="368295" y="0"/>
                      </a:cubicBezTo>
                      <a:close/>
                      <a:moveTo>
                        <a:pt x="153211" y="0"/>
                      </a:moveTo>
                      <a:cubicBezTo>
                        <a:pt x="198074" y="0"/>
                        <a:pt x="234630" y="36523"/>
                        <a:pt x="234630" y="81348"/>
                      </a:cubicBezTo>
                      <a:cubicBezTo>
                        <a:pt x="234630" y="126270"/>
                        <a:pt x="198074" y="162794"/>
                        <a:pt x="153211" y="162794"/>
                      </a:cubicBezTo>
                      <a:cubicBezTo>
                        <a:pt x="108249" y="162794"/>
                        <a:pt x="71694" y="126270"/>
                        <a:pt x="71694" y="81348"/>
                      </a:cubicBezTo>
                      <a:cubicBezTo>
                        <a:pt x="71694" y="36523"/>
                        <a:pt x="108249" y="0"/>
                        <a:pt x="1532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8" name="组合 17"/>
            <p:cNvGrpSpPr/>
            <p:nvPr/>
          </p:nvGrpSpPr>
          <p:grpSpPr>
            <a:xfrm>
              <a:off x="6096000" y="675640"/>
              <a:ext cx="5516880" cy="5516880"/>
              <a:chOff x="6096000" y="675640"/>
              <a:chExt cx="5516880" cy="551688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r="16667"/>
              <a:stretch>
                <a:fillRect/>
              </a:stretch>
            </p:blipFill>
            <p:spPr>
              <a:xfrm>
                <a:off x="6096000" y="675640"/>
                <a:ext cx="5516880" cy="55168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矩形 16"/>
              <p:cNvSpPr/>
              <p:nvPr/>
            </p:nvSpPr>
            <p:spPr>
              <a:xfrm>
                <a:off x="6096000" y="675640"/>
                <a:ext cx="5516880" cy="5516880"/>
              </a:xfrm>
              <a:prstGeom prst="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1775" y="237099"/>
            <a:ext cx="3914774" cy="794595"/>
            <a:chOff x="242250" y="65649"/>
            <a:chExt cx="3914774" cy="794595"/>
          </a:xfrm>
        </p:grpSpPr>
        <p:grpSp>
          <p:nvGrpSpPr>
            <p:cNvPr id="2" name="组合 1"/>
            <p:cNvGrpSpPr/>
            <p:nvPr/>
          </p:nvGrpSpPr>
          <p:grpSpPr>
            <a:xfrm>
              <a:off x="651825" y="65649"/>
              <a:ext cx="3505199" cy="794595"/>
              <a:chOff x="2397758" y="935479"/>
              <a:chExt cx="3505199" cy="794595"/>
            </a:xfrm>
          </p:grpSpPr>
          <p:sp>
            <p:nvSpPr>
              <p:cNvPr id="3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600" dirty="0" smtClean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家长建议</a:t>
                </a:r>
                <a:endParaRPr lang="zh-CN" altLang="en-US" sz="2400" b="1" spc="6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900" b="1" spc="600" dirty="0" smtClean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ADD YOUR TITLE HERE.</a:t>
                </a:r>
                <a:endParaRPr lang="zh-CN" altLang="en-US" sz="900" b="1" spc="6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圆角矩形 4"/>
            <p:cNvSpPr/>
            <p:nvPr/>
          </p:nvSpPr>
          <p:spPr>
            <a:xfrm>
              <a:off x="242250" y="258160"/>
              <a:ext cx="433069" cy="409575"/>
            </a:xfrm>
            <a:custGeom>
              <a:avLst/>
              <a:gdLst>
                <a:gd name="connsiteX0" fmla="*/ 0 w 409575"/>
                <a:gd name="connsiteY0" fmla="*/ 68264 h 409575"/>
                <a:gd name="connsiteX1" fmla="*/ 68264 w 409575"/>
                <a:gd name="connsiteY1" fmla="*/ 0 h 409575"/>
                <a:gd name="connsiteX2" fmla="*/ 341311 w 409575"/>
                <a:gd name="connsiteY2" fmla="*/ 0 h 409575"/>
                <a:gd name="connsiteX3" fmla="*/ 409575 w 409575"/>
                <a:gd name="connsiteY3" fmla="*/ 68264 h 409575"/>
                <a:gd name="connsiteX4" fmla="*/ 409575 w 409575"/>
                <a:gd name="connsiteY4" fmla="*/ 341311 h 409575"/>
                <a:gd name="connsiteX5" fmla="*/ 341311 w 409575"/>
                <a:gd name="connsiteY5" fmla="*/ 409575 h 409575"/>
                <a:gd name="connsiteX6" fmla="*/ 68264 w 409575"/>
                <a:gd name="connsiteY6" fmla="*/ 409575 h 409575"/>
                <a:gd name="connsiteX7" fmla="*/ 0 w 409575"/>
                <a:gd name="connsiteY7" fmla="*/ 341311 h 409575"/>
                <a:gd name="connsiteX8" fmla="*/ 0 w 409575"/>
                <a:gd name="connsiteY8" fmla="*/ 68264 h 409575"/>
                <a:gd name="connsiteX0-1" fmla="*/ 77003 w 409575"/>
                <a:gd name="connsiteY0-2" fmla="*/ 14756 h 433069"/>
                <a:gd name="connsiteX1-3" fmla="*/ 68264 w 409575"/>
                <a:gd name="connsiteY1-4" fmla="*/ 23494 h 433069"/>
                <a:gd name="connsiteX2-5" fmla="*/ 341311 w 409575"/>
                <a:gd name="connsiteY2-6" fmla="*/ 23494 h 433069"/>
                <a:gd name="connsiteX3-7" fmla="*/ 409575 w 409575"/>
                <a:gd name="connsiteY3-8" fmla="*/ 91758 h 433069"/>
                <a:gd name="connsiteX4-9" fmla="*/ 409575 w 409575"/>
                <a:gd name="connsiteY4-10" fmla="*/ 364805 h 433069"/>
                <a:gd name="connsiteX5-11" fmla="*/ 341311 w 409575"/>
                <a:gd name="connsiteY5-12" fmla="*/ 433069 h 433069"/>
                <a:gd name="connsiteX6-13" fmla="*/ 68264 w 409575"/>
                <a:gd name="connsiteY6-14" fmla="*/ 433069 h 433069"/>
                <a:gd name="connsiteX7-15" fmla="*/ 0 w 409575"/>
                <a:gd name="connsiteY7-16" fmla="*/ 364805 h 433069"/>
                <a:gd name="connsiteX8-17" fmla="*/ 77003 w 409575"/>
                <a:gd name="connsiteY8-18" fmla="*/ 14756 h 433069"/>
                <a:gd name="connsiteX0-19" fmla="*/ 77003 w 409575"/>
                <a:gd name="connsiteY0-20" fmla="*/ 14756 h 433069"/>
                <a:gd name="connsiteX1-21" fmla="*/ 68264 w 409575"/>
                <a:gd name="connsiteY1-22" fmla="*/ 23494 h 433069"/>
                <a:gd name="connsiteX2-23" fmla="*/ 312435 w 409575"/>
                <a:gd name="connsiteY2-24" fmla="*/ 71620 h 433069"/>
                <a:gd name="connsiteX3-25" fmla="*/ 409575 w 409575"/>
                <a:gd name="connsiteY3-26" fmla="*/ 91758 h 433069"/>
                <a:gd name="connsiteX4-27" fmla="*/ 409575 w 409575"/>
                <a:gd name="connsiteY4-28" fmla="*/ 364805 h 433069"/>
                <a:gd name="connsiteX5-29" fmla="*/ 341311 w 409575"/>
                <a:gd name="connsiteY5-30" fmla="*/ 433069 h 433069"/>
                <a:gd name="connsiteX6-31" fmla="*/ 68264 w 409575"/>
                <a:gd name="connsiteY6-32" fmla="*/ 433069 h 433069"/>
                <a:gd name="connsiteX7-33" fmla="*/ 0 w 409575"/>
                <a:gd name="connsiteY7-34" fmla="*/ 364805 h 433069"/>
                <a:gd name="connsiteX8-35" fmla="*/ 77003 w 409575"/>
                <a:gd name="connsiteY8-36" fmla="*/ 14756 h 433069"/>
                <a:gd name="connsiteX0-37" fmla="*/ 77003 w 433069"/>
                <a:gd name="connsiteY0-38" fmla="*/ 14756 h 433069"/>
                <a:gd name="connsiteX1-39" fmla="*/ 68264 w 433069"/>
                <a:gd name="connsiteY1-40" fmla="*/ 23494 h 433069"/>
                <a:gd name="connsiteX2-41" fmla="*/ 312435 w 433069"/>
                <a:gd name="connsiteY2-42" fmla="*/ 71620 h 433069"/>
                <a:gd name="connsiteX3-43" fmla="*/ 409575 w 433069"/>
                <a:gd name="connsiteY3-44" fmla="*/ 91758 h 433069"/>
                <a:gd name="connsiteX4-45" fmla="*/ 409575 w 433069"/>
                <a:gd name="connsiteY4-46" fmla="*/ 364805 h 433069"/>
                <a:gd name="connsiteX5-47" fmla="*/ 418313 w 433069"/>
                <a:gd name="connsiteY5-48" fmla="*/ 433069 h 433069"/>
                <a:gd name="connsiteX6-49" fmla="*/ 68264 w 433069"/>
                <a:gd name="connsiteY6-50" fmla="*/ 433069 h 433069"/>
                <a:gd name="connsiteX7-51" fmla="*/ 0 w 433069"/>
                <a:gd name="connsiteY7-52" fmla="*/ 364805 h 433069"/>
                <a:gd name="connsiteX8-53" fmla="*/ 77003 w 433069"/>
                <a:gd name="connsiteY8-54" fmla="*/ 14756 h 433069"/>
                <a:gd name="connsiteX0-55" fmla="*/ 77003 w 433069"/>
                <a:gd name="connsiteY0-56" fmla="*/ 14756 h 433069"/>
                <a:gd name="connsiteX1-57" fmla="*/ 68264 w 433069"/>
                <a:gd name="connsiteY1-58" fmla="*/ 23494 h 433069"/>
                <a:gd name="connsiteX2-59" fmla="*/ 312435 w 433069"/>
                <a:gd name="connsiteY2-60" fmla="*/ 71620 h 433069"/>
                <a:gd name="connsiteX3-61" fmla="*/ 409575 w 433069"/>
                <a:gd name="connsiteY3-62" fmla="*/ 91758 h 433069"/>
                <a:gd name="connsiteX4-63" fmla="*/ 409575 w 433069"/>
                <a:gd name="connsiteY4-64" fmla="*/ 364805 h 433069"/>
                <a:gd name="connsiteX5-65" fmla="*/ 418313 w 433069"/>
                <a:gd name="connsiteY5-66" fmla="*/ 433069 h 433069"/>
                <a:gd name="connsiteX6-67" fmla="*/ 77890 w 433069"/>
                <a:gd name="connsiteY6-68" fmla="*/ 375317 h 433069"/>
                <a:gd name="connsiteX7-69" fmla="*/ 0 w 433069"/>
                <a:gd name="connsiteY7-70" fmla="*/ 364805 h 433069"/>
                <a:gd name="connsiteX8-71" fmla="*/ 77003 w 433069"/>
                <a:gd name="connsiteY8-72" fmla="*/ 14756 h 433069"/>
                <a:gd name="connsiteX0-73" fmla="*/ 115504 w 433069"/>
                <a:gd name="connsiteY0-74" fmla="*/ 58639 h 409575"/>
                <a:gd name="connsiteX1-75" fmla="*/ 68264 w 433069"/>
                <a:gd name="connsiteY1-76" fmla="*/ 0 h 409575"/>
                <a:gd name="connsiteX2-77" fmla="*/ 312435 w 433069"/>
                <a:gd name="connsiteY2-78" fmla="*/ 48126 h 409575"/>
                <a:gd name="connsiteX3-79" fmla="*/ 409575 w 433069"/>
                <a:gd name="connsiteY3-80" fmla="*/ 68264 h 409575"/>
                <a:gd name="connsiteX4-81" fmla="*/ 409575 w 433069"/>
                <a:gd name="connsiteY4-82" fmla="*/ 341311 h 409575"/>
                <a:gd name="connsiteX5-83" fmla="*/ 418313 w 433069"/>
                <a:gd name="connsiteY5-84" fmla="*/ 409575 h 409575"/>
                <a:gd name="connsiteX6-85" fmla="*/ 77890 w 433069"/>
                <a:gd name="connsiteY6-86" fmla="*/ 351823 h 409575"/>
                <a:gd name="connsiteX7-87" fmla="*/ 0 w 433069"/>
                <a:gd name="connsiteY7-88" fmla="*/ 341311 h 409575"/>
                <a:gd name="connsiteX8-89" fmla="*/ 115504 w 433069"/>
                <a:gd name="connsiteY8-90" fmla="*/ 58639 h 409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3069" h="409575">
                  <a:moveTo>
                    <a:pt x="115504" y="58639"/>
                  </a:moveTo>
                  <a:cubicBezTo>
                    <a:pt x="115504" y="20938"/>
                    <a:pt x="30563" y="0"/>
                    <a:pt x="68264" y="0"/>
                  </a:cubicBezTo>
                  <a:lnTo>
                    <a:pt x="312435" y="48126"/>
                  </a:lnTo>
                  <a:cubicBezTo>
                    <a:pt x="350136" y="48126"/>
                    <a:pt x="409575" y="30563"/>
                    <a:pt x="409575" y="68264"/>
                  </a:cubicBezTo>
                  <a:lnTo>
                    <a:pt x="409575" y="341311"/>
                  </a:lnTo>
                  <a:cubicBezTo>
                    <a:pt x="409575" y="379012"/>
                    <a:pt x="456014" y="409575"/>
                    <a:pt x="418313" y="409575"/>
                  </a:cubicBezTo>
                  <a:lnTo>
                    <a:pt x="77890" y="351823"/>
                  </a:lnTo>
                  <a:cubicBezTo>
                    <a:pt x="40189" y="351823"/>
                    <a:pt x="0" y="379012"/>
                    <a:pt x="0" y="341311"/>
                  </a:cubicBezTo>
                  <a:cubicBezTo>
                    <a:pt x="0" y="250295"/>
                    <a:pt x="115504" y="149655"/>
                    <a:pt x="115504" y="586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7" name="iSlîḍê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1749115" y="1929574"/>
            <a:ext cx="8709487" cy="3964862"/>
            <a:chOff x="2811001" y="1949238"/>
            <a:chExt cx="8709487" cy="3964862"/>
          </a:xfrm>
        </p:grpSpPr>
        <p:sp>
          <p:nvSpPr>
            <p:cNvPr id="8" name="íṩḻíḑê"/>
            <p:cNvSpPr/>
            <p:nvPr/>
          </p:nvSpPr>
          <p:spPr bwMode="auto">
            <a:xfrm>
              <a:off x="3077477" y="1949238"/>
              <a:ext cx="1845000" cy="1845000"/>
            </a:xfrm>
            <a:prstGeom prst="ellipse">
              <a:avLst/>
            </a:prstGeom>
            <a:blipFill dpi="0" rotWithShape="1">
              <a:blip r:embed="rId1"/>
              <a:srcRect/>
              <a:tile tx="-381000" ty="508000" sx="100000" sy="100000" flip="none" algn="ctr"/>
            </a:blipFill>
            <a:ln w="8255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9" name="íŝļîḍé"/>
            <p:cNvGrpSpPr/>
            <p:nvPr/>
          </p:nvGrpSpPr>
          <p:grpSpPr>
            <a:xfrm>
              <a:off x="2811001" y="4024100"/>
              <a:ext cx="2377953" cy="1890000"/>
              <a:chOff x="3313099" y="3789000"/>
              <a:chExt cx="2377953" cy="1890000"/>
            </a:xfrm>
          </p:grpSpPr>
          <p:sp>
            <p:nvSpPr>
              <p:cNvPr id="20" name="iś1ide"/>
              <p:cNvSpPr/>
              <p:nvPr/>
            </p:nvSpPr>
            <p:spPr bwMode="auto">
              <a:xfrm>
                <a:off x="3313099" y="4174975"/>
                <a:ext cx="2377953" cy="1504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zh-CN" sz="1100" dirty="0">
                    <a:cs typeface="+mn-ea"/>
                    <a:sym typeface="+mn-lt"/>
                  </a:rPr>
                  <a:t>Supporting </a:t>
                </a:r>
                <a:r>
                  <a:rPr lang="zh-CN" altLang="en-US" sz="1100" dirty="0" smtClean="0">
                    <a:cs typeface="+mn-ea"/>
                    <a:sym typeface="+mn-lt"/>
                  </a:rPr>
                  <a:t>输入标题</a:t>
                </a:r>
                <a:r>
                  <a:rPr lang="en-US" altLang="zh-CN" sz="1100" dirty="0" smtClean="0">
                    <a:cs typeface="+mn-ea"/>
                    <a:sym typeface="+mn-lt"/>
                  </a:rPr>
                  <a:t>.</a:t>
                </a:r>
                <a:endParaRPr lang="en-US" altLang="zh-CN" sz="1100" dirty="0">
                  <a:cs typeface="+mn-ea"/>
                  <a:sym typeface="+mn-lt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100" dirty="0">
                    <a:cs typeface="+mn-ea"/>
                    <a:sym typeface="+mn-lt"/>
                  </a:rPr>
                  <a:t>You can use the icon library in iSlide  (www.islide.cc) to filter and replace existing icon elements with one click.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  <p:sp>
            <p:nvSpPr>
              <p:cNvPr id="21" name="iŝḷíḑe"/>
              <p:cNvSpPr txBox="1"/>
              <p:nvPr/>
            </p:nvSpPr>
            <p:spPr bwMode="auto">
              <a:xfrm>
                <a:off x="3313105" y="3789000"/>
                <a:ext cx="2377941" cy="385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 lnSpcReduction="1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 smtClean="0">
                    <a:cs typeface="+mn-ea"/>
                    <a:sym typeface="+mn-lt"/>
                  </a:rPr>
                  <a:t>输入标题</a:t>
                </a:r>
                <a:endParaRPr lang="en-US" altLang="zh-CN" sz="2000" b="1" dirty="0">
                  <a:cs typeface="+mn-ea"/>
                  <a:sym typeface="+mn-lt"/>
                </a:endParaRPr>
              </a:p>
            </p:txBody>
          </p:sp>
        </p:grpSp>
        <p:sp>
          <p:nvSpPr>
            <p:cNvPr id="10" name="íṣlîdê"/>
            <p:cNvSpPr/>
            <p:nvPr/>
          </p:nvSpPr>
          <p:spPr bwMode="auto">
            <a:xfrm>
              <a:off x="6243244" y="1949238"/>
              <a:ext cx="1845000" cy="1845000"/>
            </a:xfrm>
            <a:prstGeom prst="ellipse">
              <a:avLst/>
            </a:prstGeom>
            <a:blipFill dpi="0" rotWithShape="1">
              <a:blip r:embed="rId2"/>
              <a:srcRect/>
              <a:tile tx="-1003300" ty="889000" sx="100000" sy="100000" flip="none" algn="ctr"/>
            </a:blipFill>
            <a:ln w="8255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11" name="iš1iḋe"/>
            <p:cNvGrpSpPr/>
            <p:nvPr/>
          </p:nvGrpSpPr>
          <p:grpSpPr>
            <a:xfrm>
              <a:off x="5976768" y="4024100"/>
              <a:ext cx="2377953" cy="1890000"/>
              <a:chOff x="3313099" y="3789000"/>
              <a:chExt cx="2377953" cy="1890000"/>
            </a:xfrm>
          </p:grpSpPr>
          <p:sp>
            <p:nvSpPr>
              <p:cNvPr id="18" name="íşļiḋè"/>
              <p:cNvSpPr/>
              <p:nvPr/>
            </p:nvSpPr>
            <p:spPr bwMode="auto">
              <a:xfrm>
                <a:off x="3313099" y="4174975"/>
                <a:ext cx="2377953" cy="1504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zh-CN" sz="1100" dirty="0">
                    <a:cs typeface="+mn-ea"/>
                    <a:sym typeface="+mn-lt"/>
                  </a:rPr>
                  <a:t>Supporting </a:t>
                </a:r>
                <a:r>
                  <a:rPr lang="zh-CN" altLang="en-US" sz="1100" dirty="0" smtClean="0">
                    <a:cs typeface="+mn-ea"/>
                    <a:sym typeface="+mn-lt"/>
                  </a:rPr>
                  <a:t>输入标题</a:t>
                </a:r>
                <a:r>
                  <a:rPr lang="en-US" altLang="zh-CN" sz="1100" dirty="0" smtClean="0">
                    <a:cs typeface="+mn-ea"/>
                    <a:sym typeface="+mn-lt"/>
                  </a:rPr>
                  <a:t>.</a:t>
                </a:r>
                <a:endParaRPr lang="en-US" altLang="zh-CN" sz="1100" dirty="0">
                  <a:cs typeface="+mn-ea"/>
                  <a:sym typeface="+mn-lt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100" dirty="0">
                    <a:cs typeface="+mn-ea"/>
                    <a:sym typeface="+mn-lt"/>
                  </a:rPr>
                  <a:t>You can use the icon library in iSlide  (www.islide.cc) to filter and replace existing icon elements with one click.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  <p:sp>
            <p:nvSpPr>
              <p:cNvPr id="19" name="iśḻiḍè"/>
              <p:cNvSpPr txBox="1"/>
              <p:nvPr/>
            </p:nvSpPr>
            <p:spPr bwMode="auto">
              <a:xfrm>
                <a:off x="3313105" y="3789000"/>
                <a:ext cx="2377941" cy="385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 lnSpcReduction="1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 smtClean="0">
                    <a:cs typeface="+mn-ea"/>
                    <a:sym typeface="+mn-lt"/>
                  </a:rPr>
                  <a:t>输入标题</a:t>
                </a:r>
                <a:endParaRPr lang="en-US" altLang="zh-CN" sz="2000" b="1" dirty="0">
                  <a:cs typeface="+mn-ea"/>
                  <a:sym typeface="+mn-lt"/>
                </a:endParaRPr>
              </a:p>
            </p:txBody>
          </p:sp>
        </p:grpSp>
        <p:sp>
          <p:nvSpPr>
            <p:cNvPr id="12" name="iṣļîdé"/>
            <p:cNvSpPr/>
            <p:nvPr/>
          </p:nvSpPr>
          <p:spPr bwMode="auto">
            <a:xfrm>
              <a:off x="9409011" y="1949238"/>
              <a:ext cx="1845000" cy="1845000"/>
            </a:xfrm>
            <a:prstGeom prst="ellipse">
              <a:avLst/>
            </a:prstGeom>
            <a:blipFill dpi="0" rotWithShape="1">
              <a:blip r:embed="rId1"/>
              <a:srcRect/>
              <a:tile tx="-381000" ty="508000" sx="100000" sy="100000" flip="none" algn="ctr"/>
            </a:blipFill>
            <a:ln w="8255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13" name="iŝliďé"/>
            <p:cNvGrpSpPr/>
            <p:nvPr/>
          </p:nvGrpSpPr>
          <p:grpSpPr>
            <a:xfrm>
              <a:off x="9142535" y="4024100"/>
              <a:ext cx="2377953" cy="1890000"/>
              <a:chOff x="3313099" y="3789000"/>
              <a:chExt cx="2377953" cy="1890000"/>
            </a:xfrm>
          </p:grpSpPr>
          <p:sp>
            <p:nvSpPr>
              <p:cNvPr id="16" name="íṣḻîḓé"/>
              <p:cNvSpPr/>
              <p:nvPr/>
            </p:nvSpPr>
            <p:spPr bwMode="auto">
              <a:xfrm>
                <a:off x="3313099" y="4174975"/>
                <a:ext cx="2377953" cy="1504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zh-CN" sz="1100" dirty="0">
                    <a:cs typeface="+mn-ea"/>
                    <a:sym typeface="+mn-lt"/>
                  </a:rPr>
                  <a:t>Supporting </a:t>
                </a:r>
                <a:r>
                  <a:rPr lang="zh-CN" altLang="en-US" sz="1100" dirty="0" smtClean="0">
                    <a:cs typeface="+mn-ea"/>
                    <a:sym typeface="+mn-lt"/>
                  </a:rPr>
                  <a:t>输入标题</a:t>
                </a:r>
                <a:r>
                  <a:rPr lang="en-US" altLang="zh-CN" sz="1100" dirty="0" smtClean="0">
                    <a:cs typeface="+mn-ea"/>
                    <a:sym typeface="+mn-lt"/>
                  </a:rPr>
                  <a:t>.</a:t>
                </a:r>
                <a:endParaRPr lang="en-US" altLang="zh-CN" sz="1100" dirty="0">
                  <a:cs typeface="+mn-ea"/>
                  <a:sym typeface="+mn-lt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100" dirty="0">
                    <a:cs typeface="+mn-ea"/>
                    <a:sym typeface="+mn-lt"/>
                  </a:rPr>
                  <a:t>You can use the icon library in iSlide  (www.islide.cc) to filter and replace existing icon elements with one click.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  <p:sp>
            <p:nvSpPr>
              <p:cNvPr id="17" name="î$líďê"/>
              <p:cNvSpPr txBox="1"/>
              <p:nvPr/>
            </p:nvSpPr>
            <p:spPr bwMode="auto">
              <a:xfrm>
                <a:off x="3313105" y="3789000"/>
                <a:ext cx="2377941" cy="385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 lnSpcReduction="1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 smtClean="0">
                    <a:cs typeface="+mn-ea"/>
                    <a:sym typeface="+mn-lt"/>
                  </a:rPr>
                  <a:t>输入标题</a:t>
                </a:r>
                <a:endParaRPr lang="en-US" altLang="zh-CN" sz="2000" b="1" dirty="0">
                  <a:cs typeface="+mn-ea"/>
                  <a:sym typeface="+mn-lt"/>
                </a:endParaRPr>
              </a:p>
            </p:txBody>
          </p:sp>
        </p:grpSp>
        <p:cxnSp>
          <p:nvCxnSpPr>
            <p:cNvPr id="14" name="直接连接符 13"/>
            <p:cNvCxnSpPr/>
            <p:nvPr/>
          </p:nvCxnSpPr>
          <p:spPr>
            <a:xfrm>
              <a:off x="5511000" y="4024100"/>
              <a:ext cx="0" cy="1589557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8689628" y="4024100"/>
              <a:ext cx="0" cy="1589557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1775" y="237099"/>
            <a:ext cx="3914774" cy="794595"/>
            <a:chOff x="242250" y="65649"/>
            <a:chExt cx="3914774" cy="794595"/>
          </a:xfrm>
        </p:grpSpPr>
        <p:grpSp>
          <p:nvGrpSpPr>
            <p:cNvPr id="2" name="组合 1"/>
            <p:cNvGrpSpPr/>
            <p:nvPr/>
          </p:nvGrpSpPr>
          <p:grpSpPr>
            <a:xfrm>
              <a:off x="651825" y="65649"/>
              <a:ext cx="3505199" cy="794595"/>
              <a:chOff x="2397758" y="935479"/>
              <a:chExt cx="3505199" cy="794595"/>
            </a:xfrm>
          </p:grpSpPr>
          <p:sp>
            <p:nvSpPr>
              <p:cNvPr id="3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600" dirty="0" smtClean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家长建议</a:t>
                </a:r>
                <a:endParaRPr lang="zh-CN" altLang="en-US" sz="2400" b="1" spc="6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900" b="1" spc="600" dirty="0" smtClean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ADD YOUR TITLE HERE.</a:t>
                </a:r>
                <a:endParaRPr lang="zh-CN" altLang="en-US" sz="900" b="1" spc="6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圆角矩形 4"/>
            <p:cNvSpPr/>
            <p:nvPr/>
          </p:nvSpPr>
          <p:spPr>
            <a:xfrm>
              <a:off x="242250" y="258160"/>
              <a:ext cx="433069" cy="409575"/>
            </a:xfrm>
            <a:custGeom>
              <a:avLst/>
              <a:gdLst>
                <a:gd name="connsiteX0" fmla="*/ 0 w 409575"/>
                <a:gd name="connsiteY0" fmla="*/ 68264 h 409575"/>
                <a:gd name="connsiteX1" fmla="*/ 68264 w 409575"/>
                <a:gd name="connsiteY1" fmla="*/ 0 h 409575"/>
                <a:gd name="connsiteX2" fmla="*/ 341311 w 409575"/>
                <a:gd name="connsiteY2" fmla="*/ 0 h 409575"/>
                <a:gd name="connsiteX3" fmla="*/ 409575 w 409575"/>
                <a:gd name="connsiteY3" fmla="*/ 68264 h 409575"/>
                <a:gd name="connsiteX4" fmla="*/ 409575 w 409575"/>
                <a:gd name="connsiteY4" fmla="*/ 341311 h 409575"/>
                <a:gd name="connsiteX5" fmla="*/ 341311 w 409575"/>
                <a:gd name="connsiteY5" fmla="*/ 409575 h 409575"/>
                <a:gd name="connsiteX6" fmla="*/ 68264 w 409575"/>
                <a:gd name="connsiteY6" fmla="*/ 409575 h 409575"/>
                <a:gd name="connsiteX7" fmla="*/ 0 w 409575"/>
                <a:gd name="connsiteY7" fmla="*/ 341311 h 409575"/>
                <a:gd name="connsiteX8" fmla="*/ 0 w 409575"/>
                <a:gd name="connsiteY8" fmla="*/ 68264 h 409575"/>
                <a:gd name="connsiteX0-1" fmla="*/ 77003 w 409575"/>
                <a:gd name="connsiteY0-2" fmla="*/ 14756 h 433069"/>
                <a:gd name="connsiteX1-3" fmla="*/ 68264 w 409575"/>
                <a:gd name="connsiteY1-4" fmla="*/ 23494 h 433069"/>
                <a:gd name="connsiteX2-5" fmla="*/ 341311 w 409575"/>
                <a:gd name="connsiteY2-6" fmla="*/ 23494 h 433069"/>
                <a:gd name="connsiteX3-7" fmla="*/ 409575 w 409575"/>
                <a:gd name="connsiteY3-8" fmla="*/ 91758 h 433069"/>
                <a:gd name="connsiteX4-9" fmla="*/ 409575 w 409575"/>
                <a:gd name="connsiteY4-10" fmla="*/ 364805 h 433069"/>
                <a:gd name="connsiteX5-11" fmla="*/ 341311 w 409575"/>
                <a:gd name="connsiteY5-12" fmla="*/ 433069 h 433069"/>
                <a:gd name="connsiteX6-13" fmla="*/ 68264 w 409575"/>
                <a:gd name="connsiteY6-14" fmla="*/ 433069 h 433069"/>
                <a:gd name="connsiteX7-15" fmla="*/ 0 w 409575"/>
                <a:gd name="connsiteY7-16" fmla="*/ 364805 h 433069"/>
                <a:gd name="connsiteX8-17" fmla="*/ 77003 w 409575"/>
                <a:gd name="connsiteY8-18" fmla="*/ 14756 h 433069"/>
                <a:gd name="connsiteX0-19" fmla="*/ 77003 w 409575"/>
                <a:gd name="connsiteY0-20" fmla="*/ 14756 h 433069"/>
                <a:gd name="connsiteX1-21" fmla="*/ 68264 w 409575"/>
                <a:gd name="connsiteY1-22" fmla="*/ 23494 h 433069"/>
                <a:gd name="connsiteX2-23" fmla="*/ 312435 w 409575"/>
                <a:gd name="connsiteY2-24" fmla="*/ 71620 h 433069"/>
                <a:gd name="connsiteX3-25" fmla="*/ 409575 w 409575"/>
                <a:gd name="connsiteY3-26" fmla="*/ 91758 h 433069"/>
                <a:gd name="connsiteX4-27" fmla="*/ 409575 w 409575"/>
                <a:gd name="connsiteY4-28" fmla="*/ 364805 h 433069"/>
                <a:gd name="connsiteX5-29" fmla="*/ 341311 w 409575"/>
                <a:gd name="connsiteY5-30" fmla="*/ 433069 h 433069"/>
                <a:gd name="connsiteX6-31" fmla="*/ 68264 w 409575"/>
                <a:gd name="connsiteY6-32" fmla="*/ 433069 h 433069"/>
                <a:gd name="connsiteX7-33" fmla="*/ 0 w 409575"/>
                <a:gd name="connsiteY7-34" fmla="*/ 364805 h 433069"/>
                <a:gd name="connsiteX8-35" fmla="*/ 77003 w 409575"/>
                <a:gd name="connsiteY8-36" fmla="*/ 14756 h 433069"/>
                <a:gd name="connsiteX0-37" fmla="*/ 77003 w 433069"/>
                <a:gd name="connsiteY0-38" fmla="*/ 14756 h 433069"/>
                <a:gd name="connsiteX1-39" fmla="*/ 68264 w 433069"/>
                <a:gd name="connsiteY1-40" fmla="*/ 23494 h 433069"/>
                <a:gd name="connsiteX2-41" fmla="*/ 312435 w 433069"/>
                <a:gd name="connsiteY2-42" fmla="*/ 71620 h 433069"/>
                <a:gd name="connsiteX3-43" fmla="*/ 409575 w 433069"/>
                <a:gd name="connsiteY3-44" fmla="*/ 91758 h 433069"/>
                <a:gd name="connsiteX4-45" fmla="*/ 409575 w 433069"/>
                <a:gd name="connsiteY4-46" fmla="*/ 364805 h 433069"/>
                <a:gd name="connsiteX5-47" fmla="*/ 418313 w 433069"/>
                <a:gd name="connsiteY5-48" fmla="*/ 433069 h 433069"/>
                <a:gd name="connsiteX6-49" fmla="*/ 68264 w 433069"/>
                <a:gd name="connsiteY6-50" fmla="*/ 433069 h 433069"/>
                <a:gd name="connsiteX7-51" fmla="*/ 0 w 433069"/>
                <a:gd name="connsiteY7-52" fmla="*/ 364805 h 433069"/>
                <a:gd name="connsiteX8-53" fmla="*/ 77003 w 433069"/>
                <a:gd name="connsiteY8-54" fmla="*/ 14756 h 433069"/>
                <a:gd name="connsiteX0-55" fmla="*/ 77003 w 433069"/>
                <a:gd name="connsiteY0-56" fmla="*/ 14756 h 433069"/>
                <a:gd name="connsiteX1-57" fmla="*/ 68264 w 433069"/>
                <a:gd name="connsiteY1-58" fmla="*/ 23494 h 433069"/>
                <a:gd name="connsiteX2-59" fmla="*/ 312435 w 433069"/>
                <a:gd name="connsiteY2-60" fmla="*/ 71620 h 433069"/>
                <a:gd name="connsiteX3-61" fmla="*/ 409575 w 433069"/>
                <a:gd name="connsiteY3-62" fmla="*/ 91758 h 433069"/>
                <a:gd name="connsiteX4-63" fmla="*/ 409575 w 433069"/>
                <a:gd name="connsiteY4-64" fmla="*/ 364805 h 433069"/>
                <a:gd name="connsiteX5-65" fmla="*/ 418313 w 433069"/>
                <a:gd name="connsiteY5-66" fmla="*/ 433069 h 433069"/>
                <a:gd name="connsiteX6-67" fmla="*/ 77890 w 433069"/>
                <a:gd name="connsiteY6-68" fmla="*/ 375317 h 433069"/>
                <a:gd name="connsiteX7-69" fmla="*/ 0 w 433069"/>
                <a:gd name="connsiteY7-70" fmla="*/ 364805 h 433069"/>
                <a:gd name="connsiteX8-71" fmla="*/ 77003 w 433069"/>
                <a:gd name="connsiteY8-72" fmla="*/ 14756 h 433069"/>
                <a:gd name="connsiteX0-73" fmla="*/ 115504 w 433069"/>
                <a:gd name="connsiteY0-74" fmla="*/ 58639 h 409575"/>
                <a:gd name="connsiteX1-75" fmla="*/ 68264 w 433069"/>
                <a:gd name="connsiteY1-76" fmla="*/ 0 h 409575"/>
                <a:gd name="connsiteX2-77" fmla="*/ 312435 w 433069"/>
                <a:gd name="connsiteY2-78" fmla="*/ 48126 h 409575"/>
                <a:gd name="connsiteX3-79" fmla="*/ 409575 w 433069"/>
                <a:gd name="connsiteY3-80" fmla="*/ 68264 h 409575"/>
                <a:gd name="connsiteX4-81" fmla="*/ 409575 w 433069"/>
                <a:gd name="connsiteY4-82" fmla="*/ 341311 h 409575"/>
                <a:gd name="connsiteX5-83" fmla="*/ 418313 w 433069"/>
                <a:gd name="connsiteY5-84" fmla="*/ 409575 h 409575"/>
                <a:gd name="connsiteX6-85" fmla="*/ 77890 w 433069"/>
                <a:gd name="connsiteY6-86" fmla="*/ 351823 h 409575"/>
                <a:gd name="connsiteX7-87" fmla="*/ 0 w 433069"/>
                <a:gd name="connsiteY7-88" fmla="*/ 341311 h 409575"/>
                <a:gd name="connsiteX8-89" fmla="*/ 115504 w 433069"/>
                <a:gd name="connsiteY8-90" fmla="*/ 58639 h 409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3069" h="409575">
                  <a:moveTo>
                    <a:pt x="115504" y="58639"/>
                  </a:moveTo>
                  <a:cubicBezTo>
                    <a:pt x="115504" y="20938"/>
                    <a:pt x="30563" y="0"/>
                    <a:pt x="68264" y="0"/>
                  </a:cubicBezTo>
                  <a:lnTo>
                    <a:pt x="312435" y="48126"/>
                  </a:lnTo>
                  <a:cubicBezTo>
                    <a:pt x="350136" y="48126"/>
                    <a:pt x="409575" y="30563"/>
                    <a:pt x="409575" y="68264"/>
                  </a:cubicBezTo>
                  <a:lnTo>
                    <a:pt x="409575" y="341311"/>
                  </a:lnTo>
                  <a:cubicBezTo>
                    <a:pt x="409575" y="379012"/>
                    <a:pt x="456014" y="409575"/>
                    <a:pt x="418313" y="409575"/>
                  </a:cubicBezTo>
                  <a:lnTo>
                    <a:pt x="77890" y="351823"/>
                  </a:lnTo>
                  <a:cubicBezTo>
                    <a:pt x="40189" y="351823"/>
                    <a:pt x="0" y="379012"/>
                    <a:pt x="0" y="341311"/>
                  </a:cubicBezTo>
                  <a:cubicBezTo>
                    <a:pt x="0" y="250295"/>
                    <a:pt x="115504" y="149655"/>
                    <a:pt x="115504" y="586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7" name="242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1483865"/>
            <a:ext cx="12192000" cy="4455743"/>
            <a:chOff x="0" y="1140965"/>
            <a:chExt cx="12192000" cy="4455743"/>
          </a:xfrm>
        </p:grpSpPr>
        <p:sp>
          <p:nvSpPr>
            <p:cNvPr id="8" name="íSḷíďe"/>
            <p:cNvSpPr/>
            <p:nvPr/>
          </p:nvSpPr>
          <p:spPr>
            <a:xfrm>
              <a:off x="0" y="1140965"/>
              <a:ext cx="12192000" cy="1998739"/>
            </a:xfrm>
            <a:prstGeom prst="rect">
              <a:avLst/>
            </a:prstGeom>
            <a:blipFill dpi="0" rotWithShape="1">
              <a:blip r:embed="rId2"/>
              <a:srcRect/>
              <a:tile tx="-234950" ty="495300" sx="100000" sy="100000" flip="none" algn="ctr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iś1íḍe"/>
            <p:cNvSpPr/>
            <p:nvPr/>
          </p:nvSpPr>
          <p:spPr bwMode="auto">
            <a:xfrm rot="5400000">
              <a:off x="642260" y="3287436"/>
              <a:ext cx="2090241" cy="18907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" name="îs1íḍê"/>
            <p:cNvSpPr/>
            <p:nvPr/>
          </p:nvSpPr>
          <p:spPr bwMode="auto">
            <a:xfrm>
              <a:off x="743639" y="2592800"/>
              <a:ext cx="1887483" cy="546905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round/>
            </a:ln>
            <a:effectLst/>
          </p:spPr>
          <p:txBody>
            <a:bodyPr vert="horz" wrap="none" lIns="91440" tIns="45720" rIns="91440" bIns="45720" numCol="1" rtlCol="0" anchor="ctr" anchorCtr="1" compatLnSpc="1">
              <a:norm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cs typeface="+mn-ea"/>
                  <a:sym typeface="+mn-lt"/>
                </a:rPr>
                <a:t>输入标题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11" name="íšľïde"/>
            <p:cNvGrpSpPr/>
            <p:nvPr/>
          </p:nvGrpSpPr>
          <p:grpSpPr>
            <a:xfrm>
              <a:off x="1346029" y="4914006"/>
              <a:ext cx="682702" cy="682702"/>
              <a:chOff x="1323168" y="4908939"/>
              <a:chExt cx="682702" cy="682702"/>
            </a:xfrm>
          </p:grpSpPr>
          <p:sp>
            <p:nvSpPr>
              <p:cNvPr id="37" name="íṡ1îḍê"/>
              <p:cNvSpPr/>
              <p:nvPr/>
            </p:nvSpPr>
            <p:spPr bwMode="auto">
              <a:xfrm>
                <a:off x="1323168" y="4908939"/>
                <a:ext cx="682702" cy="682702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  <a:round/>
              </a:ln>
              <a:effectLst/>
            </p:spPr>
            <p:txBody>
              <a:bodyPr vert="horz" wrap="none" lIns="91440" tIns="45720" rIns="91440" bIns="45720" numCol="1" rtlCol="0" anchor="ctr" anchorCtr="1" compatLnSpc="1"/>
              <a:lstStyle/>
              <a:p>
                <a:pPr algn="ctr"/>
                <a:endParaRPr lang="en-US" sz="12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íṡ1îḋe"/>
              <p:cNvSpPr/>
              <p:nvPr/>
            </p:nvSpPr>
            <p:spPr bwMode="auto">
              <a:xfrm>
                <a:off x="1491627" y="5069129"/>
                <a:ext cx="345783" cy="362322"/>
              </a:xfrm>
              <a:custGeom>
                <a:avLst/>
                <a:gdLst>
                  <a:gd name="connsiteX0" fmla="*/ 75115 w 321487"/>
                  <a:gd name="connsiteY0" fmla="*/ 204009 h 336863"/>
                  <a:gd name="connsiteX1" fmla="*/ 94628 w 321487"/>
                  <a:gd name="connsiteY1" fmla="*/ 207993 h 336863"/>
                  <a:gd name="connsiteX2" fmla="*/ 114472 w 321487"/>
                  <a:gd name="connsiteY2" fmla="*/ 225257 h 336863"/>
                  <a:gd name="connsiteX3" fmla="*/ 156805 w 321487"/>
                  <a:gd name="connsiteY3" fmla="*/ 239866 h 336863"/>
                  <a:gd name="connsiteX4" fmla="*/ 170035 w 321487"/>
                  <a:gd name="connsiteY4" fmla="*/ 239866 h 336863"/>
                  <a:gd name="connsiteX5" fmla="*/ 212368 w 321487"/>
                  <a:gd name="connsiteY5" fmla="*/ 225257 h 336863"/>
                  <a:gd name="connsiteX6" fmla="*/ 230889 w 321487"/>
                  <a:gd name="connsiteY6" fmla="*/ 207993 h 336863"/>
                  <a:gd name="connsiteX7" fmla="*/ 269254 w 321487"/>
                  <a:gd name="connsiteY7" fmla="*/ 215961 h 336863"/>
                  <a:gd name="connsiteX8" fmla="*/ 310264 w 321487"/>
                  <a:gd name="connsiteY8" fmla="*/ 286346 h 336863"/>
                  <a:gd name="connsiteX9" fmla="*/ 316879 w 321487"/>
                  <a:gd name="connsiteY9" fmla="*/ 302282 h 336863"/>
                  <a:gd name="connsiteX10" fmla="*/ 319524 w 321487"/>
                  <a:gd name="connsiteY10" fmla="*/ 327514 h 336863"/>
                  <a:gd name="connsiteX11" fmla="*/ 295712 w 321487"/>
                  <a:gd name="connsiteY11" fmla="*/ 336810 h 336863"/>
                  <a:gd name="connsiteX12" fmla="*/ 28482 w 321487"/>
                  <a:gd name="connsiteY12" fmla="*/ 336810 h 336863"/>
                  <a:gd name="connsiteX13" fmla="*/ 2024 w 321487"/>
                  <a:gd name="connsiteY13" fmla="*/ 327514 h 336863"/>
                  <a:gd name="connsiteX14" fmla="*/ 3347 w 321487"/>
                  <a:gd name="connsiteY14" fmla="*/ 302282 h 336863"/>
                  <a:gd name="connsiteX15" fmla="*/ 11284 w 321487"/>
                  <a:gd name="connsiteY15" fmla="*/ 286346 h 336863"/>
                  <a:gd name="connsiteX16" fmla="*/ 53618 w 321487"/>
                  <a:gd name="connsiteY16" fmla="*/ 215961 h 336863"/>
                  <a:gd name="connsiteX17" fmla="*/ 75115 w 321487"/>
                  <a:gd name="connsiteY17" fmla="*/ 204009 h 336863"/>
                  <a:gd name="connsiteX18" fmla="*/ 160774 w 321487"/>
                  <a:gd name="connsiteY18" fmla="*/ 0 h 336863"/>
                  <a:gd name="connsiteX19" fmla="*/ 245706 w 321487"/>
                  <a:gd name="connsiteY19" fmla="*/ 100013 h 336863"/>
                  <a:gd name="connsiteX20" fmla="*/ 160774 w 321487"/>
                  <a:gd name="connsiteY20" fmla="*/ 200026 h 336863"/>
                  <a:gd name="connsiteX21" fmla="*/ 75842 w 321487"/>
                  <a:gd name="connsiteY21" fmla="*/ 100013 h 336863"/>
                  <a:gd name="connsiteX22" fmla="*/ 160774 w 321487"/>
                  <a:gd name="connsiteY22" fmla="*/ 0 h 33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1487" h="336863">
                    <a:moveTo>
                      <a:pt x="75115" y="204009"/>
                    </a:moveTo>
                    <a:cubicBezTo>
                      <a:pt x="82391" y="203345"/>
                      <a:pt x="89337" y="205337"/>
                      <a:pt x="94628" y="207993"/>
                    </a:cubicBezTo>
                    <a:cubicBezTo>
                      <a:pt x="101243" y="211977"/>
                      <a:pt x="109180" y="221273"/>
                      <a:pt x="114472" y="225257"/>
                    </a:cubicBezTo>
                    <a:cubicBezTo>
                      <a:pt x="121087" y="231897"/>
                      <a:pt x="134316" y="239866"/>
                      <a:pt x="156805" y="239866"/>
                    </a:cubicBezTo>
                    <a:cubicBezTo>
                      <a:pt x="170035" y="239866"/>
                      <a:pt x="170035" y="239866"/>
                      <a:pt x="170035" y="239866"/>
                    </a:cubicBezTo>
                    <a:cubicBezTo>
                      <a:pt x="191201" y="239866"/>
                      <a:pt x="204431" y="231897"/>
                      <a:pt x="212368" y="225257"/>
                    </a:cubicBezTo>
                    <a:cubicBezTo>
                      <a:pt x="217660" y="221273"/>
                      <a:pt x="224274" y="210649"/>
                      <a:pt x="230889" y="207993"/>
                    </a:cubicBezTo>
                    <a:cubicBezTo>
                      <a:pt x="241472" y="202681"/>
                      <a:pt x="256024" y="200025"/>
                      <a:pt x="269254" y="215961"/>
                    </a:cubicBezTo>
                    <a:cubicBezTo>
                      <a:pt x="291743" y="241194"/>
                      <a:pt x="310264" y="286346"/>
                      <a:pt x="310264" y="286346"/>
                    </a:cubicBezTo>
                    <a:cubicBezTo>
                      <a:pt x="316879" y="302282"/>
                      <a:pt x="316879" y="302282"/>
                      <a:pt x="316879" y="302282"/>
                    </a:cubicBezTo>
                    <a:cubicBezTo>
                      <a:pt x="320847" y="308922"/>
                      <a:pt x="323493" y="320874"/>
                      <a:pt x="319524" y="327514"/>
                    </a:cubicBezTo>
                    <a:cubicBezTo>
                      <a:pt x="311587" y="338138"/>
                      <a:pt x="295712" y="336810"/>
                      <a:pt x="295712" y="336810"/>
                    </a:cubicBezTo>
                    <a:lnTo>
                      <a:pt x="28482" y="336810"/>
                    </a:lnTo>
                    <a:cubicBezTo>
                      <a:pt x="28482" y="336810"/>
                      <a:pt x="9962" y="338138"/>
                      <a:pt x="2024" y="327514"/>
                    </a:cubicBezTo>
                    <a:cubicBezTo>
                      <a:pt x="-1945" y="320874"/>
                      <a:pt x="701" y="308922"/>
                      <a:pt x="3347" y="302282"/>
                    </a:cubicBezTo>
                    <a:cubicBezTo>
                      <a:pt x="11284" y="286346"/>
                      <a:pt x="11284" y="286346"/>
                      <a:pt x="11284" y="286346"/>
                    </a:cubicBezTo>
                    <a:cubicBezTo>
                      <a:pt x="11284" y="286346"/>
                      <a:pt x="31128" y="241194"/>
                      <a:pt x="53618" y="215961"/>
                    </a:cubicBezTo>
                    <a:cubicBezTo>
                      <a:pt x="60233" y="207993"/>
                      <a:pt x="67839" y="204673"/>
                      <a:pt x="75115" y="204009"/>
                    </a:cubicBezTo>
                    <a:close/>
                    <a:moveTo>
                      <a:pt x="160774" y="0"/>
                    </a:moveTo>
                    <a:cubicBezTo>
                      <a:pt x="207681" y="0"/>
                      <a:pt x="245706" y="44777"/>
                      <a:pt x="245706" y="100013"/>
                    </a:cubicBezTo>
                    <a:cubicBezTo>
                      <a:pt x="245706" y="155249"/>
                      <a:pt x="207681" y="200026"/>
                      <a:pt x="160774" y="200026"/>
                    </a:cubicBezTo>
                    <a:cubicBezTo>
                      <a:pt x="113867" y="200026"/>
                      <a:pt x="75842" y="155249"/>
                      <a:pt x="75842" y="100013"/>
                    </a:cubicBezTo>
                    <a:cubicBezTo>
                      <a:pt x="75842" y="44777"/>
                      <a:pt x="113867" y="0"/>
                      <a:pt x="16077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</a:ln>
              <a:effectLst/>
            </p:spPr>
            <p:txBody>
              <a:bodyPr vert="horz" wrap="none" lIns="91440" tIns="45720" rIns="91440" bIns="45720" numCol="1" rtlCol="0" anchor="ctr" anchorCtr="1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12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2" name="í$ḷiḑe"/>
            <p:cNvSpPr/>
            <p:nvPr/>
          </p:nvSpPr>
          <p:spPr bwMode="auto">
            <a:xfrm>
              <a:off x="849319" y="3698999"/>
              <a:ext cx="1676123" cy="892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13" name="ïSļîďe"/>
            <p:cNvSpPr/>
            <p:nvPr/>
          </p:nvSpPr>
          <p:spPr bwMode="auto">
            <a:xfrm rot="5400000">
              <a:off x="2846570" y="3287437"/>
              <a:ext cx="2090241" cy="18907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ïṥḷíḓè"/>
            <p:cNvSpPr/>
            <p:nvPr/>
          </p:nvSpPr>
          <p:spPr bwMode="auto">
            <a:xfrm>
              <a:off x="2947949" y="2592800"/>
              <a:ext cx="1887483" cy="546905"/>
            </a:xfrm>
            <a:prstGeom prst="rect">
              <a:avLst/>
            </a:prstGeom>
            <a:solidFill>
              <a:schemeClr val="accent2"/>
            </a:solidFill>
            <a:ln w="19050">
              <a:noFill/>
              <a:round/>
            </a:ln>
            <a:effectLst/>
          </p:spPr>
          <p:txBody>
            <a:bodyPr vert="horz" wrap="none" lIns="91440" tIns="45720" rIns="91440" bIns="45720" numCol="1" rtlCol="0" anchor="ctr" anchorCtr="1" compatLnSpc="1">
              <a:normAutofit/>
            </a:bodyPr>
            <a:lstStyle/>
            <a:p>
              <a:pPr lvl="0" algn="ctr"/>
              <a:r>
                <a:rPr lang="zh-CN" altLang="en-US" b="1" dirty="0" smtClean="0">
                  <a:solidFill>
                    <a:prstClr val="white"/>
                  </a:solidFill>
                  <a:cs typeface="+mn-ea"/>
                  <a:sym typeface="+mn-lt"/>
                </a:rPr>
                <a:t>输入标题</a:t>
              </a:r>
              <a:endParaRPr lang="zh-CN" altLang="en-US" b="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15" name="iš1îḋê"/>
            <p:cNvGrpSpPr/>
            <p:nvPr/>
          </p:nvGrpSpPr>
          <p:grpSpPr>
            <a:xfrm>
              <a:off x="3550339" y="4914005"/>
              <a:ext cx="682702" cy="682702"/>
              <a:chOff x="3538909" y="4908939"/>
              <a:chExt cx="682702" cy="682702"/>
            </a:xfrm>
          </p:grpSpPr>
          <p:sp>
            <p:nvSpPr>
              <p:cNvPr id="35" name="îŝļïďè"/>
              <p:cNvSpPr/>
              <p:nvPr/>
            </p:nvSpPr>
            <p:spPr bwMode="auto">
              <a:xfrm>
                <a:off x="3538909" y="4908939"/>
                <a:ext cx="682702" cy="682702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bg1"/>
                </a:solidFill>
                <a:round/>
              </a:ln>
              <a:effectLst/>
            </p:spPr>
            <p:txBody>
              <a:bodyPr vert="horz" wrap="none" lIns="91440" tIns="45720" rIns="91440" bIns="45720" numCol="1" rtlCol="0" anchor="ctr" anchorCtr="1" compatLnSpc="1"/>
              <a:lstStyle/>
              <a:p>
                <a:pPr algn="ctr"/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" name="íṧļïďé"/>
              <p:cNvSpPr/>
              <p:nvPr/>
            </p:nvSpPr>
            <p:spPr bwMode="auto">
              <a:xfrm>
                <a:off x="3707369" y="5069129"/>
                <a:ext cx="345783" cy="362322"/>
              </a:xfrm>
              <a:custGeom>
                <a:avLst/>
                <a:gdLst>
                  <a:gd name="connsiteX0" fmla="*/ 75115 w 321487"/>
                  <a:gd name="connsiteY0" fmla="*/ 204009 h 336863"/>
                  <a:gd name="connsiteX1" fmla="*/ 94628 w 321487"/>
                  <a:gd name="connsiteY1" fmla="*/ 207993 h 336863"/>
                  <a:gd name="connsiteX2" fmla="*/ 114472 w 321487"/>
                  <a:gd name="connsiteY2" fmla="*/ 225257 h 336863"/>
                  <a:gd name="connsiteX3" fmla="*/ 156805 w 321487"/>
                  <a:gd name="connsiteY3" fmla="*/ 239866 h 336863"/>
                  <a:gd name="connsiteX4" fmla="*/ 170035 w 321487"/>
                  <a:gd name="connsiteY4" fmla="*/ 239866 h 336863"/>
                  <a:gd name="connsiteX5" fmla="*/ 212368 w 321487"/>
                  <a:gd name="connsiteY5" fmla="*/ 225257 h 336863"/>
                  <a:gd name="connsiteX6" fmla="*/ 230889 w 321487"/>
                  <a:gd name="connsiteY6" fmla="*/ 207993 h 336863"/>
                  <a:gd name="connsiteX7" fmla="*/ 269254 w 321487"/>
                  <a:gd name="connsiteY7" fmla="*/ 215961 h 336863"/>
                  <a:gd name="connsiteX8" fmla="*/ 310264 w 321487"/>
                  <a:gd name="connsiteY8" fmla="*/ 286346 h 336863"/>
                  <a:gd name="connsiteX9" fmla="*/ 316879 w 321487"/>
                  <a:gd name="connsiteY9" fmla="*/ 302282 h 336863"/>
                  <a:gd name="connsiteX10" fmla="*/ 319524 w 321487"/>
                  <a:gd name="connsiteY10" fmla="*/ 327514 h 336863"/>
                  <a:gd name="connsiteX11" fmla="*/ 295712 w 321487"/>
                  <a:gd name="connsiteY11" fmla="*/ 336810 h 336863"/>
                  <a:gd name="connsiteX12" fmla="*/ 28482 w 321487"/>
                  <a:gd name="connsiteY12" fmla="*/ 336810 h 336863"/>
                  <a:gd name="connsiteX13" fmla="*/ 2024 w 321487"/>
                  <a:gd name="connsiteY13" fmla="*/ 327514 h 336863"/>
                  <a:gd name="connsiteX14" fmla="*/ 3347 w 321487"/>
                  <a:gd name="connsiteY14" fmla="*/ 302282 h 336863"/>
                  <a:gd name="connsiteX15" fmla="*/ 11284 w 321487"/>
                  <a:gd name="connsiteY15" fmla="*/ 286346 h 336863"/>
                  <a:gd name="connsiteX16" fmla="*/ 53618 w 321487"/>
                  <a:gd name="connsiteY16" fmla="*/ 215961 h 336863"/>
                  <a:gd name="connsiteX17" fmla="*/ 75115 w 321487"/>
                  <a:gd name="connsiteY17" fmla="*/ 204009 h 336863"/>
                  <a:gd name="connsiteX18" fmla="*/ 160774 w 321487"/>
                  <a:gd name="connsiteY18" fmla="*/ 0 h 336863"/>
                  <a:gd name="connsiteX19" fmla="*/ 245706 w 321487"/>
                  <a:gd name="connsiteY19" fmla="*/ 100013 h 336863"/>
                  <a:gd name="connsiteX20" fmla="*/ 160774 w 321487"/>
                  <a:gd name="connsiteY20" fmla="*/ 200026 h 336863"/>
                  <a:gd name="connsiteX21" fmla="*/ 75842 w 321487"/>
                  <a:gd name="connsiteY21" fmla="*/ 100013 h 336863"/>
                  <a:gd name="connsiteX22" fmla="*/ 160774 w 321487"/>
                  <a:gd name="connsiteY22" fmla="*/ 0 h 33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1487" h="336863">
                    <a:moveTo>
                      <a:pt x="75115" y="204009"/>
                    </a:moveTo>
                    <a:cubicBezTo>
                      <a:pt x="82391" y="203345"/>
                      <a:pt x="89337" y="205337"/>
                      <a:pt x="94628" y="207993"/>
                    </a:cubicBezTo>
                    <a:cubicBezTo>
                      <a:pt x="101243" y="211977"/>
                      <a:pt x="109180" y="221273"/>
                      <a:pt x="114472" y="225257"/>
                    </a:cubicBezTo>
                    <a:cubicBezTo>
                      <a:pt x="121087" y="231897"/>
                      <a:pt x="134316" y="239866"/>
                      <a:pt x="156805" y="239866"/>
                    </a:cubicBezTo>
                    <a:cubicBezTo>
                      <a:pt x="170035" y="239866"/>
                      <a:pt x="170035" y="239866"/>
                      <a:pt x="170035" y="239866"/>
                    </a:cubicBezTo>
                    <a:cubicBezTo>
                      <a:pt x="191201" y="239866"/>
                      <a:pt x="204431" y="231897"/>
                      <a:pt x="212368" y="225257"/>
                    </a:cubicBezTo>
                    <a:cubicBezTo>
                      <a:pt x="217660" y="221273"/>
                      <a:pt x="224274" y="210649"/>
                      <a:pt x="230889" y="207993"/>
                    </a:cubicBezTo>
                    <a:cubicBezTo>
                      <a:pt x="241472" y="202681"/>
                      <a:pt x="256024" y="200025"/>
                      <a:pt x="269254" y="215961"/>
                    </a:cubicBezTo>
                    <a:cubicBezTo>
                      <a:pt x="291743" y="241194"/>
                      <a:pt x="310264" y="286346"/>
                      <a:pt x="310264" y="286346"/>
                    </a:cubicBezTo>
                    <a:cubicBezTo>
                      <a:pt x="316879" y="302282"/>
                      <a:pt x="316879" y="302282"/>
                      <a:pt x="316879" y="302282"/>
                    </a:cubicBezTo>
                    <a:cubicBezTo>
                      <a:pt x="320847" y="308922"/>
                      <a:pt x="323493" y="320874"/>
                      <a:pt x="319524" y="327514"/>
                    </a:cubicBezTo>
                    <a:cubicBezTo>
                      <a:pt x="311587" y="338138"/>
                      <a:pt x="295712" y="336810"/>
                      <a:pt x="295712" y="336810"/>
                    </a:cubicBezTo>
                    <a:lnTo>
                      <a:pt x="28482" y="336810"/>
                    </a:lnTo>
                    <a:cubicBezTo>
                      <a:pt x="28482" y="336810"/>
                      <a:pt x="9962" y="338138"/>
                      <a:pt x="2024" y="327514"/>
                    </a:cubicBezTo>
                    <a:cubicBezTo>
                      <a:pt x="-1945" y="320874"/>
                      <a:pt x="701" y="308922"/>
                      <a:pt x="3347" y="302282"/>
                    </a:cubicBezTo>
                    <a:cubicBezTo>
                      <a:pt x="11284" y="286346"/>
                      <a:pt x="11284" y="286346"/>
                      <a:pt x="11284" y="286346"/>
                    </a:cubicBezTo>
                    <a:cubicBezTo>
                      <a:pt x="11284" y="286346"/>
                      <a:pt x="31128" y="241194"/>
                      <a:pt x="53618" y="215961"/>
                    </a:cubicBezTo>
                    <a:cubicBezTo>
                      <a:pt x="60233" y="207993"/>
                      <a:pt x="67839" y="204673"/>
                      <a:pt x="75115" y="204009"/>
                    </a:cubicBezTo>
                    <a:close/>
                    <a:moveTo>
                      <a:pt x="160774" y="0"/>
                    </a:moveTo>
                    <a:cubicBezTo>
                      <a:pt x="207681" y="0"/>
                      <a:pt x="245706" y="44777"/>
                      <a:pt x="245706" y="100013"/>
                    </a:cubicBezTo>
                    <a:cubicBezTo>
                      <a:pt x="245706" y="155249"/>
                      <a:pt x="207681" y="200026"/>
                      <a:pt x="160774" y="200026"/>
                    </a:cubicBezTo>
                    <a:cubicBezTo>
                      <a:pt x="113867" y="200026"/>
                      <a:pt x="75842" y="155249"/>
                      <a:pt x="75842" y="100013"/>
                    </a:cubicBezTo>
                    <a:cubicBezTo>
                      <a:pt x="75842" y="44777"/>
                      <a:pt x="113867" y="0"/>
                      <a:pt x="16077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</a:ln>
              <a:effectLst/>
            </p:spPr>
            <p:txBody>
              <a:bodyPr vert="horz" wrap="none" lIns="91440" tIns="45720" rIns="91440" bIns="45720" numCol="1" rtlCol="0" anchor="ctr" anchorCtr="1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6" name="ïṥ1iḋè"/>
            <p:cNvSpPr/>
            <p:nvPr/>
          </p:nvSpPr>
          <p:spPr bwMode="auto">
            <a:xfrm>
              <a:off x="3053629" y="3698998"/>
              <a:ext cx="1676123" cy="892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17" name="íṩļïḍè"/>
            <p:cNvSpPr/>
            <p:nvPr/>
          </p:nvSpPr>
          <p:spPr bwMode="auto">
            <a:xfrm rot="5400000">
              <a:off x="5050880" y="3287436"/>
              <a:ext cx="2090241" cy="18907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8" name="íŝľïḑê"/>
            <p:cNvSpPr/>
            <p:nvPr/>
          </p:nvSpPr>
          <p:spPr bwMode="auto">
            <a:xfrm>
              <a:off x="5152259" y="2592800"/>
              <a:ext cx="1887483" cy="546905"/>
            </a:xfrm>
            <a:prstGeom prst="rect">
              <a:avLst/>
            </a:prstGeom>
            <a:solidFill>
              <a:schemeClr val="accent3"/>
            </a:solidFill>
            <a:ln w="19050">
              <a:noFill/>
              <a:round/>
            </a:ln>
            <a:effectLst/>
          </p:spPr>
          <p:txBody>
            <a:bodyPr vert="horz" wrap="none" lIns="91440" tIns="45720" rIns="91440" bIns="45720" numCol="1" rtlCol="0" anchor="ctr" anchorCtr="1" compatLnSpc="1">
              <a:normAutofit/>
            </a:bodyPr>
            <a:lstStyle/>
            <a:p>
              <a:pPr lvl="0" algn="ctr"/>
              <a:r>
                <a:rPr lang="zh-CN" altLang="en-US" b="1" dirty="0" smtClean="0">
                  <a:solidFill>
                    <a:prstClr val="white"/>
                  </a:solidFill>
                  <a:cs typeface="+mn-ea"/>
                  <a:sym typeface="+mn-lt"/>
                </a:rPr>
                <a:t>输入标题</a:t>
              </a:r>
              <a:endParaRPr lang="zh-CN" altLang="en-US" b="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19" name="ïṩ1ïdè"/>
            <p:cNvGrpSpPr/>
            <p:nvPr/>
          </p:nvGrpSpPr>
          <p:grpSpPr>
            <a:xfrm>
              <a:off x="5754649" y="4914003"/>
              <a:ext cx="682702" cy="682702"/>
              <a:chOff x="5754649" y="4908939"/>
              <a:chExt cx="682702" cy="682702"/>
            </a:xfrm>
          </p:grpSpPr>
          <p:sp>
            <p:nvSpPr>
              <p:cNvPr id="33" name="iSļïdé"/>
              <p:cNvSpPr/>
              <p:nvPr/>
            </p:nvSpPr>
            <p:spPr bwMode="auto">
              <a:xfrm>
                <a:off x="5754649" y="4908939"/>
                <a:ext cx="682702" cy="682702"/>
              </a:xfrm>
              <a:prstGeom prst="ellipse">
                <a:avLst/>
              </a:prstGeom>
              <a:solidFill>
                <a:schemeClr val="accent3"/>
              </a:solidFill>
              <a:ln w="19050">
                <a:solidFill>
                  <a:schemeClr val="bg1"/>
                </a:solidFill>
                <a:round/>
              </a:ln>
              <a:effectLst/>
            </p:spPr>
            <p:txBody>
              <a:bodyPr vert="horz" wrap="none" lIns="91440" tIns="45720" rIns="91440" bIns="45720" numCol="1" rtlCol="0" anchor="ctr" anchorCtr="1" compatLnSpc="1"/>
              <a:lstStyle/>
              <a:p>
                <a:pPr algn="ctr"/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" name="íṩlîḑé"/>
              <p:cNvSpPr/>
              <p:nvPr/>
            </p:nvSpPr>
            <p:spPr bwMode="auto">
              <a:xfrm>
                <a:off x="5923109" y="5069129"/>
                <a:ext cx="345783" cy="362322"/>
              </a:xfrm>
              <a:custGeom>
                <a:avLst/>
                <a:gdLst>
                  <a:gd name="connsiteX0" fmla="*/ 75115 w 321487"/>
                  <a:gd name="connsiteY0" fmla="*/ 204009 h 336863"/>
                  <a:gd name="connsiteX1" fmla="*/ 94628 w 321487"/>
                  <a:gd name="connsiteY1" fmla="*/ 207993 h 336863"/>
                  <a:gd name="connsiteX2" fmla="*/ 114472 w 321487"/>
                  <a:gd name="connsiteY2" fmla="*/ 225257 h 336863"/>
                  <a:gd name="connsiteX3" fmla="*/ 156805 w 321487"/>
                  <a:gd name="connsiteY3" fmla="*/ 239866 h 336863"/>
                  <a:gd name="connsiteX4" fmla="*/ 170035 w 321487"/>
                  <a:gd name="connsiteY4" fmla="*/ 239866 h 336863"/>
                  <a:gd name="connsiteX5" fmla="*/ 212368 w 321487"/>
                  <a:gd name="connsiteY5" fmla="*/ 225257 h 336863"/>
                  <a:gd name="connsiteX6" fmla="*/ 230889 w 321487"/>
                  <a:gd name="connsiteY6" fmla="*/ 207993 h 336863"/>
                  <a:gd name="connsiteX7" fmla="*/ 269254 w 321487"/>
                  <a:gd name="connsiteY7" fmla="*/ 215961 h 336863"/>
                  <a:gd name="connsiteX8" fmla="*/ 310264 w 321487"/>
                  <a:gd name="connsiteY8" fmla="*/ 286346 h 336863"/>
                  <a:gd name="connsiteX9" fmla="*/ 316879 w 321487"/>
                  <a:gd name="connsiteY9" fmla="*/ 302282 h 336863"/>
                  <a:gd name="connsiteX10" fmla="*/ 319524 w 321487"/>
                  <a:gd name="connsiteY10" fmla="*/ 327514 h 336863"/>
                  <a:gd name="connsiteX11" fmla="*/ 295712 w 321487"/>
                  <a:gd name="connsiteY11" fmla="*/ 336810 h 336863"/>
                  <a:gd name="connsiteX12" fmla="*/ 28482 w 321487"/>
                  <a:gd name="connsiteY12" fmla="*/ 336810 h 336863"/>
                  <a:gd name="connsiteX13" fmla="*/ 2024 w 321487"/>
                  <a:gd name="connsiteY13" fmla="*/ 327514 h 336863"/>
                  <a:gd name="connsiteX14" fmla="*/ 3347 w 321487"/>
                  <a:gd name="connsiteY14" fmla="*/ 302282 h 336863"/>
                  <a:gd name="connsiteX15" fmla="*/ 11284 w 321487"/>
                  <a:gd name="connsiteY15" fmla="*/ 286346 h 336863"/>
                  <a:gd name="connsiteX16" fmla="*/ 53618 w 321487"/>
                  <a:gd name="connsiteY16" fmla="*/ 215961 h 336863"/>
                  <a:gd name="connsiteX17" fmla="*/ 75115 w 321487"/>
                  <a:gd name="connsiteY17" fmla="*/ 204009 h 336863"/>
                  <a:gd name="connsiteX18" fmla="*/ 160774 w 321487"/>
                  <a:gd name="connsiteY18" fmla="*/ 0 h 336863"/>
                  <a:gd name="connsiteX19" fmla="*/ 245706 w 321487"/>
                  <a:gd name="connsiteY19" fmla="*/ 100013 h 336863"/>
                  <a:gd name="connsiteX20" fmla="*/ 160774 w 321487"/>
                  <a:gd name="connsiteY20" fmla="*/ 200026 h 336863"/>
                  <a:gd name="connsiteX21" fmla="*/ 75842 w 321487"/>
                  <a:gd name="connsiteY21" fmla="*/ 100013 h 336863"/>
                  <a:gd name="connsiteX22" fmla="*/ 160774 w 321487"/>
                  <a:gd name="connsiteY22" fmla="*/ 0 h 33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1487" h="336863">
                    <a:moveTo>
                      <a:pt x="75115" y="204009"/>
                    </a:moveTo>
                    <a:cubicBezTo>
                      <a:pt x="82391" y="203345"/>
                      <a:pt x="89337" y="205337"/>
                      <a:pt x="94628" y="207993"/>
                    </a:cubicBezTo>
                    <a:cubicBezTo>
                      <a:pt x="101243" y="211977"/>
                      <a:pt x="109180" y="221273"/>
                      <a:pt x="114472" y="225257"/>
                    </a:cubicBezTo>
                    <a:cubicBezTo>
                      <a:pt x="121087" y="231897"/>
                      <a:pt x="134316" y="239866"/>
                      <a:pt x="156805" y="239866"/>
                    </a:cubicBezTo>
                    <a:cubicBezTo>
                      <a:pt x="170035" y="239866"/>
                      <a:pt x="170035" y="239866"/>
                      <a:pt x="170035" y="239866"/>
                    </a:cubicBezTo>
                    <a:cubicBezTo>
                      <a:pt x="191201" y="239866"/>
                      <a:pt x="204431" y="231897"/>
                      <a:pt x="212368" y="225257"/>
                    </a:cubicBezTo>
                    <a:cubicBezTo>
                      <a:pt x="217660" y="221273"/>
                      <a:pt x="224274" y="210649"/>
                      <a:pt x="230889" y="207993"/>
                    </a:cubicBezTo>
                    <a:cubicBezTo>
                      <a:pt x="241472" y="202681"/>
                      <a:pt x="256024" y="200025"/>
                      <a:pt x="269254" y="215961"/>
                    </a:cubicBezTo>
                    <a:cubicBezTo>
                      <a:pt x="291743" y="241194"/>
                      <a:pt x="310264" y="286346"/>
                      <a:pt x="310264" y="286346"/>
                    </a:cubicBezTo>
                    <a:cubicBezTo>
                      <a:pt x="316879" y="302282"/>
                      <a:pt x="316879" y="302282"/>
                      <a:pt x="316879" y="302282"/>
                    </a:cubicBezTo>
                    <a:cubicBezTo>
                      <a:pt x="320847" y="308922"/>
                      <a:pt x="323493" y="320874"/>
                      <a:pt x="319524" y="327514"/>
                    </a:cubicBezTo>
                    <a:cubicBezTo>
                      <a:pt x="311587" y="338138"/>
                      <a:pt x="295712" y="336810"/>
                      <a:pt x="295712" y="336810"/>
                    </a:cubicBezTo>
                    <a:lnTo>
                      <a:pt x="28482" y="336810"/>
                    </a:lnTo>
                    <a:cubicBezTo>
                      <a:pt x="28482" y="336810"/>
                      <a:pt x="9962" y="338138"/>
                      <a:pt x="2024" y="327514"/>
                    </a:cubicBezTo>
                    <a:cubicBezTo>
                      <a:pt x="-1945" y="320874"/>
                      <a:pt x="701" y="308922"/>
                      <a:pt x="3347" y="302282"/>
                    </a:cubicBezTo>
                    <a:cubicBezTo>
                      <a:pt x="11284" y="286346"/>
                      <a:pt x="11284" y="286346"/>
                      <a:pt x="11284" y="286346"/>
                    </a:cubicBezTo>
                    <a:cubicBezTo>
                      <a:pt x="11284" y="286346"/>
                      <a:pt x="31128" y="241194"/>
                      <a:pt x="53618" y="215961"/>
                    </a:cubicBezTo>
                    <a:cubicBezTo>
                      <a:pt x="60233" y="207993"/>
                      <a:pt x="67839" y="204673"/>
                      <a:pt x="75115" y="204009"/>
                    </a:cubicBezTo>
                    <a:close/>
                    <a:moveTo>
                      <a:pt x="160774" y="0"/>
                    </a:moveTo>
                    <a:cubicBezTo>
                      <a:pt x="207681" y="0"/>
                      <a:pt x="245706" y="44777"/>
                      <a:pt x="245706" y="100013"/>
                    </a:cubicBezTo>
                    <a:cubicBezTo>
                      <a:pt x="245706" y="155249"/>
                      <a:pt x="207681" y="200026"/>
                      <a:pt x="160774" y="200026"/>
                    </a:cubicBezTo>
                    <a:cubicBezTo>
                      <a:pt x="113867" y="200026"/>
                      <a:pt x="75842" y="155249"/>
                      <a:pt x="75842" y="100013"/>
                    </a:cubicBezTo>
                    <a:cubicBezTo>
                      <a:pt x="75842" y="44777"/>
                      <a:pt x="113867" y="0"/>
                      <a:pt x="16077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</a:ln>
              <a:effectLst/>
            </p:spPr>
            <p:txBody>
              <a:bodyPr vert="horz" wrap="none" lIns="91440" tIns="45720" rIns="91440" bIns="45720" numCol="1" rtlCol="0" anchor="ctr" anchorCtr="1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0" name="îS1ïḓè"/>
            <p:cNvSpPr/>
            <p:nvPr/>
          </p:nvSpPr>
          <p:spPr bwMode="auto">
            <a:xfrm>
              <a:off x="5257939" y="3698996"/>
              <a:ext cx="1676123" cy="892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21" name="išľíde"/>
            <p:cNvSpPr/>
            <p:nvPr/>
          </p:nvSpPr>
          <p:spPr bwMode="auto">
            <a:xfrm rot="5400000">
              <a:off x="7255190" y="3287436"/>
              <a:ext cx="2090241" cy="18907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ïṣliḍe"/>
            <p:cNvSpPr/>
            <p:nvPr/>
          </p:nvSpPr>
          <p:spPr bwMode="auto">
            <a:xfrm>
              <a:off x="7356569" y="2592800"/>
              <a:ext cx="1887483" cy="546905"/>
            </a:xfrm>
            <a:prstGeom prst="rect">
              <a:avLst/>
            </a:prstGeom>
            <a:solidFill>
              <a:schemeClr val="accent4"/>
            </a:solidFill>
            <a:ln w="19050">
              <a:noFill/>
              <a:round/>
            </a:ln>
            <a:effectLst/>
          </p:spPr>
          <p:txBody>
            <a:bodyPr vert="horz" wrap="none" lIns="91440" tIns="45720" rIns="91440" bIns="45720" numCol="1" rtlCol="0" anchor="ctr" anchorCtr="1" compatLnSpc="1">
              <a:normAutofit/>
            </a:bodyPr>
            <a:lstStyle/>
            <a:p>
              <a:pPr lvl="0" algn="ctr"/>
              <a:r>
                <a:rPr lang="zh-CN" altLang="en-US" b="1" dirty="0" smtClean="0">
                  <a:solidFill>
                    <a:prstClr val="white"/>
                  </a:solidFill>
                  <a:cs typeface="+mn-ea"/>
                  <a:sym typeface="+mn-lt"/>
                </a:rPr>
                <a:t>输入标题</a:t>
              </a:r>
              <a:endParaRPr lang="zh-CN" altLang="en-US" b="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23" name="îş1ïḍè"/>
            <p:cNvGrpSpPr/>
            <p:nvPr/>
          </p:nvGrpSpPr>
          <p:grpSpPr>
            <a:xfrm>
              <a:off x="7958959" y="4914002"/>
              <a:ext cx="682702" cy="682702"/>
              <a:chOff x="7970389" y="4908939"/>
              <a:chExt cx="682702" cy="682702"/>
            </a:xfrm>
          </p:grpSpPr>
          <p:sp>
            <p:nvSpPr>
              <p:cNvPr id="31" name="ïŝlïḑê"/>
              <p:cNvSpPr/>
              <p:nvPr/>
            </p:nvSpPr>
            <p:spPr bwMode="auto">
              <a:xfrm>
                <a:off x="7970389" y="4908939"/>
                <a:ext cx="682702" cy="682702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bg1"/>
                </a:solidFill>
                <a:round/>
              </a:ln>
              <a:effectLst/>
            </p:spPr>
            <p:txBody>
              <a:bodyPr vert="horz" wrap="none" lIns="91440" tIns="45720" rIns="91440" bIns="45720" numCol="1" rtlCol="0" anchor="ctr" anchorCtr="1" compatLnSpc="1"/>
              <a:lstStyle/>
              <a:p>
                <a:pPr algn="ctr"/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ï$ľíḑé"/>
              <p:cNvSpPr/>
              <p:nvPr/>
            </p:nvSpPr>
            <p:spPr bwMode="auto">
              <a:xfrm>
                <a:off x="8138848" y="5069129"/>
                <a:ext cx="345783" cy="362322"/>
              </a:xfrm>
              <a:custGeom>
                <a:avLst/>
                <a:gdLst>
                  <a:gd name="connsiteX0" fmla="*/ 75115 w 321487"/>
                  <a:gd name="connsiteY0" fmla="*/ 204009 h 336863"/>
                  <a:gd name="connsiteX1" fmla="*/ 94628 w 321487"/>
                  <a:gd name="connsiteY1" fmla="*/ 207993 h 336863"/>
                  <a:gd name="connsiteX2" fmla="*/ 114472 w 321487"/>
                  <a:gd name="connsiteY2" fmla="*/ 225257 h 336863"/>
                  <a:gd name="connsiteX3" fmla="*/ 156805 w 321487"/>
                  <a:gd name="connsiteY3" fmla="*/ 239866 h 336863"/>
                  <a:gd name="connsiteX4" fmla="*/ 170035 w 321487"/>
                  <a:gd name="connsiteY4" fmla="*/ 239866 h 336863"/>
                  <a:gd name="connsiteX5" fmla="*/ 212368 w 321487"/>
                  <a:gd name="connsiteY5" fmla="*/ 225257 h 336863"/>
                  <a:gd name="connsiteX6" fmla="*/ 230889 w 321487"/>
                  <a:gd name="connsiteY6" fmla="*/ 207993 h 336863"/>
                  <a:gd name="connsiteX7" fmla="*/ 269254 w 321487"/>
                  <a:gd name="connsiteY7" fmla="*/ 215961 h 336863"/>
                  <a:gd name="connsiteX8" fmla="*/ 310264 w 321487"/>
                  <a:gd name="connsiteY8" fmla="*/ 286346 h 336863"/>
                  <a:gd name="connsiteX9" fmla="*/ 316879 w 321487"/>
                  <a:gd name="connsiteY9" fmla="*/ 302282 h 336863"/>
                  <a:gd name="connsiteX10" fmla="*/ 319524 w 321487"/>
                  <a:gd name="connsiteY10" fmla="*/ 327514 h 336863"/>
                  <a:gd name="connsiteX11" fmla="*/ 295712 w 321487"/>
                  <a:gd name="connsiteY11" fmla="*/ 336810 h 336863"/>
                  <a:gd name="connsiteX12" fmla="*/ 28482 w 321487"/>
                  <a:gd name="connsiteY12" fmla="*/ 336810 h 336863"/>
                  <a:gd name="connsiteX13" fmla="*/ 2024 w 321487"/>
                  <a:gd name="connsiteY13" fmla="*/ 327514 h 336863"/>
                  <a:gd name="connsiteX14" fmla="*/ 3347 w 321487"/>
                  <a:gd name="connsiteY14" fmla="*/ 302282 h 336863"/>
                  <a:gd name="connsiteX15" fmla="*/ 11284 w 321487"/>
                  <a:gd name="connsiteY15" fmla="*/ 286346 h 336863"/>
                  <a:gd name="connsiteX16" fmla="*/ 53618 w 321487"/>
                  <a:gd name="connsiteY16" fmla="*/ 215961 h 336863"/>
                  <a:gd name="connsiteX17" fmla="*/ 75115 w 321487"/>
                  <a:gd name="connsiteY17" fmla="*/ 204009 h 336863"/>
                  <a:gd name="connsiteX18" fmla="*/ 160774 w 321487"/>
                  <a:gd name="connsiteY18" fmla="*/ 0 h 336863"/>
                  <a:gd name="connsiteX19" fmla="*/ 245706 w 321487"/>
                  <a:gd name="connsiteY19" fmla="*/ 100013 h 336863"/>
                  <a:gd name="connsiteX20" fmla="*/ 160774 w 321487"/>
                  <a:gd name="connsiteY20" fmla="*/ 200026 h 336863"/>
                  <a:gd name="connsiteX21" fmla="*/ 75842 w 321487"/>
                  <a:gd name="connsiteY21" fmla="*/ 100013 h 336863"/>
                  <a:gd name="connsiteX22" fmla="*/ 160774 w 321487"/>
                  <a:gd name="connsiteY22" fmla="*/ 0 h 33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1487" h="336863">
                    <a:moveTo>
                      <a:pt x="75115" y="204009"/>
                    </a:moveTo>
                    <a:cubicBezTo>
                      <a:pt x="82391" y="203345"/>
                      <a:pt x="89337" y="205337"/>
                      <a:pt x="94628" y="207993"/>
                    </a:cubicBezTo>
                    <a:cubicBezTo>
                      <a:pt x="101243" y="211977"/>
                      <a:pt x="109180" y="221273"/>
                      <a:pt x="114472" y="225257"/>
                    </a:cubicBezTo>
                    <a:cubicBezTo>
                      <a:pt x="121087" y="231897"/>
                      <a:pt x="134316" y="239866"/>
                      <a:pt x="156805" y="239866"/>
                    </a:cubicBezTo>
                    <a:cubicBezTo>
                      <a:pt x="170035" y="239866"/>
                      <a:pt x="170035" y="239866"/>
                      <a:pt x="170035" y="239866"/>
                    </a:cubicBezTo>
                    <a:cubicBezTo>
                      <a:pt x="191201" y="239866"/>
                      <a:pt x="204431" y="231897"/>
                      <a:pt x="212368" y="225257"/>
                    </a:cubicBezTo>
                    <a:cubicBezTo>
                      <a:pt x="217660" y="221273"/>
                      <a:pt x="224274" y="210649"/>
                      <a:pt x="230889" y="207993"/>
                    </a:cubicBezTo>
                    <a:cubicBezTo>
                      <a:pt x="241472" y="202681"/>
                      <a:pt x="256024" y="200025"/>
                      <a:pt x="269254" y="215961"/>
                    </a:cubicBezTo>
                    <a:cubicBezTo>
                      <a:pt x="291743" y="241194"/>
                      <a:pt x="310264" y="286346"/>
                      <a:pt x="310264" y="286346"/>
                    </a:cubicBezTo>
                    <a:cubicBezTo>
                      <a:pt x="316879" y="302282"/>
                      <a:pt x="316879" y="302282"/>
                      <a:pt x="316879" y="302282"/>
                    </a:cubicBezTo>
                    <a:cubicBezTo>
                      <a:pt x="320847" y="308922"/>
                      <a:pt x="323493" y="320874"/>
                      <a:pt x="319524" y="327514"/>
                    </a:cubicBezTo>
                    <a:cubicBezTo>
                      <a:pt x="311587" y="338138"/>
                      <a:pt x="295712" y="336810"/>
                      <a:pt x="295712" y="336810"/>
                    </a:cubicBezTo>
                    <a:lnTo>
                      <a:pt x="28482" y="336810"/>
                    </a:lnTo>
                    <a:cubicBezTo>
                      <a:pt x="28482" y="336810"/>
                      <a:pt x="9962" y="338138"/>
                      <a:pt x="2024" y="327514"/>
                    </a:cubicBezTo>
                    <a:cubicBezTo>
                      <a:pt x="-1945" y="320874"/>
                      <a:pt x="701" y="308922"/>
                      <a:pt x="3347" y="302282"/>
                    </a:cubicBezTo>
                    <a:cubicBezTo>
                      <a:pt x="11284" y="286346"/>
                      <a:pt x="11284" y="286346"/>
                      <a:pt x="11284" y="286346"/>
                    </a:cubicBezTo>
                    <a:cubicBezTo>
                      <a:pt x="11284" y="286346"/>
                      <a:pt x="31128" y="241194"/>
                      <a:pt x="53618" y="215961"/>
                    </a:cubicBezTo>
                    <a:cubicBezTo>
                      <a:pt x="60233" y="207993"/>
                      <a:pt x="67839" y="204673"/>
                      <a:pt x="75115" y="204009"/>
                    </a:cubicBezTo>
                    <a:close/>
                    <a:moveTo>
                      <a:pt x="160774" y="0"/>
                    </a:moveTo>
                    <a:cubicBezTo>
                      <a:pt x="207681" y="0"/>
                      <a:pt x="245706" y="44777"/>
                      <a:pt x="245706" y="100013"/>
                    </a:cubicBezTo>
                    <a:cubicBezTo>
                      <a:pt x="245706" y="155249"/>
                      <a:pt x="207681" y="200026"/>
                      <a:pt x="160774" y="200026"/>
                    </a:cubicBezTo>
                    <a:cubicBezTo>
                      <a:pt x="113867" y="200026"/>
                      <a:pt x="75842" y="155249"/>
                      <a:pt x="75842" y="100013"/>
                    </a:cubicBezTo>
                    <a:cubicBezTo>
                      <a:pt x="75842" y="44777"/>
                      <a:pt x="113867" y="0"/>
                      <a:pt x="16077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</a:ln>
              <a:effectLst/>
            </p:spPr>
            <p:txBody>
              <a:bodyPr vert="horz" wrap="none" lIns="91440" tIns="45720" rIns="91440" bIns="45720" numCol="1" rtlCol="0" anchor="ctr" anchorCtr="1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4" name="iṧḻïḋè"/>
            <p:cNvSpPr/>
            <p:nvPr/>
          </p:nvSpPr>
          <p:spPr bwMode="auto">
            <a:xfrm>
              <a:off x="7462249" y="3698995"/>
              <a:ext cx="1676123" cy="892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25" name="iṡ1ïḑé"/>
            <p:cNvSpPr/>
            <p:nvPr/>
          </p:nvSpPr>
          <p:spPr bwMode="auto">
            <a:xfrm rot="5400000">
              <a:off x="9459500" y="3287436"/>
              <a:ext cx="2090241" cy="18907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" name="îŝḻídè"/>
            <p:cNvSpPr/>
            <p:nvPr/>
          </p:nvSpPr>
          <p:spPr bwMode="auto">
            <a:xfrm>
              <a:off x="9560879" y="2592800"/>
              <a:ext cx="1887483" cy="546905"/>
            </a:xfrm>
            <a:prstGeom prst="rect">
              <a:avLst/>
            </a:prstGeom>
            <a:solidFill>
              <a:schemeClr val="accent5"/>
            </a:solidFill>
            <a:ln w="19050">
              <a:noFill/>
              <a:round/>
            </a:ln>
            <a:effectLst/>
          </p:spPr>
          <p:txBody>
            <a:bodyPr vert="horz" wrap="none" lIns="91440" tIns="45720" rIns="91440" bIns="45720" numCol="1" rtlCol="0" anchor="ctr" anchorCtr="1" compatLnSpc="1">
              <a:normAutofit/>
            </a:bodyPr>
            <a:lstStyle/>
            <a:p>
              <a:pPr lvl="0" algn="ctr"/>
              <a:r>
                <a:rPr lang="zh-CN" altLang="en-US" b="1" dirty="0" smtClean="0">
                  <a:solidFill>
                    <a:prstClr val="white"/>
                  </a:solidFill>
                  <a:cs typeface="+mn-ea"/>
                  <a:sym typeface="+mn-lt"/>
                </a:rPr>
                <a:t>输入标题</a:t>
              </a:r>
              <a:endParaRPr lang="zh-CN" altLang="en-US" b="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27" name="ïşlíďê"/>
            <p:cNvGrpSpPr/>
            <p:nvPr/>
          </p:nvGrpSpPr>
          <p:grpSpPr>
            <a:xfrm>
              <a:off x="10163269" y="4914000"/>
              <a:ext cx="682702" cy="682702"/>
              <a:chOff x="10186128" y="4908939"/>
              <a:chExt cx="682702" cy="682702"/>
            </a:xfrm>
          </p:grpSpPr>
          <p:sp>
            <p:nvSpPr>
              <p:cNvPr id="29" name="íś1iḑê"/>
              <p:cNvSpPr/>
              <p:nvPr/>
            </p:nvSpPr>
            <p:spPr bwMode="auto">
              <a:xfrm>
                <a:off x="10186128" y="4908939"/>
                <a:ext cx="682702" cy="682702"/>
              </a:xfrm>
              <a:prstGeom prst="ellipse">
                <a:avLst/>
              </a:prstGeom>
              <a:solidFill>
                <a:schemeClr val="accent5"/>
              </a:solidFill>
              <a:ln w="19050">
                <a:solidFill>
                  <a:schemeClr val="bg1"/>
                </a:solidFill>
                <a:round/>
              </a:ln>
              <a:effectLst/>
            </p:spPr>
            <p:txBody>
              <a:bodyPr vert="horz" wrap="none" lIns="91440" tIns="45720" rIns="91440" bIns="45720" numCol="1" rtlCol="0" anchor="ctr" anchorCtr="1" compatLnSpc="1"/>
              <a:lstStyle/>
              <a:p>
                <a:pPr algn="ctr"/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" name="íšľídé"/>
              <p:cNvSpPr/>
              <p:nvPr/>
            </p:nvSpPr>
            <p:spPr bwMode="auto">
              <a:xfrm>
                <a:off x="10354587" y="5069129"/>
                <a:ext cx="345783" cy="362322"/>
              </a:xfrm>
              <a:custGeom>
                <a:avLst/>
                <a:gdLst>
                  <a:gd name="connsiteX0" fmla="*/ 75115 w 321487"/>
                  <a:gd name="connsiteY0" fmla="*/ 204009 h 336863"/>
                  <a:gd name="connsiteX1" fmla="*/ 94628 w 321487"/>
                  <a:gd name="connsiteY1" fmla="*/ 207993 h 336863"/>
                  <a:gd name="connsiteX2" fmla="*/ 114472 w 321487"/>
                  <a:gd name="connsiteY2" fmla="*/ 225257 h 336863"/>
                  <a:gd name="connsiteX3" fmla="*/ 156805 w 321487"/>
                  <a:gd name="connsiteY3" fmla="*/ 239866 h 336863"/>
                  <a:gd name="connsiteX4" fmla="*/ 170035 w 321487"/>
                  <a:gd name="connsiteY4" fmla="*/ 239866 h 336863"/>
                  <a:gd name="connsiteX5" fmla="*/ 212368 w 321487"/>
                  <a:gd name="connsiteY5" fmla="*/ 225257 h 336863"/>
                  <a:gd name="connsiteX6" fmla="*/ 230889 w 321487"/>
                  <a:gd name="connsiteY6" fmla="*/ 207993 h 336863"/>
                  <a:gd name="connsiteX7" fmla="*/ 269254 w 321487"/>
                  <a:gd name="connsiteY7" fmla="*/ 215961 h 336863"/>
                  <a:gd name="connsiteX8" fmla="*/ 310264 w 321487"/>
                  <a:gd name="connsiteY8" fmla="*/ 286346 h 336863"/>
                  <a:gd name="connsiteX9" fmla="*/ 316879 w 321487"/>
                  <a:gd name="connsiteY9" fmla="*/ 302282 h 336863"/>
                  <a:gd name="connsiteX10" fmla="*/ 319524 w 321487"/>
                  <a:gd name="connsiteY10" fmla="*/ 327514 h 336863"/>
                  <a:gd name="connsiteX11" fmla="*/ 295712 w 321487"/>
                  <a:gd name="connsiteY11" fmla="*/ 336810 h 336863"/>
                  <a:gd name="connsiteX12" fmla="*/ 28482 w 321487"/>
                  <a:gd name="connsiteY12" fmla="*/ 336810 h 336863"/>
                  <a:gd name="connsiteX13" fmla="*/ 2024 w 321487"/>
                  <a:gd name="connsiteY13" fmla="*/ 327514 h 336863"/>
                  <a:gd name="connsiteX14" fmla="*/ 3347 w 321487"/>
                  <a:gd name="connsiteY14" fmla="*/ 302282 h 336863"/>
                  <a:gd name="connsiteX15" fmla="*/ 11284 w 321487"/>
                  <a:gd name="connsiteY15" fmla="*/ 286346 h 336863"/>
                  <a:gd name="connsiteX16" fmla="*/ 53618 w 321487"/>
                  <a:gd name="connsiteY16" fmla="*/ 215961 h 336863"/>
                  <a:gd name="connsiteX17" fmla="*/ 75115 w 321487"/>
                  <a:gd name="connsiteY17" fmla="*/ 204009 h 336863"/>
                  <a:gd name="connsiteX18" fmla="*/ 160774 w 321487"/>
                  <a:gd name="connsiteY18" fmla="*/ 0 h 336863"/>
                  <a:gd name="connsiteX19" fmla="*/ 245706 w 321487"/>
                  <a:gd name="connsiteY19" fmla="*/ 100013 h 336863"/>
                  <a:gd name="connsiteX20" fmla="*/ 160774 w 321487"/>
                  <a:gd name="connsiteY20" fmla="*/ 200026 h 336863"/>
                  <a:gd name="connsiteX21" fmla="*/ 75842 w 321487"/>
                  <a:gd name="connsiteY21" fmla="*/ 100013 h 336863"/>
                  <a:gd name="connsiteX22" fmla="*/ 160774 w 321487"/>
                  <a:gd name="connsiteY22" fmla="*/ 0 h 33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1487" h="336863">
                    <a:moveTo>
                      <a:pt x="75115" y="204009"/>
                    </a:moveTo>
                    <a:cubicBezTo>
                      <a:pt x="82391" y="203345"/>
                      <a:pt x="89337" y="205337"/>
                      <a:pt x="94628" y="207993"/>
                    </a:cubicBezTo>
                    <a:cubicBezTo>
                      <a:pt x="101243" y="211977"/>
                      <a:pt x="109180" y="221273"/>
                      <a:pt x="114472" y="225257"/>
                    </a:cubicBezTo>
                    <a:cubicBezTo>
                      <a:pt x="121087" y="231897"/>
                      <a:pt x="134316" y="239866"/>
                      <a:pt x="156805" y="239866"/>
                    </a:cubicBezTo>
                    <a:cubicBezTo>
                      <a:pt x="170035" y="239866"/>
                      <a:pt x="170035" y="239866"/>
                      <a:pt x="170035" y="239866"/>
                    </a:cubicBezTo>
                    <a:cubicBezTo>
                      <a:pt x="191201" y="239866"/>
                      <a:pt x="204431" y="231897"/>
                      <a:pt x="212368" y="225257"/>
                    </a:cubicBezTo>
                    <a:cubicBezTo>
                      <a:pt x="217660" y="221273"/>
                      <a:pt x="224274" y="210649"/>
                      <a:pt x="230889" y="207993"/>
                    </a:cubicBezTo>
                    <a:cubicBezTo>
                      <a:pt x="241472" y="202681"/>
                      <a:pt x="256024" y="200025"/>
                      <a:pt x="269254" y="215961"/>
                    </a:cubicBezTo>
                    <a:cubicBezTo>
                      <a:pt x="291743" y="241194"/>
                      <a:pt x="310264" y="286346"/>
                      <a:pt x="310264" y="286346"/>
                    </a:cubicBezTo>
                    <a:cubicBezTo>
                      <a:pt x="316879" y="302282"/>
                      <a:pt x="316879" y="302282"/>
                      <a:pt x="316879" y="302282"/>
                    </a:cubicBezTo>
                    <a:cubicBezTo>
                      <a:pt x="320847" y="308922"/>
                      <a:pt x="323493" y="320874"/>
                      <a:pt x="319524" y="327514"/>
                    </a:cubicBezTo>
                    <a:cubicBezTo>
                      <a:pt x="311587" y="338138"/>
                      <a:pt x="295712" y="336810"/>
                      <a:pt x="295712" y="336810"/>
                    </a:cubicBezTo>
                    <a:lnTo>
                      <a:pt x="28482" y="336810"/>
                    </a:lnTo>
                    <a:cubicBezTo>
                      <a:pt x="28482" y="336810"/>
                      <a:pt x="9962" y="338138"/>
                      <a:pt x="2024" y="327514"/>
                    </a:cubicBezTo>
                    <a:cubicBezTo>
                      <a:pt x="-1945" y="320874"/>
                      <a:pt x="701" y="308922"/>
                      <a:pt x="3347" y="302282"/>
                    </a:cubicBezTo>
                    <a:cubicBezTo>
                      <a:pt x="11284" y="286346"/>
                      <a:pt x="11284" y="286346"/>
                      <a:pt x="11284" y="286346"/>
                    </a:cubicBezTo>
                    <a:cubicBezTo>
                      <a:pt x="11284" y="286346"/>
                      <a:pt x="31128" y="241194"/>
                      <a:pt x="53618" y="215961"/>
                    </a:cubicBezTo>
                    <a:cubicBezTo>
                      <a:pt x="60233" y="207993"/>
                      <a:pt x="67839" y="204673"/>
                      <a:pt x="75115" y="204009"/>
                    </a:cubicBezTo>
                    <a:close/>
                    <a:moveTo>
                      <a:pt x="160774" y="0"/>
                    </a:moveTo>
                    <a:cubicBezTo>
                      <a:pt x="207681" y="0"/>
                      <a:pt x="245706" y="44777"/>
                      <a:pt x="245706" y="100013"/>
                    </a:cubicBezTo>
                    <a:cubicBezTo>
                      <a:pt x="245706" y="155249"/>
                      <a:pt x="207681" y="200026"/>
                      <a:pt x="160774" y="200026"/>
                    </a:cubicBezTo>
                    <a:cubicBezTo>
                      <a:pt x="113867" y="200026"/>
                      <a:pt x="75842" y="155249"/>
                      <a:pt x="75842" y="100013"/>
                    </a:cubicBezTo>
                    <a:cubicBezTo>
                      <a:pt x="75842" y="44777"/>
                      <a:pt x="113867" y="0"/>
                      <a:pt x="16077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</a:ln>
              <a:effectLst/>
            </p:spPr>
            <p:txBody>
              <a:bodyPr vert="horz" wrap="none" lIns="91440" tIns="45720" rIns="91440" bIns="45720" numCol="1" rtlCol="0" anchor="ctr" anchorCtr="1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8" name="iŝlîḍè"/>
            <p:cNvSpPr/>
            <p:nvPr/>
          </p:nvSpPr>
          <p:spPr bwMode="auto">
            <a:xfrm>
              <a:off x="9666559" y="3698993"/>
              <a:ext cx="1676123" cy="892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1775" y="237099"/>
            <a:ext cx="3914774" cy="794595"/>
            <a:chOff x="242250" y="65649"/>
            <a:chExt cx="3914774" cy="794595"/>
          </a:xfrm>
        </p:grpSpPr>
        <p:grpSp>
          <p:nvGrpSpPr>
            <p:cNvPr id="2" name="组合 1"/>
            <p:cNvGrpSpPr/>
            <p:nvPr/>
          </p:nvGrpSpPr>
          <p:grpSpPr>
            <a:xfrm>
              <a:off x="651825" y="65649"/>
              <a:ext cx="3505199" cy="794595"/>
              <a:chOff x="2397758" y="935479"/>
              <a:chExt cx="3505199" cy="794595"/>
            </a:xfrm>
          </p:grpSpPr>
          <p:sp>
            <p:nvSpPr>
              <p:cNvPr id="3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600" dirty="0" smtClean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家长建议</a:t>
                </a:r>
                <a:endParaRPr lang="zh-CN" altLang="en-US" sz="2400" b="1" spc="6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900" b="1" spc="600" dirty="0" smtClean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ADD YOUR TITLE HERE.</a:t>
                </a:r>
                <a:endParaRPr lang="zh-CN" altLang="en-US" sz="900" b="1" spc="6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圆角矩形 4"/>
            <p:cNvSpPr/>
            <p:nvPr/>
          </p:nvSpPr>
          <p:spPr>
            <a:xfrm>
              <a:off x="242250" y="258160"/>
              <a:ext cx="433069" cy="409575"/>
            </a:xfrm>
            <a:custGeom>
              <a:avLst/>
              <a:gdLst>
                <a:gd name="connsiteX0" fmla="*/ 0 w 409575"/>
                <a:gd name="connsiteY0" fmla="*/ 68264 h 409575"/>
                <a:gd name="connsiteX1" fmla="*/ 68264 w 409575"/>
                <a:gd name="connsiteY1" fmla="*/ 0 h 409575"/>
                <a:gd name="connsiteX2" fmla="*/ 341311 w 409575"/>
                <a:gd name="connsiteY2" fmla="*/ 0 h 409575"/>
                <a:gd name="connsiteX3" fmla="*/ 409575 w 409575"/>
                <a:gd name="connsiteY3" fmla="*/ 68264 h 409575"/>
                <a:gd name="connsiteX4" fmla="*/ 409575 w 409575"/>
                <a:gd name="connsiteY4" fmla="*/ 341311 h 409575"/>
                <a:gd name="connsiteX5" fmla="*/ 341311 w 409575"/>
                <a:gd name="connsiteY5" fmla="*/ 409575 h 409575"/>
                <a:gd name="connsiteX6" fmla="*/ 68264 w 409575"/>
                <a:gd name="connsiteY6" fmla="*/ 409575 h 409575"/>
                <a:gd name="connsiteX7" fmla="*/ 0 w 409575"/>
                <a:gd name="connsiteY7" fmla="*/ 341311 h 409575"/>
                <a:gd name="connsiteX8" fmla="*/ 0 w 409575"/>
                <a:gd name="connsiteY8" fmla="*/ 68264 h 409575"/>
                <a:gd name="connsiteX0-1" fmla="*/ 77003 w 409575"/>
                <a:gd name="connsiteY0-2" fmla="*/ 14756 h 433069"/>
                <a:gd name="connsiteX1-3" fmla="*/ 68264 w 409575"/>
                <a:gd name="connsiteY1-4" fmla="*/ 23494 h 433069"/>
                <a:gd name="connsiteX2-5" fmla="*/ 341311 w 409575"/>
                <a:gd name="connsiteY2-6" fmla="*/ 23494 h 433069"/>
                <a:gd name="connsiteX3-7" fmla="*/ 409575 w 409575"/>
                <a:gd name="connsiteY3-8" fmla="*/ 91758 h 433069"/>
                <a:gd name="connsiteX4-9" fmla="*/ 409575 w 409575"/>
                <a:gd name="connsiteY4-10" fmla="*/ 364805 h 433069"/>
                <a:gd name="connsiteX5-11" fmla="*/ 341311 w 409575"/>
                <a:gd name="connsiteY5-12" fmla="*/ 433069 h 433069"/>
                <a:gd name="connsiteX6-13" fmla="*/ 68264 w 409575"/>
                <a:gd name="connsiteY6-14" fmla="*/ 433069 h 433069"/>
                <a:gd name="connsiteX7-15" fmla="*/ 0 w 409575"/>
                <a:gd name="connsiteY7-16" fmla="*/ 364805 h 433069"/>
                <a:gd name="connsiteX8-17" fmla="*/ 77003 w 409575"/>
                <a:gd name="connsiteY8-18" fmla="*/ 14756 h 433069"/>
                <a:gd name="connsiteX0-19" fmla="*/ 77003 w 409575"/>
                <a:gd name="connsiteY0-20" fmla="*/ 14756 h 433069"/>
                <a:gd name="connsiteX1-21" fmla="*/ 68264 w 409575"/>
                <a:gd name="connsiteY1-22" fmla="*/ 23494 h 433069"/>
                <a:gd name="connsiteX2-23" fmla="*/ 312435 w 409575"/>
                <a:gd name="connsiteY2-24" fmla="*/ 71620 h 433069"/>
                <a:gd name="connsiteX3-25" fmla="*/ 409575 w 409575"/>
                <a:gd name="connsiteY3-26" fmla="*/ 91758 h 433069"/>
                <a:gd name="connsiteX4-27" fmla="*/ 409575 w 409575"/>
                <a:gd name="connsiteY4-28" fmla="*/ 364805 h 433069"/>
                <a:gd name="connsiteX5-29" fmla="*/ 341311 w 409575"/>
                <a:gd name="connsiteY5-30" fmla="*/ 433069 h 433069"/>
                <a:gd name="connsiteX6-31" fmla="*/ 68264 w 409575"/>
                <a:gd name="connsiteY6-32" fmla="*/ 433069 h 433069"/>
                <a:gd name="connsiteX7-33" fmla="*/ 0 w 409575"/>
                <a:gd name="connsiteY7-34" fmla="*/ 364805 h 433069"/>
                <a:gd name="connsiteX8-35" fmla="*/ 77003 w 409575"/>
                <a:gd name="connsiteY8-36" fmla="*/ 14756 h 433069"/>
                <a:gd name="connsiteX0-37" fmla="*/ 77003 w 433069"/>
                <a:gd name="connsiteY0-38" fmla="*/ 14756 h 433069"/>
                <a:gd name="connsiteX1-39" fmla="*/ 68264 w 433069"/>
                <a:gd name="connsiteY1-40" fmla="*/ 23494 h 433069"/>
                <a:gd name="connsiteX2-41" fmla="*/ 312435 w 433069"/>
                <a:gd name="connsiteY2-42" fmla="*/ 71620 h 433069"/>
                <a:gd name="connsiteX3-43" fmla="*/ 409575 w 433069"/>
                <a:gd name="connsiteY3-44" fmla="*/ 91758 h 433069"/>
                <a:gd name="connsiteX4-45" fmla="*/ 409575 w 433069"/>
                <a:gd name="connsiteY4-46" fmla="*/ 364805 h 433069"/>
                <a:gd name="connsiteX5-47" fmla="*/ 418313 w 433069"/>
                <a:gd name="connsiteY5-48" fmla="*/ 433069 h 433069"/>
                <a:gd name="connsiteX6-49" fmla="*/ 68264 w 433069"/>
                <a:gd name="connsiteY6-50" fmla="*/ 433069 h 433069"/>
                <a:gd name="connsiteX7-51" fmla="*/ 0 w 433069"/>
                <a:gd name="connsiteY7-52" fmla="*/ 364805 h 433069"/>
                <a:gd name="connsiteX8-53" fmla="*/ 77003 w 433069"/>
                <a:gd name="connsiteY8-54" fmla="*/ 14756 h 433069"/>
                <a:gd name="connsiteX0-55" fmla="*/ 77003 w 433069"/>
                <a:gd name="connsiteY0-56" fmla="*/ 14756 h 433069"/>
                <a:gd name="connsiteX1-57" fmla="*/ 68264 w 433069"/>
                <a:gd name="connsiteY1-58" fmla="*/ 23494 h 433069"/>
                <a:gd name="connsiteX2-59" fmla="*/ 312435 w 433069"/>
                <a:gd name="connsiteY2-60" fmla="*/ 71620 h 433069"/>
                <a:gd name="connsiteX3-61" fmla="*/ 409575 w 433069"/>
                <a:gd name="connsiteY3-62" fmla="*/ 91758 h 433069"/>
                <a:gd name="connsiteX4-63" fmla="*/ 409575 w 433069"/>
                <a:gd name="connsiteY4-64" fmla="*/ 364805 h 433069"/>
                <a:gd name="connsiteX5-65" fmla="*/ 418313 w 433069"/>
                <a:gd name="connsiteY5-66" fmla="*/ 433069 h 433069"/>
                <a:gd name="connsiteX6-67" fmla="*/ 77890 w 433069"/>
                <a:gd name="connsiteY6-68" fmla="*/ 375317 h 433069"/>
                <a:gd name="connsiteX7-69" fmla="*/ 0 w 433069"/>
                <a:gd name="connsiteY7-70" fmla="*/ 364805 h 433069"/>
                <a:gd name="connsiteX8-71" fmla="*/ 77003 w 433069"/>
                <a:gd name="connsiteY8-72" fmla="*/ 14756 h 433069"/>
                <a:gd name="connsiteX0-73" fmla="*/ 115504 w 433069"/>
                <a:gd name="connsiteY0-74" fmla="*/ 58639 h 409575"/>
                <a:gd name="connsiteX1-75" fmla="*/ 68264 w 433069"/>
                <a:gd name="connsiteY1-76" fmla="*/ 0 h 409575"/>
                <a:gd name="connsiteX2-77" fmla="*/ 312435 w 433069"/>
                <a:gd name="connsiteY2-78" fmla="*/ 48126 h 409575"/>
                <a:gd name="connsiteX3-79" fmla="*/ 409575 w 433069"/>
                <a:gd name="connsiteY3-80" fmla="*/ 68264 h 409575"/>
                <a:gd name="connsiteX4-81" fmla="*/ 409575 w 433069"/>
                <a:gd name="connsiteY4-82" fmla="*/ 341311 h 409575"/>
                <a:gd name="connsiteX5-83" fmla="*/ 418313 w 433069"/>
                <a:gd name="connsiteY5-84" fmla="*/ 409575 h 409575"/>
                <a:gd name="connsiteX6-85" fmla="*/ 77890 w 433069"/>
                <a:gd name="connsiteY6-86" fmla="*/ 351823 h 409575"/>
                <a:gd name="connsiteX7-87" fmla="*/ 0 w 433069"/>
                <a:gd name="connsiteY7-88" fmla="*/ 341311 h 409575"/>
                <a:gd name="connsiteX8-89" fmla="*/ 115504 w 433069"/>
                <a:gd name="connsiteY8-90" fmla="*/ 58639 h 409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3069" h="409575">
                  <a:moveTo>
                    <a:pt x="115504" y="58639"/>
                  </a:moveTo>
                  <a:cubicBezTo>
                    <a:pt x="115504" y="20938"/>
                    <a:pt x="30563" y="0"/>
                    <a:pt x="68264" y="0"/>
                  </a:cubicBezTo>
                  <a:lnTo>
                    <a:pt x="312435" y="48126"/>
                  </a:lnTo>
                  <a:cubicBezTo>
                    <a:pt x="350136" y="48126"/>
                    <a:pt x="409575" y="30563"/>
                    <a:pt x="409575" y="68264"/>
                  </a:cubicBezTo>
                  <a:lnTo>
                    <a:pt x="409575" y="341311"/>
                  </a:lnTo>
                  <a:cubicBezTo>
                    <a:pt x="409575" y="379012"/>
                    <a:pt x="456014" y="409575"/>
                    <a:pt x="418313" y="409575"/>
                  </a:cubicBezTo>
                  <a:lnTo>
                    <a:pt x="77890" y="351823"/>
                  </a:lnTo>
                  <a:cubicBezTo>
                    <a:pt x="40189" y="351823"/>
                    <a:pt x="0" y="379012"/>
                    <a:pt x="0" y="341311"/>
                  </a:cubicBezTo>
                  <a:cubicBezTo>
                    <a:pt x="0" y="250295"/>
                    <a:pt x="115504" y="149655"/>
                    <a:pt x="115504" y="586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7" name="12745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" y="1459429"/>
            <a:ext cx="12192000" cy="4691734"/>
            <a:chOff x="1" y="1123950"/>
            <a:chExt cx="12192000" cy="4691734"/>
          </a:xfrm>
        </p:grpSpPr>
        <p:sp>
          <p:nvSpPr>
            <p:cNvPr id="8" name="íslíďè"/>
            <p:cNvSpPr/>
            <p:nvPr/>
          </p:nvSpPr>
          <p:spPr>
            <a:xfrm>
              <a:off x="1" y="1123950"/>
              <a:ext cx="12192000" cy="2434980"/>
            </a:xfrm>
            <a:custGeom>
              <a:avLst/>
              <a:gdLst/>
              <a:ahLst/>
              <a:cxnLst/>
              <a:rect l="l" t="t" r="r" b="b"/>
              <a:pathLst>
                <a:path w="7961882" h="3169464">
                  <a:moveTo>
                    <a:pt x="7235898" y="2392004"/>
                  </a:moveTo>
                  <a:lnTo>
                    <a:pt x="7910406" y="2392004"/>
                  </a:lnTo>
                  <a:cubicBezTo>
                    <a:pt x="7938835" y="2392004"/>
                    <a:pt x="7961882" y="2415051"/>
                    <a:pt x="7961882" y="2443480"/>
                  </a:cubicBezTo>
                  <a:lnTo>
                    <a:pt x="7961882" y="3117988"/>
                  </a:lnTo>
                  <a:cubicBezTo>
                    <a:pt x="7961882" y="3146417"/>
                    <a:pt x="7938835" y="3169464"/>
                    <a:pt x="7910406" y="3169464"/>
                  </a:cubicBezTo>
                  <a:lnTo>
                    <a:pt x="7235898" y="3169464"/>
                  </a:lnTo>
                  <a:cubicBezTo>
                    <a:pt x="7207469" y="3169464"/>
                    <a:pt x="7184422" y="3146417"/>
                    <a:pt x="7184422" y="3117988"/>
                  </a:cubicBezTo>
                  <a:lnTo>
                    <a:pt x="7184422" y="2443480"/>
                  </a:lnTo>
                  <a:cubicBezTo>
                    <a:pt x="7184422" y="2415051"/>
                    <a:pt x="7207469" y="2392004"/>
                    <a:pt x="7235898" y="2392004"/>
                  </a:cubicBezTo>
                  <a:close/>
                  <a:moveTo>
                    <a:pt x="6437628" y="2392004"/>
                  </a:moveTo>
                  <a:lnTo>
                    <a:pt x="7112136" y="2392004"/>
                  </a:lnTo>
                  <a:cubicBezTo>
                    <a:pt x="7140565" y="2392004"/>
                    <a:pt x="7163612" y="2415051"/>
                    <a:pt x="7163612" y="2443480"/>
                  </a:cubicBezTo>
                  <a:lnTo>
                    <a:pt x="7163612" y="3117988"/>
                  </a:lnTo>
                  <a:cubicBezTo>
                    <a:pt x="7163612" y="3146417"/>
                    <a:pt x="7140565" y="3169464"/>
                    <a:pt x="7112136" y="3169464"/>
                  </a:cubicBezTo>
                  <a:lnTo>
                    <a:pt x="6437628" y="3169464"/>
                  </a:lnTo>
                  <a:cubicBezTo>
                    <a:pt x="6409199" y="3169464"/>
                    <a:pt x="6386152" y="3146417"/>
                    <a:pt x="6386152" y="3117988"/>
                  </a:cubicBezTo>
                  <a:lnTo>
                    <a:pt x="6386152" y="2443480"/>
                  </a:lnTo>
                  <a:cubicBezTo>
                    <a:pt x="6386152" y="2415051"/>
                    <a:pt x="6409199" y="2392004"/>
                    <a:pt x="6437628" y="2392004"/>
                  </a:cubicBezTo>
                  <a:close/>
                  <a:moveTo>
                    <a:pt x="5639359" y="2392004"/>
                  </a:moveTo>
                  <a:lnTo>
                    <a:pt x="6313867" y="2392004"/>
                  </a:lnTo>
                  <a:cubicBezTo>
                    <a:pt x="6342296" y="2392004"/>
                    <a:pt x="6365343" y="2415051"/>
                    <a:pt x="6365343" y="2443480"/>
                  </a:cubicBezTo>
                  <a:lnTo>
                    <a:pt x="6365343" y="3117988"/>
                  </a:lnTo>
                  <a:cubicBezTo>
                    <a:pt x="6365343" y="3146417"/>
                    <a:pt x="6342296" y="3169464"/>
                    <a:pt x="6313867" y="3169464"/>
                  </a:cubicBezTo>
                  <a:lnTo>
                    <a:pt x="5639359" y="3169464"/>
                  </a:lnTo>
                  <a:cubicBezTo>
                    <a:pt x="5610930" y="3169464"/>
                    <a:pt x="5587883" y="3146417"/>
                    <a:pt x="5587883" y="3117988"/>
                  </a:cubicBezTo>
                  <a:lnTo>
                    <a:pt x="5587883" y="2443480"/>
                  </a:lnTo>
                  <a:cubicBezTo>
                    <a:pt x="5587883" y="2415051"/>
                    <a:pt x="5610930" y="2392004"/>
                    <a:pt x="5639359" y="2392004"/>
                  </a:cubicBezTo>
                  <a:close/>
                  <a:moveTo>
                    <a:pt x="4841090" y="2392004"/>
                  </a:moveTo>
                  <a:lnTo>
                    <a:pt x="5515598" y="2392004"/>
                  </a:lnTo>
                  <a:cubicBezTo>
                    <a:pt x="5544027" y="2392004"/>
                    <a:pt x="5567074" y="2415051"/>
                    <a:pt x="5567074" y="2443480"/>
                  </a:cubicBezTo>
                  <a:lnTo>
                    <a:pt x="5567074" y="3117988"/>
                  </a:lnTo>
                  <a:cubicBezTo>
                    <a:pt x="5567074" y="3146417"/>
                    <a:pt x="5544027" y="3169464"/>
                    <a:pt x="5515598" y="3169464"/>
                  </a:cubicBezTo>
                  <a:lnTo>
                    <a:pt x="4841090" y="3169464"/>
                  </a:lnTo>
                  <a:cubicBezTo>
                    <a:pt x="4812661" y="3169464"/>
                    <a:pt x="4789614" y="3146417"/>
                    <a:pt x="4789614" y="3117988"/>
                  </a:cubicBezTo>
                  <a:lnTo>
                    <a:pt x="4789614" y="2443480"/>
                  </a:lnTo>
                  <a:cubicBezTo>
                    <a:pt x="4789614" y="2415051"/>
                    <a:pt x="4812661" y="2392004"/>
                    <a:pt x="4841090" y="2392004"/>
                  </a:cubicBezTo>
                  <a:close/>
                  <a:moveTo>
                    <a:pt x="4042821" y="2392004"/>
                  </a:moveTo>
                  <a:lnTo>
                    <a:pt x="4717329" y="2392004"/>
                  </a:lnTo>
                  <a:cubicBezTo>
                    <a:pt x="4745758" y="2392004"/>
                    <a:pt x="4768805" y="2415051"/>
                    <a:pt x="4768805" y="2443480"/>
                  </a:cubicBezTo>
                  <a:lnTo>
                    <a:pt x="4768805" y="3117988"/>
                  </a:lnTo>
                  <a:cubicBezTo>
                    <a:pt x="4768805" y="3146417"/>
                    <a:pt x="4745758" y="3169464"/>
                    <a:pt x="4717329" y="3169464"/>
                  </a:cubicBezTo>
                  <a:lnTo>
                    <a:pt x="4042821" y="3169464"/>
                  </a:lnTo>
                  <a:cubicBezTo>
                    <a:pt x="4014392" y="3169464"/>
                    <a:pt x="3991345" y="3146417"/>
                    <a:pt x="3991345" y="3117988"/>
                  </a:cubicBezTo>
                  <a:lnTo>
                    <a:pt x="3991345" y="2443480"/>
                  </a:lnTo>
                  <a:cubicBezTo>
                    <a:pt x="3991345" y="2415051"/>
                    <a:pt x="4014392" y="2392004"/>
                    <a:pt x="4042821" y="2392004"/>
                  </a:cubicBezTo>
                  <a:close/>
                  <a:moveTo>
                    <a:pt x="3244552" y="2392004"/>
                  </a:moveTo>
                  <a:lnTo>
                    <a:pt x="3919060" y="2392004"/>
                  </a:lnTo>
                  <a:cubicBezTo>
                    <a:pt x="3947489" y="2392004"/>
                    <a:pt x="3970536" y="2415051"/>
                    <a:pt x="3970536" y="2443480"/>
                  </a:cubicBezTo>
                  <a:lnTo>
                    <a:pt x="3970536" y="3117988"/>
                  </a:lnTo>
                  <a:cubicBezTo>
                    <a:pt x="3970536" y="3146417"/>
                    <a:pt x="3947489" y="3169464"/>
                    <a:pt x="3919060" y="3169464"/>
                  </a:cubicBezTo>
                  <a:lnTo>
                    <a:pt x="3244552" y="3169464"/>
                  </a:lnTo>
                  <a:cubicBezTo>
                    <a:pt x="3216123" y="3169464"/>
                    <a:pt x="3193076" y="3146417"/>
                    <a:pt x="3193076" y="3117988"/>
                  </a:cubicBezTo>
                  <a:lnTo>
                    <a:pt x="3193076" y="2443480"/>
                  </a:lnTo>
                  <a:cubicBezTo>
                    <a:pt x="3193076" y="2415051"/>
                    <a:pt x="3216123" y="2392004"/>
                    <a:pt x="3244552" y="2392004"/>
                  </a:cubicBezTo>
                  <a:close/>
                  <a:moveTo>
                    <a:pt x="2446283" y="2392004"/>
                  </a:moveTo>
                  <a:lnTo>
                    <a:pt x="3120791" y="2392004"/>
                  </a:lnTo>
                  <a:cubicBezTo>
                    <a:pt x="3149220" y="2392004"/>
                    <a:pt x="3172267" y="2415051"/>
                    <a:pt x="3172267" y="2443480"/>
                  </a:cubicBezTo>
                  <a:lnTo>
                    <a:pt x="3172267" y="3117988"/>
                  </a:lnTo>
                  <a:cubicBezTo>
                    <a:pt x="3172267" y="3146417"/>
                    <a:pt x="3149220" y="3169464"/>
                    <a:pt x="3120791" y="3169464"/>
                  </a:cubicBezTo>
                  <a:lnTo>
                    <a:pt x="2446283" y="3169464"/>
                  </a:lnTo>
                  <a:cubicBezTo>
                    <a:pt x="2417854" y="3169464"/>
                    <a:pt x="2394807" y="3146417"/>
                    <a:pt x="2394807" y="3117988"/>
                  </a:cubicBezTo>
                  <a:lnTo>
                    <a:pt x="2394807" y="2443480"/>
                  </a:lnTo>
                  <a:cubicBezTo>
                    <a:pt x="2394807" y="2415051"/>
                    <a:pt x="2417854" y="2392004"/>
                    <a:pt x="2446283" y="2392004"/>
                  </a:cubicBezTo>
                  <a:close/>
                  <a:moveTo>
                    <a:pt x="1648014" y="2392004"/>
                  </a:moveTo>
                  <a:lnTo>
                    <a:pt x="2322522" y="2392004"/>
                  </a:lnTo>
                  <a:cubicBezTo>
                    <a:pt x="2350951" y="2392004"/>
                    <a:pt x="2373998" y="2415051"/>
                    <a:pt x="2373998" y="2443480"/>
                  </a:cubicBezTo>
                  <a:lnTo>
                    <a:pt x="2373998" y="3117988"/>
                  </a:lnTo>
                  <a:cubicBezTo>
                    <a:pt x="2373998" y="3146417"/>
                    <a:pt x="2350951" y="3169464"/>
                    <a:pt x="2322522" y="3169464"/>
                  </a:cubicBezTo>
                  <a:lnTo>
                    <a:pt x="1648014" y="3169464"/>
                  </a:lnTo>
                  <a:cubicBezTo>
                    <a:pt x="1619585" y="3169464"/>
                    <a:pt x="1596538" y="3146417"/>
                    <a:pt x="1596538" y="3117988"/>
                  </a:cubicBezTo>
                  <a:lnTo>
                    <a:pt x="1596538" y="2443480"/>
                  </a:lnTo>
                  <a:cubicBezTo>
                    <a:pt x="1596538" y="2415051"/>
                    <a:pt x="1619585" y="2392004"/>
                    <a:pt x="1648014" y="2392004"/>
                  </a:cubicBezTo>
                  <a:close/>
                  <a:moveTo>
                    <a:pt x="849745" y="2392004"/>
                  </a:moveTo>
                  <a:lnTo>
                    <a:pt x="1524253" y="2392004"/>
                  </a:lnTo>
                  <a:cubicBezTo>
                    <a:pt x="1552682" y="2392004"/>
                    <a:pt x="1575729" y="2415051"/>
                    <a:pt x="1575729" y="2443480"/>
                  </a:cubicBezTo>
                  <a:lnTo>
                    <a:pt x="1575729" y="3117988"/>
                  </a:lnTo>
                  <a:cubicBezTo>
                    <a:pt x="1575729" y="3146417"/>
                    <a:pt x="1552682" y="3169464"/>
                    <a:pt x="1524253" y="3169464"/>
                  </a:cubicBezTo>
                  <a:lnTo>
                    <a:pt x="849745" y="3169464"/>
                  </a:lnTo>
                  <a:cubicBezTo>
                    <a:pt x="821316" y="3169464"/>
                    <a:pt x="798269" y="3146417"/>
                    <a:pt x="798269" y="3117988"/>
                  </a:cubicBezTo>
                  <a:lnTo>
                    <a:pt x="798269" y="2443480"/>
                  </a:lnTo>
                  <a:cubicBezTo>
                    <a:pt x="798269" y="2415051"/>
                    <a:pt x="821316" y="2392004"/>
                    <a:pt x="849745" y="2392004"/>
                  </a:cubicBezTo>
                  <a:close/>
                  <a:moveTo>
                    <a:pt x="51476" y="2392004"/>
                  </a:moveTo>
                  <a:lnTo>
                    <a:pt x="725984" y="2392004"/>
                  </a:lnTo>
                  <a:cubicBezTo>
                    <a:pt x="754413" y="2392004"/>
                    <a:pt x="777460" y="2415051"/>
                    <a:pt x="777460" y="2443480"/>
                  </a:cubicBezTo>
                  <a:lnTo>
                    <a:pt x="777460" y="3117988"/>
                  </a:lnTo>
                  <a:cubicBezTo>
                    <a:pt x="777460" y="3146417"/>
                    <a:pt x="754413" y="3169464"/>
                    <a:pt x="725984" y="3169464"/>
                  </a:cubicBezTo>
                  <a:lnTo>
                    <a:pt x="51476" y="3169464"/>
                  </a:lnTo>
                  <a:cubicBezTo>
                    <a:pt x="23047" y="3169464"/>
                    <a:pt x="0" y="3146417"/>
                    <a:pt x="0" y="3117988"/>
                  </a:cubicBezTo>
                  <a:lnTo>
                    <a:pt x="0" y="2443480"/>
                  </a:lnTo>
                  <a:cubicBezTo>
                    <a:pt x="0" y="2415051"/>
                    <a:pt x="23047" y="2392004"/>
                    <a:pt x="51476" y="2392004"/>
                  </a:cubicBezTo>
                  <a:close/>
                  <a:moveTo>
                    <a:pt x="7235898" y="1594670"/>
                  </a:moveTo>
                  <a:lnTo>
                    <a:pt x="7910406" y="1594670"/>
                  </a:lnTo>
                  <a:cubicBezTo>
                    <a:pt x="7938835" y="1594670"/>
                    <a:pt x="7961882" y="1617717"/>
                    <a:pt x="7961882" y="1646146"/>
                  </a:cubicBezTo>
                  <a:lnTo>
                    <a:pt x="7961882" y="2320654"/>
                  </a:lnTo>
                  <a:cubicBezTo>
                    <a:pt x="7961882" y="2349083"/>
                    <a:pt x="7938835" y="2372130"/>
                    <a:pt x="7910406" y="2372130"/>
                  </a:cubicBezTo>
                  <a:lnTo>
                    <a:pt x="7235898" y="2372130"/>
                  </a:lnTo>
                  <a:cubicBezTo>
                    <a:pt x="7207469" y="2372130"/>
                    <a:pt x="7184422" y="2349083"/>
                    <a:pt x="7184422" y="2320654"/>
                  </a:cubicBezTo>
                  <a:lnTo>
                    <a:pt x="7184422" y="1646146"/>
                  </a:lnTo>
                  <a:cubicBezTo>
                    <a:pt x="7184422" y="1617717"/>
                    <a:pt x="7207469" y="1594670"/>
                    <a:pt x="7235898" y="1594670"/>
                  </a:cubicBezTo>
                  <a:close/>
                  <a:moveTo>
                    <a:pt x="6437628" y="1594670"/>
                  </a:moveTo>
                  <a:lnTo>
                    <a:pt x="7112136" y="1594670"/>
                  </a:lnTo>
                  <a:cubicBezTo>
                    <a:pt x="7140565" y="1594670"/>
                    <a:pt x="7163612" y="1617717"/>
                    <a:pt x="7163612" y="1646146"/>
                  </a:cubicBezTo>
                  <a:lnTo>
                    <a:pt x="7163612" y="2320654"/>
                  </a:lnTo>
                  <a:cubicBezTo>
                    <a:pt x="7163612" y="2349083"/>
                    <a:pt x="7140565" y="2372130"/>
                    <a:pt x="7112136" y="2372130"/>
                  </a:cubicBezTo>
                  <a:lnTo>
                    <a:pt x="6437628" y="2372130"/>
                  </a:lnTo>
                  <a:cubicBezTo>
                    <a:pt x="6409199" y="2372130"/>
                    <a:pt x="6386152" y="2349083"/>
                    <a:pt x="6386152" y="2320654"/>
                  </a:cubicBezTo>
                  <a:lnTo>
                    <a:pt x="6386152" y="1646146"/>
                  </a:lnTo>
                  <a:cubicBezTo>
                    <a:pt x="6386152" y="1617717"/>
                    <a:pt x="6409199" y="1594670"/>
                    <a:pt x="6437628" y="1594670"/>
                  </a:cubicBezTo>
                  <a:close/>
                  <a:moveTo>
                    <a:pt x="5639359" y="1594670"/>
                  </a:moveTo>
                  <a:lnTo>
                    <a:pt x="6313867" y="1594670"/>
                  </a:lnTo>
                  <a:cubicBezTo>
                    <a:pt x="6342296" y="1594670"/>
                    <a:pt x="6365343" y="1617717"/>
                    <a:pt x="6365343" y="1646146"/>
                  </a:cubicBezTo>
                  <a:lnTo>
                    <a:pt x="6365343" y="2320654"/>
                  </a:lnTo>
                  <a:cubicBezTo>
                    <a:pt x="6365343" y="2349083"/>
                    <a:pt x="6342296" y="2372130"/>
                    <a:pt x="6313867" y="2372130"/>
                  </a:cubicBezTo>
                  <a:lnTo>
                    <a:pt x="5639359" y="2372130"/>
                  </a:lnTo>
                  <a:cubicBezTo>
                    <a:pt x="5610930" y="2372130"/>
                    <a:pt x="5587883" y="2349083"/>
                    <a:pt x="5587883" y="2320654"/>
                  </a:cubicBezTo>
                  <a:lnTo>
                    <a:pt x="5587883" y="1646146"/>
                  </a:lnTo>
                  <a:cubicBezTo>
                    <a:pt x="5587883" y="1617717"/>
                    <a:pt x="5610930" y="1594670"/>
                    <a:pt x="5639359" y="1594670"/>
                  </a:cubicBezTo>
                  <a:close/>
                  <a:moveTo>
                    <a:pt x="4841090" y="1594670"/>
                  </a:moveTo>
                  <a:lnTo>
                    <a:pt x="5515598" y="1594670"/>
                  </a:lnTo>
                  <a:cubicBezTo>
                    <a:pt x="5544027" y="1594670"/>
                    <a:pt x="5567074" y="1617717"/>
                    <a:pt x="5567074" y="1646146"/>
                  </a:cubicBezTo>
                  <a:lnTo>
                    <a:pt x="5567074" y="2320654"/>
                  </a:lnTo>
                  <a:cubicBezTo>
                    <a:pt x="5567074" y="2349083"/>
                    <a:pt x="5544027" y="2372130"/>
                    <a:pt x="5515598" y="2372130"/>
                  </a:cubicBezTo>
                  <a:lnTo>
                    <a:pt x="4841090" y="2372130"/>
                  </a:lnTo>
                  <a:cubicBezTo>
                    <a:pt x="4812661" y="2372130"/>
                    <a:pt x="4789614" y="2349083"/>
                    <a:pt x="4789614" y="2320654"/>
                  </a:cubicBezTo>
                  <a:lnTo>
                    <a:pt x="4789614" y="1646146"/>
                  </a:lnTo>
                  <a:cubicBezTo>
                    <a:pt x="4789614" y="1617717"/>
                    <a:pt x="4812661" y="1594670"/>
                    <a:pt x="4841090" y="1594670"/>
                  </a:cubicBezTo>
                  <a:close/>
                  <a:moveTo>
                    <a:pt x="4042821" y="1594670"/>
                  </a:moveTo>
                  <a:lnTo>
                    <a:pt x="4717329" y="1594670"/>
                  </a:lnTo>
                  <a:cubicBezTo>
                    <a:pt x="4745758" y="1594670"/>
                    <a:pt x="4768805" y="1617717"/>
                    <a:pt x="4768805" y="1646146"/>
                  </a:cubicBezTo>
                  <a:lnTo>
                    <a:pt x="4768805" y="2320654"/>
                  </a:lnTo>
                  <a:cubicBezTo>
                    <a:pt x="4768805" y="2349083"/>
                    <a:pt x="4745758" y="2372130"/>
                    <a:pt x="4717329" y="2372130"/>
                  </a:cubicBezTo>
                  <a:lnTo>
                    <a:pt x="4042821" y="2372130"/>
                  </a:lnTo>
                  <a:cubicBezTo>
                    <a:pt x="4014392" y="2372130"/>
                    <a:pt x="3991345" y="2349083"/>
                    <a:pt x="3991345" y="2320654"/>
                  </a:cubicBezTo>
                  <a:lnTo>
                    <a:pt x="3991345" y="1646146"/>
                  </a:lnTo>
                  <a:cubicBezTo>
                    <a:pt x="3991345" y="1617717"/>
                    <a:pt x="4014392" y="1594670"/>
                    <a:pt x="4042821" y="1594670"/>
                  </a:cubicBezTo>
                  <a:close/>
                  <a:moveTo>
                    <a:pt x="3244552" y="1594670"/>
                  </a:moveTo>
                  <a:lnTo>
                    <a:pt x="3919060" y="1594670"/>
                  </a:lnTo>
                  <a:cubicBezTo>
                    <a:pt x="3947489" y="1594670"/>
                    <a:pt x="3970536" y="1617717"/>
                    <a:pt x="3970536" y="1646146"/>
                  </a:cubicBezTo>
                  <a:lnTo>
                    <a:pt x="3970536" y="2320654"/>
                  </a:lnTo>
                  <a:cubicBezTo>
                    <a:pt x="3970536" y="2349083"/>
                    <a:pt x="3947489" y="2372130"/>
                    <a:pt x="3919060" y="2372130"/>
                  </a:cubicBezTo>
                  <a:lnTo>
                    <a:pt x="3244552" y="2372130"/>
                  </a:lnTo>
                  <a:cubicBezTo>
                    <a:pt x="3216123" y="2372130"/>
                    <a:pt x="3193076" y="2349083"/>
                    <a:pt x="3193076" y="2320654"/>
                  </a:cubicBezTo>
                  <a:lnTo>
                    <a:pt x="3193076" y="1646146"/>
                  </a:lnTo>
                  <a:cubicBezTo>
                    <a:pt x="3193076" y="1617717"/>
                    <a:pt x="3216123" y="1594670"/>
                    <a:pt x="3244552" y="1594670"/>
                  </a:cubicBezTo>
                  <a:close/>
                  <a:moveTo>
                    <a:pt x="2446283" y="1594670"/>
                  </a:moveTo>
                  <a:lnTo>
                    <a:pt x="3120791" y="1594670"/>
                  </a:lnTo>
                  <a:cubicBezTo>
                    <a:pt x="3149220" y="1594670"/>
                    <a:pt x="3172267" y="1617717"/>
                    <a:pt x="3172267" y="1646146"/>
                  </a:cubicBezTo>
                  <a:lnTo>
                    <a:pt x="3172267" y="2320654"/>
                  </a:lnTo>
                  <a:cubicBezTo>
                    <a:pt x="3172267" y="2349083"/>
                    <a:pt x="3149220" y="2372130"/>
                    <a:pt x="3120791" y="2372130"/>
                  </a:cubicBezTo>
                  <a:lnTo>
                    <a:pt x="2446283" y="2372130"/>
                  </a:lnTo>
                  <a:cubicBezTo>
                    <a:pt x="2417854" y="2372130"/>
                    <a:pt x="2394807" y="2349083"/>
                    <a:pt x="2394807" y="2320654"/>
                  </a:cubicBezTo>
                  <a:lnTo>
                    <a:pt x="2394807" y="1646146"/>
                  </a:lnTo>
                  <a:cubicBezTo>
                    <a:pt x="2394807" y="1617717"/>
                    <a:pt x="2417854" y="1594670"/>
                    <a:pt x="2446283" y="1594670"/>
                  </a:cubicBezTo>
                  <a:close/>
                  <a:moveTo>
                    <a:pt x="1648014" y="1594670"/>
                  </a:moveTo>
                  <a:lnTo>
                    <a:pt x="2322522" y="1594670"/>
                  </a:lnTo>
                  <a:cubicBezTo>
                    <a:pt x="2350951" y="1594670"/>
                    <a:pt x="2373998" y="1617717"/>
                    <a:pt x="2373998" y="1646146"/>
                  </a:cubicBezTo>
                  <a:lnTo>
                    <a:pt x="2373998" y="2320654"/>
                  </a:lnTo>
                  <a:cubicBezTo>
                    <a:pt x="2373998" y="2349083"/>
                    <a:pt x="2350951" y="2372130"/>
                    <a:pt x="2322522" y="2372130"/>
                  </a:cubicBezTo>
                  <a:lnTo>
                    <a:pt x="1648014" y="2372130"/>
                  </a:lnTo>
                  <a:cubicBezTo>
                    <a:pt x="1619585" y="2372130"/>
                    <a:pt x="1596538" y="2349083"/>
                    <a:pt x="1596538" y="2320654"/>
                  </a:cubicBezTo>
                  <a:lnTo>
                    <a:pt x="1596538" y="1646146"/>
                  </a:lnTo>
                  <a:cubicBezTo>
                    <a:pt x="1596538" y="1617717"/>
                    <a:pt x="1619585" y="1594670"/>
                    <a:pt x="1648014" y="1594670"/>
                  </a:cubicBezTo>
                  <a:close/>
                  <a:moveTo>
                    <a:pt x="849745" y="1594670"/>
                  </a:moveTo>
                  <a:lnTo>
                    <a:pt x="1524253" y="1594670"/>
                  </a:lnTo>
                  <a:cubicBezTo>
                    <a:pt x="1552682" y="1594670"/>
                    <a:pt x="1575729" y="1617717"/>
                    <a:pt x="1575729" y="1646146"/>
                  </a:cubicBezTo>
                  <a:lnTo>
                    <a:pt x="1575729" y="2320654"/>
                  </a:lnTo>
                  <a:cubicBezTo>
                    <a:pt x="1575729" y="2349083"/>
                    <a:pt x="1552682" y="2372130"/>
                    <a:pt x="1524253" y="2372130"/>
                  </a:cubicBezTo>
                  <a:lnTo>
                    <a:pt x="849745" y="2372130"/>
                  </a:lnTo>
                  <a:cubicBezTo>
                    <a:pt x="821316" y="2372130"/>
                    <a:pt x="798269" y="2349083"/>
                    <a:pt x="798269" y="2320654"/>
                  </a:cubicBezTo>
                  <a:lnTo>
                    <a:pt x="798269" y="1646146"/>
                  </a:lnTo>
                  <a:cubicBezTo>
                    <a:pt x="798269" y="1617717"/>
                    <a:pt x="821316" y="1594670"/>
                    <a:pt x="849745" y="1594670"/>
                  </a:cubicBezTo>
                  <a:close/>
                  <a:moveTo>
                    <a:pt x="51476" y="1594670"/>
                  </a:moveTo>
                  <a:lnTo>
                    <a:pt x="725984" y="1594670"/>
                  </a:lnTo>
                  <a:cubicBezTo>
                    <a:pt x="754413" y="1594670"/>
                    <a:pt x="777460" y="1617717"/>
                    <a:pt x="777460" y="1646146"/>
                  </a:cubicBezTo>
                  <a:lnTo>
                    <a:pt x="777460" y="2320654"/>
                  </a:lnTo>
                  <a:cubicBezTo>
                    <a:pt x="777460" y="2349083"/>
                    <a:pt x="754413" y="2372130"/>
                    <a:pt x="725984" y="2372130"/>
                  </a:cubicBezTo>
                  <a:lnTo>
                    <a:pt x="51476" y="2372130"/>
                  </a:lnTo>
                  <a:cubicBezTo>
                    <a:pt x="23047" y="2372130"/>
                    <a:pt x="0" y="2349083"/>
                    <a:pt x="0" y="2320654"/>
                  </a:cubicBezTo>
                  <a:lnTo>
                    <a:pt x="0" y="1646146"/>
                  </a:lnTo>
                  <a:cubicBezTo>
                    <a:pt x="0" y="1617717"/>
                    <a:pt x="23047" y="1594670"/>
                    <a:pt x="51476" y="1594670"/>
                  </a:cubicBezTo>
                  <a:close/>
                  <a:moveTo>
                    <a:pt x="7235898" y="797335"/>
                  </a:moveTo>
                  <a:lnTo>
                    <a:pt x="7910406" y="797335"/>
                  </a:lnTo>
                  <a:cubicBezTo>
                    <a:pt x="7938835" y="797335"/>
                    <a:pt x="7961882" y="820382"/>
                    <a:pt x="7961882" y="848811"/>
                  </a:cubicBezTo>
                  <a:lnTo>
                    <a:pt x="7961882" y="1523319"/>
                  </a:lnTo>
                  <a:cubicBezTo>
                    <a:pt x="7961882" y="1551748"/>
                    <a:pt x="7938835" y="1574795"/>
                    <a:pt x="7910406" y="1574795"/>
                  </a:cubicBezTo>
                  <a:lnTo>
                    <a:pt x="7235898" y="1574795"/>
                  </a:lnTo>
                  <a:cubicBezTo>
                    <a:pt x="7207469" y="1574795"/>
                    <a:pt x="7184422" y="1551748"/>
                    <a:pt x="7184422" y="1523319"/>
                  </a:cubicBezTo>
                  <a:lnTo>
                    <a:pt x="7184422" y="848811"/>
                  </a:lnTo>
                  <a:cubicBezTo>
                    <a:pt x="7184422" y="820382"/>
                    <a:pt x="7207469" y="797335"/>
                    <a:pt x="7235898" y="797335"/>
                  </a:cubicBezTo>
                  <a:close/>
                  <a:moveTo>
                    <a:pt x="6437628" y="797335"/>
                  </a:moveTo>
                  <a:lnTo>
                    <a:pt x="7112136" y="797335"/>
                  </a:lnTo>
                  <a:cubicBezTo>
                    <a:pt x="7140565" y="797335"/>
                    <a:pt x="7163612" y="820382"/>
                    <a:pt x="7163612" y="848811"/>
                  </a:cubicBezTo>
                  <a:lnTo>
                    <a:pt x="7163612" y="1523319"/>
                  </a:lnTo>
                  <a:cubicBezTo>
                    <a:pt x="7163612" y="1551748"/>
                    <a:pt x="7140565" y="1574795"/>
                    <a:pt x="7112136" y="1574795"/>
                  </a:cubicBezTo>
                  <a:lnTo>
                    <a:pt x="6437628" y="1574795"/>
                  </a:lnTo>
                  <a:cubicBezTo>
                    <a:pt x="6409199" y="1574795"/>
                    <a:pt x="6386152" y="1551748"/>
                    <a:pt x="6386152" y="1523319"/>
                  </a:cubicBezTo>
                  <a:lnTo>
                    <a:pt x="6386152" y="848811"/>
                  </a:lnTo>
                  <a:cubicBezTo>
                    <a:pt x="6386152" y="820382"/>
                    <a:pt x="6409199" y="797335"/>
                    <a:pt x="6437628" y="797335"/>
                  </a:cubicBezTo>
                  <a:close/>
                  <a:moveTo>
                    <a:pt x="5639359" y="797335"/>
                  </a:moveTo>
                  <a:lnTo>
                    <a:pt x="6313867" y="797335"/>
                  </a:lnTo>
                  <a:cubicBezTo>
                    <a:pt x="6342296" y="797335"/>
                    <a:pt x="6365343" y="820382"/>
                    <a:pt x="6365343" y="848811"/>
                  </a:cubicBezTo>
                  <a:lnTo>
                    <a:pt x="6365343" y="1523319"/>
                  </a:lnTo>
                  <a:cubicBezTo>
                    <a:pt x="6365343" y="1551748"/>
                    <a:pt x="6342296" y="1574795"/>
                    <a:pt x="6313867" y="1574795"/>
                  </a:cubicBezTo>
                  <a:lnTo>
                    <a:pt x="5639359" y="1574795"/>
                  </a:lnTo>
                  <a:cubicBezTo>
                    <a:pt x="5610930" y="1574795"/>
                    <a:pt x="5587883" y="1551748"/>
                    <a:pt x="5587883" y="1523319"/>
                  </a:cubicBezTo>
                  <a:lnTo>
                    <a:pt x="5587883" y="848811"/>
                  </a:lnTo>
                  <a:cubicBezTo>
                    <a:pt x="5587883" y="820382"/>
                    <a:pt x="5610930" y="797335"/>
                    <a:pt x="5639359" y="797335"/>
                  </a:cubicBezTo>
                  <a:close/>
                  <a:moveTo>
                    <a:pt x="4841090" y="797335"/>
                  </a:moveTo>
                  <a:lnTo>
                    <a:pt x="5515598" y="797335"/>
                  </a:lnTo>
                  <a:cubicBezTo>
                    <a:pt x="5544027" y="797335"/>
                    <a:pt x="5567074" y="820382"/>
                    <a:pt x="5567074" y="848811"/>
                  </a:cubicBezTo>
                  <a:lnTo>
                    <a:pt x="5567074" y="1523319"/>
                  </a:lnTo>
                  <a:cubicBezTo>
                    <a:pt x="5567074" y="1551748"/>
                    <a:pt x="5544027" y="1574795"/>
                    <a:pt x="5515598" y="1574795"/>
                  </a:cubicBezTo>
                  <a:lnTo>
                    <a:pt x="4841090" y="1574795"/>
                  </a:lnTo>
                  <a:cubicBezTo>
                    <a:pt x="4812661" y="1574795"/>
                    <a:pt x="4789614" y="1551748"/>
                    <a:pt x="4789614" y="1523319"/>
                  </a:cubicBezTo>
                  <a:lnTo>
                    <a:pt x="4789614" y="848811"/>
                  </a:lnTo>
                  <a:cubicBezTo>
                    <a:pt x="4789614" y="820382"/>
                    <a:pt x="4812661" y="797335"/>
                    <a:pt x="4841090" y="797335"/>
                  </a:cubicBezTo>
                  <a:close/>
                  <a:moveTo>
                    <a:pt x="4042821" y="797335"/>
                  </a:moveTo>
                  <a:lnTo>
                    <a:pt x="4717329" y="797335"/>
                  </a:lnTo>
                  <a:cubicBezTo>
                    <a:pt x="4745758" y="797335"/>
                    <a:pt x="4768805" y="820382"/>
                    <a:pt x="4768805" y="848811"/>
                  </a:cubicBezTo>
                  <a:lnTo>
                    <a:pt x="4768805" y="1523319"/>
                  </a:lnTo>
                  <a:cubicBezTo>
                    <a:pt x="4768805" y="1551748"/>
                    <a:pt x="4745758" y="1574795"/>
                    <a:pt x="4717329" y="1574795"/>
                  </a:cubicBezTo>
                  <a:lnTo>
                    <a:pt x="4042821" y="1574795"/>
                  </a:lnTo>
                  <a:cubicBezTo>
                    <a:pt x="4014392" y="1574795"/>
                    <a:pt x="3991345" y="1551748"/>
                    <a:pt x="3991345" y="1523319"/>
                  </a:cubicBezTo>
                  <a:lnTo>
                    <a:pt x="3991345" y="848811"/>
                  </a:lnTo>
                  <a:cubicBezTo>
                    <a:pt x="3991345" y="820382"/>
                    <a:pt x="4014392" y="797335"/>
                    <a:pt x="4042821" y="797335"/>
                  </a:cubicBezTo>
                  <a:close/>
                  <a:moveTo>
                    <a:pt x="3244552" y="797335"/>
                  </a:moveTo>
                  <a:lnTo>
                    <a:pt x="3919060" y="797335"/>
                  </a:lnTo>
                  <a:cubicBezTo>
                    <a:pt x="3947489" y="797335"/>
                    <a:pt x="3970536" y="820382"/>
                    <a:pt x="3970536" y="848811"/>
                  </a:cubicBezTo>
                  <a:lnTo>
                    <a:pt x="3970536" y="1523319"/>
                  </a:lnTo>
                  <a:cubicBezTo>
                    <a:pt x="3970536" y="1551748"/>
                    <a:pt x="3947489" y="1574795"/>
                    <a:pt x="3919060" y="1574795"/>
                  </a:cubicBezTo>
                  <a:lnTo>
                    <a:pt x="3244552" y="1574795"/>
                  </a:lnTo>
                  <a:cubicBezTo>
                    <a:pt x="3216123" y="1574795"/>
                    <a:pt x="3193076" y="1551748"/>
                    <a:pt x="3193076" y="1523319"/>
                  </a:cubicBezTo>
                  <a:lnTo>
                    <a:pt x="3193076" y="848811"/>
                  </a:lnTo>
                  <a:cubicBezTo>
                    <a:pt x="3193076" y="820382"/>
                    <a:pt x="3216123" y="797335"/>
                    <a:pt x="3244552" y="797335"/>
                  </a:cubicBezTo>
                  <a:close/>
                  <a:moveTo>
                    <a:pt x="2446283" y="797335"/>
                  </a:moveTo>
                  <a:lnTo>
                    <a:pt x="3120791" y="797335"/>
                  </a:lnTo>
                  <a:cubicBezTo>
                    <a:pt x="3149220" y="797335"/>
                    <a:pt x="3172267" y="820382"/>
                    <a:pt x="3172267" y="848811"/>
                  </a:cubicBezTo>
                  <a:lnTo>
                    <a:pt x="3172267" y="1523319"/>
                  </a:lnTo>
                  <a:cubicBezTo>
                    <a:pt x="3172267" y="1551748"/>
                    <a:pt x="3149220" y="1574795"/>
                    <a:pt x="3120791" y="1574795"/>
                  </a:cubicBezTo>
                  <a:lnTo>
                    <a:pt x="2446283" y="1574795"/>
                  </a:lnTo>
                  <a:cubicBezTo>
                    <a:pt x="2417854" y="1574795"/>
                    <a:pt x="2394807" y="1551748"/>
                    <a:pt x="2394807" y="1523319"/>
                  </a:cubicBezTo>
                  <a:lnTo>
                    <a:pt x="2394807" y="848811"/>
                  </a:lnTo>
                  <a:cubicBezTo>
                    <a:pt x="2394807" y="820382"/>
                    <a:pt x="2417854" y="797335"/>
                    <a:pt x="2446283" y="797335"/>
                  </a:cubicBezTo>
                  <a:close/>
                  <a:moveTo>
                    <a:pt x="1648014" y="797335"/>
                  </a:moveTo>
                  <a:lnTo>
                    <a:pt x="2322522" y="797335"/>
                  </a:lnTo>
                  <a:cubicBezTo>
                    <a:pt x="2350951" y="797335"/>
                    <a:pt x="2373998" y="820382"/>
                    <a:pt x="2373998" y="848811"/>
                  </a:cubicBezTo>
                  <a:lnTo>
                    <a:pt x="2373998" y="1523319"/>
                  </a:lnTo>
                  <a:cubicBezTo>
                    <a:pt x="2373998" y="1551748"/>
                    <a:pt x="2350951" y="1574795"/>
                    <a:pt x="2322522" y="1574795"/>
                  </a:cubicBezTo>
                  <a:lnTo>
                    <a:pt x="1648014" y="1574795"/>
                  </a:lnTo>
                  <a:cubicBezTo>
                    <a:pt x="1619585" y="1574795"/>
                    <a:pt x="1596538" y="1551748"/>
                    <a:pt x="1596538" y="1523319"/>
                  </a:cubicBezTo>
                  <a:lnTo>
                    <a:pt x="1596538" y="848811"/>
                  </a:lnTo>
                  <a:cubicBezTo>
                    <a:pt x="1596538" y="820382"/>
                    <a:pt x="1619585" y="797335"/>
                    <a:pt x="1648014" y="797335"/>
                  </a:cubicBezTo>
                  <a:close/>
                  <a:moveTo>
                    <a:pt x="849745" y="797335"/>
                  </a:moveTo>
                  <a:lnTo>
                    <a:pt x="1524253" y="797335"/>
                  </a:lnTo>
                  <a:cubicBezTo>
                    <a:pt x="1552682" y="797335"/>
                    <a:pt x="1575729" y="820382"/>
                    <a:pt x="1575729" y="848811"/>
                  </a:cubicBezTo>
                  <a:lnTo>
                    <a:pt x="1575729" y="1523319"/>
                  </a:lnTo>
                  <a:cubicBezTo>
                    <a:pt x="1575729" y="1551748"/>
                    <a:pt x="1552682" y="1574795"/>
                    <a:pt x="1524253" y="1574795"/>
                  </a:cubicBezTo>
                  <a:lnTo>
                    <a:pt x="849745" y="1574795"/>
                  </a:lnTo>
                  <a:cubicBezTo>
                    <a:pt x="821316" y="1574795"/>
                    <a:pt x="798269" y="1551748"/>
                    <a:pt x="798269" y="1523319"/>
                  </a:cubicBezTo>
                  <a:lnTo>
                    <a:pt x="798269" y="848811"/>
                  </a:lnTo>
                  <a:cubicBezTo>
                    <a:pt x="798269" y="820382"/>
                    <a:pt x="821316" y="797335"/>
                    <a:pt x="849745" y="797335"/>
                  </a:cubicBezTo>
                  <a:close/>
                  <a:moveTo>
                    <a:pt x="51476" y="797335"/>
                  </a:moveTo>
                  <a:lnTo>
                    <a:pt x="725984" y="797335"/>
                  </a:lnTo>
                  <a:cubicBezTo>
                    <a:pt x="754413" y="797335"/>
                    <a:pt x="777460" y="820382"/>
                    <a:pt x="777460" y="848811"/>
                  </a:cubicBezTo>
                  <a:lnTo>
                    <a:pt x="777460" y="1523319"/>
                  </a:lnTo>
                  <a:cubicBezTo>
                    <a:pt x="777460" y="1551748"/>
                    <a:pt x="754413" y="1574795"/>
                    <a:pt x="725984" y="1574795"/>
                  </a:cubicBezTo>
                  <a:lnTo>
                    <a:pt x="51476" y="1574795"/>
                  </a:lnTo>
                  <a:cubicBezTo>
                    <a:pt x="23047" y="1574795"/>
                    <a:pt x="0" y="1551748"/>
                    <a:pt x="0" y="1523319"/>
                  </a:cubicBezTo>
                  <a:lnTo>
                    <a:pt x="0" y="848811"/>
                  </a:lnTo>
                  <a:cubicBezTo>
                    <a:pt x="0" y="820382"/>
                    <a:pt x="23047" y="797335"/>
                    <a:pt x="51476" y="797335"/>
                  </a:cubicBezTo>
                  <a:close/>
                  <a:moveTo>
                    <a:pt x="7235898" y="0"/>
                  </a:moveTo>
                  <a:lnTo>
                    <a:pt x="7910406" y="0"/>
                  </a:lnTo>
                  <a:cubicBezTo>
                    <a:pt x="7938835" y="0"/>
                    <a:pt x="7961882" y="23047"/>
                    <a:pt x="7961882" y="51476"/>
                  </a:cubicBezTo>
                  <a:lnTo>
                    <a:pt x="7961882" y="725984"/>
                  </a:lnTo>
                  <a:cubicBezTo>
                    <a:pt x="7961882" y="754413"/>
                    <a:pt x="7938835" y="777460"/>
                    <a:pt x="7910406" y="777460"/>
                  </a:cubicBezTo>
                  <a:lnTo>
                    <a:pt x="7235898" y="777460"/>
                  </a:lnTo>
                  <a:cubicBezTo>
                    <a:pt x="7207469" y="777460"/>
                    <a:pt x="7184422" y="754413"/>
                    <a:pt x="7184422" y="725984"/>
                  </a:cubicBezTo>
                  <a:lnTo>
                    <a:pt x="7184422" y="51476"/>
                  </a:lnTo>
                  <a:cubicBezTo>
                    <a:pt x="7184422" y="23047"/>
                    <a:pt x="7207469" y="0"/>
                    <a:pt x="7235898" y="0"/>
                  </a:cubicBezTo>
                  <a:close/>
                  <a:moveTo>
                    <a:pt x="6437628" y="0"/>
                  </a:moveTo>
                  <a:lnTo>
                    <a:pt x="7112136" y="0"/>
                  </a:lnTo>
                  <a:cubicBezTo>
                    <a:pt x="7140565" y="0"/>
                    <a:pt x="7163612" y="23047"/>
                    <a:pt x="7163612" y="51476"/>
                  </a:cubicBezTo>
                  <a:lnTo>
                    <a:pt x="7163612" y="725984"/>
                  </a:lnTo>
                  <a:cubicBezTo>
                    <a:pt x="7163612" y="754413"/>
                    <a:pt x="7140565" y="777460"/>
                    <a:pt x="7112136" y="777460"/>
                  </a:cubicBezTo>
                  <a:lnTo>
                    <a:pt x="6437628" y="777460"/>
                  </a:lnTo>
                  <a:cubicBezTo>
                    <a:pt x="6409199" y="777460"/>
                    <a:pt x="6386152" y="754413"/>
                    <a:pt x="6386152" y="725984"/>
                  </a:cubicBezTo>
                  <a:lnTo>
                    <a:pt x="6386152" y="51476"/>
                  </a:lnTo>
                  <a:cubicBezTo>
                    <a:pt x="6386152" y="23047"/>
                    <a:pt x="6409199" y="0"/>
                    <a:pt x="6437628" y="0"/>
                  </a:cubicBezTo>
                  <a:close/>
                  <a:moveTo>
                    <a:pt x="5639359" y="0"/>
                  </a:moveTo>
                  <a:lnTo>
                    <a:pt x="6313867" y="0"/>
                  </a:lnTo>
                  <a:cubicBezTo>
                    <a:pt x="6342296" y="0"/>
                    <a:pt x="6365343" y="23047"/>
                    <a:pt x="6365343" y="51476"/>
                  </a:cubicBezTo>
                  <a:lnTo>
                    <a:pt x="6365343" y="725984"/>
                  </a:lnTo>
                  <a:cubicBezTo>
                    <a:pt x="6365343" y="754413"/>
                    <a:pt x="6342296" y="777460"/>
                    <a:pt x="6313867" y="777460"/>
                  </a:cubicBezTo>
                  <a:lnTo>
                    <a:pt x="5639359" y="777460"/>
                  </a:lnTo>
                  <a:cubicBezTo>
                    <a:pt x="5610930" y="777460"/>
                    <a:pt x="5587883" y="754413"/>
                    <a:pt x="5587883" y="725984"/>
                  </a:cubicBezTo>
                  <a:lnTo>
                    <a:pt x="5587883" y="51476"/>
                  </a:lnTo>
                  <a:cubicBezTo>
                    <a:pt x="5587883" y="23047"/>
                    <a:pt x="5610930" y="0"/>
                    <a:pt x="5639359" y="0"/>
                  </a:cubicBezTo>
                  <a:close/>
                  <a:moveTo>
                    <a:pt x="4841090" y="0"/>
                  </a:moveTo>
                  <a:lnTo>
                    <a:pt x="5515598" y="0"/>
                  </a:lnTo>
                  <a:cubicBezTo>
                    <a:pt x="5544027" y="0"/>
                    <a:pt x="5567074" y="23047"/>
                    <a:pt x="5567074" y="51476"/>
                  </a:cubicBezTo>
                  <a:lnTo>
                    <a:pt x="5567074" y="725984"/>
                  </a:lnTo>
                  <a:cubicBezTo>
                    <a:pt x="5567074" y="754413"/>
                    <a:pt x="5544027" y="777460"/>
                    <a:pt x="5515598" y="777460"/>
                  </a:cubicBezTo>
                  <a:lnTo>
                    <a:pt x="4841090" y="777460"/>
                  </a:lnTo>
                  <a:cubicBezTo>
                    <a:pt x="4812661" y="777460"/>
                    <a:pt x="4789614" y="754413"/>
                    <a:pt x="4789614" y="725984"/>
                  </a:cubicBezTo>
                  <a:lnTo>
                    <a:pt x="4789614" y="51476"/>
                  </a:lnTo>
                  <a:cubicBezTo>
                    <a:pt x="4789614" y="23047"/>
                    <a:pt x="4812661" y="0"/>
                    <a:pt x="4841090" y="0"/>
                  </a:cubicBezTo>
                  <a:close/>
                  <a:moveTo>
                    <a:pt x="4042821" y="0"/>
                  </a:moveTo>
                  <a:lnTo>
                    <a:pt x="4717329" y="0"/>
                  </a:lnTo>
                  <a:cubicBezTo>
                    <a:pt x="4745758" y="0"/>
                    <a:pt x="4768805" y="23047"/>
                    <a:pt x="4768805" y="51476"/>
                  </a:cubicBezTo>
                  <a:lnTo>
                    <a:pt x="4768805" y="725984"/>
                  </a:lnTo>
                  <a:cubicBezTo>
                    <a:pt x="4768805" y="754413"/>
                    <a:pt x="4745758" y="777460"/>
                    <a:pt x="4717329" y="777460"/>
                  </a:cubicBezTo>
                  <a:lnTo>
                    <a:pt x="4042821" y="777460"/>
                  </a:lnTo>
                  <a:cubicBezTo>
                    <a:pt x="4014392" y="777460"/>
                    <a:pt x="3991345" y="754413"/>
                    <a:pt x="3991345" y="725984"/>
                  </a:cubicBezTo>
                  <a:lnTo>
                    <a:pt x="3991345" y="51476"/>
                  </a:lnTo>
                  <a:cubicBezTo>
                    <a:pt x="3991345" y="23047"/>
                    <a:pt x="4014392" y="0"/>
                    <a:pt x="4042821" y="0"/>
                  </a:cubicBezTo>
                  <a:close/>
                  <a:moveTo>
                    <a:pt x="3244552" y="0"/>
                  </a:moveTo>
                  <a:lnTo>
                    <a:pt x="3919060" y="0"/>
                  </a:lnTo>
                  <a:cubicBezTo>
                    <a:pt x="3947489" y="0"/>
                    <a:pt x="3970536" y="23047"/>
                    <a:pt x="3970536" y="51476"/>
                  </a:cubicBezTo>
                  <a:lnTo>
                    <a:pt x="3970536" y="725984"/>
                  </a:lnTo>
                  <a:cubicBezTo>
                    <a:pt x="3970536" y="754413"/>
                    <a:pt x="3947489" y="777460"/>
                    <a:pt x="3919060" y="777460"/>
                  </a:cubicBezTo>
                  <a:lnTo>
                    <a:pt x="3244552" y="777460"/>
                  </a:lnTo>
                  <a:cubicBezTo>
                    <a:pt x="3216123" y="777460"/>
                    <a:pt x="3193076" y="754413"/>
                    <a:pt x="3193076" y="725984"/>
                  </a:cubicBezTo>
                  <a:lnTo>
                    <a:pt x="3193076" y="51476"/>
                  </a:lnTo>
                  <a:cubicBezTo>
                    <a:pt x="3193076" y="23047"/>
                    <a:pt x="3216123" y="0"/>
                    <a:pt x="3244552" y="0"/>
                  </a:cubicBezTo>
                  <a:close/>
                  <a:moveTo>
                    <a:pt x="2446283" y="0"/>
                  </a:moveTo>
                  <a:lnTo>
                    <a:pt x="3120791" y="0"/>
                  </a:lnTo>
                  <a:cubicBezTo>
                    <a:pt x="3149220" y="0"/>
                    <a:pt x="3172267" y="23047"/>
                    <a:pt x="3172267" y="51476"/>
                  </a:cubicBezTo>
                  <a:lnTo>
                    <a:pt x="3172267" y="725984"/>
                  </a:lnTo>
                  <a:cubicBezTo>
                    <a:pt x="3172267" y="754413"/>
                    <a:pt x="3149220" y="777460"/>
                    <a:pt x="3120791" y="777460"/>
                  </a:cubicBezTo>
                  <a:lnTo>
                    <a:pt x="2446283" y="777460"/>
                  </a:lnTo>
                  <a:cubicBezTo>
                    <a:pt x="2417854" y="777460"/>
                    <a:pt x="2394807" y="754413"/>
                    <a:pt x="2394807" y="725984"/>
                  </a:cubicBezTo>
                  <a:lnTo>
                    <a:pt x="2394807" y="51476"/>
                  </a:lnTo>
                  <a:cubicBezTo>
                    <a:pt x="2394807" y="23047"/>
                    <a:pt x="2417854" y="0"/>
                    <a:pt x="2446283" y="0"/>
                  </a:cubicBezTo>
                  <a:close/>
                  <a:moveTo>
                    <a:pt x="1648014" y="0"/>
                  </a:moveTo>
                  <a:lnTo>
                    <a:pt x="2322522" y="0"/>
                  </a:lnTo>
                  <a:cubicBezTo>
                    <a:pt x="2350951" y="0"/>
                    <a:pt x="2373998" y="23047"/>
                    <a:pt x="2373998" y="51476"/>
                  </a:cubicBezTo>
                  <a:lnTo>
                    <a:pt x="2373998" y="725984"/>
                  </a:lnTo>
                  <a:cubicBezTo>
                    <a:pt x="2373998" y="754413"/>
                    <a:pt x="2350951" y="777460"/>
                    <a:pt x="2322522" y="777460"/>
                  </a:cubicBezTo>
                  <a:lnTo>
                    <a:pt x="1648014" y="777460"/>
                  </a:lnTo>
                  <a:cubicBezTo>
                    <a:pt x="1619585" y="777460"/>
                    <a:pt x="1596538" y="754413"/>
                    <a:pt x="1596538" y="725984"/>
                  </a:cubicBezTo>
                  <a:lnTo>
                    <a:pt x="1596538" y="51476"/>
                  </a:lnTo>
                  <a:cubicBezTo>
                    <a:pt x="1596538" y="23047"/>
                    <a:pt x="1619585" y="0"/>
                    <a:pt x="1648014" y="0"/>
                  </a:cubicBezTo>
                  <a:close/>
                  <a:moveTo>
                    <a:pt x="849745" y="0"/>
                  </a:moveTo>
                  <a:lnTo>
                    <a:pt x="1524253" y="0"/>
                  </a:lnTo>
                  <a:cubicBezTo>
                    <a:pt x="1552682" y="0"/>
                    <a:pt x="1575729" y="23047"/>
                    <a:pt x="1575729" y="51476"/>
                  </a:cubicBezTo>
                  <a:lnTo>
                    <a:pt x="1575729" y="725984"/>
                  </a:lnTo>
                  <a:cubicBezTo>
                    <a:pt x="1575729" y="754413"/>
                    <a:pt x="1552682" y="777460"/>
                    <a:pt x="1524253" y="777460"/>
                  </a:cubicBezTo>
                  <a:lnTo>
                    <a:pt x="849745" y="777460"/>
                  </a:lnTo>
                  <a:cubicBezTo>
                    <a:pt x="821316" y="777460"/>
                    <a:pt x="798269" y="754413"/>
                    <a:pt x="798269" y="725984"/>
                  </a:cubicBezTo>
                  <a:lnTo>
                    <a:pt x="798269" y="51476"/>
                  </a:lnTo>
                  <a:cubicBezTo>
                    <a:pt x="798269" y="23047"/>
                    <a:pt x="821316" y="0"/>
                    <a:pt x="849745" y="0"/>
                  </a:cubicBezTo>
                  <a:close/>
                  <a:moveTo>
                    <a:pt x="51476" y="0"/>
                  </a:moveTo>
                  <a:lnTo>
                    <a:pt x="725984" y="0"/>
                  </a:lnTo>
                  <a:cubicBezTo>
                    <a:pt x="754413" y="0"/>
                    <a:pt x="777460" y="23047"/>
                    <a:pt x="777460" y="51476"/>
                  </a:cubicBezTo>
                  <a:lnTo>
                    <a:pt x="777460" y="725984"/>
                  </a:lnTo>
                  <a:cubicBezTo>
                    <a:pt x="777460" y="754413"/>
                    <a:pt x="754413" y="777460"/>
                    <a:pt x="725984" y="777460"/>
                  </a:cubicBezTo>
                  <a:lnTo>
                    <a:pt x="51476" y="777460"/>
                  </a:lnTo>
                  <a:cubicBezTo>
                    <a:pt x="23047" y="777460"/>
                    <a:pt x="0" y="754413"/>
                    <a:pt x="0" y="725984"/>
                  </a:cubicBezTo>
                  <a:lnTo>
                    <a:pt x="0" y="51476"/>
                  </a:lnTo>
                  <a:cubicBezTo>
                    <a:pt x="0" y="23047"/>
                    <a:pt x="23047" y="0"/>
                    <a:pt x="51476" y="0"/>
                  </a:cubicBezTo>
                  <a:close/>
                </a:path>
              </a:pathLst>
            </a:custGeom>
            <a:blipFill dpi="0" rotWithShape="1">
              <a:blip r:embed="rId2"/>
              <a:srcRect/>
              <a:tile tx="0" ty="-2540000" sx="100000" sy="100000" flip="none" algn="tr"/>
            </a:blip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îṧľídè"/>
            <p:cNvSpPr/>
            <p:nvPr/>
          </p:nvSpPr>
          <p:spPr>
            <a:xfrm>
              <a:off x="447" y="1123950"/>
              <a:ext cx="4871417" cy="2434980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  <a:alpha val="70000"/>
              </a:schemeClr>
            </a:solid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íŝḻïḋe"/>
            <p:cNvSpPr/>
            <p:nvPr/>
          </p:nvSpPr>
          <p:spPr bwMode="auto">
            <a:xfrm>
              <a:off x="1549972" y="4737555"/>
              <a:ext cx="1929594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00" dirty="0"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000" dirty="0">
                <a:cs typeface="+mn-ea"/>
                <a:sym typeface="+mn-lt"/>
              </a:endParaRPr>
            </a:p>
          </p:txBody>
        </p:sp>
        <p:sp>
          <p:nvSpPr>
            <p:cNvPr id="11" name="ïṩḷïḓé"/>
            <p:cNvSpPr txBox="1"/>
            <p:nvPr/>
          </p:nvSpPr>
          <p:spPr bwMode="auto">
            <a:xfrm>
              <a:off x="1549972" y="4324675"/>
              <a:ext cx="1929594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cs typeface="+mn-ea"/>
                  <a:sym typeface="+mn-lt"/>
                </a:rPr>
                <a:t>输入标题</a:t>
              </a:r>
              <a:endParaRPr lang="zh-CN" altLang="en-US" sz="1800" b="1" dirty="0">
                <a:cs typeface="+mn-ea"/>
                <a:sym typeface="+mn-lt"/>
              </a:endParaRPr>
            </a:p>
          </p:txBody>
        </p:sp>
        <p:sp>
          <p:nvSpPr>
            <p:cNvPr id="12" name="ïSḷíḋe"/>
            <p:cNvSpPr/>
            <p:nvPr/>
          </p:nvSpPr>
          <p:spPr bwMode="auto">
            <a:xfrm>
              <a:off x="911424" y="4465276"/>
              <a:ext cx="461080" cy="365375"/>
            </a:xfrm>
            <a:custGeom>
              <a:avLst/>
              <a:gdLst>
                <a:gd name="connsiteX0" fmla="*/ 511657 w 606157"/>
                <a:gd name="connsiteY0" fmla="*/ 343654 h 480339"/>
                <a:gd name="connsiteX1" fmla="*/ 521432 w 606157"/>
                <a:gd name="connsiteY1" fmla="*/ 353421 h 480339"/>
                <a:gd name="connsiteX2" fmla="*/ 521432 w 606157"/>
                <a:gd name="connsiteY2" fmla="*/ 376178 h 480339"/>
                <a:gd name="connsiteX3" fmla="*/ 544305 w 606157"/>
                <a:gd name="connsiteY3" fmla="*/ 376178 h 480339"/>
                <a:gd name="connsiteX4" fmla="*/ 554080 w 606157"/>
                <a:gd name="connsiteY4" fmla="*/ 385945 h 480339"/>
                <a:gd name="connsiteX5" fmla="*/ 544305 w 606157"/>
                <a:gd name="connsiteY5" fmla="*/ 395712 h 480339"/>
                <a:gd name="connsiteX6" fmla="*/ 521432 w 606157"/>
                <a:gd name="connsiteY6" fmla="*/ 395712 h 480339"/>
                <a:gd name="connsiteX7" fmla="*/ 521432 w 606157"/>
                <a:gd name="connsiteY7" fmla="*/ 418566 h 480339"/>
                <a:gd name="connsiteX8" fmla="*/ 511657 w 606157"/>
                <a:gd name="connsiteY8" fmla="*/ 428333 h 480339"/>
                <a:gd name="connsiteX9" fmla="*/ 501882 w 606157"/>
                <a:gd name="connsiteY9" fmla="*/ 418566 h 480339"/>
                <a:gd name="connsiteX10" fmla="*/ 501882 w 606157"/>
                <a:gd name="connsiteY10" fmla="*/ 395712 h 480339"/>
                <a:gd name="connsiteX11" fmla="*/ 479106 w 606157"/>
                <a:gd name="connsiteY11" fmla="*/ 395712 h 480339"/>
                <a:gd name="connsiteX12" fmla="*/ 469331 w 606157"/>
                <a:gd name="connsiteY12" fmla="*/ 385945 h 480339"/>
                <a:gd name="connsiteX13" fmla="*/ 479106 w 606157"/>
                <a:gd name="connsiteY13" fmla="*/ 376178 h 480339"/>
                <a:gd name="connsiteX14" fmla="*/ 501882 w 606157"/>
                <a:gd name="connsiteY14" fmla="*/ 376178 h 480339"/>
                <a:gd name="connsiteX15" fmla="*/ 501882 w 606157"/>
                <a:gd name="connsiteY15" fmla="*/ 353421 h 480339"/>
                <a:gd name="connsiteX16" fmla="*/ 511657 w 606157"/>
                <a:gd name="connsiteY16" fmla="*/ 343654 h 480339"/>
                <a:gd name="connsiteX17" fmla="*/ 511621 w 606157"/>
                <a:gd name="connsiteY17" fmla="*/ 311170 h 480339"/>
                <a:gd name="connsiteX18" fmla="*/ 436735 w 606157"/>
                <a:gd name="connsiteY18" fmla="*/ 385944 h 480339"/>
                <a:gd name="connsiteX19" fmla="*/ 511621 w 606157"/>
                <a:gd name="connsiteY19" fmla="*/ 460816 h 480339"/>
                <a:gd name="connsiteX20" fmla="*/ 586605 w 606157"/>
                <a:gd name="connsiteY20" fmla="*/ 385944 h 480339"/>
                <a:gd name="connsiteX21" fmla="*/ 511621 w 606157"/>
                <a:gd name="connsiteY21" fmla="*/ 311170 h 480339"/>
                <a:gd name="connsiteX22" fmla="*/ 511621 w 606157"/>
                <a:gd name="connsiteY22" fmla="*/ 291647 h 480339"/>
                <a:gd name="connsiteX23" fmla="*/ 606157 w 606157"/>
                <a:gd name="connsiteY23" fmla="*/ 385944 h 480339"/>
                <a:gd name="connsiteX24" fmla="*/ 511621 w 606157"/>
                <a:gd name="connsiteY24" fmla="*/ 480339 h 480339"/>
                <a:gd name="connsiteX25" fmla="*/ 417183 w 606157"/>
                <a:gd name="connsiteY25" fmla="*/ 385944 h 480339"/>
                <a:gd name="connsiteX26" fmla="*/ 511621 w 606157"/>
                <a:gd name="connsiteY26" fmla="*/ 291647 h 480339"/>
                <a:gd name="connsiteX27" fmla="*/ 368279 w 606157"/>
                <a:gd name="connsiteY27" fmla="*/ 200476 h 480339"/>
                <a:gd name="connsiteX28" fmla="*/ 489505 w 606157"/>
                <a:gd name="connsiteY28" fmla="*/ 259991 h 480339"/>
                <a:gd name="connsiteX29" fmla="*/ 487746 w 606157"/>
                <a:gd name="connsiteY29" fmla="*/ 273650 h 480339"/>
                <a:gd name="connsiteX30" fmla="*/ 481782 w 606157"/>
                <a:gd name="connsiteY30" fmla="*/ 275699 h 480339"/>
                <a:gd name="connsiteX31" fmla="*/ 474059 w 606157"/>
                <a:gd name="connsiteY31" fmla="*/ 271894 h 480339"/>
                <a:gd name="connsiteX32" fmla="*/ 368279 w 606157"/>
                <a:gd name="connsiteY32" fmla="*/ 219989 h 480339"/>
                <a:gd name="connsiteX33" fmla="*/ 293588 w 606157"/>
                <a:gd name="connsiteY33" fmla="*/ 242819 h 480339"/>
                <a:gd name="connsiteX34" fmla="*/ 279999 w 606157"/>
                <a:gd name="connsiteY34" fmla="*/ 240185 h 480339"/>
                <a:gd name="connsiteX35" fmla="*/ 282639 w 606157"/>
                <a:gd name="connsiteY35" fmla="*/ 226623 h 480339"/>
                <a:gd name="connsiteX36" fmla="*/ 368279 w 606157"/>
                <a:gd name="connsiteY36" fmla="*/ 200476 h 480339"/>
                <a:gd name="connsiteX37" fmla="*/ 153211 w 606157"/>
                <a:gd name="connsiteY37" fmla="*/ 200476 h 480339"/>
                <a:gd name="connsiteX38" fmla="*/ 306325 w 606157"/>
                <a:gd name="connsiteY38" fmla="*/ 353439 h 480339"/>
                <a:gd name="connsiteX39" fmla="*/ 296547 w 606157"/>
                <a:gd name="connsiteY39" fmla="*/ 363200 h 480339"/>
                <a:gd name="connsiteX40" fmla="*/ 286770 w 606157"/>
                <a:gd name="connsiteY40" fmla="*/ 353439 h 480339"/>
                <a:gd name="connsiteX41" fmla="*/ 153211 w 606157"/>
                <a:gd name="connsiteY41" fmla="*/ 219999 h 480339"/>
                <a:gd name="connsiteX42" fmla="*/ 19554 w 606157"/>
                <a:gd name="connsiteY42" fmla="*/ 353439 h 480339"/>
                <a:gd name="connsiteX43" fmla="*/ 9777 w 606157"/>
                <a:gd name="connsiteY43" fmla="*/ 363200 h 480339"/>
                <a:gd name="connsiteX44" fmla="*/ 0 w 606157"/>
                <a:gd name="connsiteY44" fmla="*/ 353439 h 480339"/>
                <a:gd name="connsiteX45" fmla="*/ 153211 w 606157"/>
                <a:gd name="connsiteY45" fmla="*/ 200476 h 480339"/>
                <a:gd name="connsiteX46" fmla="*/ 368295 w 606157"/>
                <a:gd name="connsiteY46" fmla="*/ 19531 h 480339"/>
                <a:gd name="connsiteX47" fmla="*/ 306326 w 606157"/>
                <a:gd name="connsiteY47" fmla="*/ 81348 h 480339"/>
                <a:gd name="connsiteX48" fmla="*/ 368295 w 606157"/>
                <a:gd name="connsiteY48" fmla="*/ 143262 h 480339"/>
                <a:gd name="connsiteX49" fmla="*/ 430165 w 606157"/>
                <a:gd name="connsiteY49" fmla="*/ 81348 h 480339"/>
                <a:gd name="connsiteX50" fmla="*/ 368295 w 606157"/>
                <a:gd name="connsiteY50" fmla="*/ 19531 h 480339"/>
                <a:gd name="connsiteX51" fmla="*/ 153211 w 606157"/>
                <a:gd name="connsiteY51" fmla="*/ 19531 h 480339"/>
                <a:gd name="connsiteX52" fmla="*/ 91242 w 606157"/>
                <a:gd name="connsiteY52" fmla="*/ 81348 h 480339"/>
                <a:gd name="connsiteX53" fmla="*/ 153211 w 606157"/>
                <a:gd name="connsiteY53" fmla="*/ 143262 h 480339"/>
                <a:gd name="connsiteX54" fmla="*/ 215081 w 606157"/>
                <a:gd name="connsiteY54" fmla="*/ 81348 h 480339"/>
                <a:gd name="connsiteX55" fmla="*/ 153211 w 606157"/>
                <a:gd name="connsiteY55" fmla="*/ 19531 h 480339"/>
                <a:gd name="connsiteX56" fmla="*/ 368295 w 606157"/>
                <a:gd name="connsiteY56" fmla="*/ 0 h 480339"/>
                <a:gd name="connsiteX57" fmla="*/ 449714 w 606157"/>
                <a:gd name="connsiteY57" fmla="*/ 81348 h 480339"/>
                <a:gd name="connsiteX58" fmla="*/ 368295 w 606157"/>
                <a:gd name="connsiteY58" fmla="*/ 162794 h 480339"/>
                <a:gd name="connsiteX59" fmla="*/ 286778 w 606157"/>
                <a:gd name="connsiteY59" fmla="*/ 81348 h 480339"/>
                <a:gd name="connsiteX60" fmla="*/ 368295 w 606157"/>
                <a:gd name="connsiteY60" fmla="*/ 0 h 480339"/>
                <a:gd name="connsiteX61" fmla="*/ 153211 w 606157"/>
                <a:gd name="connsiteY61" fmla="*/ 0 h 480339"/>
                <a:gd name="connsiteX62" fmla="*/ 234630 w 606157"/>
                <a:gd name="connsiteY62" fmla="*/ 81348 h 480339"/>
                <a:gd name="connsiteX63" fmla="*/ 153211 w 606157"/>
                <a:gd name="connsiteY63" fmla="*/ 162794 h 480339"/>
                <a:gd name="connsiteX64" fmla="*/ 71694 w 606157"/>
                <a:gd name="connsiteY64" fmla="*/ 81348 h 480339"/>
                <a:gd name="connsiteX65" fmla="*/ 153211 w 606157"/>
                <a:gd name="connsiteY65" fmla="*/ 0 h 48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06157" h="480339">
                  <a:moveTo>
                    <a:pt x="511657" y="343654"/>
                  </a:moveTo>
                  <a:cubicBezTo>
                    <a:pt x="517131" y="343654"/>
                    <a:pt x="521432" y="348049"/>
                    <a:pt x="521432" y="353421"/>
                  </a:cubicBezTo>
                  <a:lnTo>
                    <a:pt x="521432" y="376178"/>
                  </a:lnTo>
                  <a:lnTo>
                    <a:pt x="544305" y="376178"/>
                  </a:lnTo>
                  <a:cubicBezTo>
                    <a:pt x="549682" y="376178"/>
                    <a:pt x="554080" y="380573"/>
                    <a:pt x="554080" y="385945"/>
                  </a:cubicBezTo>
                  <a:cubicBezTo>
                    <a:pt x="554080" y="391414"/>
                    <a:pt x="549682" y="395712"/>
                    <a:pt x="544305" y="395712"/>
                  </a:cubicBezTo>
                  <a:lnTo>
                    <a:pt x="521432" y="395712"/>
                  </a:lnTo>
                  <a:lnTo>
                    <a:pt x="521432" y="418566"/>
                  </a:lnTo>
                  <a:cubicBezTo>
                    <a:pt x="521432" y="423938"/>
                    <a:pt x="517131" y="428333"/>
                    <a:pt x="511657" y="428333"/>
                  </a:cubicBezTo>
                  <a:cubicBezTo>
                    <a:pt x="506281" y="428333"/>
                    <a:pt x="501882" y="423938"/>
                    <a:pt x="501882" y="418566"/>
                  </a:cubicBezTo>
                  <a:lnTo>
                    <a:pt x="501882" y="395712"/>
                  </a:lnTo>
                  <a:lnTo>
                    <a:pt x="479106" y="395712"/>
                  </a:lnTo>
                  <a:cubicBezTo>
                    <a:pt x="473730" y="395712"/>
                    <a:pt x="469331" y="391414"/>
                    <a:pt x="469331" y="385945"/>
                  </a:cubicBezTo>
                  <a:cubicBezTo>
                    <a:pt x="469331" y="380573"/>
                    <a:pt x="473730" y="376178"/>
                    <a:pt x="479106" y="376178"/>
                  </a:cubicBezTo>
                  <a:lnTo>
                    <a:pt x="501882" y="376178"/>
                  </a:lnTo>
                  <a:lnTo>
                    <a:pt x="501882" y="353421"/>
                  </a:lnTo>
                  <a:cubicBezTo>
                    <a:pt x="501882" y="348049"/>
                    <a:pt x="506281" y="343654"/>
                    <a:pt x="511657" y="343654"/>
                  </a:cubicBezTo>
                  <a:close/>
                  <a:moveTo>
                    <a:pt x="511621" y="311170"/>
                  </a:moveTo>
                  <a:cubicBezTo>
                    <a:pt x="470366" y="311170"/>
                    <a:pt x="436735" y="344750"/>
                    <a:pt x="436735" y="385944"/>
                  </a:cubicBezTo>
                  <a:cubicBezTo>
                    <a:pt x="436735" y="427236"/>
                    <a:pt x="470366" y="460816"/>
                    <a:pt x="511621" y="460816"/>
                  </a:cubicBezTo>
                  <a:cubicBezTo>
                    <a:pt x="552975" y="460816"/>
                    <a:pt x="586605" y="427236"/>
                    <a:pt x="586605" y="385944"/>
                  </a:cubicBezTo>
                  <a:cubicBezTo>
                    <a:pt x="586605" y="344750"/>
                    <a:pt x="552975" y="311170"/>
                    <a:pt x="511621" y="311170"/>
                  </a:cubicBezTo>
                  <a:close/>
                  <a:moveTo>
                    <a:pt x="511621" y="291647"/>
                  </a:moveTo>
                  <a:cubicBezTo>
                    <a:pt x="563729" y="291647"/>
                    <a:pt x="606157" y="333915"/>
                    <a:pt x="606157" y="385944"/>
                  </a:cubicBezTo>
                  <a:cubicBezTo>
                    <a:pt x="606157" y="437974"/>
                    <a:pt x="563729" y="480339"/>
                    <a:pt x="511621" y="480339"/>
                  </a:cubicBezTo>
                  <a:cubicBezTo>
                    <a:pt x="459514" y="480339"/>
                    <a:pt x="417183" y="437974"/>
                    <a:pt x="417183" y="385944"/>
                  </a:cubicBezTo>
                  <a:cubicBezTo>
                    <a:pt x="417183" y="333915"/>
                    <a:pt x="459514" y="291647"/>
                    <a:pt x="511621" y="291647"/>
                  </a:cubicBezTo>
                  <a:close/>
                  <a:moveTo>
                    <a:pt x="368279" y="200476"/>
                  </a:moveTo>
                  <a:cubicBezTo>
                    <a:pt x="416085" y="200476"/>
                    <a:pt x="460274" y="222135"/>
                    <a:pt x="489505" y="259991"/>
                  </a:cubicBezTo>
                  <a:cubicBezTo>
                    <a:pt x="492829" y="264284"/>
                    <a:pt x="492047" y="270333"/>
                    <a:pt x="487746" y="273650"/>
                  </a:cubicBezTo>
                  <a:cubicBezTo>
                    <a:pt x="485986" y="275016"/>
                    <a:pt x="483835" y="275699"/>
                    <a:pt x="481782" y="275699"/>
                  </a:cubicBezTo>
                  <a:cubicBezTo>
                    <a:pt x="478849" y="275699"/>
                    <a:pt x="475916" y="274430"/>
                    <a:pt x="474059" y="271894"/>
                  </a:cubicBezTo>
                  <a:cubicBezTo>
                    <a:pt x="448542" y="238917"/>
                    <a:pt x="409926" y="219989"/>
                    <a:pt x="368279" y="219989"/>
                  </a:cubicBezTo>
                  <a:cubicBezTo>
                    <a:pt x="341492" y="219989"/>
                    <a:pt x="315683" y="227892"/>
                    <a:pt x="293588" y="242819"/>
                  </a:cubicBezTo>
                  <a:cubicBezTo>
                    <a:pt x="289091" y="245844"/>
                    <a:pt x="283030" y="244673"/>
                    <a:pt x="279999" y="240185"/>
                  </a:cubicBezTo>
                  <a:cubicBezTo>
                    <a:pt x="276969" y="235697"/>
                    <a:pt x="278142" y="229648"/>
                    <a:pt x="282639" y="226623"/>
                  </a:cubicBezTo>
                  <a:cubicBezTo>
                    <a:pt x="307960" y="209549"/>
                    <a:pt x="337582" y="200476"/>
                    <a:pt x="368279" y="200476"/>
                  </a:cubicBezTo>
                  <a:close/>
                  <a:moveTo>
                    <a:pt x="153211" y="200476"/>
                  </a:moveTo>
                  <a:cubicBezTo>
                    <a:pt x="237688" y="200476"/>
                    <a:pt x="306325" y="269099"/>
                    <a:pt x="306325" y="353439"/>
                  </a:cubicBezTo>
                  <a:cubicBezTo>
                    <a:pt x="306325" y="358808"/>
                    <a:pt x="302023" y="363200"/>
                    <a:pt x="296547" y="363200"/>
                  </a:cubicBezTo>
                  <a:cubicBezTo>
                    <a:pt x="291170" y="363200"/>
                    <a:pt x="286770" y="358808"/>
                    <a:pt x="286770" y="353439"/>
                  </a:cubicBezTo>
                  <a:cubicBezTo>
                    <a:pt x="286770" y="279837"/>
                    <a:pt x="226835" y="219999"/>
                    <a:pt x="153211" y="219999"/>
                  </a:cubicBezTo>
                  <a:cubicBezTo>
                    <a:pt x="79490" y="219999"/>
                    <a:pt x="19554" y="279837"/>
                    <a:pt x="19554" y="353439"/>
                  </a:cubicBezTo>
                  <a:cubicBezTo>
                    <a:pt x="19554" y="358808"/>
                    <a:pt x="15155" y="363200"/>
                    <a:pt x="9777" y="363200"/>
                  </a:cubicBezTo>
                  <a:cubicBezTo>
                    <a:pt x="4400" y="363200"/>
                    <a:pt x="0" y="358808"/>
                    <a:pt x="0" y="353439"/>
                  </a:cubicBezTo>
                  <a:cubicBezTo>
                    <a:pt x="0" y="269099"/>
                    <a:pt x="68735" y="200476"/>
                    <a:pt x="153211" y="200476"/>
                  </a:cubicBezTo>
                  <a:close/>
                  <a:moveTo>
                    <a:pt x="368295" y="19531"/>
                  </a:moveTo>
                  <a:cubicBezTo>
                    <a:pt x="334085" y="19531"/>
                    <a:pt x="306326" y="47266"/>
                    <a:pt x="306326" y="81348"/>
                  </a:cubicBezTo>
                  <a:cubicBezTo>
                    <a:pt x="306326" y="115528"/>
                    <a:pt x="334085" y="143262"/>
                    <a:pt x="368295" y="143262"/>
                  </a:cubicBezTo>
                  <a:cubicBezTo>
                    <a:pt x="402407" y="143262"/>
                    <a:pt x="430165" y="115528"/>
                    <a:pt x="430165" y="81348"/>
                  </a:cubicBezTo>
                  <a:cubicBezTo>
                    <a:pt x="430165" y="47266"/>
                    <a:pt x="402407" y="19531"/>
                    <a:pt x="368295" y="19531"/>
                  </a:cubicBezTo>
                  <a:close/>
                  <a:moveTo>
                    <a:pt x="153211" y="19531"/>
                  </a:moveTo>
                  <a:cubicBezTo>
                    <a:pt x="119001" y="19531"/>
                    <a:pt x="91242" y="47266"/>
                    <a:pt x="91242" y="81348"/>
                  </a:cubicBezTo>
                  <a:cubicBezTo>
                    <a:pt x="91242" y="115528"/>
                    <a:pt x="119001" y="143262"/>
                    <a:pt x="153211" y="143262"/>
                  </a:cubicBezTo>
                  <a:cubicBezTo>
                    <a:pt x="187323" y="143262"/>
                    <a:pt x="215081" y="115528"/>
                    <a:pt x="215081" y="81348"/>
                  </a:cubicBezTo>
                  <a:cubicBezTo>
                    <a:pt x="215081" y="47266"/>
                    <a:pt x="187323" y="19531"/>
                    <a:pt x="153211" y="19531"/>
                  </a:cubicBezTo>
                  <a:close/>
                  <a:moveTo>
                    <a:pt x="368295" y="0"/>
                  </a:moveTo>
                  <a:cubicBezTo>
                    <a:pt x="413158" y="0"/>
                    <a:pt x="449714" y="36523"/>
                    <a:pt x="449714" y="81348"/>
                  </a:cubicBezTo>
                  <a:cubicBezTo>
                    <a:pt x="449714" y="126270"/>
                    <a:pt x="413158" y="162794"/>
                    <a:pt x="368295" y="162794"/>
                  </a:cubicBezTo>
                  <a:cubicBezTo>
                    <a:pt x="323333" y="162794"/>
                    <a:pt x="286778" y="126270"/>
                    <a:pt x="286778" y="81348"/>
                  </a:cubicBezTo>
                  <a:cubicBezTo>
                    <a:pt x="286778" y="36523"/>
                    <a:pt x="323333" y="0"/>
                    <a:pt x="368295" y="0"/>
                  </a:cubicBezTo>
                  <a:close/>
                  <a:moveTo>
                    <a:pt x="153211" y="0"/>
                  </a:moveTo>
                  <a:cubicBezTo>
                    <a:pt x="198074" y="0"/>
                    <a:pt x="234630" y="36523"/>
                    <a:pt x="234630" y="81348"/>
                  </a:cubicBezTo>
                  <a:cubicBezTo>
                    <a:pt x="234630" y="126270"/>
                    <a:pt x="198074" y="162794"/>
                    <a:pt x="153211" y="162794"/>
                  </a:cubicBezTo>
                  <a:cubicBezTo>
                    <a:pt x="108249" y="162794"/>
                    <a:pt x="71694" y="126270"/>
                    <a:pt x="71694" y="81348"/>
                  </a:cubicBezTo>
                  <a:cubicBezTo>
                    <a:pt x="71694" y="36523"/>
                    <a:pt x="108249" y="0"/>
                    <a:pt x="153211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ís1îḑê"/>
            <p:cNvSpPr/>
            <p:nvPr/>
          </p:nvSpPr>
          <p:spPr bwMode="auto">
            <a:xfrm>
              <a:off x="5222380" y="4737555"/>
              <a:ext cx="1929594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00" dirty="0"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000" dirty="0">
                <a:cs typeface="+mn-ea"/>
                <a:sym typeface="+mn-lt"/>
              </a:endParaRPr>
            </a:p>
          </p:txBody>
        </p:sp>
        <p:sp>
          <p:nvSpPr>
            <p:cNvPr id="14" name="îṥlîdê"/>
            <p:cNvSpPr txBox="1"/>
            <p:nvPr/>
          </p:nvSpPr>
          <p:spPr bwMode="auto">
            <a:xfrm>
              <a:off x="5222380" y="4324675"/>
              <a:ext cx="1929594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cs typeface="+mn-ea"/>
                  <a:sym typeface="+mn-lt"/>
                </a:rPr>
                <a:t>输入标题</a:t>
              </a:r>
              <a:endParaRPr lang="zh-CN" altLang="en-US" sz="1800" b="1" dirty="0">
                <a:cs typeface="+mn-ea"/>
                <a:sym typeface="+mn-lt"/>
              </a:endParaRPr>
            </a:p>
          </p:txBody>
        </p:sp>
        <p:sp>
          <p:nvSpPr>
            <p:cNvPr id="15" name="išliḓè"/>
            <p:cNvSpPr/>
            <p:nvPr/>
          </p:nvSpPr>
          <p:spPr bwMode="auto">
            <a:xfrm>
              <a:off x="4583832" y="4417727"/>
              <a:ext cx="461080" cy="460474"/>
            </a:xfrm>
            <a:custGeom>
              <a:avLst/>
              <a:gdLst>
                <a:gd name="connsiteX0" fmla="*/ 86413 w 591547"/>
                <a:gd name="connsiteY0" fmla="*/ 515758 h 590770"/>
                <a:gd name="connsiteX1" fmla="*/ 171919 w 591547"/>
                <a:gd name="connsiteY1" fmla="*/ 515758 h 590770"/>
                <a:gd name="connsiteX2" fmla="*/ 171919 w 591547"/>
                <a:gd name="connsiteY2" fmla="*/ 537523 h 590770"/>
                <a:gd name="connsiteX3" fmla="*/ 86413 w 591547"/>
                <a:gd name="connsiteY3" fmla="*/ 537523 h 590770"/>
                <a:gd name="connsiteX4" fmla="*/ 86413 w 591547"/>
                <a:gd name="connsiteY4" fmla="*/ 461733 h 590770"/>
                <a:gd name="connsiteX5" fmla="*/ 171919 w 591547"/>
                <a:gd name="connsiteY5" fmla="*/ 461733 h 590770"/>
                <a:gd name="connsiteX6" fmla="*/ 171919 w 591547"/>
                <a:gd name="connsiteY6" fmla="*/ 483498 h 590770"/>
                <a:gd name="connsiteX7" fmla="*/ 86413 w 591547"/>
                <a:gd name="connsiteY7" fmla="*/ 483498 h 590770"/>
                <a:gd name="connsiteX8" fmla="*/ 86413 w 591547"/>
                <a:gd name="connsiteY8" fmla="*/ 408616 h 590770"/>
                <a:gd name="connsiteX9" fmla="*/ 171919 w 591547"/>
                <a:gd name="connsiteY9" fmla="*/ 408616 h 590770"/>
                <a:gd name="connsiteX10" fmla="*/ 171919 w 591547"/>
                <a:gd name="connsiteY10" fmla="*/ 429474 h 590770"/>
                <a:gd name="connsiteX11" fmla="*/ 86413 w 591547"/>
                <a:gd name="connsiteY11" fmla="*/ 429474 h 590770"/>
                <a:gd name="connsiteX12" fmla="*/ 204177 w 591547"/>
                <a:gd name="connsiteY12" fmla="*/ 357041 h 590770"/>
                <a:gd name="connsiteX13" fmla="*/ 204177 w 591547"/>
                <a:gd name="connsiteY13" fmla="*/ 569815 h 590770"/>
                <a:gd name="connsiteX14" fmla="*/ 333300 w 591547"/>
                <a:gd name="connsiteY14" fmla="*/ 569815 h 590770"/>
                <a:gd name="connsiteX15" fmla="*/ 333300 w 591547"/>
                <a:gd name="connsiteY15" fmla="*/ 382026 h 590770"/>
                <a:gd name="connsiteX16" fmla="*/ 183194 w 591547"/>
                <a:gd name="connsiteY16" fmla="*/ 357041 h 590770"/>
                <a:gd name="connsiteX17" fmla="*/ 75053 w 591547"/>
                <a:gd name="connsiteY17" fmla="*/ 382026 h 590770"/>
                <a:gd name="connsiteX18" fmla="*/ 75053 w 591547"/>
                <a:gd name="connsiteY18" fmla="*/ 569815 h 590770"/>
                <a:gd name="connsiteX19" fmla="*/ 183194 w 591547"/>
                <a:gd name="connsiteY19" fmla="*/ 569815 h 590770"/>
                <a:gd name="connsiteX20" fmla="*/ 247709 w 591547"/>
                <a:gd name="connsiteY20" fmla="*/ 311838 h 590770"/>
                <a:gd name="connsiteX21" fmla="*/ 322851 w 591547"/>
                <a:gd name="connsiteY21" fmla="*/ 311838 h 590770"/>
                <a:gd name="connsiteX22" fmla="*/ 322851 w 591547"/>
                <a:gd name="connsiteY22" fmla="*/ 332826 h 590770"/>
                <a:gd name="connsiteX23" fmla="*/ 247709 w 591547"/>
                <a:gd name="connsiteY23" fmla="*/ 332826 h 590770"/>
                <a:gd name="connsiteX24" fmla="*/ 247709 w 591547"/>
                <a:gd name="connsiteY24" fmla="*/ 257944 h 590770"/>
                <a:gd name="connsiteX25" fmla="*/ 322851 w 591547"/>
                <a:gd name="connsiteY25" fmla="*/ 257944 h 590770"/>
                <a:gd name="connsiteX26" fmla="*/ 322851 w 591547"/>
                <a:gd name="connsiteY26" fmla="*/ 279580 h 590770"/>
                <a:gd name="connsiteX27" fmla="*/ 247709 w 591547"/>
                <a:gd name="connsiteY27" fmla="*/ 279580 h 590770"/>
                <a:gd name="connsiteX28" fmla="*/ 247709 w 591547"/>
                <a:gd name="connsiteY28" fmla="*/ 203919 h 590770"/>
                <a:gd name="connsiteX29" fmla="*/ 322851 w 591547"/>
                <a:gd name="connsiteY29" fmla="*/ 203919 h 590770"/>
                <a:gd name="connsiteX30" fmla="*/ 322851 w 591547"/>
                <a:gd name="connsiteY30" fmla="*/ 225684 h 590770"/>
                <a:gd name="connsiteX31" fmla="*/ 247709 w 591547"/>
                <a:gd name="connsiteY31" fmla="*/ 225684 h 590770"/>
                <a:gd name="connsiteX32" fmla="*/ 247709 w 591547"/>
                <a:gd name="connsiteY32" fmla="*/ 150672 h 590770"/>
                <a:gd name="connsiteX33" fmla="*/ 322851 w 591547"/>
                <a:gd name="connsiteY33" fmla="*/ 150672 h 590770"/>
                <a:gd name="connsiteX34" fmla="*/ 322851 w 591547"/>
                <a:gd name="connsiteY34" fmla="*/ 171660 h 590770"/>
                <a:gd name="connsiteX35" fmla="*/ 247709 w 591547"/>
                <a:gd name="connsiteY35" fmla="*/ 171660 h 590770"/>
                <a:gd name="connsiteX36" fmla="*/ 355090 w 591547"/>
                <a:gd name="connsiteY36" fmla="*/ 102357 h 590770"/>
                <a:gd name="connsiteX37" fmla="*/ 355090 w 591547"/>
                <a:gd name="connsiteY37" fmla="*/ 373160 h 590770"/>
                <a:gd name="connsiteX38" fmla="*/ 355090 w 591547"/>
                <a:gd name="connsiteY38" fmla="*/ 376384 h 590770"/>
                <a:gd name="connsiteX39" fmla="*/ 355090 w 591547"/>
                <a:gd name="connsiteY39" fmla="*/ 569815 h 590770"/>
                <a:gd name="connsiteX40" fmla="*/ 484213 w 591547"/>
                <a:gd name="connsiteY40" fmla="*/ 569815 h 590770"/>
                <a:gd name="connsiteX41" fmla="*/ 484213 w 591547"/>
                <a:gd name="connsiteY41" fmla="*/ 154744 h 590770"/>
                <a:gd name="connsiteX42" fmla="*/ 333300 w 591547"/>
                <a:gd name="connsiteY42" fmla="*/ 99939 h 590770"/>
                <a:gd name="connsiteX43" fmla="*/ 236458 w 591547"/>
                <a:gd name="connsiteY43" fmla="*/ 125730 h 590770"/>
                <a:gd name="connsiteX44" fmla="*/ 236458 w 591547"/>
                <a:gd name="connsiteY44" fmla="*/ 341728 h 590770"/>
                <a:gd name="connsiteX45" fmla="*/ 333300 w 591547"/>
                <a:gd name="connsiteY45" fmla="*/ 360265 h 590770"/>
                <a:gd name="connsiteX46" fmla="*/ 397862 w 591547"/>
                <a:gd name="connsiteY46" fmla="*/ 21761 h 590770"/>
                <a:gd name="connsiteX47" fmla="*/ 387371 w 591547"/>
                <a:gd name="connsiteY47" fmla="*/ 32238 h 590770"/>
                <a:gd name="connsiteX48" fmla="*/ 397862 w 591547"/>
                <a:gd name="connsiteY48" fmla="*/ 42716 h 590770"/>
                <a:gd name="connsiteX49" fmla="*/ 409160 w 591547"/>
                <a:gd name="connsiteY49" fmla="*/ 32238 h 590770"/>
                <a:gd name="connsiteX50" fmla="*/ 397862 w 591547"/>
                <a:gd name="connsiteY50" fmla="*/ 21761 h 590770"/>
                <a:gd name="connsiteX51" fmla="*/ 397862 w 591547"/>
                <a:gd name="connsiteY51" fmla="*/ 0 h 590770"/>
                <a:gd name="connsiteX52" fmla="*/ 430143 w 591547"/>
                <a:gd name="connsiteY52" fmla="*/ 32238 h 590770"/>
                <a:gd name="connsiteX53" fmla="*/ 409160 w 591547"/>
                <a:gd name="connsiteY53" fmla="*/ 62865 h 590770"/>
                <a:gd name="connsiteX54" fmla="*/ 409160 w 591547"/>
                <a:gd name="connsiteY54" fmla="*/ 100745 h 590770"/>
                <a:gd name="connsiteX55" fmla="*/ 498740 w 591547"/>
                <a:gd name="connsiteY55" fmla="*/ 137819 h 590770"/>
                <a:gd name="connsiteX56" fmla="*/ 506003 w 591547"/>
                <a:gd name="connsiteY56" fmla="*/ 147491 h 590770"/>
                <a:gd name="connsiteX57" fmla="*/ 506003 w 591547"/>
                <a:gd name="connsiteY57" fmla="*/ 569815 h 590770"/>
                <a:gd name="connsiteX58" fmla="*/ 591547 w 591547"/>
                <a:gd name="connsiteY58" fmla="*/ 569815 h 590770"/>
                <a:gd name="connsiteX59" fmla="*/ 591547 w 591547"/>
                <a:gd name="connsiteY59" fmla="*/ 590770 h 590770"/>
                <a:gd name="connsiteX60" fmla="*/ 494705 w 591547"/>
                <a:gd name="connsiteY60" fmla="*/ 590770 h 590770"/>
                <a:gd name="connsiteX61" fmla="*/ 344598 w 591547"/>
                <a:gd name="connsiteY61" fmla="*/ 590770 h 590770"/>
                <a:gd name="connsiteX62" fmla="*/ 193685 w 591547"/>
                <a:gd name="connsiteY62" fmla="*/ 590770 h 590770"/>
                <a:gd name="connsiteX63" fmla="*/ 64562 w 591547"/>
                <a:gd name="connsiteY63" fmla="*/ 590770 h 590770"/>
                <a:gd name="connsiteX64" fmla="*/ 0 w 591547"/>
                <a:gd name="connsiteY64" fmla="*/ 590770 h 590770"/>
                <a:gd name="connsiteX65" fmla="*/ 0 w 591547"/>
                <a:gd name="connsiteY65" fmla="*/ 569815 h 590770"/>
                <a:gd name="connsiteX66" fmla="*/ 54070 w 591547"/>
                <a:gd name="connsiteY66" fmla="*/ 569815 h 590770"/>
                <a:gd name="connsiteX67" fmla="*/ 54070 w 591547"/>
                <a:gd name="connsiteY67" fmla="*/ 373160 h 590770"/>
                <a:gd name="connsiteX68" fmla="*/ 62141 w 591547"/>
                <a:gd name="connsiteY68" fmla="*/ 362683 h 590770"/>
                <a:gd name="connsiteX69" fmla="*/ 191264 w 591547"/>
                <a:gd name="connsiteY69" fmla="*/ 333668 h 590770"/>
                <a:gd name="connsiteX70" fmla="*/ 195299 w 591547"/>
                <a:gd name="connsiteY70" fmla="*/ 333668 h 590770"/>
                <a:gd name="connsiteX71" fmla="*/ 196106 w 591547"/>
                <a:gd name="connsiteY71" fmla="*/ 333668 h 590770"/>
                <a:gd name="connsiteX72" fmla="*/ 215475 w 591547"/>
                <a:gd name="connsiteY72" fmla="*/ 336892 h 590770"/>
                <a:gd name="connsiteX73" fmla="*/ 215475 w 591547"/>
                <a:gd name="connsiteY73" fmla="*/ 116864 h 590770"/>
                <a:gd name="connsiteX74" fmla="*/ 223545 w 591547"/>
                <a:gd name="connsiteY74" fmla="*/ 106387 h 590770"/>
                <a:gd name="connsiteX75" fmla="*/ 341370 w 591547"/>
                <a:gd name="connsiteY75" fmla="*/ 75760 h 590770"/>
                <a:gd name="connsiteX76" fmla="*/ 342984 w 591547"/>
                <a:gd name="connsiteY76" fmla="*/ 75760 h 590770"/>
                <a:gd name="connsiteX77" fmla="*/ 345405 w 591547"/>
                <a:gd name="connsiteY77" fmla="*/ 75760 h 590770"/>
                <a:gd name="connsiteX78" fmla="*/ 347020 w 591547"/>
                <a:gd name="connsiteY78" fmla="*/ 75760 h 590770"/>
                <a:gd name="connsiteX79" fmla="*/ 348634 w 591547"/>
                <a:gd name="connsiteY79" fmla="*/ 75760 h 590770"/>
                <a:gd name="connsiteX80" fmla="*/ 387371 w 591547"/>
                <a:gd name="connsiteY80" fmla="*/ 91879 h 590770"/>
                <a:gd name="connsiteX81" fmla="*/ 387371 w 591547"/>
                <a:gd name="connsiteY81" fmla="*/ 62865 h 590770"/>
                <a:gd name="connsiteX82" fmla="*/ 365581 w 591547"/>
                <a:gd name="connsiteY82" fmla="*/ 32238 h 590770"/>
                <a:gd name="connsiteX83" fmla="*/ 397862 w 591547"/>
                <a:gd name="connsiteY83" fmla="*/ 0 h 59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91547" h="590770">
                  <a:moveTo>
                    <a:pt x="86413" y="515758"/>
                  </a:moveTo>
                  <a:lnTo>
                    <a:pt x="171919" y="515758"/>
                  </a:lnTo>
                  <a:lnTo>
                    <a:pt x="171919" y="537523"/>
                  </a:lnTo>
                  <a:lnTo>
                    <a:pt x="86413" y="537523"/>
                  </a:lnTo>
                  <a:close/>
                  <a:moveTo>
                    <a:pt x="86413" y="461733"/>
                  </a:moveTo>
                  <a:lnTo>
                    <a:pt x="171919" y="461733"/>
                  </a:lnTo>
                  <a:lnTo>
                    <a:pt x="171919" y="483498"/>
                  </a:lnTo>
                  <a:lnTo>
                    <a:pt x="86413" y="483498"/>
                  </a:lnTo>
                  <a:close/>
                  <a:moveTo>
                    <a:pt x="86413" y="408616"/>
                  </a:moveTo>
                  <a:lnTo>
                    <a:pt x="171919" y="408616"/>
                  </a:lnTo>
                  <a:lnTo>
                    <a:pt x="171919" y="429474"/>
                  </a:lnTo>
                  <a:lnTo>
                    <a:pt x="86413" y="429474"/>
                  </a:lnTo>
                  <a:close/>
                  <a:moveTo>
                    <a:pt x="204177" y="357041"/>
                  </a:moveTo>
                  <a:lnTo>
                    <a:pt x="204177" y="569815"/>
                  </a:lnTo>
                  <a:lnTo>
                    <a:pt x="333300" y="569815"/>
                  </a:lnTo>
                  <a:lnTo>
                    <a:pt x="333300" y="382026"/>
                  </a:lnTo>
                  <a:close/>
                  <a:moveTo>
                    <a:pt x="183194" y="357041"/>
                  </a:moveTo>
                  <a:lnTo>
                    <a:pt x="75053" y="382026"/>
                  </a:lnTo>
                  <a:lnTo>
                    <a:pt x="75053" y="569815"/>
                  </a:lnTo>
                  <a:lnTo>
                    <a:pt x="183194" y="569815"/>
                  </a:lnTo>
                  <a:close/>
                  <a:moveTo>
                    <a:pt x="247709" y="311838"/>
                  </a:moveTo>
                  <a:lnTo>
                    <a:pt x="322851" y="311838"/>
                  </a:lnTo>
                  <a:lnTo>
                    <a:pt x="322851" y="332826"/>
                  </a:lnTo>
                  <a:lnTo>
                    <a:pt x="247709" y="332826"/>
                  </a:lnTo>
                  <a:close/>
                  <a:moveTo>
                    <a:pt x="247709" y="257944"/>
                  </a:moveTo>
                  <a:lnTo>
                    <a:pt x="322851" y="257944"/>
                  </a:lnTo>
                  <a:lnTo>
                    <a:pt x="322851" y="279580"/>
                  </a:lnTo>
                  <a:lnTo>
                    <a:pt x="247709" y="279580"/>
                  </a:lnTo>
                  <a:close/>
                  <a:moveTo>
                    <a:pt x="247709" y="203919"/>
                  </a:moveTo>
                  <a:lnTo>
                    <a:pt x="322851" y="203919"/>
                  </a:lnTo>
                  <a:lnTo>
                    <a:pt x="322851" y="225684"/>
                  </a:lnTo>
                  <a:lnTo>
                    <a:pt x="247709" y="225684"/>
                  </a:lnTo>
                  <a:close/>
                  <a:moveTo>
                    <a:pt x="247709" y="150672"/>
                  </a:moveTo>
                  <a:lnTo>
                    <a:pt x="322851" y="150672"/>
                  </a:lnTo>
                  <a:lnTo>
                    <a:pt x="322851" y="171660"/>
                  </a:lnTo>
                  <a:lnTo>
                    <a:pt x="247709" y="171660"/>
                  </a:lnTo>
                  <a:close/>
                  <a:moveTo>
                    <a:pt x="355090" y="102357"/>
                  </a:moveTo>
                  <a:lnTo>
                    <a:pt x="355090" y="373160"/>
                  </a:lnTo>
                  <a:lnTo>
                    <a:pt x="355090" y="376384"/>
                  </a:lnTo>
                  <a:lnTo>
                    <a:pt x="355090" y="569815"/>
                  </a:lnTo>
                  <a:lnTo>
                    <a:pt x="484213" y="569815"/>
                  </a:lnTo>
                  <a:lnTo>
                    <a:pt x="484213" y="154744"/>
                  </a:lnTo>
                  <a:close/>
                  <a:moveTo>
                    <a:pt x="333300" y="99939"/>
                  </a:moveTo>
                  <a:lnTo>
                    <a:pt x="236458" y="125730"/>
                  </a:lnTo>
                  <a:lnTo>
                    <a:pt x="236458" y="341728"/>
                  </a:lnTo>
                  <a:lnTo>
                    <a:pt x="333300" y="360265"/>
                  </a:lnTo>
                  <a:close/>
                  <a:moveTo>
                    <a:pt x="397862" y="21761"/>
                  </a:moveTo>
                  <a:cubicBezTo>
                    <a:pt x="392213" y="21761"/>
                    <a:pt x="387371" y="26596"/>
                    <a:pt x="387371" y="32238"/>
                  </a:cubicBezTo>
                  <a:cubicBezTo>
                    <a:pt x="387371" y="37880"/>
                    <a:pt x="392213" y="42716"/>
                    <a:pt x="397862" y="42716"/>
                  </a:cubicBezTo>
                  <a:cubicBezTo>
                    <a:pt x="404318" y="42716"/>
                    <a:pt x="409160" y="37880"/>
                    <a:pt x="409160" y="32238"/>
                  </a:cubicBezTo>
                  <a:cubicBezTo>
                    <a:pt x="409160" y="26596"/>
                    <a:pt x="404318" y="21761"/>
                    <a:pt x="397862" y="21761"/>
                  </a:cubicBezTo>
                  <a:close/>
                  <a:moveTo>
                    <a:pt x="397862" y="0"/>
                  </a:moveTo>
                  <a:cubicBezTo>
                    <a:pt x="415616" y="0"/>
                    <a:pt x="430143" y="14507"/>
                    <a:pt x="430143" y="32238"/>
                  </a:cubicBezTo>
                  <a:cubicBezTo>
                    <a:pt x="430143" y="45940"/>
                    <a:pt x="421266" y="58029"/>
                    <a:pt x="409160" y="62865"/>
                  </a:cubicBezTo>
                  <a:lnTo>
                    <a:pt x="409160" y="100745"/>
                  </a:lnTo>
                  <a:lnTo>
                    <a:pt x="498740" y="137819"/>
                  </a:lnTo>
                  <a:cubicBezTo>
                    <a:pt x="502775" y="139431"/>
                    <a:pt x="506003" y="143461"/>
                    <a:pt x="506003" y="147491"/>
                  </a:cubicBezTo>
                  <a:lnTo>
                    <a:pt x="506003" y="569815"/>
                  </a:lnTo>
                  <a:lnTo>
                    <a:pt x="591547" y="569815"/>
                  </a:lnTo>
                  <a:lnTo>
                    <a:pt x="591547" y="590770"/>
                  </a:lnTo>
                  <a:lnTo>
                    <a:pt x="494705" y="590770"/>
                  </a:lnTo>
                  <a:lnTo>
                    <a:pt x="344598" y="590770"/>
                  </a:lnTo>
                  <a:lnTo>
                    <a:pt x="193685" y="590770"/>
                  </a:lnTo>
                  <a:lnTo>
                    <a:pt x="64562" y="590770"/>
                  </a:lnTo>
                  <a:lnTo>
                    <a:pt x="0" y="590770"/>
                  </a:lnTo>
                  <a:lnTo>
                    <a:pt x="0" y="569815"/>
                  </a:lnTo>
                  <a:lnTo>
                    <a:pt x="54070" y="569815"/>
                  </a:lnTo>
                  <a:lnTo>
                    <a:pt x="54070" y="373160"/>
                  </a:lnTo>
                  <a:cubicBezTo>
                    <a:pt x="54070" y="368324"/>
                    <a:pt x="57298" y="364294"/>
                    <a:pt x="62141" y="362683"/>
                  </a:cubicBezTo>
                  <a:lnTo>
                    <a:pt x="191264" y="333668"/>
                  </a:lnTo>
                  <a:cubicBezTo>
                    <a:pt x="192878" y="332862"/>
                    <a:pt x="194492" y="332862"/>
                    <a:pt x="195299" y="333668"/>
                  </a:cubicBezTo>
                  <a:cubicBezTo>
                    <a:pt x="196106" y="333668"/>
                    <a:pt x="196106" y="333668"/>
                    <a:pt x="196106" y="333668"/>
                  </a:cubicBezTo>
                  <a:lnTo>
                    <a:pt x="215475" y="336892"/>
                  </a:lnTo>
                  <a:lnTo>
                    <a:pt x="215475" y="116864"/>
                  </a:lnTo>
                  <a:cubicBezTo>
                    <a:pt x="215475" y="112028"/>
                    <a:pt x="218703" y="107999"/>
                    <a:pt x="223545" y="106387"/>
                  </a:cubicBezTo>
                  <a:lnTo>
                    <a:pt x="341370" y="75760"/>
                  </a:lnTo>
                  <a:cubicBezTo>
                    <a:pt x="342177" y="75760"/>
                    <a:pt x="342177" y="75760"/>
                    <a:pt x="342984" y="75760"/>
                  </a:cubicBezTo>
                  <a:cubicBezTo>
                    <a:pt x="343791" y="75760"/>
                    <a:pt x="344598" y="74954"/>
                    <a:pt x="345405" y="75760"/>
                  </a:cubicBezTo>
                  <a:cubicBezTo>
                    <a:pt x="346213" y="75760"/>
                    <a:pt x="347020" y="75760"/>
                    <a:pt x="347020" y="75760"/>
                  </a:cubicBezTo>
                  <a:cubicBezTo>
                    <a:pt x="347827" y="75760"/>
                    <a:pt x="347827" y="75760"/>
                    <a:pt x="348634" y="75760"/>
                  </a:cubicBezTo>
                  <a:lnTo>
                    <a:pt x="387371" y="91879"/>
                  </a:lnTo>
                  <a:lnTo>
                    <a:pt x="387371" y="62865"/>
                  </a:lnTo>
                  <a:cubicBezTo>
                    <a:pt x="375265" y="58029"/>
                    <a:pt x="365581" y="45940"/>
                    <a:pt x="365581" y="32238"/>
                  </a:cubicBezTo>
                  <a:cubicBezTo>
                    <a:pt x="365581" y="14507"/>
                    <a:pt x="380107" y="0"/>
                    <a:pt x="397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6" name="iṥľiḓè"/>
            <p:cNvGrpSpPr/>
            <p:nvPr/>
          </p:nvGrpSpPr>
          <p:grpSpPr>
            <a:xfrm>
              <a:off x="3519606" y="4194129"/>
              <a:ext cx="920600" cy="521720"/>
              <a:chOff x="2825421" y="4679520"/>
              <a:chExt cx="920600" cy="521720"/>
            </a:xfrm>
          </p:grpSpPr>
          <p:cxnSp>
            <p:nvCxnSpPr>
              <p:cNvPr id="36" name="直接箭头连接符 35"/>
              <p:cNvCxnSpPr/>
              <p:nvPr/>
            </p:nvCxnSpPr>
            <p:spPr>
              <a:xfrm>
                <a:off x="2881925" y="5137108"/>
                <a:ext cx="864096" cy="0"/>
              </a:xfrm>
              <a:prstGeom prst="straightConnector1">
                <a:avLst/>
              </a:prstGeom>
              <a:ln w="3175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ïŝliďê"/>
              <p:cNvSpPr txBox="1"/>
              <p:nvPr/>
            </p:nvSpPr>
            <p:spPr>
              <a:xfrm>
                <a:off x="2825421" y="4679520"/>
                <a:ext cx="914400" cy="521720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 anchor="ctr" anchorCtr="0">
                <a:normAutofit/>
              </a:bodyPr>
              <a:lstStyle/>
              <a:p>
                <a:pPr algn="ctr"/>
                <a:r>
                  <a:rPr lang="zh-CN" altLang="en-US" sz="1400" b="1" dirty="0" smtClean="0">
                    <a:cs typeface="+mn-ea"/>
                    <a:sym typeface="+mn-lt"/>
                  </a:rPr>
                  <a:t>输入标题</a:t>
                </a:r>
                <a:endParaRPr lang="zh-CN" altLang="en-US" sz="1400" b="1" dirty="0">
                  <a:cs typeface="+mn-ea"/>
                  <a:sym typeface="+mn-lt"/>
                </a:endParaRPr>
              </a:p>
            </p:txBody>
          </p:sp>
        </p:grpSp>
        <p:sp>
          <p:nvSpPr>
            <p:cNvPr id="17" name="ïṡľîḑê"/>
            <p:cNvSpPr/>
            <p:nvPr/>
          </p:nvSpPr>
          <p:spPr bwMode="auto">
            <a:xfrm>
              <a:off x="8894788" y="4737555"/>
              <a:ext cx="1929594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00" dirty="0">
                  <a:cs typeface="+mn-ea"/>
                  <a:sym typeface="+mn-lt"/>
                </a:rPr>
                <a:t>Copy paste fonts. Choose the only option to retain text.</a:t>
              </a:r>
              <a:endParaRPr lang="en-US" altLang="zh-CN" sz="1000" dirty="0">
                <a:cs typeface="+mn-ea"/>
                <a:sym typeface="+mn-lt"/>
              </a:endParaRPr>
            </a:p>
          </p:txBody>
        </p:sp>
        <p:sp>
          <p:nvSpPr>
            <p:cNvPr id="18" name="îṡļíďê"/>
            <p:cNvSpPr txBox="1"/>
            <p:nvPr/>
          </p:nvSpPr>
          <p:spPr bwMode="auto">
            <a:xfrm>
              <a:off x="8894788" y="4324675"/>
              <a:ext cx="1929594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cs typeface="+mn-ea"/>
                  <a:sym typeface="+mn-lt"/>
                </a:rPr>
                <a:t>输入标题</a:t>
              </a:r>
              <a:endParaRPr lang="zh-CN" altLang="en-US" sz="1800" b="1" dirty="0">
                <a:cs typeface="+mn-ea"/>
                <a:sym typeface="+mn-lt"/>
              </a:endParaRPr>
            </a:p>
          </p:txBody>
        </p:sp>
        <p:sp>
          <p:nvSpPr>
            <p:cNvPr id="19" name="íŝ1ïḋé"/>
            <p:cNvSpPr/>
            <p:nvPr/>
          </p:nvSpPr>
          <p:spPr bwMode="auto">
            <a:xfrm>
              <a:off x="8256240" y="4417566"/>
              <a:ext cx="461080" cy="460795"/>
            </a:xfrm>
            <a:custGeom>
              <a:avLst/>
              <a:gdLst>
                <a:gd name="connsiteX0" fmla="*/ 482620 w 607097"/>
                <a:gd name="connsiteY0" fmla="*/ 381169 h 606722"/>
                <a:gd name="connsiteX1" fmla="*/ 496768 w 607097"/>
                <a:gd name="connsiteY1" fmla="*/ 381169 h 606722"/>
                <a:gd name="connsiteX2" fmla="*/ 510916 w 607097"/>
                <a:gd name="connsiteY2" fmla="*/ 395381 h 606722"/>
                <a:gd name="connsiteX3" fmla="*/ 510916 w 607097"/>
                <a:gd name="connsiteY3" fmla="*/ 409505 h 606722"/>
                <a:gd name="connsiteX4" fmla="*/ 503887 w 607097"/>
                <a:gd name="connsiteY4" fmla="*/ 412525 h 606722"/>
                <a:gd name="connsiteX5" fmla="*/ 496768 w 607097"/>
                <a:gd name="connsiteY5" fmla="*/ 409505 h 606722"/>
                <a:gd name="connsiteX6" fmla="*/ 482620 w 607097"/>
                <a:gd name="connsiteY6" fmla="*/ 395381 h 606722"/>
                <a:gd name="connsiteX7" fmla="*/ 482620 w 607097"/>
                <a:gd name="connsiteY7" fmla="*/ 381169 h 606722"/>
                <a:gd name="connsiteX8" fmla="*/ 546398 w 607097"/>
                <a:gd name="connsiteY8" fmla="*/ 242745 h 606722"/>
                <a:gd name="connsiteX9" fmla="*/ 566606 w 607097"/>
                <a:gd name="connsiteY9" fmla="*/ 242745 h 606722"/>
                <a:gd name="connsiteX10" fmla="*/ 576754 w 607097"/>
                <a:gd name="connsiteY10" fmla="*/ 252756 h 606722"/>
                <a:gd name="connsiteX11" fmla="*/ 566606 w 607097"/>
                <a:gd name="connsiteY11" fmla="*/ 262856 h 606722"/>
                <a:gd name="connsiteX12" fmla="*/ 546398 w 607097"/>
                <a:gd name="connsiteY12" fmla="*/ 262856 h 606722"/>
                <a:gd name="connsiteX13" fmla="*/ 536249 w 607097"/>
                <a:gd name="connsiteY13" fmla="*/ 252756 h 606722"/>
                <a:gd name="connsiteX14" fmla="*/ 546398 w 607097"/>
                <a:gd name="connsiteY14" fmla="*/ 242745 h 606722"/>
                <a:gd name="connsiteX15" fmla="*/ 353968 w 607097"/>
                <a:gd name="connsiteY15" fmla="*/ 101120 h 606722"/>
                <a:gd name="connsiteX16" fmla="*/ 364118 w 607097"/>
                <a:gd name="connsiteY16" fmla="*/ 111251 h 606722"/>
                <a:gd name="connsiteX17" fmla="*/ 364118 w 607097"/>
                <a:gd name="connsiteY17" fmla="*/ 242683 h 606722"/>
                <a:gd name="connsiteX18" fmla="*/ 424838 w 607097"/>
                <a:gd name="connsiteY18" fmla="*/ 242683 h 606722"/>
                <a:gd name="connsiteX19" fmla="*/ 434988 w 607097"/>
                <a:gd name="connsiteY19" fmla="*/ 252725 h 606722"/>
                <a:gd name="connsiteX20" fmla="*/ 424838 w 607097"/>
                <a:gd name="connsiteY20" fmla="*/ 262856 h 606722"/>
                <a:gd name="connsiteX21" fmla="*/ 353968 w 607097"/>
                <a:gd name="connsiteY21" fmla="*/ 262856 h 606722"/>
                <a:gd name="connsiteX22" fmla="*/ 343818 w 607097"/>
                <a:gd name="connsiteY22" fmla="*/ 252725 h 606722"/>
                <a:gd name="connsiteX23" fmla="*/ 343818 w 607097"/>
                <a:gd name="connsiteY23" fmla="*/ 111251 h 606722"/>
                <a:gd name="connsiteX24" fmla="*/ 353968 w 607097"/>
                <a:gd name="connsiteY24" fmla="*/ 101120 h 606722"/>
                <a:gd name="connsiteX25" fmla="*/ 496768 w 607097"/>
                <a:gd name="connsiteY25" fmla="*/ 96101 h 606722"/>
                <a:gd name="connsiteX26" fmla="*/ 510916 w 607097"/>
                <a:gd name="connsiteY26" fmla="*/ 96101 h 606722"/>
                <a:gd name="connsiteX27" fmla="*/ 510916 w 607097"/>
                <a:gd name="connsiteY27" fmla="*/ 110217 h 606722"/>
                <a:gd name="connsiteX28" fmla="*/ 496768 w 607097"/>
                <a:gd name="connsiteY28" fmla="*/ 124334 h 606722"/>
                <a:gd name="connsiteX29" fmla="*/ 489650 w 607097"/>
                <a:gd name="connsiteY29" fmla="*/ 127441 h 606722"/>
                <a:gd name="connsiteX30" fmla="*/ 482620 w 607097"/>
                <a:gd name="connsiteY30" fmla="*/ 124334 h 606722"/>
                <a:gd name="connsiteX31" fmla="*/ 482620 w 607097"/>
                <a:gd name="connsiteY31" fmla="*/ 110217 h 606722"/>
                <a:gd name="connsiteX32" fmla="*/ 196955 w 607097"/>
                <a:gd name="connsiteY32" fmla="*/ 96101 h 606722"/>
                <a:gd name="connsiteX33" fmla="*/ 211110 w 607097"/>
                <a:gd name="connsiteY33" fmla="*/ 96101 h 606722"/>
                <a:gd name="connsiteX34" fmla="*/ 225355 w 607097"/>
                <a:gd name="connsiteY34" fmla="*/ 110217 h 606722"/>
                <a:gd name="connsiteX35" fmla="*/ 225355 w 607097"/>
                <a:gd name="connsiteY35" fmla="*/ 124334 h 606722"/>
                <a:gd name="connsiteX36" fmla="*/ 218233 w 607097"/>
                <a:gd name="connsiteY36" fmla="*/ 127441 h 606722"/>
                <a:gd name="connsiteX37" fmla="*/ 211110 w 607097"/>
                <a:gd name="connsiteY37" fmla="*/ 124334 h 606722"/>
                <a:gd name="connsiteX38" fmla="*/ 196955 w 607097"/>
                <a:gd name="connsiteY38" fmla="*/ 110217 h 606722"/>
                <a:gd name="connsiteX39" fmla="*/ 196955 w 607097"/>
                <a:gd name="connsiteY39" fmla="*/ 96101 h 606722"/>
                <a:gd name="connsiteX40" fmla="*/ 103963 w 607097"/>
                <a:gd name="connsiteY40" fmla="*/ 81761 h 606722"/>
                <a:gd name="connsiteX41" fmla="*/ 87598 w 607097"/>
                <a:gd name="connsiteY41" fmla="*/ 90026 h 606722"/>
                <a:gd name="connsiteX42" fmla="*/ 62322 w 607097"/>
                <a:gd name="connsiteY42" fmla="*/ 115266 h 606722"/>
                <a:gd name="connsiteX43" fmla="*/ 34998 w 607097"/>
                <a:gd name="connsiteY43" fmla="*/ 265902 h 606722"/>
                <a:gd name="connsiteX44" fmla="*/ 75494 w 607097"/>
                <a:gd name="connsiteY44" fmla="*/ 322602 h 606722"/>
                <a:gd name="connsiteX45" fmla="*/ 283044 w 607097"/>
                <a:gd name="connsiteY45" fmla="*/ 530826 h 606722"/>
                <a:gd name="connsiteX46" fmla="*/ 327634 w 607097"/>
                <a:gd name="connsiteY46" fmla="*/ 565219 h 606722"/>
                <a:gd name="connsiteX47" fmla="*/ 490684 w 607097"/>
                <a:gd name="connsiteY47" fmla="*/ 545046 h 606722"/>
                <a:gd name="connsiteX48" fmla="*/ 515960 w 607097"/>
                <a:gd name="connsiteY48" fmla="*/ 519717 h 606722"/>
                <a:gd name="connsiteX49" fmla="*/ 521033 w 607097"/>
                <a:gd name="connsiteY49" fmla="*/ 485324 h 606722"/>
                <a:gd name="connsiteX50" fmla="*/ 434969 w 607097"/>
                <a:gd name="connsiteY50" fmla="*/ 411561 h 606722"/>
                <a:gd name="connsiteX51" fmla="*/ 414321 w 607097"/>
                <a:gd name="connsiteY51" fmla="*/ 406318 h 606722"/>
                <a:gd name="connsiteX52" fmla="*/ 413698 w 607097"/>
                <a:gd name="connsiteY52" fmla="*/ 406496 h 606722"/>
                <a:gd name="connsiteX53" fmla="*/ 405599 w 607097"/>
                <a:gd name="connsiteY53" fmla="*/ 413605 h 606722"/>
                <a:gd name="connsiteX54" fmla="*/ 404620 w 607097"/>
                <a:gd name="connsiteY54" fmla="*/ 414583 h 606722"/>
                <a:gd name="connsiteX55" fmla="*/ 373202 w 607097"/>
                <a:gd name="connsiteY55" fmla="*/ 447910 h 606722"/>
                <a:gd name="connsiteX56" fmla="*/ 349528 w 607097"/>
                <a:gd name="connsiteY56" fmla="*/ 459552 h 606722"/>
                <a:gd name="connsiteX57" fmla="*/ 405599 w 607097"/>
                <a:gd name="connsiteY57" fmla="*/ 475282 h 606722"/>
                <a:gd name="connsiteX58" fmla="*/ 414677 w 607097"/>
                <a:gd name="connsiteY58" fmla="*/ 486391 h 606722"/>
                <a:gd name="connsiteX59" fmla="*/ 404620 w 607097"/>
                <a:gd name="connsiteY59" fmla="*/ 495456 h 606722"/>
                <a:gd name="connsiteX60" fmla="*/ 403552 w 607097"/>
                <a:gd name="connsiteY60" fmla="*/ 495456 h 606722"/>
                <a:gd name="connsiteX61" fmla="*/ 287138 w 607097"/>
                <a:gd name="connsiteY61" fmla="*/ 441866 h 606722"/>
                <a:gd name="connsiteX62" fmla="*/ 286426 w 607097"/>
                <a:gd name="connsiteY62" fmla="*/ 441067 h 606722"/>
                <a:gd name="connsiteX63" fmla="*/ 284112 w 607097"/>
                <a:gd name="connsiteY63" fmla="*/ 438845 h 606722"/>
                <a:gd name="connsiteX64" fmla="*/ 176777 w 607097"/>
                <a:gd name="connsiteY64" fmla="*/ 331666 h 606722"/>
                <a:gd name="connsiteX65" fmla="*/ 111895 w 607097"/>
                <a:gd name="connsiteY65" fmla="*/ 213379 h 606722"/>
                <a:gd name="connsiteX66" fmla="*/ 121062 w 607097"/>
                <a:gd name="connsiteY66" fmla="*/ 202270 h 606722"/>
                <a:gd name="connsiteX67" fmla="*/ 132188 w 607097"/>
                <a:gd name="connsiteY67" fmla="*/ 211335 h 606722"/>
                <a:gd name="connsiteX68" fmla="*/ 146428 w 607097"/>
                <a:gd name="connsiteY68" fmla="*/ 259325 h 606722"/>
                <a:gd name="connsiteX69" fmla="*/ 158532 w 607097"/>
                <a:gd name="connsiteY69" fmla="*/ 233553 h 606722"/>
                <a:gd name="connsiteX70" fmla="*/ 191907 w 607097"/>
                <a:gd name="connsiteY70" fmla="*/ 202270 h 606722"/>
                <a:gd name="connsiteX71" fmla="*/ 192975 w 607097"/>
                <a:gd name="connsiteY71" fmla="*/ 201204 h 606722"/>
                <a:gd name="connsiteX72" fmla="*/ 200006 w 607097"/>
                <a:gd name="connsiteY72" fmla="*/ 193117 h 606722"/>
                <a:gd name="connsiteX73" fmla="*/ 194933 w 607097"/>
                <a:gd name="connsiteY73" fmla="*/ 170899 h 606722"/>
                <a:gd name="connsiteX74" fmla="*/ 121062 w 607097"/>
                <a:gd name="connsiteY74" fmla="*/ 84961 h 606722"/>
                <a:gd name="connsiteX75" fmla="*/ 103963 w 607097"/>
                <a:gd name="connsiteY75" fmla="*/ 81761 h 606722"/>
                <a:gd name="connsiteX76" fmla="*/ 353980 w 607097"/>
                <a:gd name="connsiteY76" fmla="*/ 30273 h 606722"/>
                <a:gd name="connsiteX77" fmla="*/ 364141 w 607097"/>
                <a:gd name="connsiteY77" fmla="*/ 40422 h 606722"/>
                <a:gd name="connsiteX78" fmla="*/ 364141 w 607097"/>
                <a:gd name="connsiteY78" fmla="*/ 60719 h 606722"/>
                <a:gd name="connsiteX79" fmla="*/ 353980 w 607097"/>
                <a:gd name="connsiteY79" fmla="*/ 70778 h 606722"/>
                <a:gd name="connsiteX80" fmla="*/ 343818 w 607097"/>
                <a:gd name="connsiteY80" fmla="*/ 60719 h 606722"/>
                <a:gd name="connsiteX81" fmla="*/ 343818 w 607097"/>
                <a:gd name="connsiteY81" fmla="*/ 40422 h 606722"/>
                <a:gd name="connsiteX82" fmla="*/ 353980 w 607097"/>
                <a:gd name="connsiteY82" fmla="*/ 30273 h 606722"/>
                <a:gd name="connsiteX83" fmla="*/ 353978 w 607097"/>
                <a:gd name="connsiteY83" fmla="*/ 20263 h 606722"/>
                <a:gd name="connsiteX84" fmla="*/ 174819 w 607097"/>
                <a:gd name="connsiteY84" fmla="*/ 104957 h 606722"/>
                <a:gd name="connsiteX85" fmla="*/ 214246 w 607097"/>
                <a:gd name="connsiteY85" fmla="*/ 160768 h 606722"/>
                <a:gd name="connsiteX86" fmla="*/ 221278 w 607097"/>
                <a:gd name="connsiteY86" fmla="*/ 198182 h 606722"/>
                <a:gd name="connsiteX87" fmla="*/ 215938 w 607097"/>
                <a:gd name="connsiteY87" fmla="*/ 209025 h 606722"/>
                <a:gd name="connsiteX88" fmla="*/ 210152 w 607097"/>
                <a:gd name="connsiteY88" fmla="*/ 215157 h 606722"/>
                <a:gd name="connsiteX89" fmla="*/ 206147 w 607097"/>
                <a:gd name="connsiteY89" fmla="*/ 218445 h 606722"/>
                <a:gd name="connsiteX90" fmla="*/ 176777 w 607097"/>
                <a:gd name="connsiteY90" fmla="*/ 244662 h 606722"/>
                <a:gd name="connsiteX91" fmla="*/ 182829 w 607097"/>
                <a:gd name="connsiteY91" fmla="*/ 308382 h 606722"/>
                <a:gd name="connsiteX92" fmla="*/ 189504 w 607097"/>
                <a:gd name="connsiteY92" fmla="*/ 315136 h 606722"/>
                <a:gd name="connsiteX93" fmla="*/ 189949 w 607097"/>
                <a:gd name="connsiteY93" fmla="*/ 315492 h 606722"/>
                <a:gd name="connsiteX94" fmla="*/ 191640 w 607097"/>
                <a:gd name="connsiteY94" fmla="*/ 317269 h 606722"/>
                <a:gd name="connsiteX95" fmla="*/ 298263 w 607097"/>
                <a:gd name="connsiteY95" fmla="*/ 424714 h 606722"/>
                <a:gd name="connsiteX96" fmla="*/ 362077 w 607097"/>
                <a:gd name="connsiteY96" fmla="*/ 430758 h 606722"/>
                <a:gd name="connsiteX97" fmla="*/ 388422 w 607097"/>
                <a:gd name="connsiteY97" fmla="*/ 401430 h 606722"/>
                <a:gd name="connsiteX98" fmla="*/ 408625 w 607097"/>
                <a:gd name="connsiteY98" fmla="*/ 386233 h 606722"/>
                <a:gd name="connsiteX99" fmla="*/ 419661 w 607097"/>
                <a:gd name="connsiteY99" fmla="*/ 384900 h 606722"/>
                <a:gd name="connsiteX100" fmla="*/ 446094 w 607097"/>
                <a:gd name="connsiteY100" fmla="*/ 392365 h 606722"/>
                <a:gd name="connsiteX101" fmla="*/ 501987 w 607097"/>
                <a:gd name="connsiteY101" fmla="*/ 431646 h 606722"/>
                <a:gd name="connsiteX102" fmla="*/ 586894 w 607097"/>
                <a:gd name="connsiteY102" fmla="*/ 252749 h 606722"/>
                <a:gd name="connsiteX103" fmla="*/ 353978 w 607097"/>
                <a:gd name="connsiteY103" fmla="*/ 20263 h 606722"/>
                <a:gd name="connsiteX104" fmla="*/ 353978 w 607097"/>
                <a:gd name="connsiteY104" fmla="*/ 0 h 606722"/>
                <a:gd name="connsiteX105" fmla="*/ 607097 w 607097"/>
                <a:gd name="connsiteY105" fmla="*/ 252749 h 606722"/>
                <a:gd name="connsiteX106" fmla="*/ 517384 w 607097"/>
                <a:gd name="connsiteY106" fmla="*/ 445421 h 606722"/>
                <a:gd name="connsiteX107" fmla="*/ 540257 w 607097"/>
                <a:gd name="connsiteY107" fmla="*/ 474215 h 606722"/>
                <a:gd name="connsiteX108" fmla="*/ 531179 w 607097"/>
                <a:gd name="connsiteY108" fmla="*/ 532870 h 606722"/>
                <a:gd name="connsiteX109" fmla="*/ 505814 w 607097"/>
                <a:gd name="connsiteY109" fmla="*/ 559176 h 606722"/>
                <a:gd name="connsiteX110" fmla="*/ 401505 w 607097"/>
                <a:gd name="connsiteY110" fmla="*/ 606722 h 606722"/>
                <a:gd name="connsiteX111" fmla="*/ 318556 w 607097"/>
                <a:gd name="connsiteY111" fmla="*/ 582460 h 606722"/>
                <a:gd name="connsiteX112" fmla="*/ 268893 w 607097"/>
                <a:gd name="connsiteY112" fmla="*/ 543979 h 606722"/>
                <a:gd name="connsiteX113" fmla="*/ 61343 w 607097"/>
                <a:gd name="connsiteY113" fmla="*/ 336732 h 606722"/>
                <a:gd name="connsiteX114" fmla="*/ 16753 w 607097"/>
                <a:gd name="connsiteY114" fmla="*/ 275056 h 606722"/>
                <a:gd name="connsiteX115" fmla="*/ 48171 w 607097"/>
                <a:gd name="connsiteY115" fmla="*/ 101135 h 606722"/>
                <a:gd name="connsiteX116" fmla="*/ 73447 w 607097"/>
                <a:gd name="connsiteY116" fmla="*/ 75807 h 606722"/>
                <a:gd name="connsiteX117" fmla="*/ 132188 w 607097"/>
                <a:gd name="connsiteY117" fmla="*/ 66742 h 606722"/>
                <a:gd name="connsiteX118" fmla="*/ 160757 w 607097"/>
                <a:gd name="connsiteY118" fmla="*/ 89315 h 606722"/>
                <a:gd name="connsiteX119" fmla="*/ 353978 w 607097"/>
                <a:gd name="connsiteY119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7097" h="606722">
                  <a:moveTo>
                    <a:pt x="482620" y="381169"/>
                  </a:moveTo>
                  <a:cubicBezTo>
                    <a:pt x="486624" y="377172"/>
                    <a:pt x="492675" y="377172"/>
                    <a:pt x="496768" y="381169"/>
                  </a:cubicBezTo>
                  <a:lnTo>
                    <a:pt x="510916" y="395381"/>
                  </a:lnTo>
                  <a:cubicBezTo>
                    <a:pt x="515009" y="399379"/>
                    <a:pt x="515009" y="405419"/>
                    <a:pt x="510916" y="409505"/>
                  </a:cubicBezTo>
                  <a:cubicBezTo>
                    <a:pt x="509937" y="412525"/>
                    <a:pt x="506912" y="412525"/>
                    <a:pt x="503887" y="412525"/>
                  </a:cubicBezTo>
                  <a:cubicBezTo>
                    <a:pt x="500861" y="412525"/>
                    <a:pt x="498815" y="411548"/>
                    <a:pt x="496768" y="409505"/>
                  </a:cubicBezTo>
                  <a:lnTo>
                    <a:pt x="482620" y="395381"/>
                  </a:lnTo>
                  <a:cubicBezTo>
                    <a:pt x="478527" y="391295"/>
                    <a:pt x="478527" y="385255"/>
                    <a:pt x="482620" y="381169"/>
                  </a:cubicBezTo>
                  <a:close/>
                  <a:moveTo>
                    <a:pt x="546398" y="242745"/>
                  </a:moveTo>
                  <a:lnTo>
                    <a:pt x="566606" y="242745"/>
                  </a:lnTo>
                  <a:cubicBezTo>
                    <a:pt x="572659" y="242745"/>
                    <a:pt x="576754" y="246732"/>
                    <a:pt x="576754" y="252756"/>
                  </a:cubicBezTo>
                  <a:cubicBezTo>
                    <a:pt x="576754" y="258869"/>
                    <a:pt x="572659" y="262856"/>
                    <a:pt x="566606" y="262856"/>
                  </a:cubicBezTo>
                  <a:lnTo>
                    <a:pt x="546398" y="262856"/>
                  </a:lnTo>
                  <a:cubicBezTo>
                    <a:pt x="540255" y="262856"/>
                    <a:pt x="536249" y="258869"/>
                    <a:pt x="536249" y="252756"/>
                  </a:cubicBezTo>
                  <a:cubicBezTo>
                    <a:pt x="536249" y="246732"/>
                    <a:pt x="540255" y="242745"/>
                    <a:pt x="546398" y="242745"/>
                  </a:cubicBezTo>
                  <a:close/>
                  <a:moveTo>
                    <a:pt x="353968" y="101120"/>
                  </a:moveTo>
                  <a:cubicBezTo>
                    <a:pt x="360022" y="101120"/>
                    <a:pt x="364118" y="105119"/>
                    <a:pt x="364118" y="111251"/>
                  </a:cubicBezTo>
                  <a:lnTo>
                    <a:pt x="364118" y="242683"/>
                  </a:lnTo>
                  <a:lnTo>
                    <a:pt x="424838" y="242683"/>
                  </a:lnTo>
                  <a:cubicBezTo>
                    <a:pt x="430893" y="242683"/>
                    <a:pt x="434988" y="246682"/>
                    <a:pt x="434988" y="252725"/>
                  </a:cubicBezTo>
                  <a:cubicBezTo>
                    <a:pt x="434988" y="258857"/>
                    <a:pt x="430893" y="262856"/>
                    <a:pt x="424838" y="262856"/>
                  </a:cubicBezTo>
                  <a:lnTo>
                    <a:pt x="353968" y="262856"/>
                  </a:lnTo>
                  <a:cubicBezTo>
                    <a:pt x="347825" y="262856"/>
                    <a:pt x="343818" y="258857"/>
                    <a:pt x="343818" y="252725"/>
                  </a:cubicBezTo>
                  <a:lnTo>
                    <a:pt x="343818" y="111251"/>
                  </a:lnTo>
                  <a:cubicBezTo>
                    <a:pt x="343818" y="105119"/>
                    <a:pt x="347825" y="101120"/>
                    <a:pt x="353968" y="101120"/>
                  </a:cubicBezTo>
                  <a:close/>
                  <a:moveTo>
                    <a:pt x="496768" y="96101"/>
                  </a:moveTo>
                  <a:cubicBezTo>
                    <a:pt x="500861" y="92017"/>
                    <a:pt x="506912" y="92017"/>
                    <a:pt x="510916" y="96101"/>
                  </a:cubicBezTo>
                  <a:cubicBezTo>
                    <a:pt x="515009" y="100096"/>
                    <a:pt x="515009" y="106222"/>
                    <a:pt x="510916" y="110217"/>
                  </a:cubicBezTo>
                  <a:lnTo>
                    <a:pt x="496768" y="124334"/>
                  </a:lnTo>
                  <a:cubicBezTo>
                    <a:pt x="494722" y="126376"/>
                    <a:pt x="492675" y="127441"/>
                    <a:pt x="489650" y="127441"/>
                  </a:cubicBezTo>
                  <a:cubicBezTo>
                    <a:pt x="486624" y="127441"/>
                    <a:pt x="484578" y="126376"/>
                    <a:pt x="482620" y="124334"/>
                  </a:cubicBezTo>
                  <a:cubicBezTo>
                    <a:pt x="478527" y="120338"/>
                    <a:pt x="478527" y="114301"/>
                    <a:pt x="482620" y="110217"/>
                  </a:cubicBezTo>
                  <a:close/>
                  <a:moveTo>
                    <a:pt x="196955" y="96101"/>
                  </a:moveTo>
                  <a:cubicBezTo>
                    <a:pt x="201050" y="92017"/>
                    <a:pt x="207104" y="92017"/>
                    <a:pt x="211110" y="96101"/>
                  </a:cubicBezTo>
                  <a:lnTo>
                    <a:pt x="225355" y="110217"/>
                  </a:lnTo>
                  <a:cubicBezTo>
                    <a:pt x="229361" y="114301"/>
                    <a:pt x="229361" y="120338"/>
                    <a:pt x="225355" y="124334"/>
                  </a:cubicBezTo>
                  <a:cubicBezTo>
                    <a:pt x="223307" y="126376"/>
                    <a:pt x="220280" y="127441"/>
                    <a:pt x="218233" y="127441"/>
                  </a:cubicBezTo>
                  <a:cubicBezTo>
                    <a:pt x="215206" y="127441"/>
                    <a:pt x="213158" y="126376"/>
                    <a:pt x="211110" y="124334"/>
                  </a:cubicBezTo>
                  <a:lnTo>
                    <a:pt x="196955" y="110217"/>
                  </a:lnTo>
                  <a:cubicBezTo>
                    <a:pt x="192949" y="106222"/>
                    <a:pt x="192949" y="100096"/>
                    <a:pt x="196955" y="96101"/>
                  </a:cubicBezTo>
                  <a:close/>
                  <a:moveTo>
                    <a:pt x="103963" y="81761"/>
                  </a:moveTo>
                  <a:cubicBezTo>
                    <a:pt x="98011" y="82650"/>
                    <a:pt x="92182" y="85449"/>
                    <a:pt x="87598" y="90026"/>
                  </a:cubicBezTo>
                  <a:lnTo>
                    <a:pt x="62322" y="115266"/>
                  </a:lnTo>
                  <a:cubicBezTo>
                    <a:pt x="17732" y="159790"/>
                    <a:pt x="8654" y="209291"/>
                    <a:pt x="34998" y="265902"/>
                  </a:cubicBezTo>
                  <a:cubicBezTo>
                    <a:pt x="44077" y="285187"/>
                    <a:pt x="57249" y="304383"/>
                    <a:pt x="75494" y="322602"/>
                  </a:cubicBezTo>
                  <a:lnTo>
                    <a:pt x="283044" y="530826"/>
                  </a:lnTo>
                  <a:cubicBezTo>
                    <a:pt x="297284" y="545046"/>
                    <a:pt x="312415" y="557132"/>
                    <a:pt x="327634" y="565219"/>
                  </a:cubicBezTo>
                  <a:cubicBezTo>
                    <a:pt x="389401" y="599612"/>
                    <a:pt x="443068" y="592503"/>
                    <a:pt x="490684" y="545046"/>
                  </a:cubicBezTo>
                  <a:lnTo>
                    <a:pt x="515960" y="519717"/>
                  </a:lnTo>
                  <a:cubicBezTo>
                    <a:pt x="525127" y="510653"/>
                    <a:pt x="527085" y="496433"/>
                    <a:pt x="521033" y="485324"/>
                  </a:cubicBezTo>
                  <a:cubicBezTo>
                    <a:pt x="503856" y="451998"/>
                    <a:pt x="434969" y="411561"/>
                    <a:pt x="434969" y="411561"/>
                  </a:cubicBezTo>
                  <a:cubicBezTo>
                    <a:pt x="427582" y="407829"/>
                    <a:pt x="420195" y="405874"/>
                    <a:pt x="414321" y="406318"/>
                  </a:cubicBezTo>
                  <a:cubicBezTo>
                    <a:pt x="414143" y="406318"/>
                    <a:pt x="413876" y="406407"/>
                    <a:pt x="413698" y="406496"/>
                  </a:cubicBezTo>
                  <a:cubicBezTo>
                    <a:pt x="409604" y="407473"/>
                    <a:pt x="407646" y="409517"/>
                    <a:pt x="405599" y="413605"/>
                  </a:cubicBezTo>
                  <a:lnTo>
                    <a:pt x="404620" y="414583"/>
                  </a:lnTo>
                  <a:cubicBezTo>
                    <a:pt x="397500" y="423648"/>
                    <a:pt x="380323" y="443910"/>
                    <a:pt x="373202" y="447910"/>
                  </a:cubicBezTo>
                  <a:cubicBezTo>
                    <a:pt x="365548" y="453242"/>
                    <a:pt x="357538" y="457152"/>
                    <a:pt x="349528" y="459552"/>
                  </a:cubicBezTo>
                  <a:cubicBezTo>
                    <a:pt x="365281" y="466839"/>
                    <a:pt x="384328" y="473149"/>
                    <a:pt x="405599" y="475282"/>
                  </a:cubicBezTo>
                  <a:cubicBezTo>
                    <a:pt x="410672" y="476259"/>
                    <a:pt x="414677" y="480259"/>
                    <a:pt x="414677" y="486391"/>
                  </a:cubicBezTo>
                  <a:cubicBezTo>
                    <a:pt x="413698" y="491456"/>
                    <a:pt x="409604" y="495456"/>
                    <a:pt x="404620" y="495456"/>
                  </a:cubicBezTo>
                  <a:lnTo>
                    <a:pt x="403552" y="495456"/>
                  </a:lnTo>
                  <a:cubicBezTo>
                    <a:pt x="333686" y="488346"/>
                    <a:pt x="288117" y="443910"/>
                    <a:pt x="287138" y="441866"/>
                  </a:cubicBezTo>
                  <a:cubicBezTo>
                    <a:pt x="286871" y="441600"/>
                    <a:pt x="286604" y="441333"/>
                    <a:pt x="286426" y="441067"/>
                  </a:cubicBezTo>
                  <a:cubicBezTo>
                    <a:pt x="285625" y="440356"/>
                    <a:pt x="284824" y="439645"/>
                    <a:pt x="284112" y="438845"/>
                  </a:cubicBezTo>
                  <a:lnTo>
                    <a:pt x="176777" y="331666"/>
                  </a:lnTo>
                  <a:cubicBezTo>
                    <a:pt x="174730" y="329622"/>
                    <a:pt x="119015" y="284120"/>
                    <a:pt x="111895" y="213379"/>
                  </a:cubicBezTo>
                  <a:cubicBezTo>
                    <a:pt x="110916" y="208314"/>
                    <a:pt x="115010" y="203248"/>
                    <a:pt x="121062" y="202270"/>
                  </a:cubicBezTo>
                  <a:cubicBezTo>
                    <a:pt x="127115" y="201204"/>
                    <a:pt x="131209" y="205292"/>
                    <a:pt x="132188" y="211335"/>
                  </a:cubicBezTo>
                  <a:cubicBezTo>
                    <a:pt x="133968" y="229109"/>
                    <a:pt x="139486" y="245284"/>
                    <a:pt x="146428" y="259325"/>
                  </a:cubicBezTo>
                  <a:cubicBezTo>
                    <a:pt x="148653" y="250794"/>
                    <a:pt x="152658" y="242262"/>
                    <a:pt x="158532" y="233553"/>
                  </a:cubicBezTo>
                  <a:cubicBezTo>
                    <a:pt x="162537" y="227510"/>
                    <a:pt x="183808" y="210358"/>
                    <a:pt x="191907" y="202270"/>
                  </a:cubicBezTo>
                  <a:lnTo>
                    <a:pt x="192975" y="201204"/>
                  </a:lnTo>
                  <a:cubicBezTo>
                    <a:pt x="196980" y="199160"/>
                    <a:pt x="199027" y="196138"/>
                    <a:pt x="200006" y="193117"/>
                  </a:cubicBezTo>
                  <a:cubicBezTo>
                    <a:pt x="202053" y="187073"/>
                    <a:pt x="200006" y="178986"/>
                    <a:pt x="194933" y="170899"/>
                  </a:cubicBezTo>
                  <a:cubicBezTo>
                    <a:pt x="194933" y="169832"/>
                    <a:pt x="154438" y="102113"/>
                    <a:pt x="121062" y="84961"/>
                  </a:cubicBezTo>
                  <a:cubicBezTo>
                    <a:pt x="115989" y="81895"/>
                    <a:pt x="109915" y="80873"/>
                    <a:pt x="103963" y="81761"/>
                  </a:cubicBezTo>
                  <a:close/>
                  <a:moveTo>
                    <a:pt x="353980" y="30273"/>
                  </a:moveTo>
                  <a:cubicBezTo>
                    <a:pt x="360041" y="30273"/>
                    <a:pt x="364141" y="34368"/>
                    <a:pt x="364141" y="40422"/>
                  </a:cubicBezTo>
                  <a:lnTo>
                    <a:pt x="364141" y="60719"/>
                  </a:lnTo>
                  <a:cubicBezTo>
                    <a:pt x="364141" y="66772"/>
                    <a:pt x="360041" y="70778"/>
                    <a:pt x="353980" y="70778"/>
                  </a:cubicBezTo>
                  <a:cubicBezTo>
                    <a:pt x="347829" y="70778"/>
                    <a:pt x="343818" y="66772"/>
                    <a:pt x="343818" y="60719"/>
                  </a:cubicBezTo>
                  <a:lnTo>
                    <a:pt x="343818" y="40422"/>
                  </a:lnTo>
                  <a:cubicBezTo>
                    <a:pt x="343818" y="34368"/>
                    <a:pt x="347829" y="30273"/>
                    <a:pt x="353980" y="30273"/>
                  </a:cubicBezTo>
                  <a:close/>
                  <a:moveTo>
                    <a:pt x="353978" y="20263"/>
                  </a:moveTo>
                  <a:cubicBezTo>
                    <a:pt x="284112" y="20263"/>
                    <a:pt x="219409" y="50479"/>
                    <a:pt x="174819" y="104957"/>
                  </a:cubicBezTo>
                  <a:cubicBezTo>
                    <a:pt x="196446" y="130818"/>
                    <a:pt x="212911" y="158901"/>
                    <a:pt x="214246" y="160768"/>
                  </a:cubicBezTo>
                  <a:cubicBezTo>
                    <a:pt x="221278" y="173920"/>
                    <a:pt x="224304" y="187073"/>
                    <a:pt x="221278" y="198182"/>
                  </a:cubicBezTo>
                  <a:cubicBezTo>
                    <a:pt x="220299" y="202093"/>
                    <a:pt x="218430" y="205736"/>
                    <a:pt x="215938" y="209025"/>
                  </a:cubicBezTo>
                  <a:cubicBezTo>
                    <a:pt x="214336" y="211335"/>
                    <a:pt x="212466" y="213379"/>
                    <a:pt x="210152" y="215157"/>
                  </a:cubicBezTo>
                  <a:cubicBezTo>
                    <a:pt x="208906" y="216312"/>
                    <a:pt x="207482" y="217378"/>
                    <a:pt x="206147" y="218445"/>
                  </a:cubicBezTo>
                  <a:cubicBezTo>
                    <a:pt x="193954" y="228487"/>
                    <a:pt x="179803" y="241640"/>
                    <a:pt x="176777" y="244662"/>
                  </a:cubicBezTo>
                  <a:cubicBezTo>
                    <a:pt x="160579" y="269012"/>
                    <a:pt x="162537" y="287142"/>
                    <a:pt x="182829" y="308382"/>
                  </a:cubicBezTo>
                  <a:lnTo>
                    <a:pt x="189504" y="315136"/>
                  </a:lnTo>
                  <a:cubicBezTo>
                    <a:pt x="189771" y="315403"/>
                    <a:pt x="189949" y="315492"/>
                    <a:pt x="189949" y="315492"/>
                  </a:cubicBezTo>
                  <a:cubicBezTo>
                    <a:pt x="190572" y="316025"/>
                    <a:pt x="191195" y="316647"/>
                    <a:pt x="191640" y="317269"/>
                  </a:cubicBezTo>
                  <a:lnTo>
                    <a:pt x="298263" y="424714"/>
                  </a:lnTo>
                  <a:cubicBezTo>
                    <a:pt x="318556" y="444888"/>
                    <a:pt x="337780" y="446932"/>
                    <a:pt x="362077" y="430758"/>
                  </a:cubicBezTo>
                  <a:cubicBezTo>
                    <a:pt x="365103" y="428713"/>
                    <a:pt x="378275" y="414583"/>
                    <a:pt x="388422" y="401430"/>
                  </a:cubicBezTo>
                  <a:cubicBezTo>
                    <a:pt x="393406" y="393343"/>
                    <a:pt x="400526" y="388277"/>
                    <a:pt x="408625" y="386233"/>
                  </a:cubicBezTo>
                  <a:cubicBezTo>
                    <a:pt x="412096" y="385344"/>
                    <a:pt x="415834" y="384900"/>
                    <a:pt x="419661" y="384900"/>
                  </a:cubicBezTo>
                  <a:cubicBezTo>
                    <a:pt x="428294" y="384989"/>
                    <a:pt x="437728" y="387477"/>
                    <a:pt x="446094" y="392365"/>
                  </a:cubicBezTo>
                  <a:cubicBezTo>
                    <a:pt x="447963" y="393609"/>
                    <a:pt x="476088" y="410051"/>
                    <a:pt x="501987" y="431646"/>
                  </a:cubicBezTo>
                  <a:cubicBezTo>
                    <a:pt x="556545" y="387122"/>
                    <a:pt x="586894" y="322513"/>
                    <a:pt x="586894" y="252749"/>
                  </a:cubicBezTo>
                  <a:cubicBezTo>
                    <a:pt x="586894" y="124330"/>
                    <a:pt x="482585" y="20263"/>
                    <a:pt x="353978" y="20263"/>
                  </a:cubicBezTo>
                  <a:close/>
                  <a:moveTo>
                    <a:pt x="353978" y="0"/>
                  </a:moveTo>
                  <a:cubicBezTo>
                    <a:pt x="493710" y="0"/>
                    <a:pt x="607097" y="113222"/>
                    <a:pt x="607097" y="252749"/>
                  </a:cubicBezTo>
                  <a:cubicBezTo>
                    <a:pt x="607097" y="327578"/>
                    <a:pt x="574345" y="397786"/>
                    <a:pt x="517384" y="445421"/>
                  </a:cubicBezTo>
                  <a:cubicBezTo>
                    <a:pt x="526907" y="454753"/>
                    <a:pt x="535184" y="464617"/>
                    <a:pt x="540257" y="474215"/>
                  </a:cubicBezTo>
                  <a:cubicBezTo>
                    <a:pt x="550403" y="493412"/>
                    <a:pt x="547377" y="517673"/>
                    <a:pt x="531179" y="532870"/>
                  </a:cubicBezTo>
                  <a:lnTo>
                    <a:pt x="505814" y="559176"/>
                  </a:lnTo>
                  <a:cubicBezTo>
                    <a:pt x="474486" y="590548"/>
                    <a:pt x="438974" y="606722"/>
                    <a:pt x="401505" y="606722"/>
                  </a:cubicBezTo>
                  <a:cubicBezTo>
                    <a:pt x="375249" y="606722"/>
                    <a:pt x="346858" y="598635"/>
                    <a:pt x="318556" y="582460"/>
                  </a:cubicBezTo>
                  <a:cubicBezTo>
                    <a:pt x="301289" y="573307"/>
                    <a:pt x="285091" y="560154"/>
                    <a:pt x="268893" y="543979"/>
                  </a:cubicBezTo>
                  <a:lnTo>
                    <a:pt x="61343" y="336732"/>
                  </a:lnTo>
                  <a:cubicBezTo>
                    <a:pt x="42030" y="317536"/>
                    <a:pt x="26899" y="296296"/>
                    <a:pt x="16753" y="275056"/>
                  </a:cubicBezTo>
                  <a:cubicBezTo>
                    <a:pt x="-13596" y="210358"/>
                    <a:pt x="-2471" y="151703"/>
                    <a:pt x="48171" y="101135"/>
                  </a:cubicBezTo>
                  <a:lnTo>
                    <a:pt x="73447" y="75807"/>
                  </a:lnTo>
                  <a:cubicBezTo>
                    <a:pt x="88666" y="60699"/>
                    <a:pt x="112963" y="56611"/>
                    <a:pt x="132188" y="66742"/>
                  </a:cubicBezTo>
                  <a:cubicBezTo>
                    <a:pt x="141711" y="71719"/>
                    <a:pt x="151412" y="79895"/>
                    <a:pt x="160757" y="89315"/>
                  </a:cubicBezTo>
                  <a:cubicBezTo>
                    <a:pt x="209173" y="32971"/>
                    <a:pt x="278772" y="0"/>
                    <a:pt x="353978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20" name="íSļîďè"/>
            <p:cNvGrpSpPr/>
            <p:nvPr/>
          </p:nvGrpSpPr>
          <p:grpSpPr>
            <a:xfrm>
              <a:off x="7158173" y="4194129"/>
              <a:ext cx="920600" cy="521720"/>
              <a:chOff x="2825421" y="4679520"/>
              <a:chExt cx="920600" cy="521720"/>
            </a:xfrm>
          </p:grpSpPr>
          <p:cxnSp>
            <p:nvCxnSpPr>
              <p:cNvPr id="34" name="直接箭头连接符 33"/>
              <p:cNvCxnSpPr/>
              <p:nvPr/>
            </p:nvCxnSpPr>
            <p:spPr>
              <a:xfrm>
                <a:off x="2881925" y="5137108"/>
                <a:ext cx="864096" cy="0"/>
              </a:xfrm>
              <a:prstGeom prst="straightConnector1">
                <a:avLst/>
              </a:prstGeom>
              <a:ln w="3175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ï$lïḓê"/>
              <p:cNvSpPr txBox="1"/>
              <p:nvPr/>
            </p:nvSpPr>
            <p:spPr>
              <a:xfrm>
                <a:off x="2825421" y="4679520"/>
                <a:ext cx="914400" cy="521720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 anchor="ctr" anchorCtr="0">
                <a:normAutofit/>
              </a:bodyPr>
              <a:lstStyle/>
              <a:p>
                <a:pPr algn="ctr"/>
                <a:r>
                  <a:rPr lang="zh-CN" altLang="en-US" sz="1400" b="1" dirty="0" smtClean="0">
                    <a:cs typeface="+mn-ea"/>
                    <a:sym typeface="+mn-lt"/>
                  </a:rPr>
                  <a:t>输入标题</a:t>
                </a:r>
                <a:endParaRPr lang="zh-CN" altLang="en-US" sz="1400" b="1" dirty="0">
                  <a:cs typeface="+mn-ea"/>
                  <a:sym typeface="+mn-lt"/>
                </a:endParaRPr>
              </a:p>
            </p:txBody>
          </p:sp>
        </p:grpSp>
        <p:sp>
          <p:nvSpPr>
            <p:cNvPr id="21" name="íŝľíḍé"/>
            <p:cNvSpPr/>
            <p:nvPr/>
          </p:nvSpPr>
          <p:spPr>
            <a:xfrm>
              <a:off x="1747153" y="5717431"/>
              <a:ext cx="1075152" cy="98253"/>
            </a:xfrm>
            <a:prstGeom prst="roundRect">
              <a:avLst>
                <a:gd name="adj" fmla="val 50000"/>
              </a:avLst>
            </a:prstGeom>
            <a:solidFill>
              <a:schemeClr val="dk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ïṡliďe"/>
            <p:cNvSpPr/>
            <p:nvPr/>
          </p:nvSpPr>
          <p:spPr>
            <a:xfrm>
              <a:off x="1769588" y="5736054"/>
              <a:ext cx="1030282" cy="610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íš1íďê"/>
            <p:cNvSpPr/>
            <p:nvPr/>
          </p:nvSpPr>
          <p:spPr>
            <a:xfrm>
              <a:off x="1769588" y="5736054"/>
              <a:ext cx="339993" cy="6100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íṧ1íḓe"/>
            <p:cNvSpPr txBox="1"/>
            <p:nvPr/>
          </p:nvSpPr>
          <p:spPr>
            <a:xfrm>
              <a:off x="2072539" y="5428988"/>
              <a:ext cx="335349" cy="251512"/>
            </a:xfrm>
            <a:prstGeom prst="rect">
              <a:avLst/>
            </a:prstGeom>
            <a:noFill/>
          </p:spPr>
          <p:txBody>
            <a:bodyPr wrap="square" lIns="90000" tIns="46800" rIns="90000" bIns="46800" anchor="ctr" anchorCtr="1">
              <a:prstTxWarp prst="textPlain">
                <a:avLst/>
              </a:prstTxWarp>
              <a:normAutofit fontScale="25000" lnSpcReduction="20000"/>
            </a:bodyPr>
            <a:lstStyle/>
            <a:p>
              <a:r>
                <a:rPr lang="en-US" altLang="zh-CN" sz="2400" dirty="0">
                  <a:solidFill>
                    <a:schemeClr val="dk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33%</a:t>
              </a:r>
              <a:endParaRPr lang="en-US" altLang="zh-CN" sz="2400" dirty="0">
                <a:solidFill>
                  <a:schemeClr val="dk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íšľîdé"/>
            <p:cNvSpPr/>
            <p:nvPr/>
          </p:nvSpPr>
          <p:spPr>
            <a:xfrm>
              <a:off x="5469155" y="5717431"/>
              <a:ext cx="1075152" cy="98253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îSļîḍê"/>
            <p:cNvSpPr/>
            <p:nvPr/>
          </p:nvSpPr>
          <p:spPr>
            <a:xfrm>
              <a:off x="5491590" y="5736054"/>
              <a:ext cx="1030282" cy="610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îśḻïḍé"/>
            <p:cNvSpPr/>
            <p:nvPr/>
          </p:nvSpPr>
          <p:spPr>
            <a:xfrm>
              <a:off x="5491590" y="5736054"/>
              <a:ext cx="679986" cy="6100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îśḷïḑè"/>
            <p:cNvSpPr txBox="1"/>
            <p:nvPr/>
          </p:nvSpPr>
          <p:spPr>
            <a:xfrm>
              <a:off x="5794541" y="5428988"/>
              <a:ext cx="335349" cy="251512"/>
            </a:xfrm>
            <a:prstGeom prst="rect">
              <a:avLst/>
            </a:prstGeom>
            <a:noFill/>
          </p:spPr>
          <p:txBody>
            <a:bodyPr wrap="square" lIns="90000" tIns="46800" rIns="90000" bIns="46800" anchor="ctr" anchorCtr="1">
              <a:prstTxWarp prst="textPlain">
                <a:avLst/>
              </a:prstTxWarp>
              <a:normAutofit fontScale="25000" lnSpcReduction="20000"/>
            </a:bodyPr>
            <a:lstStyle/>
            <a:p>
              <a:r>
                <a:rPr lang="en-US" altLang="zh-CN" sz="2400">
                  <a:solidFill>
                    <a:schemeClr val="accent1">
                      <a:lumMod val="100000"/>
                    </a:schemeClr>
                  </a:solidFill>
                  <a:cs typeface="+mn-ea"/>
                  <a:sym typeface="+mn-lt"/>
                </a:rPr>
                <a:t>66%</a:t>
              </a:r>
              <a:endParaRPr lang="en-US" altLang="zh-CN" sz="2400">
                <a:solidFill>
                  <a:schemeClr val="accen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" name="îŝlîḍe"/>
            <p:cNvSpPr/>
            <p:nvPr/>
          </p:nvSpPr>
          <p:spPr>
            <a:xfrm>
              <a:off x="9024136" y="5717431"/>
              <a:ext cx="1075152" cy="98253"/>
            </a:xfrm>
            <a:prstGeom prst="roundRect">
              <a:avLst>
                <a:gd name="adj" fmla="val 50000"/>
              </a:avLst>
            </a:prstGeom>
            <a:solidFill>
              <a:schemeClr val="dk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0" name="îsḻíďé"/>
            <p:cNvSpPr/>
            <p:nvPr/>
          </p:nvSpPr>
          <p:spPr>
            <a:xfrm>
              <a:off x="9046571" y="5736054"/>
              <a:ext cx="1030282" cy="610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iśľîḑê"/>
            <p:cNvSpPr/>
            <p:nvPr/>
          </p:nvSpPr>
          <p:spPr>
            <a:xfrm>
              <a:off x="9046571" y="5736054"/>
              <a:ext cx="618169" cy="6100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îŝľiḓé"/>
            <p:cNvSpPr txBox="1"/>
            <p:nvPr/>
          </p:nvSpPr>
          <p:spPr>
            <a:xfrm>
              <a:off x="9349522" y="5428988"/>
              <a:ext cx="335349" cy="251512"/>
            </a:xfrm>
            <a:prstGeom prst="rect">
              <a:avLst/>
            </a:prstGeom>
            <a:noFill/>
          </p:spPr>
          <p:txBody>
            <a:bodyPr wrap="square" lIns="90000" tIns="46800" rIns="90000" bIns="46800" anchor="ctr" anchorCtr="1">
              <a:prstTxWarp prst="textPlain">
                <a:avLst/>
              </a:prstTxWarp>
              <a:normAutofit fontScale="25000" lnSpcReduction="20000"/>
            </a:bodyPr>
            <a:lstStyle/>
            <a:p>
              <a:r>
                <a:rPr lang="en-US" altLang="zh-CN" sz="2400">
                  <a:solidFill>
                    <a:schemeClr val="dk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60%</a:t>
              </a:r>
              <a:endParaRPr lang="en-US" altLang="zh-CN" sz="2400">
                <a:solidFill>
                  <a:schemeClr val="dk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ïṩlîḑè"/>
            <p:cNvSpPr txBox="1"/>
            <p:nvPr/>
          </p:nvSpPr>
          <p:spPr>
            <a:xfrm>
              <a:off x="669925" y="1764605"/>
              <a:ext cx="4201939" cy="1214395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Unified fonts make reading more fluent.</a:t>
              </a:r>
              <a:endParaRPr lang="en-US" altLang="zh-CN" sz="12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zh-CN" sz="1200" b="1" dirty="0">
                  <a:solidFill>
                    <a:schemeClr val="bg1"/>
                  </a:solidFill>
                  <a:cs typeface="+mn-ea"/>
                  <a:sym typeface="+mn-lt"/>
                </a:rPr>
                <a:t>Theme color makes PPT more convenient to change.</a:t>
              </a:r>
              <a:endParaRPr lang="en-US" altLang="zh-CN" sz="1200" b="1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Adjust the spacing to adapt to Chinese typesetting, use the reference line in PPT.</a:t>
              </a:r>
              <a:endParaRPr 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1775" y="237099"/>
            <a:ext cx="3914774" cy="794595"/>
            <a:chOff x="242250" y="65649"/>
            <a:chExt cx="3914774" cy="794595"/>
          </a:xfrm>
        </p:grpSpPr>
        <p:grpSp>
          <p:nvGrpSpPr>
            <p:cNvPr id="2" name="组合 1"/>
            <p:cNvGrpSpPr/>
            <p:nvPr/>
          </p:nvGrpSpPr>
          <p:grpSpPr>
            <a:xfrm>
              <a:off x="651825" y="65649"/>
              <a:ext cx="3505199" cy="794595"/>
              <a:chOff x="2397758" y="935479"/>
              <a:chExt cx="3505199" cy="794595"/>
            </a:xfrm>
          </p:grpSpPr>
          <p:sp>
            <p:nvSpPr>
              <p:cNvPr id="3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600" dirty="0" smtClean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家长建议</a:t>
                </a:r>
                <a:endParaRPr lang="zh-CN" altLang="en-US" sz="2400" b="1" spc="6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900" b="1" spc="600" dirty="0" smtClean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ADD YOUR TITLE HERE.</a:t>
                </a:r>
                <a:endParaRPr lang="zh-CN" altLang="en-US" sz="900" b="1" spc="6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圆角矩形 4"/>
            <p:cNvSpPr/>
            <p:nvPr/>
          </p:nvSpPr>
          <p:spPr>
            <a:xfrm>
              <a:off x="242250" y="258160"/>
              <a:ext cx="433069" cy="409575"/>
            </a:xfrm>
            <a:custGeom>
              <a:avLst/>
              <a:gdLst>
                <a:gd name="connsiteX0" fmla="*/ 0 w 409575"/>
                <a:gd name="connsiteY0" fmla="*/ 68264 h 409575"/>
                <a:gd name="connsiteX1" fmla="*/ 68264 w 409575"/>
                <a:gd name="connsiteY1" fmla="*/ 0 h 409575"/>
                <a:gd name="connsiteX2" fmla="*/ 341311 w 409575"/>
                <a:gd name="connsiteY2" fmla="*/ 0 h 409575"/>
                <a:gd name="connsiteX3" fmla="*/ 409575 w 409575"/>
                <a:gd name="connsiteY3" fmla="*/ 68264 h 409575"/>
                <a:gd name="connsiteX4" fmla="*/ 409575 w 409575"/>
                <a:gd name="connsiteY4" fmla="*/ 341311 h 409575"/>
                <a:gd name="connsiteX5" fmla="*/ 341311 w 409575"/>
                <a:gd name="connsiteY5" fmla="*/ 409575 h 409575"/>
                <a:gd name="connsiteX6" fmla="*/ 68264 w 409575"/>
                <a:gd name="connsiteY6" fmla="*/ 409575 h 409575"/>
                <a:gd name="connsiteX7" fmla="*/ 0 w 409575"/>
                <a:gd name="connsiteY7" fmla="*/ 341311 h 409575"/>
                <a:gd name="connsiteX8" fmla="*/ 0 w 409575"/>
                <a:gd name="connsiteY8" fmla="*/ 68264 h 409575"/>
                <a:gd name="connsiteX0-1" fmla="*/ 77003 w 409575"/>
                <a:gd name="connsiteY0-2" fmla="*/ 14756 h 433069"/>
                <a:gd name="connsiteX1-3" fmla="*/ 68264 w 409575"/>
                <a:gd name="connsiteY1-4" fmla="*/ 23494 h 433069"/>
                <a:gd name="connsiteX2-5" fmla="*/ 341311 w 409575"/>
                <a:gd name="connsiteY2-6" fmla="*/ 23494 h 433069"/>
                <a:gd name="connsiteX3-7" fmla="*/ 409575 w 409575"/>
                <a:gd name="connsiteY3-8" fmla="*/ 91758 h 433069"/>
                <a:gd name="connsiteX4-9" fmla="*/ 409575 w 409575"/>
                <a:gd name="connsiteY4-10" fmla="*/ 364805 h 433069"/>
                <a:gd name="connsiteX5-11" fmla="*/ 341311 w 409575"/>
                <a:gd name="connsiteY5-12" fmla="*/ 433069 h 433069"/>
                <a:gd name="connsiteX6-13" fmla="*/ 68264 w 409575"/>
                <a:gd name="connsiteY6-14" fmla="*/ 433069 h 433069"/>
                <a:gd name="connsiteX7-15" fmla="*/ 0 w 409575"/>
                <a:gd name="connsiteY7-16" fmla="*/ 364805 h 433069"/>
                <a:gd name="connsiteX8-17" fmla="*/ 77003 w 409575"/>
                <a:gd name="connsiteY8-18" fmla="*/ 14756 h 433069"/>
                <a:gd name="connsiteX0-19" fmla="*/ 77003 w 409575"/>
                <a:gd name="connsiteY0-20" fmla="*/ 14756 h 433069"/>
                <a:gd name="connsiteX1-21" fmla="*/ 68264 w 409575"/>
                <a:gd name="connsiteY1-22" fmla="*/ 23494 h 433069"/>
                <a:gd name="connsiteX2-23" fmla="*/ 312435 w 409575"/>
                <a:gd name="connsiteY2-24" fmla="*/ 71620 h 433069"/>
                <a:gd name="connsiteX3-25" fmla="*/ 409575 w 409575"/>
                <a:gd name="connsiteY3-26" fmla="*/ 91758 h 433069"/>
                <a:gd name="connsiteX4-27" fmla="*/ 409575 w 409575"/>
                <a:gd name="connsiteY4-28" fmla="*/ 364805 h 433069"/>
                <a:gd name="connsiteX5-29" fmla="*/ 341311 w 409575"/>
                <a:gd name="connsiteY5-30" fmla="*/ 433069 h 433069"/>
                <a:gd name="connsiteX6-31" fmla="*/ 68264 w 409575"/>
                <a:gd name="connsiteY6-32" fmla="*/ 433069 h 433069"/>
                <a:gd name="connsiteX7-33" fmla="*/ 0 w 409575"/>
                <a:gd name="connsiteY7-34" fmla="*/ 364805 h 433069"/>
                <a:gd name="connsiteX8-35" fmla="*/ 77003 w 409575"/>
                <a:gd name="connsiteY8-36" fmla="*/ 14756 h 433069"/>
                <a:gd name="connsiteX0-37" fmla="*/ 77003 w 433069"/>
                <a:gd name="connsiteY0-38" fmla="*/ 14756 h 433069"/>
                <a:gd name="connsiteX1-39" fmla="*/ 68264 w 433069"/>
                <a:gd name="connsiteY1-40" fmla="*/ 23494 h 433069"/>
                <a:gd name="connsiteX2-41" fmla="*/ 312435 w 433069"/>
                <a:gd name="connsiteY2-42" fmla="*/ 71620 h 433069"/>
                <a:gd name="connsiteX3-43" fmla="*/ 409575 w 433069"/>
                <a:gd name="connsiteY3-44" fmla="*/ 91758 h 433069"/>
                <a:gd name="connsiteX4-45" fmla="*/ 409575 w 433069"/>
                <a:gd name="connsiteY4-46" fmla="*/ 364805 h 433069"/>
                <a:gd name="connsiteX5-47" fmla="*/ 418313 w 433069"/>
                <a:gd name="connsiteY5-48" fmla="*/ 433069 h 433069"/>
                <a:gd name="connsiteX6-49" fmla="*/ 68264 w 433069"/>
                <a:gd name="connsiteY6-50" fmla="*/ 433069 h 433069"/>
                <a:gd name="connsiteX7-51" fmla="*/ 0 w 433069"/>
                <a:gd name="connsiteY7-52" fmla="*/ 364805 h 433069"/>
                <a:gd name="connsiteX8-53" fmla="*/ 77003 w 433069"/>
                <a:gd name="connsiteY8-54" fmla="*/ 14756 h 433069"/>
                <a:gd name="connsiteX0-55" fmla="*/ 77003 w 433069"/>
                <a:gd name="connsiteY0-56" fmla="*/ 14756 h 433069"/>
                <a:gd name="connsiteX1-57" fmla="*/ 68264 w 433069"/>
                <a:gd name="connsiteY1-58" fmla="*/ 23494 h 433069"/>
                <a:gd name="connsiteX2-59" fmla="*/ 312435 w 433069"/>
                <a:gd name="connsiteY2-60" fmla="*/ 71620 h 433069"/>
                <a:gd name="connsiteX3-61" fmla="*/ 409575 w 433069"/>
                <a:gd name="connsiteY3-62" fmla="*/ 91758 h 433069"/>
                <a:gd name="connsiteX4-63" fmla="*/ 409575 w 433069"/>
                <a:gd name="connsiteY4-64" fmla="*/ 364805 h 433069"/>
                <a:gd name="connsiteX5-65" fmla="*/ 418313 w 433069"/>
                <a:gd name="connsiteY5-66" fmla="*/ 433069 h 433069"/>
                <a:gd name="connsiteX6-67" fmla="*/ 77890 w 433069"/>
                <a:gd name="connsiteY6-68" fmla="*/ 375317 h 433069"/>
                <a:gd name="connsiteX7-69" fmla="*/ 0 w 433069"/>
                <a:gd name="connsiteY7-70" fmla="*/ 364805 h 433069"/>
                <a:gd name="connsiteX8-71" fmla="*/ 77003 w 433069"/>
                <a:gd name="connsiteY8-72" fmla="*/ 14756 h 433069"/>
                <a:gd name="connsiteX0-73" fmla="*/ 115504 w 433069"/>
                <a:gd name="connsiteY0-74" fmla="*/ 58639 h 409575"/>
                <a:gd name="connsiteX1-75" fmla="*/ 68264 w 433069"/>
                <a:gd name="connsiteY1-76" fmla="*/ 0 h 409575"/>
                <a:gd name="connsiteX2-77" fmla="*/ 312435 w 433069"/>
                <a:gd name="connsiteY2-78" fmla="*/ 48126 h 409575"/>
                <a:gd name="connsiteX3-79" fmla="*/ 409575 w 433069"/>
                <a:gd name="connsiteY3-80" fmla="*/ 68264 h 409575"/>
                <a:gd name="connsiteX4-81" fmla="*/ 409575 w 433069"/>
                <a:gd name="connsiteY4-82" fmla="*/ 341311 h 409575"/>
                <a:gd name="connsiteX5-83" fmla="*/ 418313 w 433069"/>
                <a:gd name="connsiteY5-84" fmla="*/ 409575 h 409575"/>
                <a:gd name="connsiteX6-85" fmla="*/ 77890 w 433069"/>
                <a:gd name="connsiteY6-86" fmla="*/ 351823 h 409575"/>
                <a:gd name="connsiteX7-87" fmla="*/ 0 w 433069"/>
                <a:gd name="connsiteY7-88" fmla="*/ 341311 h 409575"/>
                <a:gd name="connsiteX8-89" fmla="*/ 115504 w 433069"/>
                <a:gd name="connsiteY8-90" fmla="*/ 58639 h 409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3069" h="409575">
                  <a:moveTo>
                    <a:pt x="115504" y="58639"/>
                  </a:moveTo>
                  <a:cubicBezTo>
                    <a:pt x="115504" y="20938"/>
                    <a:pt x="30563" y="0"/>
                    <a:pt x="68264" y="0"/>
                  </a:cubicBezTo>
                  <a:lnTo>
                    <a:pt x="312435" y="48126"/>
                  </a:lnTo>
                  <a:cubicBezTo>
                    <a:pt x="350136" y="48126"/>
                    <a:pt x="409575" y="30563"/>
                    <a:pt x="409575" y="68264"/>
                  </a:cubicBezTo>
                  <a:lnTo>
                    <a:pt x="409575" y="341311"/>
                  </a:lnTo>
                  <a:cubicBezTo>
                    <a:pt x="409575" y="379012"/>
                    <a:pt x="456014" y="409575"/>
                    <a:pt x="418313" y="409575"/>
                  </a:cubicBezTo>
                  <a:lnTo>
                    <a:pt x="77890" y="351823"/>
                  </a:lnTo>
                  <a:cubicBezTo>
                    <a:pt x="40189" y="351823"/>
                    <a:pt x="0" y="379012"/>
                    <a:pt x="0" y="341311"/>
                  </a:cubicBezTo>
                  <a:cubicBezTo>
                    <a:pt x="0" y="250295"/>
                    <a:pt x="115504" y="149655"/>
                    <a:pt x="115504" y="586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7" name="12146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1305129"/>
            <a:ext cx="12192000" cy="4839171"/>
            <a:chOff x="0" y="1305129"/>
            <a:chExt cx="12192000" cy="4839171"/>
          </a:xfrm>
        </p:grpSpPr>
        <p:sp>
          <p:nvSpPr>
            <p:cNvPr id="8" name="îṣḻíḓe"/>
            <p:cNvSpPr/>
            <p:nvPr/>
          </p:nvSpPr>
          <p:spPr>
            <a:xfrm>
              <a:off x="0" y="3017173"/>
              <a:ext cx="12192000" cy="1634505"/>
            </a:xfrm>
            <a:prstGeom prst="roundRect">
              <a:avLst>
                <a:gd name="adj" fmla="val 0"/>
              </a:avLst>
            </a:prstGeom>
            <a:blipFill dpi="0" rotWithShape="1">
              <a:blip r:embed="rId2"/>
              <a:srcRect/>
              <a:tile tx="0" ty="-2540000" sx="100000" sy="100000" flip="none" algn="tr"/>
            </a:blip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isľïḑé"/>
            <p:cNvSpPr/>
            <p:nvPr/>
          </p:nvSpPr>
          <p:spPr>
            <a:xfrm>
              <a:off x="669925" y="3017173"/>
              <a:ext cx="10850563" cy="1643857"/>
            </a:xfrm>
            <a:prstGeom prst="rect">
              <a:avLst/>
            </a:prstGeom>
            <a:solidFill>
              <a:schemeClr val="accent2">
                <a:lumMod val="75000"/>
                <a:alpha val="70000"/>
              </a:schemeClr>
            </a:solid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îšḻiḑê"/>
            <p:cNvSpPr/>
            <p:nvPr/>
          </p:nvSpPr>
          <p:spPr>
            <a:xfrm>
              <a:off x="4358220" y="2852397"/>
              <a:ext cx="3475561" cy="1964056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ctr"/>
            </a:blipFill>
            <a:ln w="285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1" name="î$lïḓe"/>
            <p:cNvGrpSpPr/>
            <p:nvPr/>
          </p:nvGrpSpPr>
          <p:grpSpPr>
            <a:xfrm>
              <a:off x="5734050" y="4433087"/>
              <a:ext cx="723900" cy="723900"/>
              <a:chOff x="6258193" y="1719858"/>
              <a:chExt cx="504056" cy="504056"/>
            </a:xfrm>
          </p:grpSpPr>
          <p:sp>
            <p:nvSpPr>
              <p:cNvPr id="23" name="ïS1îḑè"/>
              <p:cNvSpPr/>
              <p:nvPr/>
            </p:nvSpPr>
            <p:spPr>
              <a:xfrm>
                <a:off x="6258193" y="1719858"/>
                <a:ext cx="504056" cy="504056"/>
              </a:xfrm>
              <a:prstGeom prst="ellips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" name="íšľiḑé"/>
              <p:cNvSpPr/>
              <p:nvPr/>
            </p:nvSpPr>
            <p:spPr bwMode="auto">
              <a:xfrm>
                <a:off x="6379597" y="1847311"/>
                <a:ext cx="261248" cy="249150"/>
              </a:xfrm>
              <a:custGeom>
                <a:avLst/>
                <a:gdLst>
                  <a:gd name="connsiteX0" fmla="*/ 315778 w 607639"/>
                  <a:gd name="connsiteY0" fmla="*/ 173080 h 579502"/>
                  <a:gd name="connsiteX1" fmla="*/ 315778 w 607639"/>
                  <a:gd name="connsiteY1" fmla="*/ 266058 h 579502"/>
                  <a:gd name="connsiteX2" fmla="*/ 303493 w 607639"/>
                  <a:gd name="connsiteY2" fmla="*/ 278325 h 579502"/>
                  <a:gd name="connsiteX3" fmla="*/ 210375 w 607639"/>
                  <a:gd name="connsiteY3" fmla="*/ 278325 h 579502"/>
                  <a:gd name="connsiteX4" fmla="*/ 303493 w 607639"/>
                  <a:gd name="connsiteY4" fmla="*/ 359925 h 579502"/>
                  <a:gd name="connsiteX5" fmla="*/ 397500 w 607639"/>
                  <a:gd name="connsiteY5" fmla="*/ 266058 h 579502"/>
                  <a:gd name="connsiteX6" fmla="*/ 315778 w 607639"/>
                  <a:gd name="connsiteY6" fmla="*/ 173080 h 579502"/>
                  <a:gd name="connsiteX7" fmla="*/ 249814 w 607639"/>
                  <a:gd name="connsiteY7" fmla="*/ 160816 h 579502"/>
                  <a:gd name="connsiteX8" fmla="*/ 198110 w 607639"/>
                  <a:gd name="connsiteY8" fmla="*/ 212449 h 579502"/>
                  <a:gd name="connsiteX9" fmla="*/ 249814 w 607639"/>
                  <a:gd name="connsiteY9" fmla="*/ 212449 h 579502"/>
                  <a:gd name="connsiteX10" fmla="*/ 303493 w 607639"/>
                  <a:gd name="connsiteY10" fmla="*/ 147835 h 579502"/>
                  <a:gd name="connsiteX11" fmla="*/ 421981 w 607639"/>
                  <a:gd name="connsiteY11" fmla="*/ 266058 h 579502"/>
                  <a:gd name="connsiteX12" fmla="*/ 303493 w 607639"/>
                  <a:gd name="connsiteY12" fmla="*/ 384370 h 579502"/>
                  <a:gd name="connsiteX13" fmla="*/ 185093 w 607639"/>
                  <a:gd name="connsiteY13" fmla="*/ 266058 h 579502"/>
                  <a:gd name="connsiteX14" fmla="*/ 197289 w 607639"/>
                  <a:gd name="connsiteY14" fmla="*/ 253880 h 579502"/>
                  <a:gd name="connsiteX15" fmla="*/ 291297 w 607639"/>
                  <a:gd name="connsiteY15" fmla="*/ 253880 h 579502"/>
                  <a:gd name="connsiteX16" fmla="*/ 291297 w 607639"/>
                  <a:gd name="connsiteY16" fmla="*/ 160013 h 579502"/>
                  <a:gd name="connsiteX17" fmla="*/ 303493 w 607639"/>
                  <a:gd name="connsiteY17" fmla="*/ 147835 h 579502"/>
                  <a:gd name="connsiteX18" fmla="*/ 262095 w 607639"/>
                  <a:gd name="connsiteY18" fmla="*/ 135133 h 579502"/>
                  <a:gd name="connsiteX19" fmla="*/ 274287 w 607639"/>
                  <a:gd name="connsiteY19" fmla="*/ 147397 h 579502"/>
                  <a:gd name="connsiteX20" fmla="*/ 274287 w 607639"/>
                  <a:gd name="connsiteY20" fmla="*/ 224713 h 579502"/>
                  <a:gd name="connsiteX21" fmla="*/ 262095 w 607639"/>
                  <a:gd name="connsiteY21" fmla="*/ 236888 h 579502"/>
                  <a:gd name="connsiteX22" fmla="*/ 184672 w 607639"/>
                  <a:gd name="connsiteY22" fmla="*/ 236888 h 579502"/>
                  <a:gd name="connsiteX23" fmla="*/ 172391 w 607639"/>
                  <a:gd name="connsiteY23" fmla="*/ 224713 h 579502"/>
                  <a:gd name="connsiteX24" fmla="*/ 262095 w 607639"/>
                  <a:gd name="connsiteY24" fmla="*/ 135133 h 579502"/>
                  <a:gd name="connsiteX25" fmla="*/ 58120 w 607639"/>
                  <a:gd name="connsiteY25" fmla="*/ 108514 h 579502"/>
                  <a:gd name="connsiteX26" fmla="*/ 58120 w 607639"/>
                  <a:gd name="connsiteY26" fmla="*/ 413970 h 579502"/>
                  <a:gd name="connsiteX27" fmla="*/ 549430 w 607639"/>
                  <a:gd name="connsiteY27" fmla="*/ 413970 h 579502"/>
                  <a:gd name="connsiteX28" fmla="*/ 549430 w 607639"/>
                  <a:gd name="connsiteY28" fmla="*/ 108514 h 579502"/>
                  <a:gd name="connsiteX29" fmla="*/ 27236 w 607639"/>
                  <a:gd name="connsiteY29" fmla="*/ 56079 h 579502"/>
                  <a:gd name="connsiteX30" fmla="*/ 27236 w 607639"/>
                  <a:gd name="connsiteY30" fmla="*/ 81319 h 579502"/>
                  <a:gd name="connsiteX31" fmla="*/ 580403 w 607639"/>
                  <a:gd name="connsiteY31" fmla="*/ 81319 h 579502"/>
                  <a:gd name="connsiteX32" fmla="*/ 580403 w 607639"/>
                  <a:gd name="connsiteY32" fmla="*/ 56079 h 579502"/>
                  <a:gd name="connsiteX33" fmla="*/ 303775 w 607639"/>
                  <a:gd name="connsiteY33" fmla="*/ 0 h 579502"/>
                  <a:gd name="connsiteX34" fmla="*/ 317393 w 607639"/>
                  <a:gd name="connsiteY34" fmla="*/ 13597 h 579502"/>
                  <a:gd name="connsiteX35" fmla="*/ 317393 w 607639"/>
                  <a:gd name="connsiteY35" fmla="*/ 28884 h 579502"/>
                  <a:gd name="connsiteX36" fmla="*/ 580403 w 607639"/>
                  <a:gd name="connsiteY36" fmla="*/ 28884 h 579502"/>
                  <a:gd name="connsiteX37" fmla="*/ 607639 w 607639"/>
                  <a:gd name="connsiteY37" fmla="*/ 56079 h 579502"/>
                  <a:gd name="connsiteX38" fmla="*/ 607639 w 607639"/>
                  <a:gd name="connsiteY38" fmla="*/ 81319 h 579502"/>
                  <a:gd name="connsiteX39" fmla="*/ 580403 w 607639"/>
                  <a:gd name="connsiteY39" fmla="*/ 108514 h 579502"/>
                  <a:gd name="connsiteX40" fmla="*/ 576665 w 607639"/>
                  <a:gd name="connsiteY40" fmla="*/ 108514 h 579502"/>
                  <a:gd name="connsiteX41" fmla="*/ 576665 w 607639"/>
                  <a:gd name="connsiteY41" fmla="*/ 413970 h 579502"/>
                  <a:gd name="connsiteX42" fmla="*/ 549430 w 607639"/>
                  <a:gd name="connsiteY42" fmla="*/ 441165 h 579502"/>
                  <a:gd name="connsiteX43" fmla="*/ 317393 w 607639"/>
                  <a:gd name="connsiteY43" fmla="*/ 441165 h 579502"/>
                  <a:gd name="connsiteX44" fmla="*/ 317393 w 607639"/>
                  <a:gd name="connsiteY44" fmla="*/ 481069 h 579502"/>
                  <a:gd name="connsiteX45" fmla="*/ 418236 w 607639"/>
                  <a:gd name="connsiteY45" fmla="*/ 554923 h 579502"/>
                  <a:gd name="connsiteX46" fmla="*/ 421173 w 607639"/>
                  <a:gd name="connsiteY46" fmla="*/ 573942 h 579502"/>
                  <a:gd name="connsiteX47" fmla="*/ 410225 w 607639"/>
                  <a:gd name="connsiteY47" fmla="*/ 579452 h 579502"/>
                  <a:gd name="connsiteX48" fmla="*/ 402215 w 607639"/>
                  <a:gd name="connsiteY48" fmla="*/ 576874 h 579502"/>
                  <a:gd name="connsiteX49" fmla="*/ 317393 w 607639"/>
                  <a:gd name="connsiteY49" fmla="*/ 514752 h 579502"/>
                  <a:gd name="connsiteX50" fmla="*/ 317393 w 607639"/>
                  <a:gd name="connsiteY50" fmla="*/ 565854 h 579502"/>
                  <a:gd name="connsiteX51" fmla="*/ 303775 w 607639"/>
                  <a:gd name="connsiteY51" fmla="*/ 579452 h 579502"/>
                  <a:gd name="connsiteX52" fmla="*/ 290157 w 607639"/>
                  <a:gd name="connsiteY52" fmla="*/ 565854 h 579502"/>
                  <a:gd name="connsiteX53" fmla="*/ 290157 w 607639"/>
                  <a:gd name="connsiteY53" fmla="*/ 514752 h 579502"/>
                  <a:gd name="connsiteX54" fmla="*/ 205424 w 607639"/>
                  <a:gd name="connsiteY54" fmla="*/ 576874 h 579502"/>
                  <a:gd name="connsiteX55" fmla="*/ 186377 w 607639"/>
                  <a:gd name="connsiteY55" fmla="*/ 573942 h 579502"/>
                  <a:gd name="connsiteX56" fmla="*/ 189314 w 607639"/>
                  <a:gd name="connsiteY56" fmla="*/ 554923 h 579502"/>
                  <a:gd name="connsiteX57" fmla="*/ 290157 w 607639"/>
                  <a:gd name="connsiteY57" fmla="*/ 481069 h 579502"/>
                  <a:gd name="connsiteX58" fmla="*/ 290157 w 607639"/>
                  <a:gd name="connsiteY58" fmla="*/ 441165 h 579502"/>
                  <a:gd name="connsiteX59" fmla="*/ 58120 w 607639"/>
                  <a:gd name="connsiteY59" fmla="*/ 441165 h 579502"/>
                  <a:gd name="connsiteX60" fmla="*/ 30885 w 607639"/>
                  <a:gd name="connsiteY60" fmla="*/ 413970 h 579502"/>
                  <a:gd name="connsiteX61" fmla="*/ 30885 w 607639"/>
                  <a:gd name="connsiteY61" fmla="*/ 108514 h 579502"/>
                  <a:gd name="connsiteX62" fmla="*/ 27236 w 607639"/>
                  <a:gd name="connsiteY62" fmla="*/ 108514 h 579502"/>
                  <a:gd name="connsiteX63" fmla="*/ 0 w 607639"/>
                  <a:gd name="connsiteY63" fmla="*/ 81319 h 579502"/>
                  <a:gd name="connsiteX64" fmla="*/ 0 w 607639"/>
                  <a:gd name="connsiteY64" fmla="*/ 56079 h 579502"/>
                  <a:gd name="connsiteX65" fmla="*/ 27236 w 607639"/>
                  <a:gd name="connsiteY65" fmla="*/ 28884 h 579502"/>
                  <a:gd name="connsiteX66" fmla="*/ 290157 w 607639"/>
                  <a:gd name="connsiteY66" fmla="*/ 28884 h 579502"/>
                  <a:gd name="connsiteX67" fmla="*/ 290157 w 607639"/>
                  <a:gd name="connsiteY67" fmla="*/ 13597 h 579502"/>
                  <a:gd name="connsiteX68" fmla="*/ 303775 w 607639"/>
                  <a:gd name="connsiteY68" fmla="*/ 0 h 57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07639" h="579502">
                    <a:moveTo>
                      <a:pt x="315778" y="173080"/>
                    </a:moveTo>
                    <a:lnTo>
                      <a:pt x="315778" y="266058"/>
                    </a:lnTo>
                    <a:cubicBezTo>
                      <a:pt x="315778" y="272814"/>
                      <a:pt x="310258" y="278325"/>
                      <a:pt x="303493" y="278325"/>
                    </a:cubicBezTo>
                    <a:lnTo>
                      <a:pt x="210375" y="278325"/>
                    </a:lnTo>
                    <a:cubicBezTo>
                      <a:pt x="216429" y="324281"/>
                      <a:pt x="255866" y="359925"/>
                      <a:pt x="303493" y="359925"/>
                    </a:cubicBezTo>
                    <a:cubicBezTo>
                      <a:pt x="355303" y="359925"/>
                      <a:pt x="397500" y="317792"/>
                      <a:pt x="397500" y="266058"/>
                    </a:cubicBezTo>
                    <a:cubicBezTo>
                      <a:pt x="397500" y="218502"/>
                      <a:pt x="361802" y="179124"/>
                      <a:pt x="315778" y="173080"/>
                    </a:cubicBezTo>
                    <a:close/>
                    <a:moveTo>
                      <a:pt x="249814" y="160816"/>
                    </a:moveTo>
                    <a:cubicBezTo>
                      <a:pt x="223740" y="165793"/>
                      <a:pt x="203093" y="186410"/>
                      <a:pt x="198110" y="212449"/>
                    </a:cubicBezTo>
                    <a:lnTo>
                      <a:pt x="249814" y="212449"/>
                    </a:lnTo>
                    <a:close/>
                    <a:moveTo>
                      <a:pt x="303493" y="147835"/>
                    </a:moveTo>
                    <a:cubicBezTo>
                      <a:pt x="368835" y="147835"/>
                      <a:pt x="421981" y="200902"/>
                      <a:pt x="421981" y="266058"/>
                    </a:cubicBezTo>
                    <a:cubicBezTo>
                      <a:pt x="421981" y="331303"/>
                      <a:pt x="368835" y="384370"/>
                      <a:pt x="303493" y="384370"/>
                    </a:cubicBezTo>
                    <a:cubicBezTo>
                      <a:pt x="238239" y="384370"/>
                      <a:pt x="185093" y="331303"/>
                      <a:pt x="185093" y="266058"/>
                    </a:cubicBezTo>
                    <a:cubicBezTo>
                      <a:pt x="185093" y="259303"/>
                      <a:pt x="190523" y="253880"/>
                      <a:pt x="197289" y="253880"/>
                    </a:cubicBezTo>
                    <a:lnTo>
                      <a:pt x="291297" y="253880"/>
                    </a:lnTo>
                    <a:lnTo>
                      <a:pt x="291297" y="160013"/>
                    </a:lnTo>
                    <a:cubicBezTo>
                      <a:pt x="291297" y="153257"/>
                      <a:pt x="296727" y="147835"/>
                      <a:pt x="303493" y="147835"/>
                    </a:cubicBezTo>
                    <a:close/>
                    <a:moveTo>
                      <a:pt x="262095" y="135133"/>
                    </a:moveTo>
                    <a:cubicBezTo>
                      <a:pt x="268859" y="135133"/>
                      <a:pt x="274287" y="140643"/>
                      <a:pt x="274287" y="147397"/>
                    </a:cubicBezTo>
                    <a:lnTo>
                      <a:pt x="274287" y="224713"/>
                    </a:lnTo>
                    <a:cubicBezTo>
                      <a:pt x="274287" y="231467"/>
                      <a:pt x="268859" y="236888"/>
                      <a:pt x="262095" y="236888"/>
                    </a:cubicBezTo>
                    <a:lnTo>
                      <a:pt x="184672" y="236888"/>
                    </a:lnTo>
                    <a:cubicBezTo>
                      <a:pt x="177909" y="236888"/>
                      <a:pt x="172391" y="231467"/>
                      <a:pt x="172391" y="224713"/>
                    </a:cubicBezTo>
                    <a:cubicBezTo>
                      <a:pt x="172391" y="175302"/>
                      <a:pt x="212616" y="135133"/>
                      <a:pt x="262095" y="135133"/>
                    </a:cubicBezTo>
                    <a:close/>
                    <a:moveTo>
                      <a:pt x="58120" y="108514"/>
                    </a:moveTo>
                    <a:lnTo>
                      <a:pt x="58120" y="413970"/>
                    </a:lnTo>
                    <a:lnTo>
                      <a:pt x="549430" y="413970"/>
                    </a:lnTo>
                    <a:lnTo>
                      <a:pt x="549430" y="108514"/>
                    </a:lnTo>
                    <a:close/>
                    <a:moveTo>
                      <a:pt x="27236" y="56079"/>
                    </a:moveTo>
                    <a:lnTo>
                      <a:pt x="27236" y="81319"/>
                    </a:lnTo>
                    <a:lnTo>
                      <a:pt x="580403" y="81319"/>
                    </a:lnTo>
                    <a:lnTo>
                      <a:pt x="580403" y="56079"/>
                    </a:lnTo>
                    <a:close/>
                    <a:moveTo>
                      <a:pt x="303775" y="0"/>
                    </a:moveTo>
                    <a:cubicBezTo>
                      <a:pt x="311341" y="0"/>
                      <a:pt x="317393" y="6132"/>
                      <a:pt x="317393" y="13597"/>
                    </a:cubicBezTo>
                    <a:lnTo>
                      <a:pt x="317393" y="28884"/>
                    </a:lnTo>
                    <a:lnTo>
                      <a:pt x="580403" y="28884"/>
                    </a:lnTo>
                    <a:cubicBezTo>
                      <a:pt x="595356" y="28884"/>
                      <a:pt x="607639" y="41148"/>
                      <a:pt x="607639" y="56079"/>
                    </a:cubicBezTo>
                    <a:lnTo>
                      <a:pt x="607639" y="81319"/>
                    </a:lnTo>
                    <a:cubicBezTo>
                      <a:pt x="607639" y="96338"/>
                      <a:pt x="595356" y="108514"/>
                      <a:pt x="580403" y="108514"/>
                    </a:cubicBezTo>
                    <a:lnTo>
                      <a:pt x="576665" y="108514"/>
                    </a:lnTo>
                    <a:lnTo>
                      <a:pt x="576665" y="413970"/>
                    </a:lnTo>
                    <a:cubicBezTo>
                      <a:pt x="576665" y="428990"/>
                      <a:pt x="564472" y="441165"/>
                      <a:pt x="549430" y="441165"/>
                    </a:cubicBezTo>
                    <a:lnTo>
                      <a:pt x="317393" y="441165"/>
                    </a:lnTo>
                    <a:lnTo>
                      <a:pt x="317393" y="481069"/>
                    </a:lnTo>
                    <a:lnTo>
                      <a:pt x="418236" y="554923"/>
                    </a:lnTo>
                    <a:cubicBezTo>
                      <a:pt x="424377" y="559366"/>
                      <a:pt x="425623" y="567898"/>
                      <a:pt x="421173" y="573942"/>
                    </a:cubicBezTo>
                    <a:cubicBezTo>
                      <a:pt x="418503" y="577585"/>
                      <a:pt x="414409" y="579452"/>
                      <a:pt x="410225" y="579452"/>
                    </a:cubicBezTo>
                    <a:cubicBezTo>
                      <a:pt x="407466" y="579452"/>
                      <a:pt x="404618" y="578652"/>
                      <a:pt x="402215" y="576874"/>
                    </a:cubicBezTo>
                    <a:lnTo>
                      <a:pt x="317393" y="514752"/>
                    </a:lnTo>
                    <a:lnTo>
                      <a:pt x="317393" y="565854"/>
                    </a:lnTo>
                    <a:cubicBezTo>
                      <a:pt x="317393" y="573408"/>
                      <a:pt x="311341" y="579452"/>
                      <a:pt x="303775" y="579452"/>
                    </a:cubicBezTo>
                    <a:cubicBezTo>
                      <a:pt x="296299" y="579452"/>
                      <a:pt x="290157" y="573408"/>
                      <a:pt x="290157" y="565854"/>
                    </a:cubicBezTo>
                    <a:lnTo>
                      <a:pt x="290157" y="514752"/>
                    </a:lnTo>
                    <a:lnTo>
                      <a:pt x="205424" y="576874"/>
                    </a:lnTo>
                    <a:cubicBezTo>
                      <a:pt x="199372" y="581318"/>
                      <a:pt x="190827" y="579985"/>
                      <a:pt x="186377" y="573942"/>
                    </a:cubicBezTo>
                    <a:cubicBezTo>
                      <a:pt x="181927" y="567898"/>
                      <a:pt x="183262" y="559366"/>
                      <a:pt x="189314" y="554923"/>
                    </a:cubicBezTo>
                    <a:lnTo>
                      <a:pt x="290157" y="481069"/>
                    </a:lnTo>
                    <a:lnTo>
                      <a:pt x="290157" y="441165"/>
                    </a:lnTo>
                    <a:lnTo>
                      <a:pt x="58120" y="441165"/>
                    </a:lnTo>
                    <a:cubicBezTo>
                      <a:pt x="43167" y="441165"/>
                      <a:pt x="30885" y="428990"/>
                      <a:pt x="30885" y="413970"/>
                    </a:cubicBezTo>
                    <a:lnTo>
                      <a:pt x="30885" y="108514"/>
                    </a:lnTo>
                    <a:lnTo>
                      <a:pt x="27236" y="108514"/>
                    </a:lnTo>
                    <a:cubicBezTo>
                      <a:pt x="12194" y="108514"/>
                      <a:pt x="0" y="96338"/>
                      <a:pt x="0" y="81319"/>
                    </a:cubicBezTo>
                    <a:lnTo>
                      <a:pt x="0" y="56079"/>
                    </a:lnTo>
                    <a:cubicBezTo>
                      <a:pt x="0" y="41148"/>
                      <a:pt x="12194" y="28884"/>
                      <a:pt x="27236" y="28884"/>
                    </a:cubicBezTo>
                    <a:lnTo>
                      <a:pt x="290157" y="28884"/>
                    </a:lnTo>
                    <a:lnTo>
                      <a:pt x="290157" y="13597"/>
                    </a:lnTo>
                    <a:cubicBezTo>
                      <a:pt x="290157" y="6132"/>
                      <a:pt x="296299" y="0"/>
                      <a:pt x="30377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2" name="iṧļîḋé"/>
            <p:cNvSpPr/>
            <p:nvPr/>
          </p:nvSpPr>
          <p:spPr bwMode="auto">
            <a:xfrm>
              <a:off x="4349603" y="5671648"/>
              <a:ext cx="3492795" cy="472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 fontScale="925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000" dirty="0">
                  <a:cs typeface="+mn-ea"/>
                  <a:sym typeface="+mn-lt"/>
                </a:rPr>
                <a:t>Supporting </a:t>
              </a:r>
              <a:r>
                <a:rPr lang="zh-CN" altLang="en-US" sz="1000" dirty="0" smtClean="0">
                  <a:cs typeface="+mn-ea"/>
                  <a:sym typeface="+mn-lt"/>
                </a:rPr>
                <a:t>输入标题</a:t>
              </a:r>
              <a:r>
                <a:rPr lang="en-US" altLang="zh-CN" sz="1000" dirty="0" smtClean="0">
                  <a:cs typeface="+mn-ea"/>
                  <a:sym typeface="+mn-lt"/>
                </a:rPr>
                <a:t>.</a:t>
              </a:r>
              <a:endParaRPr lang="en-US" altLang="zh-CN" sz="1000" dirty="0">
                <a:cs typeface="+mn-ea"/>
                <a:sym typeface="+mn-lt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1000" dirty="0">
                  <a:cs typeface="+mn-ea"/>
                  <a:sym typeface="+mn-lt"/>
                </a:rPr>
                <a:t>When you copy &amp; paste, choose "keep text only" option.</a:t>
              </a:r>
              <a:endParaRPr lang="en-US" altLang="zh-CN" sz="1000" dirty="0">
                <a:cs typeface="+mn-ea"/>
                <a:sym typeface="+mn-lt"/>
              </a:endParaRPr>
            </a:p>
          </p:txBody>
        </p:sp>
        <p:sp>
          <p:nvSpPr>
            <p:cNvPr id="13" name="íṡļîḋê"/>
            <p:cNvSpPr txBox="1"/>
            <p:nvPr/>
          </p:nvSpPr>
          <p:spPr bwMode="auto">
            <a:xfrm>
              <a:off x="4349603" y="5320509"/>
              <a:ext cx="3492795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algn="ctr" eaLnBrk="1" hangingPunct="1">
                <a:spcBef>
                  <a:spcPct val="0"/>
                </a:spcBef>
              </a:pPr>
              <a:r>
                <a:rPr lang="zh-CN" altLang="en-US" sz="1800" b="1" dirty="0" smtClean="0">
                  <a:cs typeface="+mn-ea"/>
                  <a:sym typeface="+mn-lt"/>
                </a:rPr>
                <a:t>输入标题</a:t>
              </a:r>
              <a:endParaRPr lang="zh-CN" altLang="en-US" sz="1800" b="1" dirty="0">
                <a:cs typeface="+mn-ea"/>
                <a:sym typeface="+mn-lt"/>
              </a:endParaRPr>
            </a:p>
          </p:txBody>
        </p:sp>
        <p:grpSp>
          <p:nvGrpSpPr>
            <p:cNvPr id="14" name="îšļîdé"/>
            <p:cNvGrpSpPr/>
            <p:nvPr/>
          </p:nvGrpSpPr>
          <p:grpSpPr>
            <a:xfrm>
              <a:off x="1371000" y="3294612"/>
              <a:ext cx="2232249" cy="1101442"/>
              <a:chOff x="795164" y="3451598"/>
              <a:chExt cx="2232249" cy="1101442"/>
            </a:xfrm>
          </p:grpSpPr>
          <p:sp>
            <p:nvSpPr>
              <p:cNvPr id="20" name="iṧḻïḍé"/>
              <p:cNvSpPr/>
              <p:nvPr/>
            </p:nvSpPr>
            <p:spPr>
              <a:xfrm>
                <a:off x="795164" y="4074496"/>
                <a:ext cx="2232248" cy="478544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100" dirty="0">
                    <a:solidFill>
                      <a:schemeClr val="bg1"/>
                    </a:solidFill>
                    <a:cs typeface="+mn-ea"/>
                    <a:sym typeface="+mn-lt"/>
                  </a:rPr>
                  <a:t>Copy paste fonts. Choose the only option to retain text.</a:t>
                </a:r>
                <a:endParaRPr lang="en-US" altLang="zh-CN" sz="11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îṡ1iḑé"/>
              <p:cNvSpPr/>
              <p:nvPr/>
            </p:nvSpPr>
            <p:spPr>
              <a:xfrm>
                <a:off x="795164" y="3451598"/>
                <a:ext cx="1021953" cy="672131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/>
              <a:p>
                <a:r>
                  <a:rPr lang="en-US" altLang="zh-CN" sz="3600" dirty="0">
                    <a:solidFill>
                      <a:schemeClr val="bg1"/>
                    </a:solidFill>
                    <a:effectLst/>
                    <a:cs typeface="+mn-ea"/>
                    <a:sym typeface="+mn-lt"/>
                  </a:rPr>
                  <a:t>45%</a:t>
                </a:r>
                <a:endParaRPr lang="en-US" altLang="zh-CN" sz="3600" dirty="0">
                  <a:solidFill>
                    <a:schemeClr val="bg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22" name="ïSḻíďê"/>
              <p:cNvSpPr/>
              <p:nvPr/>
            </p:nvSpPr>
            <p:spPr>
              <a:xfrm>
                <a:off x="1817117" y="3690340"/>
                <a:ext cx="1210296" cy="374804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normAutofit/>
              </a:bodyPr>
              <a:lstStyle/>
              <a:p>
                <a:r>
                  <a:rPr lang="zh-CN" altLang="en-US" sz="1400" b="1" dirty="0" smtClean="0">
                    <a:solidFill>
                      <a:schemeClr val="bg1"/>
                    </a:solidFill>
                    <a:effectLst/>
                    <a:cs typeface="+mn-ea"/>
                    <a:sym typeface="+mn-lt"/>
                  </a:rPr>
                  <a:t>输入标题</a:t>
                </a:r>
                <a:endParaRPr lang="zh-CN" altLang="en-US" sz="1400" b="1" dirty="0">
                  <a:solidFill>
                    <a:schemeClr val="bg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iṥliḓè"/>
            <p:cNvGrpSpPr/>
            <p:nvPr/>
          </p:nvGrpSpPr>
          <p:grpSpPr>
            <a:xfrm>
              <a:off x="8703196" y="3294612"/>
              <a:ext cx="2232249" cy="1101442"/>
              <a:chOff x="8703196" y="3451598"/>
              <a:chExt cx="2232249" cy="1101442"/>
            </a:xfrm>
          </p:grpSpPr>
          <p:sp>
            <p:nvSpPr>
              <p:cNvPr id="17" name="îṧļîḑê"/>
              <p:cNvSpPr/>
              <p:nvPr/>
            </p:nvSpPr>
            <p:spPr>
              <a:xfrm>
                <a:off x="8703196" y="4074496"/>
                <a:ext cx="2232248" cy="478544"/>
              </a:xfrm>
              <a:prstGeom prst="rect">
                <a:avLst/>
              </a:prstGeom>
            </p:spPr>
            <p:txBody>
              <a:bodyPr wrap="square" lIns="90000" tIns="46800" rIns="90000" bIns="46800">
                <a:normAutofit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100" dirty="0">
                    <a:solidFill>
                      <a:schemeClr val="bg1"/>
                    </a:solidFill>
                    <a:cs typeface="+mn-ea"/>
                    <a:sym typeface="+mn-lt"/>
                  </a:rPr>
                  <a:t>Copy paste fonts. Choose the only option to retain text.</a:t>
                </a:r>
                <a:endParaRPr lang="en-US" altLang="zh-CN" sz="11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" name="isļíḓe"/>
              <p:cNvSpPr/>
              <p:nvPr/>
            </p:nvSpPr>
            <p:spPr>
              <a:xfrm>
                <a:off x="8703196" y="3451598"/>
                <a:ext cx="1021953" cy="672131"/>
              </a:xfrm>
              <a:prstGeom prst="rect">
                <a:avLst/>
              </a:prstGeom>
            </p:spPr>
            <p:txBody>
              <a:bodyPr wrap="square" lIns="90000" tIns="46800" rIns="90000" bIns="46800">
                <a:normAutofit/>
              </a:bodyPr>
              <a:lstStyle/>
              <a:p>
                <a:r>
                  <a:rPr lang="en-US" altLang="zh-CN" sz="3600" dirty="0">
                    <a:solidFill>
                      <a:schemeClr val="bg1"/>
                    </a:solidFill>
                    <a:effectLst/>
                    <a:cs typeface="+mn-ea"/>
                    <a:sym typeface="+mn-lt"/>
                  </a:rPr>
                  <a:t>60%</a:t>
                </a:r>
                <a:endParaRPr lang="en-US" altLang="zh-CN" sz="3600" dirty="0">
                  <a:solidFill>
                    <a:schemeClr val="bg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19" name="í$ḷíḍê"/>
              <p:cNvSpPr/>
              <p:nvPr/>
            </p:nvSpPr>
            <p:spPr>
              <a:xfrm>
                <a:off x="9725149" y="3690340"/>
                <a:ext cx="1210296" cy="374804"/>
              </a:xfrm>
              <a:prstGeom prst="rect">
                <a:avLst/>
              </a:prstGeom>
            </p:spPr>
            <p:txBody>
              <a:bodyPr wrap="none" lIns="90000" tIns="46800" rIns="90000" bIns="46800" anchor="ctr" anchorCtr="0">
                <a:normAutofit/>
              </a:bodyPr>
              <a:lstStyle/>
              <a:p>
                <a:r>
                  <a:rPr lang="zh-CN" altLang="en-US" sz="1400" b="1" dirty="0" smtClean="0">
                    <a:solidFill>
                      <a:schemeClr val="bg1"/>
                    </a:solidFill>
                    <a:effectLst/>
                    <a:cs typeface="+mn-ea"/>
                    <a:sym typeface="+mn-lt"/>
                  </a:rPr>
                  <a:t>输入标题</a:t>
                </a:r>
                <a:endParaRPr lang="zh-CN" altLang="en-US" sz="1400" b="1" dirty="0">
                  <a:solidFill>
                    <a:schemeClr val="bg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16" name="íṥľîḑe"/>
            <p:cNvSpPr txBox="1"/>
            <p:nvPr/>
          </p:nvSpPr>
          <p:spPr>
            <a:xfrm>
              <a:off x="669925" y="1305129"/>
              <a:ext cx="10850563" cy="1117957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200" dirty="0">
                  <a:cs typeface="+mn-ea"/>
                  <a:sym typeface="+mn-lt"/>
                </a:rPr>
                <a:t>Unified fonts make reading more fluent.</a:t>
              </a:r>
              <a:endParaRPr lang="en-US" altLang="zh-CN" sz="1200" dirty="0">
                <a:cs typeface="+mn-ea"/>
                <a:sym typeface="+mn-lt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1600" b="1" dirty="0">
                  <a:cs typeface="+mn-ea"/>
                  <a:sym typeface="+mn-lt"/>
                </a:rPr>
                <a:t>Theme color makes PPT more convenient to change.</a:t>
              </a:r>
              <a:endParaRPr lang="en-US" altLang="zh-CN" sz="1600" b="1" dirty="0">
                <a:cs typeface="+mn-ea"/>
                <a:sym typeface="+mn-lt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1200" dirty="0">
                  <a:cs typeface="+mn-ea"/>
                  <a:sym typeface="+mn-lt"/>
                </a:rPr>
                <a:t>Adjust the spacing to adapt to Chinese typesetting, use the reference line in PPT.</a:t>
              </a:r>
              <a:endPara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0" y="-5080"/>
            <a:ext cx="12192000" cy="6858000"/>
          </a:xfrm>
          <a:custGeom>
            <a:avLst/>
            <a:gdLst>
              <a:gd name="connsiteX0" fmla="*/ 894080 w 12192000"/>
              <a:gd name="connsiteY0" fmla="*/ 863600 h 6858000"/>
              <a:gd name="connsiteX1" fmla="*/ 894080 w 12192000"/>
              <a:gd name="connsiteY1" fmla="*/ 6004560 h 6858000"/>
              <a:gd name="connsiteX2" fmla="*/ 11308080 w 12192000"/>
              <a:gd name="connsiteY2" fmla="*/ 6004560 h 6858000"/>
              <a:gd name="connsiteX3" fmla="*/ 11308080 w 12192000"/>
              <a:gd name="connsiteY3" fmla="*/ 863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4080" y="863600"/>
                </a:moveTo>
                <a:lnTo>
                  <a:pt x="894080" y="6004560"/>
                </a:lnTo>
                <a:lnTo>
                  <a:pt x="11308080" y="6004560"/>
                </a:lnTo>
                <a:lnTo>
                  <a:pt x="11308080" y="8636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203200" y="232651"/>
            <a:ext cx="11785600" cy="6382538"/>
          </a:xfrm>
          <a:custGeom>
            <a:avLst/>
            <a:gdLst>
              <a:gd name="connsiteX0" fmla="*/ 894080 w 12192000"/>
              <a:gd name="connsiteY0" fmla="*/ 863600 h 6858000"/>
              <a:gd name="connsiteX1" fmla="*/ 894080 w 12192000"/>
              <a:gd name="connsiteY1" fmla="*/ 6004560 h 6858000"/>
              <a:gd name="connsiteX2" fmla="*/ 11308080 w 12192000"/>
              <a:gd name="connsiteY2" fmla="*/ 6004560 h 6858000"/>
              <a:gd name="connsiteX3" fmla="*/ 11308080 w 12192000"/>
              <a:gd name="connsiteY3" fmla="*/ 863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4080" y="863600"/>
                </a:moveTo>
                <a:lnTo>
                  <a:pt x="894080" y="6004560"/>
                </a:lnTo>
                <a:lnTo>
                  <a:pt x="11308080" y="6004560"/>
                </a:lnTo>
                <a:lnTo>
                  <a:pt x="11308080" y="8636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74160" y="3790354"/>
            <a:ext cx="5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56640" y="1036320"/>
            <a:ext cx="10078720" cy="4785360"/>
          </a:xfrm>
          <a:prstGeom prst="rect">
            <a:avLst/>
          </a:prstGeom>
          <a:solidFill>
            <a:schemeClr val="accent3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184400" y="1679688"/>
            <a:ext cx="7823200" cy="3543814"/>
            <a:chOff x="2184400" y="1641588"/>
            <a:chExt cx="7823200" cy="3543814"/>
          </a:xfrm>
        </p:grpSpPr>
        <p:sp>
          <p:nvSpPr>
            <p:cNvPr id="5" name="raspberry_135475"/>
            <p:cNvSpPr>
              <a:spLocks noChangeAspect="1"/>
            </p:cNvSpPr>
            <p:nvPr/>
          </p:nvSpPr>
          <p:spPr bwMode="auto">
            <a:xfrm rot="2700000">
              <a:off x="5647733" y="1524000"/>
              <a:ext cx="821464" cy="1056640"/>
            </a:xfrm>
            <a:custGeom>
              <a:avLst/>
              <a:gdLst>
                <a:gd name="connsiteX0" fmla="*/ 270442 w 455802"/>
                <a:gd name="connsiteY0" fmla="*/ 445257 h 586292"/>
                <a:gd name="connsiteX1" fmla="*/ 283357 w 455802"/>
                <a:gd name="connsiteY1" fmla="*/ 452085 h 586292"/>
                <a:gd name="connsiteX2" fmla="*/ 257528 w 455802"/>
                <a:gd name="connsiteY2" fmla="*/ 511262 h 586292"/>
                <a:gd name="connsiteX3" fmla="*/ 232460 w 455802"/>
                <a:gd name="connsiteY3" fmla="*/ 517331 h 586292"/>
                <a:gd name="connsiteX4" fmla="*/ 194477 w 455802"/>
                <a:gd name="connsiteY4" fmla="*/ 499882 h 586292"/>
                <a:gd name="connsiteX5" fmla="*/ 195997 w 455802"/>
                <a:gd name="connsiteY5" fmla="*/ 485467 h 586292"/>
                <a:gd name="connsiteX6" fmla="*/ 209670 w 455802"/>
                <a:gd name="connsiteY6" fmla="*/ 486984 h 586292"/>
                <a:gd name="connsiteX7" fmla="*/ 248413 w 455802"/>
                <a:gd name="connsiteY7" fmla="*/ 493054 h 586292"/>
                <a:gd name="connsiteX8" fmla="*/ 263606 w 455802"/>
                <a:gd name="connsiteY8" fmla="*/ 458155 h 586292"/>
                <a:gd name="connsiteX9" fmla="*/ 270442 w 455802"/>
                <a:gd name="connsiteY9" fmla="*/ 445257 h 586292"/>
                <a:gd name="connsiteX10" fmla="*/ 110969 w 455802"/>
                <a:gd name="connsiteY10" fmla="*/ 377730 h 586292"/>
                <a:gd name="connsiteX11" fmla="*/ 122357 w 455802"/>
                <a:gd name="connsiteY11" fmla="*/ 386830 h 586292"/>
                <a:gd name="connsiteX12" fmla="*/ 149689 w 455802"/>
                <a:gd name="connsiteY12" fmla="*/ 414128 h 586292"/>
                <a:gd name="connsiteX13" fmla="*/ 182336 w 455802"/>
                <a:gd name="connsiteY13" fmla="*/ 394413 h 586292"/>
                <a:gd name="connsiteX14" fmla="*/ 195243 w 455802"/>
                <a:gd name="connsiteY14" fmla="*/ 388346 h 586292"/>
                <a:gd name="connsiteX15" fmla="*/ 202076 w 455802"/>
                <a:gd name="connsiteY15" fmla="*/ 401237 h 586292"/>
                <a:gd name="connsiteX16" fmla="*/ 153485 w 455802"/>
                <a:gd name="connsiteY16" fmla="*/ 434602 h 586292"/>
                <a:gd name="connsiteX17" fmla="*/ 146652 w 455802"/>
                <a:gd name="connsiteY17" fmla="*/ 434602 h 586292"/>
                <a:gd name="connsiteX18" fmla="*/ 101858 w 455802"/>
                <a:gd name="connsiteY18" fmla="*/ 388346 h 586292"/>
                <a:gd name="connsiteX19" fmla="*/ 110969 w 455802"/>
                <a:gd name="connsiteY19" fmla="*/ 377730 h 586292"/>
                <a:gd name="connsiteX20" fmla="*/ 359351 w 455802"/>
                <a:gd name="connsiteY20" fmla="*/ 354242 h 586292"/>
                <a:gd name="connsiteX21" fmla="*/ 371509 w 455802"/>
                <a:gd name="connsiteY21" fmla="*/ 361065 h 586292"/>
                <a:gd name="connsiteX22" fmla="*/ 348713 w 455802"/>
                <a:gd name="connsiteY22" fmla="*/ 420198 h 586292"/>
                <a:gd name="connsiteX23" fmla="*/ 321357 w 455802"/>
                <a:gd name="connsiteY23" fmla="*/ 427779 h 586292"/>
                <a:gd name="connsiteX24" fmla="*/ 284883 w 455802"/>
                <a:gd name="connsiteY24" fmla="*/ 411859 h 586292"/>
                <a:gd name="connsiteX25" fmla="*/ 285643 w 455802"/>
                <a:gd name="connsiteY25" fmla="*/ 397455 h 586292"/>
                <a:gd name="connsiteX26" fmla="*/ 300081 w 455802"/>
                <a:gd name="connsiteY26" fmla="*/ 398213 h 586292"/>
                <a:gd name="connsiteX27" fmla="*/ 338834 w 455802"/>
                <a:gd name="connsiteY27" fmla="*/ 403520 h 586292"/>
                <a:gd name="connsiteX28" fmla="*/ 352512 w 455802"/>
                <a:gd name="connsiteY28" fmla="*/ 367130 h 586292"/>
                <a:gd name="connsiteX29" fmla="*/ 359351 w 455802"/>
                <a:gd name="connsiteY29" fmla="*/ 354242 h 586292"/>
                <a:gd name="connsiteX30" fmla="*/ 202105 w 455802"/>
                <a:gd name="connsiteY30" fmla="*/ 282911 h 586292"/>
                <a:gd name="connsiteX31" fmla="*/ 213493 w 455802"/>
                <a:gd name="connsiteY31" fmla="*/ 292769 h 586292"/>
                <a:gd name="connsiteX32" fmla="*/ 240825 w 455802"/>
                <a:gd name="connsiteY32" fmla="*/ 320067 h 586292"/>
                <a:gd name="connsiteX33" fmla="*/ 273472 w 455802"/>
                <a:gd name="connsiteY33" fmla="*/ 300352 h 586292"/>
                <a:gd name="connsiteX34" fmla="*/ 286379 w 455802"/>
                <a:gd name="connsiteY34" fmla="*/ 294285 h 586292"/>
                <a:gd name="connsiteX35" fmla="*/ 293212 w 455802"/>
                <a:gd name="connsiteY35" fmla="*/ 307176 h 586292"/>
                <a:gd name="connsiteX36" fmla="*/ 244621 w 455802"/>
                <a:gd name="connsiteY36" fmla="*/ 340541 h 586292"/>
                <a:gd name="connsiteX37" fmla="*/ 237788 w 455802"/>
                <a:gd name="connsiteY37" fmla="*/ 339783 h 586292"/>
                <a:gd name="connsiteX38" fmla="*/ 192994 w 455802"/>
                <a:gd name="connsiteY38" fmla="*/ 294285 h 586292"/>
                <a:gd name="connsiteX39" fmla="*/ 202105 w 455802"/>
                <a:gd name="connsiteY39" fmla="*/ 282911 h 586292"/>
                <a:gd name="connsiteX40" fmla="*/ 147370 w 455802"/>
                <a:gd name="connsiteY40" fmla="*/ 229843 h 586292"/>
                <a:gd name="connsiteX41" fmla="*/ 160275 w 455802"/>
                <a:gd name="connsiteY41" fmla="*/ 235908 h 586292"/>
                <a:gd name="connsiteX42" fmla="*/ 136742 w 455802"/>
                <a:gd name="connsiteY42" fmla="*/ 295799 h 586292"/>
                <a:gd name="connsiteX43" fmla="*/ 109412 w 455802"/>
                <a:gd name="connsiteY43" fmla="*/ 303380 h 586292"/>
                <a:gd name="connsiteX44" fmla="*/ 73732 w 455802"/>
                <a:gd name="connsiteY44" fmla="*/ 286702 h 586292"/>
                <a:gd name="connsiteX45" fmla="*/ 73732 w 455802"/>
                <a:gd name="connsiteY45" fmla="*/ 273056 h 586292"/>
                <a:gd name="connsiteX46" fmla="*/ 88156 w 455802"/>
                <a:gd name="connsiteY46" fmla="*/ 273056 h 586292"/>
                <a:gd name="connsiteX47" fmla="*/ 126873 w 455802"/>
                <a:gd name="connsiteY47" fmla="*/ 278362 h 586292"/>
                <a:gd name="connsiteX48" fmla="*/ 140537 w 455802"/>
                <a:gd name="connsiteY48" fmla="*/ 242731 h 586292"/>
                <a:gd name="connsiteX49" fmla="*/ 147370 w 455802"/>
                <a:gd name="connsiteY49" fmla="*/ 229843 h 586292"/>
                <a:gd name="connsiteX50" fmla="*/ 318323 w 455802"/>
                <a:gd name="connsiteY50" fmla="*/ 209374 h 586292"/>
                <a:gd name="connsiteX51" fmla="*/ 324395 w 455802"/>
                <a:gd name="connsiteY51" fmla="*/ 222262 h 586292"/>
                <a:gd name="connsiteX52" fmla="*/ 338815 w 455802"/>
                <a:gd name="connsiteY52" fmla="*/ 258652 h 586292"/>
                <a:gd name="connsiteX53" fmla="*/ 376762 w 455802"/>
                <a:gd name="connsiteY53" fmla="*/ 253345 h 586292"/>
                <a:gd name="connsiteX54" fmla="*/ 391181 w 455802"/>
                <a:gd name="connsiteY54" fmla="*/ 252587 h 586292"/>
                <a:gd name="connsiteX55" fmla="*/ 391940 w 455802"/>
                <a:gd name="connsiteY55" fmla="*/ 266991 h 586292"/>
                <a:gd name="connsiteX56" fmla="*/ 355511 w 455802"/>
                <a:gd name="connsiteY56" fmla="*/ 282911 h 586292"/>
                <a:gd name="connsiteX57" fmla="*/ 328948 w 455802"/>
                <a:gd name="connsiteY57" fmla="*/ 276088 h 586292"/>
                <a:gd name="connsiteX58" fmla="*/ 305421 w 455802"/>
                <a:gd name="connsiteY58" fmla="*/ 216197 h 586292"/>
                <a:gd name="connsiteX59" fmla="*/ 318323 w 455802"/>
                <a:gd name="connsiteY59" fmla="*/ 209374 h 586292"/>
                <a:gd name="connsiteX60" fmla="*/ 319061 w 455802"/>
                <a:gd name="connsiteY60" fmla="*/ 151693 h 586292"/>
                <a:gd name="connsiteX61" fmla="*/ 275760 w 455802"/>
                <a:gd name="connsiteY61" fmla="*/ 182790 h 586292"/>
                <a:gd name="connsiteX62" fmla="*/ 268164 w 455802"/>
                <a:gd name="connsiteY62" fmla="*/ 204785 h 586292"/>
                <a:gd name="connsiteX63" fmla="*/ 256769 w 455802"/>
                <a:gd name="connsiteY63" fmla="*/ 185065 h 586292"/>
                <a:gd name="connsiteX64" fmla="*/ 217266 w 455802"/>
                <a:gd name="connsiteY64" fmla="*/ 161553 h 586292"/>
                <a:gd name="connsiteX65" fmla="*/ 180042 w 455802"/>
                <a:gd name="connsiteY65" fmla="*/ 181273 h 586292"/>
                <a:gd name="connsiteX66" fmla="*/ 171685 w 455802"/>
                <a:gd name="connsiteY66" fmla="*/ 192650 h 586292"/>
                <a:gd name="connsiteX67" fmla="*/ 163329 w 455802"/>
                <a:gd name="connsiteY67" fmla="*/ 181273 h 586292"/>
                <a:gd name="connsiteX68" fmla="*/ 126105 w 455802"/>
                <a:gd name="connsiteY68" fmla="*/ 161553 h 586292"/>
                <a:gd name="connsiteX69" fmla="*/ 120788 w 455802"/>
                <a:gd name="connsiteY69" fmla="*/ 162311 h 586292"/>
                <a:gd name="connsiteX70" fmla="*/ 118509 w 455802"/>
                <a:gd name="connsiteY70" fmla="*/ 162311 h 586292"/>
                <a:gd name="connsiteX71" fmla="*/ 114710 w 455802"/>
                <a:gd name="connsiteY71" fmla="*/ 163070 h 586292"/>
                <a:gd name="connsiteX72" fmla="*/ 111672 w 455802"/>
                <a:gd name="connsiteY72" fmla="*/ 163828 h 586292"/>
                <a:gd name="connsiteX73" fmla="*/ 109393 w 455802"/>
                <a:gd name="connsiteY73" fmla="*/ 165345 h 586292"/>
                <a:gd name="connsiteX74" fmla="*/ 106354 w 455802"/>
                <a:gd name="connsiteY74" fmla="*/ 166103 h 586292"/>
                <a:gd name="connsiteX75" fmla="*/ 105594 w 455802"/>
                <a:gd name="connsiteY75" fmla="*/ 166862 h 586292"/>
                <a:gd name="connsiteX76" fmla="*/ 89641 w 455802"/>
                <a:gd name="connsiteY76" fmla="*/ 180514 h 586292"/>
                <a:gd name="connsiteX77" fmla="*/ 85083 w 455802"/>
                <a:gd name="connsiteY77" fmla="*/ 187340 h 586292"/>
                <a:gd name="connsiteX78" fmla="*/ 82804 w 455802"/>
                <a:gd name="connsiteY78" fmla="*/ 191891 h 586292"/>
                <a:gd name="connsiteX79" fmla="*/ 78246 w 455802"/>
                <a:gd name="connsiteY79" fmla="*/ 192650 h 586292"/>
                <a:gd name="connsiteX80" fmla="*/ 40263 w 455802"/>
                <a:gd name="connsiteY80" fmla="*/ 237399 h 586292"/>
                <a:gd name="connsiteX81" fmla="*/ 42542 w 455802"/>
                <a:gd name="connsiteY81" fmla="*/ 251051 h 586292"/>
                <a:gd name="connsiteX82" fmla="*/ 44061 w 455802"/>
                <a:gd name="connsiteY82" fmla="*/ 257878 h 586292"/>
                <a:gd name="connsiteX83" fmla="*/ 38743 w 455802"/>
                <a:gd name="connsiteY83" fmla="*/ 261670 h 586292"/>
                <a:gd name="connsiteX84" fmla="*/ 19751 w 455802"/>
                <a:gd name="connsiteY84" fmla="*/ 298076 h 586292"/>
                <a:gd name="connsiteX85" fmla="*/ 38743 w 455802"/>
                <a:gd name="connsiteY85" fmla="*/ 335241 h 586292"/>
                <a:gd name="connsiteX86" fmla="*/ 47859 w 455802"/>
                <a:gd name="connsiteY86" fmla="*/ 341308 h 586292"/>
                <a:gd name="connsiteX87" fmla="*/ 41022 w 455802"/>
                <a:gd name="connsiteY87" fmla="*/ 349652 h 586292"/>
                <a:gd name="connsiteX88" fmla="*/ 30387 w 455802"/>
                <a:gd name="connsiteY88" fmla="*/ 379232 h 586292"/>
                <a:gd name="connsiteX89" fmla="*/ 68370 w 455802"/>
                <a:gd name="connsiteY89" fmla="*/ 423981 h 586292"/>
                <a:gd name="connsiteX90" fmla="*/ 82804 w 455802"/>
                <a:gd name="connsiteY90" fmla="*/ 426256 h 586292"/>
                <a:gd name="connsiteX91" fmla="*/ 75967 w 455802"/>
                <a:gd name="connsiteY91" fmla="*/ 439150 h 586292"/>
                <a:gd name="connsiteX92" fmla="*/ 70649 w 455802"/>
                <a:gd name="connsiteY92" fmla="*/ 460387 h 586292"/>
                <a:gd name="connsiteX93" fmla="*/ 104835 w 455802"/>
                <a:gd name="connsiteY93" fmla="*/ 504378 h 586292"/>
                <a:gd name="connsiteX94" fmla="*/ 110912 w 455802"/>
                <a:gd name="connsiteY94" fmla="*/ 505895 h 586292"/>
                <a:gd name="connsiteX95" fmla="*/ 112431 w 455802"/>
                <a:gd name="connsiteY95" fmla="*/ 511963 h 586292"/>
                <a:gd name="connsiteX96" fmla="*/ 156492 w 455802"/>
                <a:gd name="connsiteY96" fmla="*/ 546094 h 586292"/>
                <a:gd name="connsiteX97" fmla="*/ 182321 w 455802"/>
                <a:gd name="connsiteY97" fmla="*/ 537750 h 586292"/>
                <a:gd name="connsiteX98" fmla="*/ 192197 w 455802"/>
                <a:gd name="connsiteY98" fmla="*/ 531683 h 586292"/>
                <a:gd name="connsiteX99" fmla="*/ 197514 w 455802"/>
                <a:gd name="connsiteY99" fmla="*/ 541543 h 586292"/>
                <a:gd name="connsiteX100" fmla="*/ 237777 w 455802"/>
                <a:gd name="connsiteY100" fmla="*/ 566572 h 586292"/>
                <a:gd name="connsiteX101" fmla="*/ 276520 w 455802"/>
                <a:gd name="connsiteY101" fmla="*/ 545335 h 586292"/>
                <a:gd name="connsiteX102" fmla="*/ 281078 w 455802"/>
                <a:gd name="connsiteY102" fmla="*/ 537750 h 586292"/>
                <a:gd name="connsiteX103" fmla="*/ 289434 w 455802"/>
                <a:gd name="connsiteY103" fmla="*/ 541543 h 586292"/>
                <a:gd name="connsiteX104" fmla="*/ 308426 w 455802"/>
                <a:gd name="connsiteY104" fmla="*/ 546094 h 586292"/>
                <a:gd name="connsiteX105" fmla="*/ 354006 w 455802"/>
                <a:gd name="connsiteY105" fmla="*/ 504378 h 586292"/>
                <a:gd name="connsiteX106" fmla="*/ 354766 w 455802"/>
                <a:gd name="connsiteY106" fmla="*/ 496035 h 586292"/>
                <a:gd name="connsiteX107" fmla="*/ 363122 w 455802"/>
                <a:gd name="connsiteY107" fmla="*/ 495277 h 586292"/>
                <a:gd name="connsiteX108" fmla="*/ 404904 w 455802"/>
                <a:gd name="connsiteY108" fmla="*/ 449769 h 586292"/>
                <a:gd name="connsiteX109" fmla="*/ 401866 w 455802"/>
                <a:gd name="connsiteY109" fmla="*/ 433841 h 586292"/>
                <a:gd name="connsiteX110" fmla="*/ 398827 w 455802"/>
                <a:gd name="connsiteY110" fmla="*/ 424739 h 586292"/>
                <a:gd name="connsiteX111" fmla="*/ 407183 w 455802"/>
                <a:gd name="connsiteY111" fmla="*/ 420947 h 586292"/>
                <a:gd name="connsiteX112" fmla="*/ 435291 w 455802"/>
                <a:gd name="connsiteY112" fmla="*/ 379232 h 586292"/>
                <a:gd name="connsiteX113" fmla="*/ 415540 w 455802"/>
                <a:gd name="connsiteY113" fmla="*/ 342067 h 586292"/>
                <a:gd name="connsiteX114" fmla="*/ 404145 w 455802"/>
                <a:gd name="connsiteY114" fmla="*/ 333724 h 586292"/>
                <a:gd name="connsiteX115" fmla="*/ 415540 w 455802"/>
                <a:gd name="connsiteY115" fmla="*/ 325381 h 586292"/>
                <a:gd name="connsiteX116" fmla="*/ 435291 w 455802"/>
                <a:gd name="connsiteY116" fmla="*/ 288216 h 586292"/>
                <a:gd name="connsiteX117" fmla="*/ 410222 w 455802"/>
                <a:gd name="connsiteY117" fmla="*/ 248018 h 586292"/>
                <a:gd name="connsiteX118" fmla="*/ 404904 w 455802"/>
                <a:gd name="connsiteY118" fmla="*/ 244984 h 586292"/>
                <a:gd name="connsiteX119" fmla="*/ 404904 w 455802"/>
                <a:gd name="connsiteY119" fmla="*/ 238157 h 586292"/>
                <a:gd name="connsiteX120" fmla="*/ 370719 w 455802"/>
                <a:gd name="connsiteY120" fmla="*/ 193408 h 586292"/>
                <a:gd name="connsiteX121" fmla="*/ 364642 w 455802"/>
                <a:gd name="connsiteY121" fmla="*/ 191891 h 586292"/>
                <a:gd name="connsiteX122" fmla="*/ 363122 w 455802"/>
                <a:gd name="connsiteY122" fmla="*/ 185824 h 586292"/>
                <a:gd name="connsiteX123" fmla="*/ 357045 w 455802"/>
                <a:gd name="connsiteY123" fmla="*/ 172171 h 586292"/>
                <a:gd name="connsiteX124" fmla="*/ 355526 w 455802"/>
                <a:gd name="connsiteY124" fmla="*/ 170654 h 586292"/>
                <a:gd name="connsiteX125" fmla="*/ 353247 w 455802"/>
                <a:gd name="connsiteY125" fmla="*/ 166862 h 586292"/>
                <a:gd name="connsiteX126" fmla="*/ 350968 w 455802"/>
                <a:gd name="connsiteY126" fmla="*/ 165345 h 586292"/>
                <a:gd name="connsiteX127" fmla="*/ 347929 w 455802"/>
                <a:gd name="connsiteY127" fmla="*/ 162311 h 586292"/>
                <a:gd name="connsiteX128" fmla="*/ 345650 w 455802"/>
                <a:gd name="connsiteY128" fmla="*/ 160794 h 586292"/>
                <a:gd name="connsiteX129" fmla="*/ 341852 w 455802"/>
                <a:gd name="connsiteY129" fmla="*/ 157760 h 586292"/>
                <a:gd name="connsiteX130" fmla="*/ 340332 w 455802"/>
                <a:gd name="connsiteY130" fmla="*/ 157002 h 586292"/>
                <a:gd name="connsiteX131" fmla="*/ 334255 w 455802"/>
                <a:gd name="connsiteY131" fmla="*/ 154727 h 586292"/>
                <a:gd name="connsiteX132" fmla="*/ 332736 w 455802"/>
                <a:gd name="connsiteY132" fmla="*/ 153968 h 586292"/>
                <a:gd name="connsiteX133" fmla="*/ 327418 w 455802"/>
                <a:gd name="connsiteY133" fmla="*/ 152451 h 586292"/>
                <a:gd name="connsiteX134" fmla="*/ 325899 w 455802"/>
                <a:gd name="connsiteY134" fmla="*/ 152451 h 586292"/>
                <a:gd name="connsiteX135" fmla="*/ 319061 w 455802"/>
                <a:gd name="connsiteY135" fmla="*/ 151693 h 586292"/>
                <a:gd name="connsiteX136" fmla="*/ 218025 w 455802"/>
                <a:gd name="connsiteY136" fmla="*/ 21237 h 586292"/>
                <a:gd name="connsiteX137" fmla="*/ 163329 w 455802"/>
                <a:gd name="connsiteY137" fmla="*/ 112253 h 586292"/>
                <a:gd name="connsiteX138" fmla="*/ 156492 w 455802"/>
                <a:gd name="connsiteY138" fmla="*/ 121354 h 586292"/>
                <a:gd name="connsiteX139" fmla="*/ 145097 w 455802"/>
                <a:gd name="connsiteY139" fmla="*/ 116803 h 586292"/>
                <a:gd name="connsiteX140" fmla="*/ 34945 w 455802"/>
                <a:gd name="connsiteY140" fmla="*/ 107702 h 586292"/>
                <a:gd name="connsiteX141" fmla="*/ 79765 w 455802"/>
                <a:gd name="connsiteY141" fmla="*/ 160794 h 586292"/>
                <a:gd name="connsiteX142" fmla="*/ 89641 w 455802"/>
                <a:gd name="connsiteY142" fmla="*/ 153210 h 586292"/>
                <a:gd name="connsiteX143" fmla="*/ 90401 w 455802"/>
                <a:gd name="connsiteY143" fmla="*/ 152451 h 586292"/>
                <a:gd name="connsiteX144" fmla="*/ 94959 w 455802"/>
                <a:gd name="connsiteY144" fmla="*/ 149417 h 586292"/>
                <a:gd name="connsiteX145" fmla="*/ 97238 w 455802"/>
                <a:gd name="connsiteY145" fmla="*/ 148659 h 586292"/>
                <a:gd name="connsiteX146" fmla="*/ 103315 w 455802"/>
                <a:gd name="connsiteY146" fmla="*/ 145625 h 586292"/>
                <a:gd name="connsiteX147" fmla="*/ 107873 w 455802"/>
                <a:gd name="connsiteY147" fmla="*/ 144108 h 586292"/>
                <a:gd name="connsiteX148" fmla="*/ 110912 w 455802"/>
                <a:gd name="connsiteY148" fmla="*/ 143350 h 586292"/>
                <a:gd name="connsiteX149" fmla="*/ 116230 w 455802"/>
                <a:gd name="connsiteY149" fmla="*/ 142591 h 586292"/>
                <a:gd name="connsiteX150" fmla="*/ 118509 w 455802"/>
                <a:gd name="connsiteY150" fmla="*/ 141833 h 586292"/>
                <a:gd name="connsiteX151" fmla="*/ 126105 w 455802"/>
                <a:gd name="connsiteY151" fmla="*/ 141833 h 586292"/>
                <a:gd name="connsiteX152" fmla="*/ 171685 w 455802"/>
                <a:gd name="connsiteY152" fmla="*/ 160036 h 586292"/>
                <a:gd name="connsiteX153" fmla="*/ 217266 w 455802"/>
                <a:gd name="connsiteY153" fmla="*/ 141833 h 586292"/>
                <a:gd name="connsiteX154" fmla="*/ 263606 w 455802"/>
                <a:gd name="connsiteY154" fmla="*/ 160794 h 586292"/>
                <a:gd name="connsiteX155" fmla="*/ 319061 w 455802"/>
                <a:gd name="connsiteY155" fmla="*/ 131214 h 586292"/>
                <a:gd name="connsiteX156" fmla="*/ 328178 w 455802"/>
                <a:gd name="connsiteY156" fmla="*/ 131973 h 586292"/>
                <a:gd name="connsiteX157" fmla="*/ 330457 w 455802"/>
                <a:gd name="connsiteY157" fmla="*/ 132731 h 586292"/>
                <a:gd name="connsiteX158" fmla="*/ 338813 w 455802"/>
                <a:gd name="connsiteY158" fmla="*/ 135007 h 586292"/>
                <a:gd name="connsiteX159" fmla="*/ 339573 w 455802"/>
                <a:gd name="connsiteY159" fmla="*/ 135007 h 586292"/>
                <a:gd name="connsiteX160" fmla="*/ 347169 w 455802"/>
                <a:gd name="connsiteY160" fmla="*/ 138040 h 586292"/>
                <a:gd name="connsiteX161" fmla="*/ 349448 w 455802"/>
                <a:gd name="connsiteY161" fmla="*/ 138799 h 586292"/>
                <a:gd name="connsiteX162" fmla="*/ 356285 w 455802"/>
                <a:gd name="connsiteY162" fmla="*/ 143350 h 586292"/>
                <a:gd name="connsiteX163" fmla="*/ 357805 w 455802"/>
                <a:gd name="connsiteY163" fmla="*/ 144108 h 586292"/>
                <a:gd name="connsiteX164" fmla="*/ 363882 w 455802"/>
                <a:gd name="connsiteY164" fmla="*/ 149417 h 586292"/>
                <a:gd name="connsiteX165" fmla="*/ 366161 w 455802"/>
                <a:gd name="connsiteY165" fmla="*/ 151693 h 586292"/>
                <a:gd name="connsiteX166" fmla="*/ 366921 w 455802"/>
                <a:gd name="connsiteY166" fmla="*/ 152451 h 586292"/>
                <a:gd name="connsiteX167" fmla="*/ 401866 w 455802"/>
                <a:gd name="connsiteY167" fmla="*/ 107702 h 586292"/>
                <a:gd name="connsiteX168" fmla="*/ 291713 w 455802"/>
                <a:gd name="connsiteY168" fmla="*/ 117562 h 586292"/>
                <a:gd name="connsiteX169" fmla="*/ 280318 w 455802"/>
                <a:gd name="connsiteY169" fmla="*/ 120596 h 586292"/>
                <a:gd name="connsiteX170" fmla="*/ 273481 w 455802"/>
                <a:gd name="connsiteY170" fmla="*/ 112253 h 586292"/>
                <a:gd name="connsiteX171" fmla="*/ 218025 w 455802"/>
                <a:gd name="connsiteY171" fmla="*/ 21237 h 586292"/>
                <a:gd name="connsiteX172" fmla="*/ 217266 w 455802"/>
                <a:gd name="connsiteY172" fmla="*/ 0 h 586292"/>
                <a:gd name="connsiteX173" fmla="*/ 219545 w 455802"/>
                <a:gd name="connsiteY173" fmla="*/ 0 h 586292"/>
                <a:gd name="connsiteX174" fmla="*/ 226382 w 455802"/>
                <a:gd name="connsiteY174" fmla="*/ 3034 h 586292"/>
                <a:gd name="connsiteX175" fmla="*/ 290954 w 455802"/>
                <a:gd name="connsiteY175" fmla="*/ 91774 h 586292"/>
                <a:gd name="connsiteX176" fmla="*/ 418578 w 455802"/>
                <a:gd name="connsiteY176" fmla="*/ 91774 h 586292"/>
                <a:gd name="connsiteX177" fmla="*/ 424656 w 455802"/>
                <a:gd name="connsiteY177" fmla="*/ 103910 h 586292"/>
                <a:gd name="connsiteX178" fmla="*/ 378316 w 455802"/>
                <a:gd name="connsiteY178" fmla="*/ 169896 h 586292"/>
                <a:gd name="connsiteX179" fmla="*/ 380595 w 455802"/>
                <a:gd name="connsiteY179" fmla="*/ 175964 h 586292"/>
                <a:gd name="connsiteX180" fmla="*/ 424656 w 455802"/>
                <a:gd name="connsiteY180" fmla="*/ 232848 h 586292"/>
                <a:gd name="connsiteX181" fmla="*/ 455802 w 455802"/>
                <a:gd name="connsiteY181" fmla="*/ 288216 h 586292"/>
                <a:gd name="connsiteX182" fmla="*/ 436810 w 455802"/>
                <a:gd name="connsiteY182" fmla="*/ 333724 h 586292"/>
                <a:gd name="connsiteX183" fmla="*/ 455802 w 455802"/>
                <a:gd name="connsiteY183" fmla="*/ 379232 h 586292"/>
                <a:gd name="connsiteX184" fmla="*/ 423896 w 455802"/>
                <a:gd name="connsiteY184" fmla="*/ 435358 h 586292"/>
                <a:gd name="connsiteX185" fmla="*/ 425415 w 455802"/>
                <a:gd name="connsiteY185" fmla="*/ 449769 h 586292"/>
                <a:gd name="connsiteX186" fmla="*/ 372998 w 455802"/>
                <a:gd name="connsiteY186" fmla="*/ 514238 h 586292"/>
                <a:gd name="connsiteX187" fmla="*/ 308426 w 455802"/>
                <a:gd name="connsiteY187" fmla="*/ 566572 h 586292"/>
                <a:gd name="connsiteX188" fmla="*/ 287915 w 455802"/>
                <a:gd name="connsiteY188" fmla="*/ 562780 h 586292"/>
                <a:gd name="connsiteX189" fmla="*/ 237777 w 455802"/>
                <a:gd name="connsiteY189" fmla="*/ 586292 h 586292"/>
                <a:gd name="connsiteX190" fmla="*/ 184600 w 455802"/>
                <a:gd name="connsiteY190" fmla="*/ 559746 h 586292"/>
                <a:gd name="connsiteX191" fmla="*/ 156492 w 455802"/>
                <a:gd name="connsiteY191" fmla="*/ 566572 h 586292"/>
                <a:gd name="connsiteX192" fmla="*/ 94959 w 455802"/>
                <a:gd name="connsiteY192" fmla="*/ 521823 h 586292"/>
                <a:gd name="connsiteX193" fmla="*/ 50138 w 455802"/>
                <a:gd name="connsiteY193" fmla="*/ 460387 h 586292"/>
                <a:gd name="connsiteX194" fmla="*/ 53177 w 455802"/>
                <a:gd name="connsiteY194" fmla="*/ 440667 h 586292"/>
                <a:gd name="connsiteX195" fmla="*/ 9876 w 455802"/>
                <a:gd name="connsiteY195" fmla="*/ 379232 h 586292"/>
                <a:gd name="connsiteX196" fmla="*/ 19751 w 455802"/>
                <a:gd name="connsiteY196" fmla="*/ 345101 h 586292"/>
                <a:gd name="connsiteX197" fmla="*/ 0 w 455802"/>
                <a:gd name="connsiteY197" fmla="*/ 298076 h 586292"/>
                <a:gd name="connsiteX198" fmla="*/ 21271 w 455802"/>
                <a:gd name="connsiteY198" fmla="*/ 249534 h 586292"/>
                <a:gd name="connsiteX199" fmla="*/ 19751 w 455802"/>
                <a:gd name="connsiteY199" fmla="*/ 237399 h 586292"/>
                <a:gd name="connsiteX200" fmla="*/ 66091 w 455802"/>
                <a:gd name="connsiteY200" fmla="*/ 175205 h 586292"/>
                <a:gd name="connsiteX201" fmla="*/ 12155 w 455802"/>
                <a:gd name="connsiteY201" fmla="*/ 103910 h 586292"/>
                <a:gd name="connsiteX202" fmla="*/ 18232 w 455802"/>
                <a:gd name="connsiteY202" fmla="*/ 91774 h 586292"/>
                <a:gd name="connsiteX203" fmla="*/ 145857 w 455802"/>
                <a:gd name="connsiteY203" fmla="*/ 91774 h 586292"/>
                <a:gd name="connsiteX204" fmla="*/ 210429 w 455802"/>
                <a:gd name="connsiteY204" fmla="*/ 3034 h 586292"/>
                <a:gd name="connsiteX205" fmla="*/ 217266 w 455802"/>
                <a:gd name="connsiteY205" fmla="*/ 0 h 58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455802" h="586292">
                  <a:moveTo>
                    <a:pt x="270442" y="445257"/>
                  </a:moveTo>
                  <a:cubicBezTo>
                    <a:pt x="275760" y="443740"/>
                    <a:pt x="281837" y="446775"/>
                    <a:pt x="283357" y="452085"/>
                  </a:cubicBezTo>
                  <a:cubicBezTo>
                    <a:pt x="290953" y="479398"/>
                    <a:pt x="275760" y="501399"/>
                    <a:pt x="257528" y="511262"/>
                  </a:cubicBezTo>
                  <a:cubicBezTo>
                    <a:pt x="250692" y="515055"/>
                    <a:pt x="241576" y="517331"/>
                    <a:pt x="232460" y="517331"/>
                  </a:cubicBezTo>
                  <a:cubicBezTo>
                    <a:pt x="218786" y="517331"/>
                    <a:pt x="205112" y="512779"/>
                    <a:pt x="194477" y="499882"/>
                  </a:cubicBezTo>
                  <a:cubicBezTo>
                    <a:pt x="190679" y="495330"/>
                    <a:pt x="191439" y="489260"/>
                    <a:pt x="195997" y="485467"/>
                  </a:cubicBezTo>
                  <a:cubicBezTo>
                    <a:pt x="199795" y="481674"/>
                    <a:pt x="206632" y="482432"/>
                    <a:pt x="209670" y="486984"/>
                  </a:cubicBezTo>
                  <a:cubicBezTo>
                    <a:pt x="221825" y="500640"/>
                    <a:pt x="237777" y="499123"/>
                    <a:pt x="248413" y="493054"/>
                  </a:cubicBezTo>
                  <a:cubicBezTo>
                    <a:pt x="258288" y="487743"/>
                    <a:pt x="268923" y="474846"/>
                    <a:pt x="263606" y="458155"/>
                  </a:cubicBezTo>
                  <a:cubicBezTo>
                    <a:pt x="262086" y="452844"/>
                    <a:pt x="265125" y="446775"/>
                    <a:pt x="270442" y="445257"/>
                  </a:cubicBezTo>
                  <a:close/>
                  <a:moveTo>
                    <a:pt x="110969" y="377730"/>
                  </a:moveTo>
                  <a:cubicBezTo>
                    <a:pt x="117043" y="376972"/>
                    <a:pt x="121598" y="381522"/>
                    <a:pt x="122357" y="386830"/>
                  </a:cubicBezTo>
                  <a:cubicBezTo>
                    <a:pt x="123876" y="405029"/>
                    <a:pt x="137542" y="412612"/>
                    <a:pt x="149689" y="414128"/>
                  </a:cubicBezTo>
                  <a:cubicBezTo>
                    <a:pt x="161078" y="415645"/>
                    <a:pt x="177021" y="411853"/>
                    <a:pt x="182336" y="394413"/>
                  </a:cubicBezTo>
                  <a:cubicBezTo>
                    <a:pt x="184613" y="389105"/>
                    <a:pt x="190687" y="386830"/>
                    <a:pt x="195243" y="388346"/>
                  </a:cubicBezTo>
                  <a:cubicBezTo>
                    <a:pt x="200557" y="390621"/>
                    <a:pt x="203594" y="395929"/>
                    <a:pt x="202076" y="401237"/>
                  </a:cubicBezTo>
                  <a:cubicBezTo>
                    <a:pt x="193724" y="424744"/>
                    <a:pt x="172466" y="434602"/>
                    <a:pt x="153485" y="434602"/>
                  </a:cubicBezTo>
                  <a:cubicBezTo>
                    <a:pt x="151208" y="434602"/>
                    <a:pt x="148930" y="434602"/>
                    <a:pt x="146652" y="434602"/>
                  </a:cubicBezTo>
                  <a:cubicBezTo>
                    <a:pt x="126153" y="431569"/>
                    <a:pt x="104136" y="416403"/>
                    <a:pt x="101858" y="388346"/>
                  </a:cubicBezTo>
                  <a:cubicBezTo>
                    <a:pt x="101858" y="383038"/>
                    <a:pt x="105654" y="377730"/>
                    <a:pt x="110969" y="377730"/>
                  </a:cubicBezTo>
                  <a:close/>
                  <a:moveTo>
                    <a:pt x="359351" y="354242"/>
                  </a:moveTo>
                  <a:cubicBezTo>
                    <a:pt x="364670" y="352726"/>
                    <a:pt x="369989" y="355759"/>
                    <a:pt x="371509" y="361065"/>
                  </a:cubicBezTo>
                  <a:cubicBezTo>
                    <a:pt x="380627" y="387599"/>
                    <a:pt x="366949" y="410343"/>
                    <a:pt x="348713" y="420198"/>
                  </a:cubicBezTo>
                  <a:cubicBezTo>
                    <a:pt x="341114" y="425505"/>
                    <a:pt x="331235" y="427779"/>
                    <a:pt x="321357" y="427779"/>
                  </a:cubicBezTo>
                  <a:cubicBezTo>
                    <a:pt x="309199" y="427779"/>
                    <a:pt x="295522" y="423230"/>
                    <a:pt x="284883" y="411859"/>
                  </a:cubicBezTo>
                  <a:cubicBezTo>
                    <a:pt x="281084" y="407310"/>
                    <a:pt x="281844" y="401245"/>
                    <a:pt x="285643" y="397455"/>
                  </a:cubicBezTo>
                  <a:cubicBezTo>
                    <a:pt x="290203" y="393664"/>
                    <a:pt x="296281" y="393664"/>
                    <a:pt x="300081" y="398213"/>
                  </a:cubicBezTo>
                  <a:cubicBezTo>
                    <a:pt x="312239" y="411101"/>
                    <a:pt x="328196" y="408826"/>
                    <a:pt x="338834" y="403520"/>
                  </a:cubicBezTo>
                  <a:cubicBezTo>
                    <a:pt x="348713" y="397455"/>
                    <a:pt x="358591" y="384567"/>
                    <a:pt x="352512" y="367130"/>
                  </a:cubicBezTo>
                  <a:cubicBezTo>
                    <a:pt x="350992" y="361823"/>
                    <a:pt x="354032" y="356517"/>
                    <a:pt x="359351" y="354242"/>
                  </a:cubicBezTo>
                  <a:close/>
                  <a:moveTo>
                    <a:pt x="202105" y="282911"/>
                  </a:moveTo>
                  <a:cubicBezTo>
                    <a:pt x="208179" y="282911"/>
                    <a:pt x="212734" y="286703"/>
                    <a:pt x="213493" y="292769"/>
                  </a:cubicBezTo>
                  <a:cubicBezTo>
                    <a:pt x="215012" y="310209"/>
                    <a:pt x="228678" y="318551"/>
                    <a:pt x="240825" y="320067"/>
                  </a:cubicBezTo>
                  <a:cubicBezTo>
                    <a:pt x="252214" y="321584"/>
                    <a:pt x="268157" y="317034"/>
                    <a:pt x="273472" y="300352"/>
                  </a:cubicBezTo>
                  <a:cubicBezTo>
                    <a:pt x="275749" y="295044"/>
                    <a:pt x="281823" y="292011"/>
                    <a:pt x="286379" y="294285"/>
                  </a:cubicBezTo>
                  <a:cubicBezTo>
                    <a:pt x="291693" y="295802"/>
                    <a:pt x="294730" y="301868"/>
                    <a:pt x="293212" y="307176"/>
                  </a:cubicBezTo>
                  <a:cubicBezTo>
                    <a:pt x="284860" y="330683"/>
                    <a:pt x="263602" y="340541"/>
                    <a:pt x="244621" y="340541"/>
                  </a:cubicBezTo>
                  <a:cubicBezTo>
                    <a:pt x="242344" y="340541"/>
                    <a:pt x="240066" y="340541"/>
                    <a:pt x="237788" y="339783"/>
                  </a:cubicBezTo>
                  <a:cubicBezTo>
                    <a:pt x="217289" y="337508"/>
                    <a:pt x="195272" y="322342"/>
                    <a:pt x="192994" y="294285"/>
                  </a:cubicBezTo>
                  <a:cubicBezTo>
                    <a:pt x="192994" y="288219"/>
                    <a:pt x="196790" y="283669"/>
                    <a:pt x="202105" y="282911"/>
                  </a:cubicBezTo>
                  <a:close/>
                  <a:moveTo>
                    <a:pt x="147370" y="229843"/>
                  </a:moveTo>
                  <a:cubicBezTo>
                    <a:pt x="152684" y="228327"/>
                    <a:pt x="157998" y="230601"/>
                    <a:pt x="160275" y="235908"/>
                  </a:cubicBezTo>
                  <a:cubicBezTo>
                    <a:pt x="168626" y="263200"/>
                    <a:pt x="154961" y="285185"/>
                    <a:pt x="136742" y="295799"/>
                  </a:cubicBezTo>
                  <a:cubicBezTo>
                    <a:pt x="129150" y="300348"/>
                    <a:pt x="119281" y="303380"/>
                    <a:pt x="109412" y="303380"/>
                  </a:cubicBezTo>
                  <a:cubicBezTo>
                    <a:pt x="97266" y="303380"/>
                    <a:pt x="84360" y="298831"/>
                    <a:pt x="73732" y="286702"/>
                  </a:cubicBezTo>
                  <a:cubicBezTo>
                    <a:pt x="69936" y="282911"/>
                    <a:pt x="69936" y="276846"/>
                    <a:pt x="73732" y="273056"/>
                  </a:cubicBezTo>
                  <a:cubicBezTo>
                    <a:pt x="78287" y="269265"/>
                    <a:pt x="84360" y="269265"/>
                    <a:pt x="88156" y="273056"/>
                  </a:cubicBezTo>
                  <a:cubicBezTo>
                    <a:pt x="100302" y="286702"/>
                    <a:pt x="116244" y="284427"/>
                    <a:pt x="126873" y="278362"/>
                  </a:cubicBezTo>
                  <a:cubicBezTo>
                    <a:pt x="136742" y="272298"/>
                    <a:pt x="146611" y="259410"/>
                    <a:pt x="140537" y="242731"/>
                  </a:cubicBezTo>
                  <a:cubicBezTo>
                    <a:pt x="139019" y="237424"/>
                    <a:pt x="142056" y="231360"/>
                    <a:pt x="147370" y="229843"/>
                  </a:cubicBezTo>
                  <a:close/>
                  <a:moveTo>
                    <a:pt x="318323" y="209374"/>
                  </a:moveTo>
                  <a:cubicBezTo>
                    <a:pt x="323636" y="211649"/>
                    <a:pt x="325913" y="216955"/>
                    <a:pt x="324395" y="222262"/>
                  </a:cubicBezTo>
                  <a:cubicBezTo>
                    <a:pt x="319082" y="239699"/>
                    <a:pt x="328948" y="252587"/>
                    <a:pt x="338815" y="258652"/>
                  </a:cubicBezTo>
                  <a:cubicBezTo>
                    <a:pt x="348681" y="263958"/>
                    <a:pt x="365378" y="266233"/>
                    <a:pt x="376762" y="253345"/>
                  </a:cubicBezTo>
                  <a:cubicBezTo>
                    <a:pt x="380556" y="248796"/>
                    <a:pt x="387387" y="248796"/>
                    <a:pt x="391181" y="252587"/>
                  </a:cubicBezTo>
                  <a:cubicBezTo>
                    <a:pt x="395735" y="256377"/>
                    <a:pt x="395735" y="262442"/>
                    <a:pt x="391940" y="266991"/>
                  </a:cubicBezTo>
                  <a:cubicBezTo>
                    <a:pt x="381315" y="278362"/>
                    <a:pt x="368413" y="282911"/>
                    <a:pt x="355511" y="282911"/>
                  </a:cubicBezTo>
                  <a:cubicBezTo>
                    <a:pt x="345645" y="282911"/>
                    <a:pt x="336538" y="280637"/>
                    <a:pt x="328948" y="276088"/>
                  </a:cubicBezTo>
                  <a:cubicBezTo>
                    <a:pt x="310734" y="265475"/>
                    <a:pt x="296314" y="242731"/>
                    <a:pt x="305421" y="216197"/>
                  </a:cubicBezTo>
                  <a:cubicBezTo>
                    <a:pt x="306939" y="210891"/>
                    <a:pt x="313011" y="207858"/>
                    <a:pt x="318323" y="209374"/>
                  </a:cubicBezTo>
                  <a:close/>
                  <a:moveTo>
                    <a:pt x="319061" y="151693"/>
                  </a:moveTo>
                  <a:cubicBezTo>
                    <a:pt x="299310" y="151693"/>
                    <a:pt x="281838" y="164587"/>
                    <a:pt x="275760" y="182790"/>
                  </a:cubicBezTo>
                  <a:lnTo>
                    <a:pt x="268164" y="204785"/>
                  </a:lnTo>
                  <a:lnTo>
                    <a:pt x="256769" y="185065"/>
                  </a:lnTo>
                  <a:cubicBezTo>
                    <a:pt x="249172" y="170654"/>
                    <a:pt x="233978" y="161553"/>
                    <a:pt x="217266" y="161553"/>
                  </a:cubicBezTo>
                  <a:cubicBezTo>
                    <a:pt x="202832" y="161553"/>
                    <a:pt x="189158" y="169137"/>
                    <a:pt x="180042" y="181273"/>
                  </a:cubicBezTo>
                  <a:lnTo>
                    <a:pt x="171685" y="192650"/>
                  </a:lnTo>
                  <a:lnTo>
                    <a:pt x="163329" y="181273"/>
                  </a:lnTo>
                  <a:cubicBezTo>
                    <a:pt x="154973" y="169137"/>
                    <a:pt x="141299" y="161553"/>
                    <a:pt x="126105" y="161553"/>
                  </a:cubicBezTo>
                  <a:cubicBezTo>
                    <a:pt x="124586" y="161553"/>
                    <a:pt x="122307" y="162311"/>
                    <a:pt x="120788" y="162311"/>
                  </a:cubicBezTo>
                  <a:cubicBezTo>
                    <a:pt x="120028" y="162311"/>
                    <a:pt x="119268" y="162311"/>
                    <a:pt x="118509" y="162311"/>
                  </a:cubicBezTo>
                  <a:cubicBezTo>
                    <a:pt x="116989" y="163070"/>
                    <a:pt x="116230" y="163070"/>
                    <a:pt x="114710" y="163070"/>
                  </a:cubicBezTo>
                  <a:cubicBezTo>
                    <a:pt x="113951" y="163828"/>
                    <a:pt x="113191" y="163828"/>
                    <a:pt x="111672" y="163828"/>
                  </a:cubicBezTo>
                  <a:cubicBezTo>
                    <a:pt x="110912" y="164587"/>
                    <a:pt x="110152" y="164587"/>
                    <a:pt x="109393" y="165345"/>
                  </a:cubicBezTo>
                  <a:cubicBezTo>
                    <a:pt x="108633" y="165345"/>
                    <a:pt x="107114" y="166103"/>
                    <a:pt x="106354" y="166103"/>
                  </a:cubicBezTo>
                  <a:cubicBezTo>
                    <a:pt x="106354" y="166862"/>
                    <a:pt x="105594" y="166862"/>
                    <a:pt x="105594" y="166862"/>
                  </a:cubicBezTo>
                  <a:cubicBezTo>
                    <a:pt x="99517" y="169896"/>
                    <a:pt x="94199" y="174447"/>
                    <a:pt x="89641" y="180514"/>
                  </a:cubicBezTo>
                  <a:cubicBezTo>
                    <a:pt x="88122" y="182790"/>
                    <a:pt x="86602" y="185065"/>
                    <a:pt x="85083" y="187340"/>
                  </a:cubicBezTo>
                  <a:lnTo>
                    <a:pt x="82804" y="191891"/>
                  </a:lnTo>
                  <a:lnTo>
                    <a:pt x="78246" y="192650"/>
                  </a:lnTo>
                  <a:cubicBezTo>
                    <a:pt x="56216" y="196442"/>
                    <a:pt x="40263" y="215404"/>
                    <a:pt x="40263" y="237399"/>
                  </a:cubicBezTo>
                  <a:cubicBezTo>
                    <a:pt x="40263" y="241950"/>
                    <a:pt x="41022" y="246501"/>
                    <a:pt x="42542" y="251051"/>
                  </a:cubicBezTo>
                  <a:lnTo>
                    <a:pt x="44061" y="257878"/>
                  </a:lnTo>
                  <a:lnTo>
                    <a:pt x="38743" y="261670"/>
                  </a:lnTo>
                  <a:cubicBezTo>
                    <a:pt x="26589" y="270771"/>
                    <a:pt x="19751" y="283665"/>
                    <a:pt x="19751" y="298076"/>
                  </a:cubicBezTo>
                  <a:cubicBezTo>
                    <a:pt x="19751" y="313245"/>
                    <a:pt x="27348" y="326898"/>
                    <a:pt x="38743" y="335241"/>
                  </a:cubicBezTo>
                  <a:lnTo>
                    <a:pt x="47859" y="341308"/>
                  </a:lnTo>
                  <a:lnTo>
                    <a:pt x="41022" y="349652"/>
                  </a:lnTo>
                  <a:cubicBezTo>
                    <a:pt x="34185" y="357995"/>
                    <a:pt x="30387" y="368613"/>
                    <a:pt x="30387" y="379232"/>
                  </a:cubicBezTo>
                  <a:cubicBezTo>
                    <a:pt x="30387" y="401986"/>
                    <a:pt x="46340" y="420947"/>
                    <a:pt x="68370" y="423981"/>
                  </a:cubicBezTo>
                  <a:lnTo>
                    <a:pt x="82804" y="426256"/>
                  </a:lnTo>
                  <a:lnTo>
                    <a:pt x="75967" y="439150"/>
                  </a:lnTo>
                  <a:cubicBezTo>
                    <a:pt x="72169" y="445218"/>
                    <a:pt x="70649" y="452803"/>
                    <a:pt x="70649" y="460387"/>
                  </a:cubicBezTo>
                  <a:cubicBezTo>
                    <a:pt x="70649" y="480866"/>
                    <a:pt x="85083" y="499069"/>
                    <a:pt x="104835" y="504378"/>
                  </a:cubicBezTo>
                  <a:lnTo>
                    <a:pt x="110912" y="505895"/>
                  </a:lnTo>
                  <a:lnTo>
                    <a:pt x="112431" y="511963"/>
                  </a:lnTo>
                  <a:cubicBezTo>
                    <a:pt x="117749" y="531683"/>
                    <a:pt x="135981" y="546094"/>
                    <a:pt x="156492" y="546094"/>
                  </a:cubicBezTo>
                  <a:cubicBezTo>
                    <a:pt x="166368" y="546094"/>
                    <a:pt x="174724" y="543060"/>
                    <a:pt x="182321" y="537750"/>
                  </a:cubicBezTo>
                  <a:lnTo>
                    <a:pt x="192197" y="531683"/>
                  </a:lnTo>
                  <a:lnTo>
                    <a:pt x="197514" y="541543"/>
                  </a:lnTo>
                  <a:cubicBezTo>
                    <a:pt x="205111" y="556712"/>
                    <a:pt x="221064" y="566572"/>
                    <a:pt x="237777" y="566572"/>
                  </a:cubicBezTo>
                  <a:cubicBezTo>
                    <a:pt x="253730" y="566572"/>
                    <a:pt x="267404" y="558229"/>
                    <a:pt x="276520" y="545335"/>
                  </a:cubicBezTo>
                  <a:lnTo>
                    <a:pt x="281078" y="537750"/>
                  </a:lnTo>
                  <a:lnTo>
                    <a:pt x="289434" y="541543"/>
                  </a:lnTo>
                  <a:cubicBezTo>
                    <a:pt x="295512" y="544577"/>
                    <a:pt x="301589" y="546094"/>
                    <a:pt x="308426" y="546094"/>
                  </a:cubicBezTo>
                  <a:cubicBezTo>
                    <a:pt x="331976" y="546094"/>
                    <a:pt x="351727" y="527890"/>
                    <a:pt x="354006" y="504378"/>
                  </a:cubicBezTo>
                  <a:lnTo>
                    <a:pt x="354766" y="496035"/>
                  </a:lnTo>
                  <a:lnTo>
                    <a:pt x="363122" y="495277"/>
                  </a:lnTo>
                  <a:cubicBezTo>
                    <a:pt x="386672" y="493001"/>
                    <a:pt x="404904" y="473281"/>
                    <a:pt x="404904" y="449769"/>
                  </a:cubicBezTo>
                  <a:cubicBezTo>
                    <a:pt x="404904" y="444459"/>
                    <a:pt x="404145" y="439150"/>
                    <a:pt x="401866" y="433841"/>
                  </a:cubicBezTo>
                  <a:lnTo>
                    <a:pt x="398827" y="424739"/>
                  </a:lnTo>
                  <a:lnTo>
                    <a:pt x="407183" y="420947"/>
                  </a:lnTo>
                  <a:cubicBezTo>
                    <a:pt x="424656" y="414121"/>
                    <a:pt x="435291" y="397435"/>
                    <a:pt x="435291" y="379232"/>
                  </a:cubicBezTo>
                  <a:cubicBezTo>
                    <a:pt x="435291" y="364821"/>
                    <a:pt x="427694" y="350410"/>
                    <a:pt x="415540" y="342067"/>
                  </a:cubicBezTo>
                  <a:lnTo>
                    <a:pt x="404145" y="333724"/>
                  </a:lnTo>
                  <a:lnTo>
                    <a:pt x="415540" y="325381"/>
                  </a:lnTo>
                  <a:cubicBezTo>
                    <a:pt x="427694" y="317038"/>
                    <a:pt x="435291" y="302627"/>
                    <a:pt x="435291" y="288216"/>
                  </a:cubicBezTo>
                  <a:cubicBezTo>
                    <a:pt x="435291" y="270771"/>
                    <a:pt x="425415" y="255602"/>
                    <a:pt x="410222" y="248018"/>
                  </a:cubicBezTo>
                  <a:lnTo>
                    <a:pt x="404904" y="244984"/>
                  </a:lnTo>
                  <a:lnTo>
                    <a:pt x="404904" y="238157"/>
                  </a:lnTo>
                  <a:cubicBezTo>
                    <a:pt x="404904" y="216921"/>
                    <a:pt x="390470" y="198717"/>
                    <a:pt x="370719" y="193408"/>
                  </a:cubicBezTo>
                  <a:lnTo>
                    <a:pt x="364642" y="191891"/>
                  </a:lnTo>
                  <a:lnTo>
                    <a:pt x="363122" y="185824"/>
                  </a:lnTo>
                  <a:cubicBezTo>
                    <a:pt x="361603" y="181273"/>
                    <a:pt x="359324" y="176722"/>
                    <a:pt x="357045" y="172171"/>
                  </a:cubicBezTo>
                  <a:cubicBezTo>
                    <a:pt x="356285" y="171413"/>
                    <a:pt x="356285" y="171413"/>
                    <a:pt x="355526" y="170654"/>
                  </a:cubicBezTo>
                  <a:cubicBezTo>
                    <a:pt x="354766" y="169137"/>
                    <a:pt x="354006" y="168379"/>
                    <a:pt x="353247" y="166862"/>
                  </a:cubicBezTo>
                  <a:cubicBezTo>
                    <a:pt x="352487" y="166103"/>
                    <a:pt x="351727" y="166103"/>
                    <a:pt x="350968" y="165345"/>
                  </a:cubicBezTo>
                  <a:cubicBezTo>
                    <a:pt x="350208" y="163828"/>
                    <a:pt x="349448" y="163070"/>
                    <a:pt x="347929" y="162311"/>
                  </a:cubicBezTo>
                  <a:cubicBezTo>
                    <a:pt x="347169" y="161553"/>
                    <a:pt x="346410" y="161553"/>
                    <a:pt x="345650" y="160794"/>
                  </a:cubicBezTo>
                  <a:cubicBezTo>
                    <a:pt x="344890" y="160036"/>
                    <a:pt x="343371" y="158519"/>
                    <a:pt x="341852" y="157760"/>
                  </a:cubicBezTo>
                  <a:cubicBezTo>
                    <a:pt x="341092" y="157760"/>
                    <a:pt x="341092" y="157760"/>
                    <a:pt x="340332" y="157002"/>
                  </a:cubicBezTo>
                  <a:cubicBezTo>
                    <a:pt x="338813" y="156243"/>
                    <a:pt x="336534" y="155485"/>
                    <a:pt x="334255" y="154727"/>
                  </a:cubicBezTo>
                  <a:cubicBezTo>
                    <a:pt x="333495" y="153968"/>
                    <a:pt x="333495" y="153968"/>
                    <a:pt x="332736" y="153968"/>
                  </a:cubicBezTo>
                  <a:cubicBezTo>
                    <a:pt x="331216" y="153210"/>
                    <a:pt x="329697" y="153210"/>
                    <a:pt x="327418" y="152451"/>
                  </a:cubicBezTo>
                  <a:cubicBezTo>
                    <a:pt x="327418" y="152451"/>
                    <a:pt x="326658" y="152451"/>
                    <a:pt x="325899" y="152451"/>
                  </a:cubicBezTo>
                  <a:cubicBezTo>
                    <a:pt x="323619" y="151693"/>
                    <a:pt x="321340" y="151693"/>
                    <a:pt x="319061" y="151693"/>
                  </a:cubicBezTo>
                  <a:close/>
                  <a:moveTo>
                    <a:pt x="218025" y="21237"/>
                  </a:moveTo>
                  <a:cubicBezTo>
                    <a:pt x="205871" y="28063"/>
                    <a:pt x="168647" y="51576"/>
                    <a:pt x="163329" y="112253"/>
                  </a:cubicBezTo>
                  <a:cubicBezTo>
                    <a:pt x="163329" y="116045"/>
                    <a:pt x="160290" y="119837"/>
                    <a:pt x="156492" y="121354"/>
                  </a:cubicBezTo>
                  <a:cubicBezTo>
                    <a:pt x="151934" y="122113"/>
                    <a:pt x="147376" y="120596"/>
                    <a:pt x="145097" y="116803"/>
                  </a:cubicBezTo>
                  <a:cubicBezTo>
                    <a:pt x="145097" y="116803"/>
                    <a:pt x="117749" y="82673"/>
                    <a:pt x="34945" y="107702"/>
                  </a:cubicBezTo>
                  <a:cubicBezTo>
                    <a:pt x="44061" y="127422"/>
                    <a:pt x="59254" y="145625"/>
                    <a:pt x="79765" y="160794"/>
                  </a:cubicBezTo>
                  <a:cubicBezTo>
                    <a:pt x="82804" y="157760"/>
                    <a:pt x="85843" y="155485"/>
                    <a:pt x="89641" y="153210"/>
                  </a:cubicBezTo>
                  <a:cubicBezTo>
                    <a:pt x="89641" y="152451"/>
                    <a:pt x="90401" y="152451"/>
                    <a:pt x="90401" y="152451"/>
                  </a:cubicBezTo>
                  <a:cubicBezTo>
                    <a:pt x="91920" y="150934"/>
                    <a:pt x="93439" y="150176"/>
                    <a:pt x="94959" y="149417"/>
                  </a:cubicBezTo>
                  <a:cubicBezTo>
                    <a:pt x="95718" y="149417"/>
                    <a:pt x="96478" y="148659"/>
                    <a:pt x="97238" y="148659"/>
                  </a:cubicBezTo>
                  <a:cubicBezTo>
                    <a:pt x="99517" y="147142"/>
                    <a:pt x="101796" y="146383"/>
                    <a:pt x="103315" y="145625"/>
                  </a:cubicBezTo>
                  <a:cubicBezTo>
                    <a:pt x="104835" y="144867"/>
                    <a:pt x="106354" y="144867"/>
                    <a:pt x="107873" y="144108"/>
                  </a:cubicBezTo>
                  <a:cubicBezTo>
                    <a:pt x="109393" y="144108"/>
                    <a:pt x="110152" y="143350"/>
                    <a:pt x="110912" y="143350"/>
                  </a:cubicBezTo>
                  <a:cubicBezTo>
                    <a:pt x="112431" y="143350"/>
                    <a:pt x="114710" y="142591"/>
                    <a:pt x="116230" y="142591"/>
                  </a:cubicBezTo>
                  <a:cubicBezTo>
                    <a:pt x="116989" y="142591"/>
                    <a:pt x="117749" y="141833"/>
                    <a:pt x="118509" y="141833"/>
                  </a:cubicBezTo>
                  <a:cubicBezTo>
                    <a:pt x="120788" y="141833"/>
                    <a:pt x="123826" y="141833"/>
                    <a:pt x="126105" y="141833"/>
                  </a:cubicBezTo>
                  <a:cubicBezTo>
                    <a:pt x="143578" y="141833"/>
                    <a:pt x="159531" y="148659"/>
                    <a:pt x="171685" y="160036"/>
                  </a:cubicBezTo>
                  <a:cubicBezTo>
                    <a:pt x="183840" y="148659"/>
                    <a:pt x="200553" y="141833"/>
                    <a:pt x="217266" y="141833"/>
                  </a:cubicBezTo>
                  <a:cubicBezTo>
                    <a:pt x="234738" y="141833"/>
                    <a:pt x="251451" y="148659"/>
                    <a:pt x="263606" y="160794"/>
                  </a:cubicBezTo>
                  <a:cubicBezTo>
                    <a:pt x="275760" y="142591"/>
                    <a:pt x="296271" y="131214"/>
                    <a:pt x="319061" y="131214"/>
                  </a:cubicBezTo>
                  <a:cubicBezTo>
                    <a:pt x="322100" y="131214"/>
                    <a:pt x="325139" y="131973"/>
                    <a:pt x="328178" y="131973"/>
                  </a:cubicBezTo>
                  <a:cubicBezTo>
                    <a:pt x="328937" y="131973"/>
                    <a:pt x="329697" y="132731"/>
                    <a:pt x="330457" y="132731"/>
                  </a:cubicBezTo>
                  <a:cubicBezTo>
                    <a:pt x="333495" y="132731"/>
                    <a:pt x="336534" y="133490"/>
                    <a:pt x="338813" y="135007"/>
                  </a:cubicBezTo>
                  <a:cubicBezTo>
                    <a:pt x="339573" y="135007"/>
                    <a:pt x="339573" y="135007"/>
                    <a:pt x="339573" y="135007"/>
                  </a:cubicBezTo>
                  <a:cubicBezTo>
                    <a:pt x="342611" y="135765"/>
                    <a:pt x="344890" y="136523"/>
                    <a:pt x="347169" y="138040"/>
                  </a:cubicBezTo>
                  <a:cubicBezTo>
                    <a:pt x="347929" y="138040"/>
                    <a:pt x="348689" y="138799"/>
                    <a:pt x="349448" y="138799"/>
                  </a:cubicBezTo>
                  <a:cubicBezTo>
                    <a:pt x="351727" y="140316"/>
                    <a:pt x="354006" y="141833"/>
                    <a:pt x="356285" y="143350"/>
                  </a:cubicBezTo>
                  <a:cubicBezTo>
                    <a:pt x="357045" y="143350"/>
                    <a:pt x="357045" y="144108"/>
                    <a:pt x="357805" y="144108"/>
                  </a:cubicBezTo>
                  <a:cubicBezTo>
                    <a:pt x="360084" y="145625"/>
                    <a:pt x="361603" y="147142"/>
                    <a:pt x="363882" y="149417"/>
                  </a:cubicBezTo>
                  <a:cubicBezTo>
                    <a:pt x="364642" y="150176"/>
                    <a:pt x="365401" y="150934"/>
                    <a:pt x="366161" y="151693"/>
                  </a:cubicBezTo>
                  <a:cubicBezTo>
                    <a:pt x="366161" y="151693"/>
                    <a:pt x="366921" y="152451"/>
                    <a:pt x="366921" y="152451"/>
                  </a:cubicBezTo>
                  <a:cubicBezTo>
                    <a:pt x="382874" y="139557"/>
                    <a:pt x="394269" y="124388"/>
                    <a:pt x="401866" y="107702"/>
                  </a:cubicBezTo>
                  <a:cubicBezTo>
                    <a:pt x="319061" y="82673"/>
                    <a:pt x="291713" y="116803"/>
                    <a:pt x="291713" y="117562"/>
                  </a:cubicBezTo>
                  <a:cubicBezTo>
                    <a:pt x="288675" y="120596"/>
                    <a:pt x="284117" y="122113"/>
                    <a:pt x="280318" y="120596"/>
                  </a:cubicBezTo>
                  <a:cubicBezTo>
                    <a:pt x="276520" y="119837"/>
                    <a:pt x="273481" y="116045"/>
                    <a:pt x="273481" y="112253"/>
                  </a:cubicBezTo>
                  <a:cubicBezTo>
                    <a:pt x="268164" y="51576"/>
                    <a:pt x="230940" y="28063"/>
                    <a:pt x="218025" y="21237"/>
                  </a:cubicBezTo>
                  <a:close/>
                  <a:moveTo>
                    <a:pt x="217266" y="0"/>
                  </a:moveTo>
                  <a:lnTo>
                    <a:pt x="219545" y="0"/>
                  </a:lnTo>
                  <a:cubicBezTo>
                    <a:pt x="222583" y="0"/>
                    <a:pt x="224862" y="1517"/>
                    <a:pt x="226382" y="3034"/>
                  </a:cubicBezTo>
                  <a:cubicBezTo>
                    <a:pt x="241575" y="10619"/>
                    <a:pt x="279559" y="33372"/>
                    <a:pt x="290954" y="91774"/>
                  </a:cubicBezTo>
                  <a:cubicBezTo>
                    <a:pt x="309945" y="79639"/>
                    <a:pt x="349448" y="68262"/>
                    <a:pt x="418578" y="91774"/>
                  </a:cubicBezTo>
                  <a:cubicBezTo>
                    <a:pt x="423896" y="93291"/>
                    <a:pt x="426175" y="99359"/>
                    <a:pt x="424656" y="103910"/>
                  </a:cubicBezTo>
                  <a:cubicBezTo>
                    <a:pt x="416299" y="128939"/>
                    <a:pt x="401106" y="150934"/>
                    <a:pt x="378316" y="169896"/>
                  </a:cubicBezTo>
                  <a:cubicBezTo>
                    <a:pt x="379075" y="171413"/>
                    <a:pt x="380595" y="173688"/>
                    <a:pt x="380595" y="175964"/>
                  </a:cubicBezTo>
                  <a:cubicBezTo>
                    <a:pt x="405664" y="184307"/>
                    <a:pt x="423136" y="206302"/>
                    <a:pt x="424656" y="232848"/>
                  </a:cubicBezTo>
                  <a:cubicBezTo>
                    <a:pt x="443647" y="244984"/>
                    <a:pt x="455802" y="265462"/>
                    <a:pt x="455802" y="288216"/>
                  </a:cubicBezTo>
                  <a:cubicBezTo>
                    <a:pt x="455802" y="305661"/>
                    <a:pt x="448965" y="321588"/>
                    <a:pt x="436810" y="333724"/>
                  </a:cubicBezTo>
                  <a:cubicBezTo>
                    <a:pt x="448965" y="345859"/>
                    <a:pt x="455802" y="361787"/>
                    <a:pt x="455802" y="379232"/>
                  </a:cubicBezTo>
                  <a:cubicBezTo>
                    <a:pt x="455802" y="402744"/>
                    <a:pt x="442888" y="423981"/>
                    <a:pt x="423896" y="435358"/>
                  </a:cubicBezTo>
                  <a:cubicBezTo>
                    <a:pt x="424656" y="440667"/>
                    <a:pt x="425415" y="445218"/>
                    <a:pt x="425415" y="449769"/>
                  </a:cubicBezTo>
                  <a:cubicBezTo>
                    <a:pt x="425415" y="480866"/>
                    <a:pt x="402625" y="508170"/>
                    <a:pt x="372998" y="514238"/>
                  </a:cubicBezTo>
                  <a:cubicBezTo>
                    <a:pt x="366921" y="543818"/>
                    <a:pt x="339573" y="566572"/>
                    <a:pt x="308426" y="566572"/>
                  </a:cubicBezTo>
                  <a:cubicBezTo>
                    <a:pt x="301589" y="566572"/>
                    <a:pt x="294752" y="565055"/>
                    <a:pt x="287915" y="562780"/>
                  </a:cubicBezTo>
                  <a:cubicBezTo>
                    <a:pt x="275760" y="577949"/>
                    <a:pt x="257528" y="586292"/>
                    <a:pt x="237777" y="586292"/>
                  </a:cubicBezTo>
                  <a:cubicBezTo>
                    <a:pt x="216506" y="586292"/>
                    <a:pt x="197514" y="576432"/>
                    <a:pt x="184600" y="559746"/>
                  </a:cubicBezTo>
                  <a:cubicBezTo>
                    <a:pt x="176244" y="564297"/>
                    <a:pt x="166368" y="566572"/>
                    <a:pt x="156492" y="566572"/>
                  </a:cubicBezTo>
                  <a:cubicBezTo>
                    <a:pt x="128384" y="566572"/>
                    <a:pt x="104075" y="548369"/>
                    <a:pt x="94959" y="521823"/>
                  </a:cubicBezTo>
                  <a:cubicBezTo>
                    <a:pt x="68370" y="512721"/>
                    <a:pt x="50138" y="488450"/>
                    <a:pt x="50138" y="460387"/>
                  </a:cubicBezTo>
                  <a:cubicBezTo>
                    <a:pt x="50138" y="453561"/>
                    <a:pt x="51658" y="447493"/>
                    <a:pt x="53177" y="440667"/>
                  </a:cubicBezTo>
                  <a:cubicBezTo>
                    <a:pt x="27348" y="431566"/>
                    <a:pt x="9876" y="407295"/>
                    <a:pt x="9876" y="379232"/>
                  </a:cubicBezTo>
                  <a:cubicBezTo>
                    <a:pt x="9876" y="367096"/>
                    <a:pt x="12914" y="355719"/>
                    <a:pt x="19751" y="345101"/>
                  </a:cubicBezTo>
                  <a:cubicBezTo>
                    <a:pt x="6837" y="332965"/>
                    <a:pt x="0" y="316279"/>
                    <a:pt x="0" y="298076"/>
                  </a:cubicBezTo>
                  <a:cubicBezTo>
                    <a:pt x="0" y="279873"/>
                    <a:pt x="7597" y="262428"/>
                    <a:pt x="21271" y="249534"/>
                  </a:cubicBezTo>
                  <a:cubicBezTo>
                    <a:pt x="20511" y="245742"/>
                    <a:pt x="19751" y="241950"/>
                    <a:pt x="19751" y="237399"/>
                  </a:cubicBezTo>
                  <a:cubicBezTo>
                    <a:pt x="19751" y="208577"/>
                    <a:pt x="38743" y="183548"/>
                    <a:pt x="66091" y="175205"/>
                  </a:cubicBezTo>
                  <a:cubicBezTo>
                    <a:pt x="39503" y="156243"/>
                    <a:pt x="21271" y="131973"/>
                    <a:pt x="12155" y="103910"/>
                  </a:cubicBezTo>
                  <a:cubicBezTo>
                    <a:pt x="10635" y="99359"/>
                    <a:pt x="12914" y="93291"/>
                    <a:pt x="18232" y="91774"/>
                  </a:cubicBezTo>
                  <a:cubicBezTo>
                    <a:pt x="87362" y="68262"/>
                    <a:pt x="126105" y="79639"/>
                    <a:pt x="145857" y="91774"/>
                  </a:cubicBezTo>
                  <a:cubicBezTo>
                    <a:pt x="157252" y="32614"/>
                    <a:pt x="195995" y="9860"/>
                    <a:pt x="210429" y="3034"/>
                  </a:cubicBezTo>
                  <a:cubicBezTo>
                    <a:pt x="212708" y="759"/>
                    <a:pt x="214987" y="0"/>
                    <a:pt x="217266" y="0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solidFill>
                <a:schemeClr val="bg1"/>
              </a:solidFill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184400" y="2745511"/>
              <a:ext cx="7823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spc="30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+mn-lt"/>
                </a:rPr>
                <a:t>感谢您的聆听</a:t>
              </a:r>
              <a:endParaRPr lang="zh-CN" altLang="en-US" sz="6000" spc="3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596640" y="3739930"/>
              <a:ext cx="49987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spc="25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  <a:cs typeface="+mn-ea"/>
                  <a:sym typeface="+mn-lt"/>
                </a:rPr>
                <a:t>THANKS</a:t>
              </a:r>
              <a:endParaRPr lang="zh-CN" altLang="en-US" sz="4000" b="1" spc="2500" dirty="0">
                <a:solidFill>
                  <a:schemeClr val="accent6">
                    <a:lumMod val="20000"/>
                    <a:lumOff val="80000"/>
                  </a:schemeClr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122295" y="4446738"/>
              <a:ext cx="596519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spc="3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+mn-lt"/>
                </a:rPr>
                <a:t>点击输入您的文字内容，点击输入您的文字内容，点击输入您的文字内容，点击输入您的文字内容</a:t>
              </a:r>
              <a:endParaRPr lang="zh-CN" altLang="en-US" sz="1400" spc="300" dirty="0">
                <a:solidFill>
                  <a:schemeClr val="accent6">
                    <a:lumMod val="20000"/>
                    <a:lumOff val="8000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14960" y="223520"/>
            <a:ext cx="11663680" cy="6421120"/>
            <a:chOff x="314960" y="223520"/>
            <a:chExt cx="11663680" cy="6421120"/>
          </a:xfrm>
        </p:grpSpPr>
        <p:sp>
          <p:nvSpPr>
            <p:cNvPr id="2" name="矩形 1"/>
            <p:cNvSpPr/>
            <p:nvPr/>
          </p:nvSpPr>
          <p:spPr>
            <a:xfrm>
              <a:off x="314960" y="223520"/>
              <a:ext cx="11572240" cy="642112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905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8656320" y="223520"/>
              <a:ext cx="3322320" cy="64211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964565" y="893499"/>
              <a:ext cx="4008756" cy="4834423"/>
              <a:chOff x="964565" y="531549"/>
              <a:chExt cx="4008756" cy="4834423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964565" y="531549"/>
                <a:ext cx="1930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spc="600" dirty="0" smtClean="0">
                    <a:solidFill>
                      <a:schemeClr val="accent2"/>
                    </a:solidFill>
                    <a:cs typeface="+mn-ea"/>
                    <a:sym typeface="+mn-lt"/>
                  </a:rPr>
                  <a:t>01</a:t>
                </a:r>
                <a:endParaRPr lang="zh-CN" altLang="en-US" sz="8800" b="1" spc="600" dirty="0">
                  <a:solidFill>
                    <a:schemeClr val="accent2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964565" y="1970872"/>
                <a:ext cx="2651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b="1" spc="1200" dirty="0" smtClean="0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139700" dist="38100" dir="2700000" algn="tl" rotWithShape="0">
                        <a:prstClr val="black">
                          <a:alpha val="27000"/>
                        </a:prstClr>
                      </a:outerShdw>
                    </a:effectLst>
                    <a:cs typeface="+mn-ea"/>
                    <a:sym typeface="+mn-lt"/>
                  </a:rPr>
                  <a:t>输入标题</a:t>
                </a:r>
                <a:endParaRPr lang="zh-CN" altLang="en-US" sz="3600" b="1" spc="1200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139700" dist="38100" dir="2700000" algn="tl" rotWithShape="0">
                      <a:prstClr val="black">
                        <a:alpha val="27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965200" y="2984252"/>
                <a:ext cx="2519679" cy="573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100" b="1" spc="600" dirty="0" smtClean="0">
                    <a:solidFill>
                      <a:schemeClr val="accent2">
                        <a:lumMod val="75000"/>
                      </a:schemeClr>
                    </a:solidFill>
                    <a:cs typeface="+mn-ea"/>
                    <a:sym typeface="+mn-lt"/>
                  </a:rPr>
                  <a:t>ADD YOUR TITLE ADD YOUR TITLE</a:t>
                </a:r>
                <a:endParaRPr lang="zh-CN" altLang="en-US" sz="1100" b="1" spc="600" dirty="0" smtClean="0">
                  <a:solidFill>
                    <a:schemeClr val="accent2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1127125" y="2833832"/>
                <a:ext cx="2387600" cy="45719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965200" y="3884125"/>
                <a:ext cx="4008121" cy="557399"/>
                <a:chOff x="1061720" y="3884125"/>
                <a:chExt cx="4008121" cy="557399"/>
              </a:xfrm>
            </p:grpSpPr>
            <p:sp>
              <p:nvSpPr>
                <p:cNvPr id="14" name="iSlide"/>
                <p:cNvSpPr/>
                <p:nvPr/>
              </p:nvSpPr>
              <p:spPr bwMode="auto">
                <a:xfrm>
                  <a:off x="1757819" y="3884125"/>
                  <a:ext cx="3312022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t" anchorCtr="0">
                  <a:norm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altLang="zh-CN" sz="1100" spc="300" dirty="0">
                      <a:cs typeface="+mn-ea"/>
                      <a:sym typeface="+mn-lt"/>
                    </a:rPr>
                    <a:t>Copy paste fonts. Choose the only option to retain text.</a:t>
                  </a:r>
                  <a:endParaRPr lang="en-US" altLang="zh-CN" sz="1100" spc="3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išḻïďe"/>
                <p:cNvSpPr/>
                <p:nvPr/>
              </p:nvSpPr>
              <p:spPr bwMode="auto">
                <a:xfrm>
                  <a:off x="1061720" y="3980138"/>
                  <a:ext cx="461080" cy="365375"/>
                </a:xfrm>
                <a:custGeom>
                  <a:avLst/>
                  <a:gdLst>
                    <a:gd name="connsiteX0" fmla="*/ 511657 w 606157"/>
                    <a:gd name="connsiteY0" fmla="*/ 343654 h 480339"/>
                    <a:gd name="connsiteX1" fmla="*/ 521432 w 606157"/>
                    <a:gd name="connsiteY1" fmla="*/ 353421 h 480339"/>
                    <a:gd name="connsiteX2" fmla="*/ 521432 w 606157"/>
                    <a:gd name="connsiteY2" fmla="*/ 376178 h 480339"/>
                    <a:gd name="connsiteX3" fmla="*/ 544305 w 606157"/>
                    <a:gd name="connsiteY3" fmla="*/ 376178 h 480339"/>
                    <a:gd name="connsiteX4" fmla="*/ 554080 w 606157"/>
                    <a:gd name="connsiteY4" fmla="*/ 385945 h 480339"/>
                    <a:gd name="connsiteX5" fmla="*/ 544305 w 606157"/>
                    <a:gd name="connsiteY5" fmla="*/ 395712 h 480339"/>
                    <a:gd name="connsiteX6" fmla="*/ 521432 w 606157"/>
                    <a:gd name="connsiteY6" fmla="*/ 395712 h 480339"/>
                    <a:gd name="connsiteX7" fmla="*/ 521432 w 606157"/>
                    <a:gd name="connsiteY7" fmla="*/ 418566 h 480339"/>
                    <a:gd name="connsiteX8" fmla="*/ 511657 w 606157"/>
                    <a:gd name="connsiteY8" fmla="*/ 428333 h 480339"/>
                    <a:gd name="connsiteX9" fmla="*/ 501882 w 606157"/>
                    <a:gd name="connsiteY9" fmla="*/ 418566 h 480339"/>
                    <a:gd name="connsiteX10" fmla="*/ 501882 w 606157"/>
                    <a:gd name="connsiteY10" fmla="*/ 395712 h 480339"/>
                    <a:gd name="connsiteX11" fmla="*/ 479106 w 606157"/>
                    <a:gd name="connsiteY11" fmla="*/ 395712 h 480339"/>
                    <a:gd name="connsiteX12" fmla="*/ 469331 w 606157"/>
                    <a:gd name="connsiteY12" fmla="*/ 385945 h 480339"/>
                    <a:gd name="connsiteX13" fmla="*/ 479106 w 606157"/>
                    <a:gd name="connsiteY13" fmla="*/ 376178 h 480339"/>
                    <a:gd name="connsiteX14" fmla="*/ 501882 w 606157"/>
                    <a:gd name="connsiteY14" fmla="*/ 376178 h 480339"/>
                    <a:gd name="connsiteX15" fmla="*/ 501882 w 606157"/>
                    <a:gd name="connsiteY15" fmla="*/ 353421 h 480339"/>
                    <a:gd name="connsiteX16" fmla="*/ 511657 w 606157"/>
                    <a:gd name="connsiteY16" fmla="*/ 343654 h 480339"/>
                    <a:gd name="connsiteX17" fmla="*/ 511621 w 606157"/>
                    <a:gd name="connsiteY17" fmla="*/ 311170 h 480339"/>
                    <a:gd name="connsiteX18" fmla="*/ 436735 w 606157"/>
                    <a:gd name="connsiteY18" fmla="*/ 385944 h 480339"/>
                    <a:gd name="connsiteX19" fmla="*/ 511621 w 606157"/>
                    <a:gd name="connsiteY19" fmla="*/ 460816 h 480339"/>
                    <a:gd name="connsiteX20" fmla="*/ 586605 w 606157"/>
                    <a:gd name="connsiteY20" fmla="*/ 385944 h 480339"/>
                    <a:gd name="connsiteX21" fmla="*/ 511621 w 606157"/>
                    <a:gd name="connsiteY21" fmla="*/ 311170 h 480339"/>
                    <a:gd name="connsiteX22" fmla="*/ 511621 w 606157"/>
                    <a:gd name="connsiteY22" fmla="*/ 291647 h 480339"/>
                    <a:gd name="connsiteX23" fmla="*/ 606157 w 606157"/>
                    <a:gd name="connsiteY23" fmla="*/ 385944 h 480339"/>
                    <a:gd name="connsiteX24" fmla="*/ 511621 w 606157"/>
                    <a:gd name="connsiteY24" fmla="*/ 480339 h 480339"/>
                    <a:gd name="connsiteX25" fmla="*/ 417183 w 606157"/>
                    <a:gd name="connsiteY25" fmla="*/ 385944 h 480339"/>
                    <a:gd name="connsiteX26" fmla="*/ 511621 w 606157"/>
                    <a:gd name="connsiteY26" fmla="*/ 291647 h 480339"/>
                    <a:gd name="connsiteX27" fmla="*/ 368279 w 606157"/>
                    <a:gd name="connsiteY27" fmla="*/ 200476 h 480339"/>
                    <a:gd name="connsiteX28" fmla="*/ 489505 w 606157"/>
                    <a:gd name="connsiteY28" fmla="*/ 259991 h 480339"/>
                    <a:gd name="connsiteX29" fmla="*/ 487746 w 606157"/>
                    <a:gd name="connsiteY29" fmla="*/ 273650 h 480339"/>
                    <a:gd name="connsiteX30" fmla="*/ 481782 w 606157"/>
                    <a:gd name="connsiteY30" fmla="*/ 275699 h 480339"/>
                    <a:gd name="connsiteX31" fmla="*/ 474059 w 606157"/>
                    <a:gd name="connsiteY31" fmla="*/ 271894 h 480339"/>
                    <a:gd name="connsiteX32" fmla="*/ 368279 w 606157"/>
                    <a:gd name="connsiteY32" fmla="*/ 219989 h 480339"/>
                    <a:gd name="connsiteX33" fmla="*/ 293588 w 606157"/>
                    <a:gd name="connsiteY33" fmla="*/ 242819 h 480339"/>
                    <a:gd name="connsiteX34" fmla="*/ 279999 w 606157"/>
                    <a:gd name="connsiteY34" fmla="*/ 240185 h 480339"/>
                    <a:gd name="connsiteX35" fmla="*/ 282639 w 606157"/>
                    <a:gd name="connsiteY35" fmla="*/ 226623 h 480339"/>
                    <a:gd name="connsiteX36" fmla="*/ 368279 w 606157"/>
                    <a:gd name="connsiteY36" fmla="*/ 200476 h 480339"/>
                    <a:gd name="connsiteX37" fmla="*/ 153211 w 606157"/>
                    <a:gd name="connsiteY37" fmla="*/ 200476 h 480339"/>
                    <a:gd name="connsiteX38" fmla="*/ 306325 w 606157"/>
                    <a:gd name="connsiteY38" fmla="*/ 353439 h 480339"/>
                    <a:gd name="connsiteX39" fmla="*/ 296547 w 606157"/>
                    <a:gd name="connsiteY39" fmla="*/ 363200 h 480339"/>
                    <a:gd name="connsiteX40" fmla="*/ 286770 w 606157"/>
                    <a:gd name="connsiteY40" fmla="*/ 353439 h 480339"/>
                    <a:gd name="connsiteX41" fmla="*/ 153211 w 606157"/>
                    <a:gd name="connsiteY41" fmla="*/ 219999 h 480339"/>
                    <a:gd name="connsiteX42" fmla="*/ 19554 w 606157"/>
                    <a:gd name="connsiteY42" fmla="*/ 353439 h 480339"/>
                    <a:gd name="connsiteX43" fmla="*/ 9777 w 606157"/>
                    <a:gd name="connsiteY43" fmla="*/ 363200 h 480339"/>
                    <a:gd name="connsiteX44" fmla="*/ 0 w 606157"/>
                    <a:gd name="connsiteY44" fmla="*/ 353439 h 480339"/>
                    <a:gd name="connsiteX45" fmla="*/ 153211 w 606157"/>
                    <a:gd name="connsiteY45" fmla="*/ 200476 h 480339"/>
                    <a:gd name="connsiteX46" fmla="*/ 368295 w 606157"/>
                    <a:gd name="connsiteY46" fmla="*/ 19531 h 480339"/>
                    <a:gd name="connsiteX47" fmla="*/ 306326 w 606157"/>
                    <a:gd name="connsiteY47" fmla="*/ 81348 h 480339"/>
                    <a:gd name="connsiteX48" fmla="*/ 368295 w 606157"/>
                    <a:gd name="connsiteY48" fmla="*/ 143262 h 480339"/>
                    <a:gd name="connsiteX49" fmla="*/ 430165 w 606157"/>
                    <a:gd name="connsiteY49" fmla="*/ 81348 h 480339"/>
                    <a:gd name="connsiteX50" fmla="*/ 368295 w 606157"/>
                    <a:gd name="connsiteY50" fmla="*/ 19531 h 480339"/>
                    <a:gd name="connsiteX51" fmla="*/ 153211 w 606157"/>
                    <a:gd name="connsiteY51" fmla="*/ 19531 h 480339"/>
                    <a:gd name="connsiteX52" fmla="*/ 91242 w 606157"/>
                    <a:gd name="connsiteY52" fmla="*/ 81348 h 480339"/>
                    <a:gd name="connsiteX53" fmla="*/ 153211 w 606157"/>
                    <a:gd name="connsiteY53" fmla="*/ 143262 h 480339"/>
                    <a:gd name="connsiteX54" fmla="*/ 215081 w 606157"/>
                    <a:gd name="connsiteY54" fmla="*/ 81348 h 480339"/>
                    <a:gd name="connsiteX55" fmla="*/ 153211 w 606157"/>
                    <a:gd name="connsiteY55" fmla="*/ 19531 h 480339"/>
                    <a:gd name="connsiteX56" fmla="*/ 368295 w 606157"/>
                    <a:gd name="connsiteY56" fmla="*/ 0 h 480339"/>
                    <a:gd name="connsiteX57" fmla="*/ 449714 w 606157"/>
                    <a:gd name="connsiteY57" fmla="*/ 81348 h 480339"/>
                    <a:gd name="connsiteX58" fmla="*/ 368295 w 606157"/>
                    <a:gd name="connsiteY58" fmla="*/ 162794 h 480339"/>
                    <a:gd name="connsiteX59" fmla="*/ 286778 w 606157"/>
                    <a:gd name="connsiteY59" fmla="*/ 81348 h 480339"/>
                    <a:gd name="connsiteX60" fmla="*/ 368295 w 606157"/>
                    <a:gd name="connsiteY60" fmla="*/ 0 h 480339"/>
                    <a:gd name="connsiteX61" fmla="*/ 153211 w 606157"/>
                    <a:gd name="connsiteY61" fmla="*/ 0 h 480339"/>
                    <a:gd name="connsiteX62" fmla="*/ 234630 w 606157"/>
                    <a:gd name="connsiteY62" fmla="*/ 81348 h 480339"/>
                    <a:gd name="connsiteX63" fmla="*/ 153211 w 606157"/>
                    <a:gd name="connsiteY63" fmla="*/ 162794 h 480339"/>
                    <a:gd name="connsiteX64" fmla="*/ 71694 w 606157"/>
                    <a:gd name="connsiteY64" fmla="*/ 81348 h 480339"/>
                    <a:gd name="connsiteX65" fmla="*/ 153211 w 606157"/>
                    <a:gd name="connsiteY65" fmla="*/ 0 h 480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606157" h="480339">
                      <a:moveTo>
                        <a:pt x="511657" y="343654"/>
                      </a:moveTo>
                      <a:cubicBezTo>
                        <a:pt x="517131" y="343654"/>
                        <a:pt x="521432" y="348049"/>
                        <a:pt x="521432" y="353421"/>
                      </a:cubicBezTo>
                      <a:lnTo>
                        <a:pt x="521432" y="376178"/>
                      </a:lnTo>
                      <a:lnTo>
                        <a:pt x="544305" y="376178"/>
                      </a:lnTo>
                      <a:cubicBezTo>
                        <a:pt x="549682" y="376178"/>
                        <a:pt x="554080" y="380573"/>
                        <a:pt x="554080" y="385945"/>
                      </a:cubicBezTo>
                      <a:cubicBezTo>
                        <a:pt x="554080" y="391414"/>
                        <a:pt x="549682" y="395712"/>
                        <a:pt x="544305" y="395712"/>
                      </a:cubicBezTo>
                      <a:lnTo>
                        <a:pt x="521432" y="395712"/>
                      </a:lnTo>
                      <a:lnTo>
                        <a:pt x="521432" y="418566"/>
                      </a:lnTo>
                      <a:cubicBezTo>
                        <a:pt x="521432" y="423938"/>
                        <a:pt x="517131" y="428333"/>
                        <a:pt x="511657" y="428333"/>
                      </a:cubicBezTo>
                      <a:cubicBezTo>
                        <a:pt x="506281" y="428333"/>
                        <a:pt x="501882" y="423938"/>
                        <a:pt x="501882" y="418566"/>
                      </a:cubicBezTo>
                      <a:lnTo>
                        <a:pt x="501882" y="395712"/>
                      </a:lnTo>
                      <a:lnTo>
                        <a:pt x="479106" y="395712"/>
                      </a:lnTo>
                      <a:cubicBezTo>
                        <a:pt x="473730" y="395712"/>
                        <a:pt x="469331" y="391414"/>
                        <a:pt x="469331" y="385945"/>
                      </a:cubicBezTo>
                      <a:cubicBezTo>
                        <a:pt x="469331" y="380573"/>
                        <a:pt x="473730" y="376178"/>
                        <a:pt x="479106" y="376178"/>
                      </a:cubicBezTo>
                      <a:lnTo>
                        <a:pt x="501882" y="376178"/>
                      </a:lnTo>
                      <a:lnTo>
                        <a:pt x="501882" y="353421"/>
                      </a:lnTo>
                      <a:cubicBezTo>
                        <a:pt x="501882" y="348049"/>
                        <a:pt x="506281" y="343654"/>
                        <a:pt x="511657" y="343654"/>
                      </a:cubicBezTo>
                      <a:close/>
                      <a:moveTo>
                        <a:pt x="511621" y="311170"/>
                      </a:moveTo>
                      <a:cubicBezTo>
                        <a:pt x="470366" y="311170"/>
                        <a:pt x="436735" y="344750"/>
                        <a:pt x="436735" y="385944"/>
                      </a:cubicBezTo>
                      <a:cubicBezTo>
                        <a:pt x="436735" y="427236"/>
                        <a:pt x="470366" y="460816"/>
                        <a:pt x="511621" y="460816"/>
                      </a:cubicBezTo>
                      <a:cubicBezTo>
                        <a:pt x="552975" y="460816"/>
                        <a:pt x="586605" y="427236"/>
                        <a:pt x="586605" y="385944"/>
                      </a:cubicBezTo>
                      <a:cubicBezTo>
                        <a:pt x="586605" y="344750"/>
                        <a:pt x="552975" y="311170"/>
                        <a:pt x="511621" y="311170"/>
                      </a:cubicBezTo>
                      <a:close/>
                      <a:moveTo>
                        <a:pt x="511621" y="291647"/>
                      </a:moveTo>
                      <a:cubicBezTo>
                        <a:pt x="563729" y="291647"/>
                        <a:pt x="606157" y="333915"/>
                        <a:pt x="606157" y="385944"/>
                      </a:cubicBezTo>
                      <a:cubicBezTo>
                        <a:pt x="606157" y="437974"/>
                        <a:pt x="563729" y="480339"/>
                        <a:pt x="511621" y="480339"/>
                      </a:cubicBezTo>
                      <a:cubicBezTo>
                        <a:pt x="459514" y="480339"/>
                        <a:pt x="417183" y="437974"/>
                        <a:pt x="417183" y="385944"/>
                      </a:cubicBezTo>
                      <a:cubicBezTo>
                        <a:pt x="417183" y="333915"/>
                        <a:pt x="459514" y="291647"/>
                        <a:pt x="511621" y="291647"/>
                      </a:cubicBezTo>
                      <a:close/>
                      <a:moveTo>
                        <a:pt x="368279" y="200476"/>
                      </a:moveTo>
                      <a:cubicBezTo>
                        <a:pt x="416085" y="200476"/>
                        <a:pt x="460274" y="222135"/>
                        <a:pt x="489505" y="259991"/>
                      </a:cubicBezTo>
                      <a:cubicBezTo>
                        <a:pt x="492829" y="264284"/>
                        <a:pt x="492047" y="270333"/>
                        <a:pt x="487746" y="273650"/>
                      </a:cubicBezTo>
                      <a:cubicBezTo>
                        <a:pt x="485986" y="275016"/>
                        <a:pt x="483835" y="275699"/>
                        <a:pt x="481782" y="275699"/>
                      </a:cubicBezTo>
                      <a:cubicBezTo>
                        <a:pt x="478849" y="275699"/>
                        <a:pt x="475916" y="274430"/>
                        <a:pt x="474059" y="271894"/>
                      </a:cubicBezTo>
                      <a:cubicBezTo>
                        <a:pt x="448542" y="238917"/>
                        <a:pt x="409926" y="219989"/>
                        <a:pt x="368279" y="219989"/>
                      </a:cubicBezTo>
                      <a:cubicBezTo>
                        <a:pt x="341492" y="219989"/>
                        <a:pt x="315683" y="227892"/>
                        <a:pt x="293588" y="242819"/>
                      </a:cubicBezTo>
                      <a:cubicBezTo>
                        <a:pt x="289091" y="245844"/>
                        <a:pt x="283030" y="244673"/>
                        <a:pt x="279999" y="240185"/>
                      </a:cubicBezTo>
                      <a:cubicBezTo>
                        <a:pt x="276969" y="235697"/>
                        <a:pt x="278142" y="229648"/>
                        <a:pt x="282639" y="226623"/>
                      </a:cubicBezTo>
                      <a:cubicBezTo>
                        <a:pt x="307960" y="209549"/>
                        <a:pt x="337582" y="200476"/>
                        <a:pt x="368279" y="200476"/>
                      </a:cubicBezTo>
                      <a:close/>
                      <a:moveTo>
                        <a:pt x="153211" y="200476"/>
                      </a:moveTo>
                      <a:cubicBezTo>
                        <a:pt x="237688" y="200476"/>
                        <a:pt x="306325" y="269099"/>
                        <a:pt x="306325" y="353439"/>
                      </a:cubicBezTo>
                      <a:cubicBezTo>
                        <a:pt x="306325" y="358808"/>
                        <a:pt x="302023" y="363200"/>
                        <a:pt x="296547" y="363200"/>
                      </a:cubicBezTo>
                      <a:cubicBezTo>
                        <a:pt x="291170" y="363200"/>
                        <a:pt x="286770" y="358808"/>
                        <a:pt x="286770" y="353439"/>
                      </a:cubicBezTo>
                      <a:cubicBezTo>
                        <a:pt x="286770" y="279837"/>
                        <a:pt x="226835" y="219999"/>
                        <a:pt x="153211" y="219999"/>
                      </a:cubicBezTo>
                      <a:cubicBezTo>
                        <a:pt x="79490" y="219999"/>
                        <a:pt x="19554" y="279837"/>
                        <a:pt x="19554" y="353439"/>
                      </a:cubicBezTo>
                      <a:cubicBezTo>
                        <a:pt x="19554" y="358808"/>
                        <a:pt x="15155" y="363200"/>
                        <a:pt x="9777" y="363200"/>
                      </a:cubicBezTo>
                      <a:cubicBezTo>
                        <a:pt x="4400" y="363200"/>
                        <a:pt x="0" y="358808"/>
                        <a:pt x="0" y="353439"/>
                      </a:cubicBezTo>
                      <a:cubicBezTo>
                        <a:pt x="0" y="269099"/>
                        <a:pt x="68735" y="200476"/>
                        <a:pt x="153211" y="200476"/>
                      </a:cubicBezTo>
                      <a:close/>
                      <a:moveTo>
                        <a:pt x="368295" y="19531"/>
                      </a:moveTo>
                      <a:cubicBezTo>
                        <a:pt x="334085" y="19531"/>
                        <a:pt x="306326" y="47266"/>
                        <a:pt x="306326" y="81348"/>
                      </a:cubicBezTo>
                      <a:cubicBezTo>
                        <a:pt x="306326" y="115528"/>
                        <a:pt x="334085" y="143262"/>
                        <a:pt x="368295" y="143262"/>
                      </a:cubicBezTo>
                      <a:cubicBezTo>
                        <a:pt x="402407" y="143262"/>
                        <a:pt x="430165" y="115528"/>
                        <a:pt x="430165" y="81348"/>
                      </a:cubicBezTo>
                      <a:cubicBezTo>
                        <a:pt x="430165" y="47266"/>
                        <a:pt x="402407" y="19531"/>
                        <a:pt x="368295" y="19531"/>
                      </a:cubicBezTo>
                      <a:close/>
                      <a:moveTo>
                        <a:pt x="153211" y="19531"/>
                      </a:moveTo>
                      <a:cubicBezTo>
                        <a:pt x="119001" y="19531"/>
                        <a:pt x="91242" y="47266"/>
                        <a:pt x="91242" y="81348"/>
                      </a:cubicBezTo>
                      <a:cubicBezTo>
                        <a:pt x="91242" y="115528"/>
                        <a:pt x="119001" y="143262"/>
                        <a:pt x="153211" y="143262"/>
                      </a:cubicBezTo>
                      <a:cubicBezTo>
                        <a:pt x="187323" y="143262"/>
                        <a:pt x="215081" y="115528"/>
                        <a:pt x="215081" y="81348"/>
                      </a:cubicBezTo>
                      <a:cubicBezTo>
                        <a:pt x="215081" y="47266"/>
                        <a:pt x="187323" y="19531"/>
                        <a:pt x="153211" y="19531"/>
                      </a:cubicBezTo>
                      <a:close/>
                      <a:moveTo>
                        <a:pt x="368295" y="0"/>
                      </a:moveTo>
                      <a:cubicBezTo>
                        <a:pt x="413158" y="0"/>
                        <a:pt x="449714" y="36523"/>
                        <a:pt x="449714" y="81348"/>
                      </a:cubicBezTo>
                      <a:cubicBezTo>
                        <a:pt x="449714" y="126270"/>
                        <a:pt x="413158" y="162794"/>
                        <a:pt x="368295" y="162794"/>
                      </a:cubicBezTo>
                      <a:cubicBezTo>
                        <a:pt x="323333" y="162794"/>
                        <a:pt x="286778" y="126270"/>
                        <a:pt x="286778" y="81348"/>
                      </a:cubicBezTo>
                      <a:cubicBezTo>
                        <a:pt x="286778" y="36523"/>
                        <a:pt x="323333" y="0"/>
                        <a:pt x="368295" y="0"/>
                      </a:cubicBezTo>
                      <a:close/>
                      <a:moveTo>
                        <a:pt x="153211" y="0"/>
                      </a:moveTo>
                      <a:cubicBezTo>
                        <a:pt x="198074" y="0"/>
                        <a:pt x="234630" y="36523"/>
                        <a:pt x="234630" y="81348"/>
                      </a:cubicBezTo>
                      <a:cubicBezTo>
                        <a:pt x="234630" y="126270"/>
                        <a:pt x="198074" y="162794"/>
                        <a:pt x="153211" y="162794"/>
                      </a:cubicBezTo>
                      <a:cubicBezTo>
                        <a:pt x="108249" y="162794"/>
                        <a:pt x="71694" y="126270"/>
                        <a:pt x="71694" y="81348"/>
                      </a:cubicBezTo>
                      <a:cubicBezTo>
                        <a:pt x="71694" y="36523"/>
                        <a:pt x="108249" y="0"/>
                        <a:pt x="1532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965200" y="4808573"/>
                <a:ext cx="4008121" cy="557399"/>
                <a:chOff x="1061720" y="3884125"/>
                <a:chExt cx="4008121" cy="557399"/>
              </a:xfrm>
            </p:grpSpPr>
            <p:sp>
              <p:nvSpPr>
                <p:cNvPr id="12" name="iSlide"/>
                <p:cNvSpPr/>
                <p:nvPr/>
              </p:nvSpPr>
              <p:spPr bwMode="auto">
                <a:xfrm>
                  <a:off x="1757819" y="3884125"/>
                  <a:ext cx="3312022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t" anchorCtr="0">
                  <a:norm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altLang="zh-CN" sz="1100" spc="300" dirty="0">
                      <a:cs typeface="+mn-ea"/>
                      <a:sym typeface="+mn-lt"/>
                    </a:rPr>
                    <a:t>Copy paste fonts. Choose the only option to retain text.</a:t>
                  </a:r>
                  <a:endParaRPr lang="en-US" altLang="zh-CN" sz="1100" spc="3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išḻïďe"/>
                <p:cNvSpPr/>
                <p:nvPr/>
              </p:nvSpPr>
              <p:spPr bwMode="auto">
                <a:xfrm>
                  <a:off x="1061720" y="3980138"/>
                  <a:ext cx="461080" cy="365375"/>
                </a:xfrm>
                <a:custGeom>
                  <a:avLst/>
                  <a:gdLst>
                    <a:gd name="connsiteX0" fmla="*/ 511657 w 606157"/>
                    <a:gd name="connsiteY0" fmla="*/ 343654 h 480339"/>
                    <a:gd name="connsiteX1" fmla="*/ 521432 w 606157"/>
                    <a:gd name="connsiteY1" fmla="*/ 353421 h 480339"/>
                    <a:gd name="connsiteX2" fmla="*/ 521432 w 606157"/>
                    <a:gd name="connsiteY2" fmla="*/ 376178 h 480339"/>
                    <a:gd name="connsiteX3" fmla="*/ 544305 w 606157"/>
                    <a:gd name="connsiteY3" fmla="*/ 376178 h 480339"/>
                    <a:gd name="connsiteX4" fmla="*/ 554080 w 606157"/>
                    <a:gd name="connsiteY4" fmla="*/ 385945 h 480339"/>
                    <a:gd name="connsiteX5" fmla="*/ 544305 w 606157"/>
                    <a:gd name="connsiteY5" fmla="*/ 395712 h 480339"/>
                    <a:gd name="connsiteX6" fmla="*/ 521432 w 606157"/>
                    <a:gd name="connsiteY6" fmla="*/ 395712 h 480339"/>
                    <a:gd name="connsiteX7" fmla="*/ 521432 w 606157"/>
                    <a:gd name="connsiteY7" fmla="*/ 418566 h 480339"/>
                    <a:gd name="connsiteX8" fmla="*/ 511657 w 606157"/>
                    <a:gd name="connsiteY8" fmla="*/ 428333 h 480339"/>
                    <a:gd name="connsiteX9" fmla="*/ 501882 w 606157"/>
                    <a:gd name="connsiteY9" fmla="*/ 418566 h 480339"/>
                    <a:gd name="connsiteX10" fmla="*/ 501882 w 606157"/>
                    <a:gd name="connsiteY10" fmla="*/ 395712 h 480339"/>
                    <a:gd name="connsiteX11" fmla="*/ 479106 w 606157"/>
                    <a:gd name="connsiteY11" fmla="*/ 395712 h 480339"/>
                    <a:gd name="connsiteX12" fmla="*/ 469331 w 606157"/>
                    <a:gd name="connsiteY12" fmla="*/ 385945 h 480339"/>
                    <a:gd name="connsiteX13" fmla="*/ 479106 w 606157"/>
                    <a:gd name="connsiteY13" fmla="*/ 376178 h 480339"/>
                    <a:gd name="connsiteX14" fmla="*/ 501882 w 606157"/>
                    <a:gd name="connsiteY14" fmla="*/ 376178 h 480339"/>
                    <a:gd name="connsiteX15" fmla="*/ 501882 w 606157"/>
                    <a:gd name="connsiteY15" fmla="*/ 353421 h 480339"/>
                    <a:gd name="connsiteX16" fmla="*/ 511657 w 606157"/>
                    <a:gd name="connsiteY16" fmla="*/ 343654 h 480339"/>
                    <a:gd name="connsiteX17" fmla="*/ 511621 w 606157"/>
                    <a:gd name="connsiteY17" fmla="*/ 311170 h 480339"/>
                    <a:gd name="connsiteX18" fmla="*/ 436735 w 606157"/>
                    <a:gd name="connsiteY18" fmla="*/ 385944 h 480339"/>
                    <a:gd name="connsiteX19" fmla="*/ 511621 w 606157"/>
                    <a:gd name="connsiteY19" fmla="*/ 460816 h 480339"/>
                    <a:gd name="connsiteX20" fmla="*/ 586605 w 606157"/>
                    <a:gd name="connsiteY20" fmla="*/ 385944 h 480339"/>
                    <a:gd name="connsiteX21" fmla="*/ 511621 w 606157"/>
                    <a:gd name="connsiteY21" fmla="*/ 311170 h 480339"/>
                    <a:gd name="connsiteX22" fmla="*/ 511621 w 606157"/>
                    <a:gd name="connsiteY22" fmla="*/ 291647 h 480339"/>
                    <a:gd name="connsiteX23" fmla="*/ 606157 w 606157"/>
                    <a:gd name="connsiteY23" fmla="*/ 385944 h 480339"/>
                    <a:gd name="connsiteX24" fmla="*/ 511621 w 606157"/>
                    <a:gd name="connsiteY24" fmla="*/ 480339 h 480339"/>
                    <a:gd name="connsiteX25" fmla="*/ 417183 w 606157"/>
                    <a:gd name="connsiteY25" fmla="*/ 385944 h 480339"/>
                    <a:gd name="connsiteX26" fmla="*/ 511621 w 606157"/>
                    <a:gd name="connsiteY26" fmla="*/ 291647 h 480339"/>
                    <a:gd name="connsiteX27" fmla="*/ 368279 w 606157"/>
                    <a:gd name="connsiteY27" fmla="*/ 200476 h 480339"/>
                    <a:gd name="connsiteX28" fmla="*/ 489505 w 606157"/>
                    <a:gd name="connsiteY28" fmla="*/ 259991 h 480339"/>
                    <a:gd name="connsiteX29" fmla="*/ 487746 w 606157"/>
                    <a:gd name="connsiteY29" fmla="*/ 273650 h 480339"/>
                    <a:gd name="connsiteX30" fmla="*/ 481782 w 606157"/>
                    <a:gd name="connsiteY30" fmla="*/ 275699 h 480339"/>
                    <a:gd name="connsiteX31" fmla="*/ 474059 w 606157"/>
                    <a:gd name="connsiteY31" fmla="*/ 271894 h 480339"/>
                    <a:gd name="connsiteX32" fmla="*/ 368279 w 606157"/>
                    <a:gd name="connsiteY32" fmla="*/ 219989 h 480339"/>
                    <a:gd name="connsiteX33" fmla="*/ 293588 w 606157"/>
                    <a:gd name="connsiteY33" fmla="*/ 242819 h 480339"/>
                    <a:gd name="connsiteX34" fmla="*/ 279999 w 606157"/>
                    <a:gd name="connsiteY34" fmla="*/ 240185 h 480339"/>
                    <a:gd name="connsiteX35" fmla="*/ 282639 w 606157"/>
                    <a:gd name="connsiteY35" fmla="*/ 226623 h 480339"/>
                    <a:gd name="connsiteX36" fmla="*/ 368279 w 606157"/>
                    <a:gd name="connsiteY36" fmla="*/ 200476 h 480339"/>
                    <a:gd name="connsiteX37" fmla="*/ 153211 w 606157"/>
                    <a:gd name="connsiteY37" fmla="*/ 200476 h 480339"/>
                    <a:gd name="connsiteX38" fmla="*/ 306325 w 606157"/>
                    <a:gd name="connsiteY38" fmla="*/ 353439 h 480339"/>
                    <a:gd name="connsiteX39" fmla="*/ 296547 w 606157"/>
                    <a:gd name="connsiteY39" fmla="*/ 363200 h 480339"/>
                    <a:gd name="connsiteX40" fmla="*/ 286770 w 606157"/>
                    <a:gd name="connsiteY40" fmla="*/ 353439 h 480339"/>
                    <a:gd name="connsiteX41" fmla="*/ 153211 w 606157"/>
                    <a:gd name="connsiteY41" fmla="*/ 219999 h 480339"/>
                    <a:gd name="connsiteX42" fmla="*/ 19554 w 606157"/>
                    <a:gd name="connsiteY42" fmla="*/ 353439 h 480339"/>
                    <a:gd name="connsiteX43" fmla="*/ 9777 w 606157"/>
                    <a:gd name="connsiteY43" fmla="*/ 363200 h 480339"/>
                    <a:gd name="connsiteX44" fmla="*/ 0 w 606157"/>
                    <a:gd name="connsiteY44" fmla="*/ 353439 h 480339"/>
                    <a:gd name="connsiteX45" fmla="*/ 153211 w 606157"/>
                    <a:gd name="connsiteY45" fmla="*/ 200476 h 480339"/>
                    <a:gd name="connsiteX46" fmla="*/ 368295 w 606157"/>
                    <a:gd name="connsiteY46" fmla="*/ 19531 h 480339"/>
                    <a:gd name="connsiteX47" fmla="*/ 306326 w 606157"/>
                    <a:gd name="connsiteY47" fmla="*/ 81348 h 480339"/>
                    <a:gd name="connsiteX48" fmla="*/ 368295 w 606157"/>
                    <a:gd name="connsiteY48" fmla="*/ 143262 h 480339"/>
                    <a:gd name="connsiteX49" fmla="*/ 430165 w 606157"/>
                    <a:gd name="connsiteY49" fmla="*/ 81348 h 480339"/>
                    <a:gd name="connsiteX50" fmla="*/ 368295 w 606157"/>
                    <a:gd name="connsiteY50" fmla="*/ 19531 h 480339"/>
                    <a:gd name="connsiteX51" fmla="*/ 153211 w 606157"/>
                    <a:gd name="connsiteY51" fmla="*/ 19531 h 480339"/>
                    <a:gd name="connsiteX52" fmla="*/ 91242 w 606157"/>
                    <a:gd name="connsiteY52" fmla="*/ 81348 h 480339"/>
                    <a:gd name="connsiteX53" fmla="*/ 153211 w 606157"/>
                    <a:gd name="connsiteY53" fmla="*/ 143262 h 480339"/>
                    <a:gd name="connsiteX54" fmla="*/ 215081 w 606157"/>
                    <a:gd name="connsiteY54" fmla="*/ 81348 h 480339"/>
                    <a:gd name="connsiteX55" fmla="*/ 153211 w 606157"/>
                    <a:gd name="connsiteY55" fmla="*/ 19531 h 480339"/>
                    <a:gd name="connsiteX56" fmla="*/ 368295 w 606157"/>
                    <a:gd name="connsiteY56" fmla="*/ 0 h 480339"/>
                    <a:gd name="connsiteX57" fmla="*/ 449714 w 606157"/>
                    <a:gd name="connsiteY57" fmla="*/ 81348 h 480339"/>
                    <a:gd name="connsiteX58" fmla="*/ 368295 w 606157"/>
                    <a:gd name="connsiteY58" fmla="*/ 162794 h 480339"/>
                    <a:gd name="connsiteX59" fmla="*/ 286778 w 606157"/>
                    <a:gd name="connsiteY59" fmla="*/ 81348 h 480339"/>
                    <a:gd name="connsiteX60" fmla="*/ 368295 w 606157"/>
                    <a:gd name="connsiteY60" fmla="*/ 0 h 480339"/>
                    <a:gd name="connsiteX61" fmla="*/ 153211 w 606157"/>
                    <a:gd name="connsiteY61" fmla="*/ 0 h 480339"/>
                    <a:gd name="connsiteX62" fmla="*/ 234630 w 606157"/>
                    <a:gd name="connsiteY62" fmla="*/ 81348 h 480339"/>
                    <a:gd name="connsiteX63" fmla="*/ 153211 w 606157"/>
                    <a:gd name="connsiteY63" fmla="*/ 162794 h 480339"/>
                    <a:gd name="connsiteX64" fmla="*/ 71694 w 606157"/>
                    <a:gd name="connsiteY64" fmla="*/ 81348 h 480339"/>
                    <a:gd name="connsiteX65" fmla="*/ 153211 w 606157"/>
                    <a:gd name="connsiteY65" fmla="*/ 0 h 480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606157" h="480339">
                      <a:moveTo>
                        <a:pt x="511657" y="343654"/>
                      </a:moveTo>
                      <a:cubicBezTo>
                        <a:pt x="517131" y="343654"/>
                        <a:pt x="521432" y="348049"/>
                        <a:pt x="521432" y="353421"/>
                      </a:cubicBezTo>
                      <a:lnTo>
                        <a:pt x="521432" y="376178"/>
                      </a:lnTo>
                      <a:lnTo>
                        <a:pt x="544305" y="376178"/>
                      </a:lnTo>
                      <a:cubicBezTo>
                        <a:pt x="549682" y="376178"/>
                        <a:pt x="554080" y="380573"/>
                        <a:pt x="554080" y="385945"/>
                      </a:cubicBezTo>
                      <a:cubicBezTo>
                        <a:pt x="554080" y="391414"/>
                        <a:pt x="549682" y="395712"/>
                        <a:pt x="544305" y="395712"/>
                      </a:cubicBezTo>
                      <a:lnTo>
                        <a:pt x="521432" y="395712"/>
                      </a:lnTo>
                      <a:lnTo>
                        <a:pt x="521432" y="418566"/>
                      </a:lnTo>
                      <a:cubicBezTo>
                        <a:pt x="521432" y="423938"/>
                        <a:pt x="517131" y="428333"/>
                        <a:pt x="511657" y="428333"/>
                      </a:cubicBezTo>
                      <a:cubicBezTo>
                        <a:pt x="506281" y="428333"/>
                        <a:pt x="501882" y="423938"/>
                        <a:pt x="501882" y="418566"/>
                      </a:cubicBezTo>
                      <a:lnTo>
                        <a:pt x="501882" y="395712"/>
                      </a:lnTo>
                      <a:lnTo>
                        <a:pt x="479106" y="395712"/>
                      </a:lnTo>
                      <a:cubicBezTo>
                        <a:pt x="473730" y="395712"/>
                        <a:pt x="469331" y="391414"/>
                        <a:pt x="469331" y="385945"/>
                      </a:cubicBezTo>
                      <a:cubicBezTo>
                        <a:pt x="469331" y="380573"/>
                        <a:pt x="473730" y="376178"/>
                        <a:pt x="479106" y="376178"/>
                      </a:cubicBezTo>
                      <a:lnTo>
                        <a:pt x="501882" y="376178"/>
                      </a:lnTo>
                      <a:lnTo>
                        <a:pt x="501882" y="353421"/>
                      </a:lnTo>
                      <a:cubicBezTo>
                        <a:pt x="501882" y="348049"/>
                        <a:pt x="506281" y="343654"/>
                        <a:pt x="511657" y="343654"/>
                      </a:cubicBezTo>
                      <a:close/>
                      <a:moveTo>
                        <a:pt x="511621" y="311170"/>
                      </a:moveTo>
                      <a:cubicBezTo>
                        <a:pt x="470366" y="311170"/>
                        <a:pt x="436735" y="344750"/>
                        <a:pt x="436735" y="385944"/>
                      </a:cubicBezTo>
                      <a:cubicBezTo>
                        <a:pt x="436735" y="427236"/>
                        <a:pt x="470366" y="460816"/>
                        <a:pt x="511621" y="460816"/>
                      </a:cubicBezTo>
                      <a:cubicBezTo>
                        <a:pt x="552975" y="460816"/>
                        <a:pt x="586605" y="427236"/>
                        <a:pt x="586605" y="385944"/>
                      </a:cubicBezTo>
                      <a:cubicBezTo>
                        <a:pt x="586605" y="344750"/>
                        <a:pt x="552975" y="311170"/>
                        <a:pt x="511621" y="311170"/>
                      </a:cubicBezTo>
                      <a:close/>
                      <a:moveTo>
                        <a:pt x="511621" y="291647"/>
                      </a:moveTo>
                      <a:cubicBezTo>
                        <a:pt x="563729" y="291647"/>
                        <a:pt x="606157" y="333915"/>
                        <a:pt x="606157" y="385944"/>
                      </a:cubicBezTo>
                      <a:cubicBezTo>
                        <a:pt x="606157" y="437974"/>
                        <a:pt x="563729" y="480339"/>
                        <a:pt x="511621" y="480339"/>
                      </a:cubicBezTo>
                      <a:cubicBezTo>
                        <a:pt x="459514" y="480339"/>
                        <a:pt x="417183" y="437974"/>
                        <a:pt x="417183" y="385944"/>
                      </a:cubicBezTo>
                      <a:cubicBezTo>
                        <a:pt x="417183" y="333915"/>
                        <a:pt x="459514" y="291647"/>
                        <a:pt x="511621" y="291647"/>
                      </a:cubicBezTo>
                      <a:close/>
                      <a:moveTo>
                        <a:pt x="368279" y="200476"/>
                      </a:moveTo>
                      <a:cubicBezTo>
                        <a:pt x="416085" y="200476"/>
                        <a:pt x="460274" y="222135"/>
                        <a:pt x="489505" y="259991"/>
                      </a:cubicBezTo>
                      <a:cubicBezTo>
                        <a:pt x="492829" y="264284"/>
                        <a:pt x="492047" y="270333"/>
                        <a:pt x="487746" y="273650"/>
                      </a:cubicBezTo>
                      <a:cubicBezTo>
                        <a:pt x="485986" y="275016"/>
                        <a:pt x="483835" y="275699"/>
                        <a:pt x="481782" y="275699"/>
                      </a:cubicBezTo>
                      <a:cubicBezTo>
                        <a:pt x="478849" y="275699"/>
                        <a:pt x="475916" y="274430"/>
                        <a:pt x="474059" y="271894"/>
                      </a:cubicBezTo>
                      <a:cubicBezTo>
                        <a:pt x="448542" y="238917"/>
                        <a:pt x="409926" y="219989"/>
                        <a:pt x="368279" y="219989"/>
                      </a:cubicBezTo>
                      <a:cubicBezTo>
                        <a:pt x="341492" y="219989"/>
                        <a:pt x="315683" y="227892"/>
                        <a:pt x="293588" y="242819"/>
                      </a:cubicBezTo>
                      <a:cubicBezTo>
                        <a:pt x="289091" y="245844"/>
                        <a:pt x="283030" y="244673"/>
                        <a:pt x="279999" y="240185"/>
                      </a:cubicBezTo>
                      <a:cubicBezTo>
                        <a:pt x="276969" y="235697"/>
                        <a:pt x="278142" y="229648"/>
                        <a:pt x="282639" y="226623"/>
                      </a:cubicBezTo>
                      <a:cubicBezTo>
                        <a:pt x="307960" y="209549"/>
                        <a:pt x="337582" y="200476"/>
                        <a:pt x="368279" y="200476"/>
                      </a:cubicBezTo>
                      <a:close/>
                      <a:moveTo>
                        <a:pt x="153211" y="200476"/>
                      </a:moveTo>
                      <a:cubicBezTo>
                        <a:pt x="237688" y="200476"/>
                        <a:pt x="306325" y="269099"/>
                        <a:pt x="306325" y="353439"/>
                      </a:cubicBezTo>
                      <a:cubicBezTo>
                        <a:pt x="306325" y="358808"/>
                        <a:pt x="302023" y="363200"/>
                        <a:pt x="296547" y="363200"/>
                      </a:cubicBezTo>
                      <a:cubicBezTo>
                        <a:pt x="291170" y="363200"/>
                        <a:pt x="286770" y="358808"/>
                        <a:pt x="286770" y="353439"/>
                      </a:cubicBezTo>
                      <a:cubicBezTo>
                        <a:pt x="286770" y="279837"/>
                        <a:pt x="226835" y="219999"/>
                        <a:pt x="153211" y="219999"/>
                      </a:cubicBezTo>
                      <a:cubicBezTo>
                        <a:pt x="79490" y="219999"/>
                        <a:pt x="19554" y="279837"/>
                        <a:pt x="19554" y="353439"/>
                      </a:cubicBezTo>
                      <a:cubicBezTo>
                        <a:pt x="19554" y="358808"/>
                        <a:pt x="15155" y="363200"/>
                        <a:pt x="9777" y="363200"/>
                      </a:cubicBezTo>
                      <a:cubicBezTo>
                        <a:pt x="4400" y="363200"/>
                        <a:pt x="0" y="358808"/>
                        <a:pt x="0" y="353439"/>
                      </a:cubicBezTo>
                      <a:cubicBezTo>
                        <a:pt x="0" y="269099"/>
                        <a:pt x="68735" y="200476"/>
                        <a:pt x="153211" y="200476"/>
                      </a:cubicBezTo>
                      <a:close/>
                      <a:moveTo>
                        <a:pt x="368295" y="19531"/>
                      </a:moveTo>
                      <a:cubicBezTo>
                        <a:pt x="334085" y="19531"/>
                        <a:pt x="306326" y="47266"/>
                        <a:pt x="306326" y="81348"/>
                      </a:cubicBezTo>
                      <a:cubicBezTo>
                        <a:pt x="306326" y="115528"/>
                        <a:pt x="334085" y="143262"/>
                        <a:pt x="368295" y="143262"/>
                      </a:cubicBezTo>
                      <a:cubicBezTo>
                        <a:pt x="402407" y="143262"/>
                        <a:pt x="430165" y="115528"/>
                        <a:pt x="430165" y="81348"/>
                      </a:cubicBezTo>
                      <a:cubicBezTo>
                        <a:pt x="430165" y="47266"/>
                        <a:pt x="402407" y="19531"/>
                        <a:pt x="368295" y="19531"/>
                      </a:cubicBezTo>
                      <a:close/>
                      <a:moveTo>
                        <a:pt x="153211" y="19531"/>
                      </a:moveTo>
                      <a:cubicBezTo>
                        <a:pt x="119001" y="19531"/>
                        <a:pt x="91242" y="47266"/>
                        <a:pt x="91242" y="81348"/>
                      </a:cubicBezTo>
                      <a:cubicBezTo>
                        <a:pt x="91242" y="115528"/>
                        <a:pt x="119001" y="143262"/>
                        <a:pt x="153211" y="143262"/>
                      </a:cubicBezTo>
                      <a:cubicBezTo>
                        <a:pt x="187323" y="143262"/>
                        <a:pt x="215081" y="115528"/>
                        <a:pt x="215081" y="81348"/>
                      </a:cubicBezTo>
                      <a:cubicBezTo>
                        <a:pt x="215081" y="47266"/>
                        <a:pt x="187323" y="19531"/>
                        <a:pt x="153211" y="19531"/>
                      </a:cubicBezTo>
                      <a:close/>
                      <a:moveTo>
                        <a:pt x="368295" y="0"/>
                      </a:moveTo>
                      <a:cubicBezTo>
                        <a:pt x="413158" y="0"/>
                        <a:pt x="449714" y="36523"/>
                        <a:pt x="449714" y="81348"/>
                      </a:cubicBezTo>
                      <a:cubicBezTo>
                        <a:pt x="449714" y="126270"/>
                        <a:pt x="413158" y="162794"/>
                        <a:pt x="368295" y="162794"/>
                      </a:cubicBezTo>
                      <a:cubicBezTo>
                        <a:pt x="323333" y="162794"/>
                        <a:pt x="286778" y="126270"/>
                        <a:pt x="286778" y="81348"/>
                      </a:cubicBezTo>
                      <a:cubicBezTo>
                        <a:pt x="286778" y="36523"/>
                        <a:pt x="323333" y="0"/>
                        <a:pt x="368295" y="0"/>
                      </a:cubicBezTo>
                      <a:close/>
                      <a:moveTo>
                        <a:pt x="153211" y="0"/>
                      </a:moveTo>
                      <a:cubicBezTo>
                        <a:pt x="198074" y="0"/>
                        <a:pt x="234630" y="36523"/>
                        <a:pt x="234630" y="81348"/>
                      </a:cubicBezTo>
                      <a:cubicBezTo>
                        <a:pt x="234630" y="126270"/>
                        <a:pt x="198074" y="162794"/>
                        <a:pt x="153211" y="162794"/>
                      </a:cubicBezTo>
                      <a:cubicBezTo>
                        <a:pt x="108249" y="162794"/>
                        <a:pt x="71694" y="126270"/>
                        <a:pt x="71694" y="81348"/>
                      </a:cubicBezTo>
                      <a:cubicBezTo>
                        <a:pt x="71694" y="36523"/>
                        <a:pt x="108249" y="0"/>
                        <a:pt x="1532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8" name="组合 17"/>
            <p:cNvGrpSpPr/>
            <p:nvPr/>
          </p:nvGrpSpPr>
          <p:grpSpPr>
            <a:xfrm>
              <a:off x="6096000" y="675640"/>
              <a:ext cx="5516880" cy="5516880"/>
              <a:chOff x="6096000" y="675640"/>
              <a:chExt cx="5516880" cy="551688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r="16667"/>
              <a:stretch>
                <a:fillRect/>
              </a:stretch>
            </p:blipFill>
            <p:spPr>
              <a:xfrm>
                <a:off x="6096000" y="675640"/>
                <a:ext cx="5516880" cy="55168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矩形 16"/>
              <p:cNvSpPr/>
              <p:nvPr/>
            </p:nvSpPr>
            <p:spPr>
              <a:xfrm>
                <a:off x="6096000" y="675640"/>
                <a:ext cx="5516880" cy="5516880"/>
              </a:xfrm>
              <a:prstGeom prst="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1775" y="237099"/>
            <a:ext cx="3914774" cy="794595"/>
            <a:chOff x="242250" y="65649"/>
            <a:chExt cx="3914774" cy="794595"/>
          </a:xfrm>
        </p:grpSpPr>
        <p:grpSp>
          <p:nvGrpSpPr>
            <p:cNvPr id="2" name="组合 1"/>
            <p:cNvGrpSpPr/>
            <p:nvPr/>
          </p:nvGrpSpPr>
          <p:grpSpPr>
            <a:xfrm>
              <a:off x="651825" y="65649"/>
              <a:ext cx="3505199" cy="794595"/>
              <a:chOff x="2397758" y="935479"/>
              <a:chExt cx="3505199" cy="794595"/>
            </a:xfrm>
          </p:grpSpPr>
          <p:sp>
            <p:nvSpPr>
              <p:cNvPr id="3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600" dirty="0" smtClean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输入标题</a:t>
                </a:r>
                <a:endParaRPr lang="zh-CN" altLang="en-US" sz="2400" b="1" spc="6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900" b="1" spc="600" dirty="0" smtClean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ADD YOUR TITLE HERE.</a:t>
                </a:r>
                <a:endParaRPr lang="zh-CN" altLang="en-US" sz="900" b="1" spc="6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圆角矩形 4"/>
            <p:cNvSpPr/>
            <p:nvPr/>
          </p:nvSpPr>
          <p:spPr>
            <a:xfrm>
              <a:off x="242250" y="258160"/>
              <a:ext cx="433069" cy="409575"/>
            </a:xfrm>
            <a:custGeom>
              <a:avLst/>
              <a:gdLst>
                <a:gd name="connsiteX0" fmla="*/ 0 w 409575"/>
                <a:gd name="connsiteY0" fmla="*/ 68264 h 409575"/>
                <a:gd name="connsiteX1" fmla="*/ 68264 w 409575"/>
                <a:gd name="connsiteY1" fmla="*/ 0 h 409575"/>
                <a:gd name="connsiteX2" fmla="*/ 341311 w 409575"/>
                <a:gd name="connsiteY2" fmla="*/ 0 h 409575"/>
                <a:gd name="connsiteX3" fmla="*/ 409575 w 409575"/>
                <a:gd name="connsiteY3" fmla="*/ 68264 h 409575"/>
                <a:gd name="connsiteX4" fmla="*/ 409575 w 409575"/>
                <a:gd name="connsiteY4" fmla="*/ 341311 h 409575"/>
                <a:gd name="connsiteX5" fmla="*/ 341311 w 409575"/>
                <a:gd name="connsiteY5" fmla="*/ 409575 h 409575"/>
                <a:gd name="connsiteX6" fmla="*/ 68264 w 409575"/>
                <a:gd name="connsiteY6" fmla="*/ 409575 h 409575"/>
                <a:gd name="connsiteX7" fmla="*/ 0 w 409575"/>
                <a:gd name="connsiteY7" fmla="*/ 341311 h 409575"/>
                <a:gd name="connsiteX8" fmla="*/ 0 w 409575"/>
                <a:gd name="connsiteY8" fmla="*/ 68264 h 409575"/>
                <a:gd name="connsiteX0-1" fmla="*/ 77003 w 409575"/>
                <a:gd name="connsiteY0-2" fmla="*/ 14756 h 433069"/>
                <a:gd name="connsiteX1-3" fmla="*/ 68264 w 409575"/>
                <a:gd name="connsiteY1-4" fmla="*/ 23494 h 433069"/>
                <a:gd name="connsiteX2-5" fmla="*/ 341311 w 409575"/>
                <a:gd name="connsiteY2-6" fmla="*/ 23494 h 433069"/>
                <a:gd name="connsiteX3-7" fmla="*/ 409575 w 409575"/>
                <a:gd name="connsiteY3-8" fmla="*/ 91758 h 433069"/>
                <a:gd name="connsiteX4-9" fmla="*/ 409575 w 409575"/>
                <a:gd name="connsiteY4-10" fmla="*/ 364805 h 433069"/>
                <a:gd name="connsiteX5-11" fmla="*/ 341311 w 409575"/>
                <a:gd name="connsiteY5-12" fmla="*/ 433069 h 433069"/>
                <a:gd name="connsiteX6-13" fmla="*/ 68264 w 409575"/>
                <a:gd name="connsiteY6-14" fmla="*/ 433069 h 433069"/>
                <a:gd name="connsiteX7-15" fmla="*/ 0 w 409575"/>
                <a:gd name="connsiteY7-16" fmla="*/ 364805 h 433069"/>
                <a:gd name="connsiteX8-17" fmla="*/ 77003 w 409575"/>
                <a:gd name="connsiteY8-18" fmla="*/ 14756 h 433069"/>
                <a:gd name="connsiteX0-19" fmla="*/ 77003 w 409575"/>
                <a:gd name="connsiteY0-20" fmla="*/ 14756 h 433069"/>
                <a:gd name="connsiteX1-21" fmla="*/ 68264 w 409575"/>
                <a:gd name="connsiteY1-22" fmla="*/ 23494 h 433069"/>
                <a:gd name="connsiteX2-23" fmla="*/ 312435 w 409575"/>
                <a:gd name="connsiteY2-24" fmla="*/ 71620 h 433069"/>
                <a:gd name="connsiteX3-25" fmla="*/ 409575 w 409575"/>
                <a:gd name="connsiteY3-26" fmla="*/ 91758 h 433069"/>
                <a:gd name="connsiteX4-27" fmla="*/ 409575 w 409575"/>
                <a:gd name="connsiteY4-28" fmla="*/ 364805 h 433069"/>
                <a:gd name="connsiteX5-29" fmla="*/ 341311 w 409575"/>
                <a:gd name="connsiteY5-30" fmla="*/ 433069 h 433069"/>
                <a:gd name="connsiteX6-31" fmla="*/ 68264 w 409575"/>
                <a:gd name="connsiteY6-32" fmla="*/ 433069 h 433069"/>
                <a:gd name="connsiteX7-33" fmla="*/ 0 w 409575"/>
                <a:gd name="connsiteY7-34" fmla="*/ 364805 h 433069"/>
                <a:gd name="connsiteX8-35" fmla="*/ 77003 w 409575"/>
                <a:gd name="connsiteY8-36" fmla="*/ 14756 h 433069"/>
                <a:gd name="connsiteX0-37" fmla="*/ 77003 w 433069"/>
                <a:gd name="connsiteY0-38" fmla="*/ 14756 h 433069"/>
                <a:gd name="connsiteX1-39" fmla="*/ 68264 w 433069"/>
                <a:gd name="connsiteY1-40" fmla="*/ 23494 h 433069"/>
                <a:gd name="connsiteX2-41" fmla="*/ 312435 w 433069"/>
                <a:gd name="connsiteY2-42" fmla="*/ 71620 h 433069"/>
                <a:gd name="connsiteX3-43" fmla="*/ 409575 w 433069"/>
                <a:gd name="connsiteY3-44" fmla="*/ 91758 h 433069"/>
                <a:gd name="connsiteX4-45" fmla="*/ 409575 w 433069"/>
                <a:gd name="connsiteY4-46" fmla="*/ 364805 h 433069"/>
                <a:gd name="connsiteX5-47" fmla="*/ 418313 w 433069"/>
                <a:gd name="connsiteY5-48" fmla="*/ 433069 h 433069"/>
                <a:gd name="connsiteX6-49" fmla="*/ 68264 w 433069"/>
                <a:gd name="connsiteY6-50" fmla="*/ 433069 h 433069"/>
                <a:gd name="connsiteX7-51" fmla="*/ 0 w 433069"/>
                <a:gd name="connsiteY7-52" fmla="*/ 364805 h 433069"/>
                <a:gd name="connsiteX8-53" fmla="*/ 77003 w 433069"/>
                <a:gd name="connsiteY8-54" fmla="*/ 14756 h 433069"/>
                <a:gd name="connsiteX0-55" fmla="*/ 77003 w 433069"/>
                <a:gd name="connsiteY0-56" fmla="*/ 14756 h 433069"/>
                <a:gd name="connsiteX1-57" fmla="*/ 68264 w 433069"/>
                <a:gd name="connsiteY1-58" fmla="*/ 23494 h 433069"/>
                <a:gd name="connsiteX2-59" fmla="*/ 312435 w 433069"/>
                <a:gd name="connsiteY2-60" fmla="*/ 71620 h 433069"/>
                <a:gd name="connsiteX3-61" fmla="*/ 409575 w 433069"/>
                <a:gd name="connsiteY3-62" fmla="*/ 91758 h 433069"/>
                <a:gd name="connsiteX4-63" fmla="*/ 409575 w 433069"/>
                <a:gd name="connsiteY4-64" fmla="*/ 364805 h 433069"/>
                <a:gd name="connsiteX5-65" fmla="*/ 418313 w 433069"/>
                <a:gd name="connsiteY5-66" fmla="*/ 433069 h 433069"/>
                <a:gd name="connsiteX6-67" fmla="*/ 77890 w 433069"/>
                <a:gd name="connsiteY6-68" fmla="*/ 375317 h 433069"/>
                <a:gd name="connsiteX7-69" fmla="*/ 0 w 433069"/>
                <a:gd name="connsiteY7-70" fmla="*/ 364805 h 433069"/>
                <a:gd name="connsiteX8-71" fmla="*/ 77003 w 433069"/>
                <a:gd name="connsiteY8-72" fmla="*/ 14756 h 433069"/>
                <a:gd name="connsiteX0-73" fmla="*/ 115504 w 433069"/>
                <a:gd name="connsiteY0-74" fmla="*/ 58639 h 409575"/>
                <a:gd name="connsiteX1-75" fmla="*/ 68264 w 433069"/>
                <a:gd name="connsiteY1-76" fmla="*/ 0 h 409575"/>
                <a:gd name="connsiteX2-77" fmla="*/ 312435 w 433069"/>
                <a:gd name="connsiteY2-78" fmla="*/ 48126 h 409575"/>
                <a:gd name="connsiteX3-79" fmla="*/ 409575 w 433069"/>
                <a:gd name="connsiteY3-80" fmla="*/ 68264 h 409575"/>
                <a:gd name="connsiteX4-81" fmla="*/ 409575 w 433069"/>
                <a:gd name="connsiteY4-82" fmla="*/ 341311 h 409575"/>
                <a:gd name="connsiteX5-83" fmla="*/ 418313 w 433069"/>
                <a:gd name="connsiteY5-84" fmla="*/ 409575 h 409575"/>
                <a:gd name="connsiteX6-85" fmla="*/ 77890 w 433069"/>
                <a:gd name="connsiteY6-86" fmla="*/ 351823 h 409575"/>
                <a:gd name="connsiteX7-87" fmla="*/ 0 w 433069"/>
                <a:gd name="connsiteY7-88" fmla="*/ 341311 h 409575"/>
                <a:gd name="connsiteX8-89" fmla="*/ 115504 w 433069"/>
                <a:gd name="connsiteY8-90" fmla="*/ 58639 h 409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3069" h="409575">
                  <a:moveTo>
                    <a:pt x="115504" y="58639"/>
                  </a:moveTo>
                  <a:cubicBezTo>
                    <a:pt x="115504" y="20938"/>
                    <a:pt x="30563" y="0"/>
                    <a:pt x="68264" y="0"/>
                  </a:cubicBezTo>
                  <a:lnTo>
                    <a:pt x="312435" y="48126"/>
                  </a:lnTo>
                  <a:cubicBezTo>
                    <a:pt x="350136" y="48126"/>
                    <a:pt x="409575" y="30563"/>
                    <a:pt x="409575" y="68264"/>
                  </a:cubicBezTo>
                  <a:lnTo>
                    <a:pt x="409575" y="341311"/>
                  </a:lnTo>
                  <a:cubicBezTo>
                    <a:pt x="409575" y="379012"/>
                    <a:pt x="456014" y="409575"/>
                    <a:pt x="418313" y="409575"/>
                  </a:cubicBezTo>
                  <a:lnTo>
                    <a:pt x="77890" y="351823"/>
                  </a:lnTo>
                  <a:cubicBezTo>
                    <a:pt x="40189" y="351823"/>
                    <a:pt x="0" y="379012"/>
                    <a:pt x="0" y="341311"/>
                  </a:cubicBezTo>
                  <a:cubicBezTo>
                    <a:pt x="0" y="250295"/>
                    <a:pt x="115504" y="149655"/>
                    <a:pt x="115504" y="586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7" name="7d611237-c367-4bc7-8cea-ab86cf662e7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360597" y="1784972"/>
            <a:ext cx="9480966" cy="4321019"/>
            <a:chOff x="719674" y="1215800"/>
            <a:chExt cx="10753199" cy="4900848"/>
          </a:xfrm>
        </p:grpSpPr>
        <p:grpSp>
          <p:nvGrpSpPr>
            <p:cNvPr id="8" name="iṩľiď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/>
          </p:nvGrpSpPr>
          <p:grpSpPr>
            <a:xfrm>
              <a:off x="719674" y="2076446"/>
              <a:ext cx="10753199" cy="4040202"/>
              <a:chOff x="719674" y="2076446"/>
              <a:chExt cx="10753199" cy="4040202"/>
            </a:xfrm>
          </p:grpSpPr>
          <p:sp>
            <p:nvSpPr>
              <p:cNvPr id="11" name="îṣḻîḍê"/>
              <p:cNvSpPr/>
              <p:nvPr/>
            </p:nvSpPr>
            <p:spPr>
              <a:xfrm>
                <a:off x="719674" y="2076446"/>
                <a:ext cx="5196313" cy="2360670"/>
              </a:xfrm>
              <a:prstGeom prst="roundRect">
                <a:avLst/>
              </a:prstGeom>
              <a:blipFill dpi="0" rotWithShape="1">
                <a:blip r:embed="rId2"/>
                <a:srcRect/>
                <a:tile tx="-1270000" ty="0" sx="100000" sy="100000" flip="xy" algn="ctr"/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" name="ïṥlíḋè"/>
              <p:cNvSpPr/>
              <p:nvPr/>
            </p:nvSpPr>
            <p:spPr>
              <a:xfrm>
                <a:off x="6276560" y="2076450"/>
                <a:ext cx="5196313" cy="2360670"/>
              </a:xfrm>
              <a:prstGeom prst="roundRect">
                <a:avLst/>
              </a:prstGeom>
              <a:blipFill dpi="0" rotWithShape="1">
                <a:blip r:embed="rId2"/>
                <a:srcRect/>
                <a:tile tx="0" ty="-273050" sx="100000" sy="100000" flip="xy" algn="ctr"/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" name="îṧļídê"/>
              <p:cNvSpPr/>
              <p:nvPr/>
            </p:nvSpPr>
            <p:spPr>
              <a:xfrm>
                <a:off x="1157583" y="4653136"/>
                <a:ext cx="4320480" cy="50405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anchor="ctr" anchorCtr="0" forceAA="0" compatLnSpc="1">
                <a:normAutofit fontScale="92500" lnSpcReduction="20000"/>
              </a:bodyPr>
              <a:lstStyle/>
              <a:p>
                <a:pPr algn="ctr"/>
                <a:r>
                  <a:rPr lang="zh-CN" altLang="en-US" b="1" dirty="0" smtClean="0">
                    <a:cs typeface="+mn-ea"/>
                    <a:sym typeface="+mn-lt"/>
                  </a:rPr>
                  <a:t>输入标题</a:t>
                </a:r>
                <a:endParaRPr lang="zh-CN" altLang="en-US" b="1" dirty="0">
                  <a:cs typeface="+mn-ea"/>
                  <a:sym typeface="+mn-lt"/>
                </a:endParaRPr>
              </a:p>
            </p:txBody>
          </p:sp>
          <p:sp>
            <p:nvSpPr>
              <p:cNvPr id="14" name="íś1iḍê"/>
              <p:cNvSpPr/>
              <p:nvPr/>
            </p:nvSpPr>
            <p:spPr>
              <a:xfrm>
                <a:off x="6714467" y="4653136"/>
                <a:ext cx="4320480" cy="50405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anchor="ctr" anchorCtr="0" forceAA="0" compatLnSpc="1">
                <a:normAutofit fontScale="92500" lnSpcReduction="20000"/>
              </a:bodyPr>
              <a:lstStyle/>
              <a:p>
                <a:pPr algn="ctr"/>
                <a:r>
                  <a:rPr lang="zh-CN" altLang="en-US" b="1" dirty="0" smtClean="0">
                    <a:cs typeface="+mn-ea"/>
                    <a:sym typeface="+mn-lt"/>
                  </a:rPr>
                  <a:t>输入标题</a:t>
                </a:r>
                <a:endParaRPr lang="zh-CN" altLang="en-US" b="1" dirty="0">
                  <a:cs typeface="+mn-ea"/>
                  <a:sym typeface="+mn-lt"/>
                </a:endParaRPr>
              </a:p>
            </p:txBody>
          </p:sp>
          <p:sp>
            <p:nvSpPr>
              <p:cNvPr id="15" name="isḷíḑé"/>
              <p:cNvSpPr/>
              <p:nvPr/>
            </p:nvSpPr>
            <p:spPr>
              <a:xfrm>
                <a:off x="1157583" y="5157199"/>
                <a:ext cx="4320480" cy="959447"/>
              </a:xfrm>
              <a:prstGeom prst="rect">
                <a:avLst/>
              </a:prstGeom>
            </p:spPr>
            <p:txBody>
              <a:bodyPr wrap="square" lIns="91440" tIns="45720" rIns="91440" bIns="45720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1100" dirty="0">
                    <a:cs typeface="+mn-ea"/>
                    <a:sym typeface="+mn-lt"/>
                  </a:rPr>
                  <a:t>Copy paste fonts. Choose the only option to retain text.</a:t>
                </a:r>
                <a:endParaRPr lang="en-US" altLang="zh-CN" sz="1100" dirty="0">
                  <a:cs typeface="+mn-ea"/>
                  <a:sym typeface="+mn-lt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altLang="zh-CN" sz="1100" dirty="0">
                  <a:cs typeface="+mn-ea"/>
                  <a:sym typeface="+mn-lt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sz="1100" dirty="0">
                    <a:cs typeface="+mn-ea"/>
                    <a:sym typeface="+mn-lt"/>
                  </a:rPr>
                  <a:t>……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  <p:sp>
            <p:nvSpPr>
              <p:cNvPr id="16" name="išľiḓê"/>
              <p:cNvSpPr/>
              <p:nvPr/>
            </p:nvSpPr>
            <p:spPr>
              <a:xfrm>
                <a:off x="6714467" y="5157201"/>
                <a:ext cx="4320480" cy="959447"/>
              </a:xfrm>
              <a:prstGeom prst="rect">
                <a:avLst/>
              </a:prstGeom>
            </p:spPr>
            <p:txBody>
              <a:bodyPr wrap="square" lIns="91440" tIns="45720" rIns="91440" bIns="45720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1100" dirty="0">
                    <a:cs typeface="+mn-ea"/>
                    <a:sym typeface="+mn-lt"/>
                  </a:rPr>
                  <a:t>Copy paste fonts. Choose the only option to retain text.</a:t>
                </a:r>
                <a:endParaRPr lang="en-US" altLang="zh-CN" sz="1100" dirty="0">
                  <a:cs typeface="+mn-ea"/>
                  <a:sym typeface="+mn-lt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altLang="zh-CN" sz="1100" dirty="0">
                  <a:cs typeface="+mn-ea"/>
                  <a:sym typeface="+mn-lt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sz="1100" dirty="0">
                    <a:cs typeface="+mn-ea"/>
                    <a:sym typeface="+mn-lt"/>
                  </a:rPr>
                  <a:t>……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</p:grpSp>
        <p:sp>
          <p:nvSpPr>
            <p:cNvPr id="9" name="íSľíďè"/>
            <p:cNvSpPr txBox="1"/>
            <p:nvPr/>
          </p:nvSpPr>
          <p:spPr>
            <a:xfrm>
              <a:off x="2848411" y="1215800"/>
              <a:ext cx="942540" cy="706905"/>
            </a:xfrm>
            <a:prstGeom prst="rect">
              <a:avLst/>
            </a:prstGeom>
            <a:noFill/>
          </p:spPr>
          <p:txBody>
            <a:bodyPr wrap="none" lIns="91422" tIns="45711" rIns="91422" bIns="45711">
              <a:prstTxWarp prst="textPlain">
                <a:avLst/>
              </a:prstTxWarp>
              <a:normAutofit fontScale="77500" lnSpcReduction="20000"/>
            </a:bodyPr>
            <a:lstStyle/>
            <a:p>
              <a:r>
                <a:rPr lang="en-US" sz="5400" dirty="0">
                  <a:solidFill>
                    <a:schemeClr val="accent1"/>
                  </a:solidFill>
                  <a:cs typeface="+mn-ea"/>
                  <a:sym typeface="+mn-lt"/>
                </a:rPr>
                <a:t>71%</a:t>
              </a:r>
              <a:endParaRPr lang="en-US" sz="5400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10" name="ïsļïḋê"/>
            <p:cNvSpPr txBox="1"/>
            <p:nvPr/>
          </p:nvSpPr>
          <p:spPr>
            <a:xfrm>
              <a:off x="8401049" y="1215800"/>
              <a:ext cx="942540" cy="706905"/>
            </a:xfrm>
            <a:prstGeom prst="rect">
              <a:avLst/>
            </a:prstGeom>
            <a:noFill/>
          </p:spPr>
          <p:txBody>
            <a:bodyPr wrap="none" lIns="91422" tIns="45711" rIns="91422" bIns="45711">
              <a:prstTxWarp prst="textPlain">
                <a:avLst/>
              </a:prstTxWarp>
              <a:normAutofit fontScale="77500" lnSpcReduction="20000"/>
            </a:bodyPr>
            <a:lstStyle/>
            <a:p>
              <a:r>
                <a:rPr lang="en-US" sz="54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29%</a:t>
              </a:r>
              <a:endParaRPr lang="en-US" sz="5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1775" y="237099"/>
            <a:ext cx="3914774" cy="794595"/>
            <a:chOff x="242250" y="65649"/>
            <a:chExt cx="3914774" cy="794595"/>
          </a:xfrm>
        </p:grpSpPr>
        <p:grpSp>
          <p:nvGrpSpPr>
            <p:cNvPr id="2" name="组合 1"/>
            <p:cNvGrpSpPr/>
            <p:nvPr/>
          </p:nvGrpSpPr>
          <p:grpSpPr>
            <a:xfrm>
              <a:off x="651825" y="65649"/>
              <a:ext cx="3505199" cy="794595"/>
              <a:chOff x="2397758" y="935479"/>
              <a:chExt cx="3505199" cy="794595"/>
            </a:xfrm>
          </p:grpSpPr>
          <p:sp>
            <p:nvSpPr>
              <p:cNvPr id="3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600" dirty="0" smtClean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输入标题</a:t>
                </a:r>
                <a:endParaRPr lang="zh-CN" altLang="en-US" sz="2400" b="1" spc="6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900" b="1" spc="600" dirty="0" smtClean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ADD YOUR TITLE HERE.</a:t>
                </a:r>
                <a:endParaRPr lang="zh-CN" altLang="en-US" sz="900" b="1" spc="6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圆角矩形 4"/>
            <p:cNvSpPr/>
            <p:nvPr/>
          </p:nvSpPr>
          <p:spPr>
            <a:xfrm>
              <a:off x="242250" y="258160"/>
              <a:ext cx="433069" cy="409575"/>
            </a:xfrm>
            <a:custGeom>
              <a:avLst/>
              <a:gdLst>
                <a:gd name="connsiteX0" fmla="*/ 0 w 409575"/>
                <a:gd name="connsiteY0" fmla="*/ 68264 h 409575"/>
                <a:gd name="connsiteX1" fmla="*/ 68264 w 409575"/>
                <a:gd name="connsiteY1" fmla="*/ 0 h 409575"/>
                <a:gd name="connsiteX2" fmla="*/ 341311 w 409575"/>
                <a:gd name="connsiteY2" fmla="*/ 0 h 409575"/>
                <a:gd name="connsiteX3" fmla="*/ 409575 w 409575"/>
                <a:gd name="connsiteY3" fmla="*/ 68264 h 409575"/>
                <a:gd name="connsiteX4" fmla="*/ 409575 w 409575"/>
                <a:gd name="connsiteY4" fmla="*/ 341311 h 409575"/>
                <a:gd name="connsiteX5" fmla="*/ 341311 w 409575"/>
                <a:gd name="connsiteY5" fmla="*/ 409575 h 409575"/>
                <a:gd name="connsiteX6" fmla="*/ 68264 w 409575"/>
                <a:gd name="connsiteY6" fmla="*/ 409575 h 409575"/>
                <a:gd name="connsiteX7" fmla="*/ 0 w 409575"/>
                <a:gd name="connsiteY7" fmla="*/ 341311 h 409575"/>
                <a:gd name="connsiteX8" fmla="*/ 0 w 409575"/>
                <a:gd name="connsiteY8" fmla="*/ 68264 h 409575"/>
                <a:gd name="connsiteX0-1" fmla="*/ 77003 w 409575"/>
                <a:gd name="connsiteY0-2" fmla="*/ 14756 h 433069"/>
                <a:gd name="connsiteX1-3" fmla="*/ 68264 w 409575"/>
                <a:gd name="connsiteY1-4" fmla="*/ 23494 h 433069"/>
                <a:gd name="connsiteX2-5" fmla="*/ 341311 w 409575"/>
                <a:gd name="connsiteY2-6" fmla="*/ 23494 h 433069"/>
                <a:gd name="connsiteX3-7" fmla="*/ 409575 w 409575"/>
                <a:gd name="connsiteY3-8" fmla="*/ 91758 h 433069"/>
                <a:gd name="connsiteX4-9" fmla="*/ 409575 w 409575"/>
                <a:gd name="connsiteY4-10" fmla="*/ 364805 h 433069"/>
                <a:gd name="connsiteX5-11" fmla="*/ 341311 w 409575"/>
                <a:gd name="connsiteY5-12" fmla="*/ 433069 h 433069"/>
                <a:gd name="connsiteX6-13" fmla="*/ 68264 w 409575"/>
                <a:gd name="connsiteY6-14" fmla="*/ 433069 h 433069"/>
                <a:gd name="connsiteX7-15" fmla="*/ 0 w 409575"/>
                <a:gd name="connsiteY7-16" fmla="*/ 364805 h 433069"/>
                <a:gd name="connsiteX8-17" fmla="*/ 77003 w 409575"/>
                <a:gd name="connsiteY8-18" fmla="*/ 14756 h 433069"/>
                <a:gd name="connsiteX0-19" fmla="*/ 77003 w 409575"/>
                <a:gd name="connsiteY0-20" fmla="*/ 14756 h 433069"/>
                <a:gd name="connsiteX1-21" fmla="*/ 68264 w 409575"/>
                <a:gd name="connsiteY1-22" fmla="*/ 23494 h 433069"/>
                <a:gd name="connsiteX2-23" fmla="*/ 312435 w 409575"/>
                <a:gd name="connsiteY2-24" fmla="*/ 71620 h 433069"/>
                <a:gd name="connsiteX3-25" fmla="*/ 409575 w 409575"/>
                <a:gd name="connsiteY3-26" fmla="*/ 91758 h 433069"/>
                <a:gd name="connsiteX4-27" fmla="*/ 409575 w 409575"/>
                <a:gd name="connsiteY4-28" fmla="*/ 364805 h 433069"/>
                <a:gd name="connsiteX5-29" fmla="*/ 341311 w 409575"/>
                <a:gd name="connsiteY5-30" fmla="*/ 433069 h 433069"/>
                <a:gd name="connsiteX6-31" fmla="*/ 68264 w 409575"/>
                <a:gd name="connsiteY6-32" fmla="*/ 433069 h 433069"/>
                <a:gd name="connsiteX7-33" fmla="*/ 0 w 409575"/>
                <a:gd name="connsiteY7-34" fmla="*/ 364805 h 433069"/>
                <a:gd name="connsiteX8-35" fmla="*/ 77003 w 409575"/>
                <a:gd name="connsiteY8-36" fmla="*/ 14756 h 433069"/>
                <a:gd name="connsiteX0-37" fmla="*/ 77003 w 433069"/>
                <a:gd name="connsiteY0-38" fmla="*/ 14756 h 433069"/>
                <a:gd name="connsiteX1-39" fmla="*/ 68264 w 433069"/>
                <a:gd name="connsiteY1-40" fmla="*/ 23494 h 433069"/>
                <a:gd name="connsiteX2-41" fmla="*/ 312435 w 433069"/>
                <a:gd name="connsiteY2-42" fmla="*/ 71620 h 433069"/>
                <a:gd name="connsiteX3-43" fmla="*/ 409575 w 433069"/>
                <a:gd name="connsiteY3-44" fmla="*/ 91758 h 433069"/>
                <a:gd name="connsiteX4-45" fmla="*/ 409575 w 433069"/>
                <a:gd name="connsiteY4-46" fmla="*/ 364805 h 433069"/>
                <a:gd name="connsiteX5-47" fmla="*/ 418313 w 433069"/>
                <a:gd name="connsiteY5-48" fmla="*/ 433069 h 433069"/>
                <a:gd name="connsiteX6-49" fmla="*/ 68264 w 433069"/>
                <a:gd name="connsiteY6-50" fmla="*/ 433069 h 433069"/>
                <a:gd name="connsiteX7-51" fmla="*/ 0 w 433069"/>
                <a:gd name="connsiteY7-52" fmla="*/ 364805 h 433069"/>
                <a:gd name="connsiteX8-53" fmla="*/ 77003 w 433069"/>
                <a:gd name="connsiteY8-54" fmla="*/ 14756 h 433069"/>
                <a:gd name="connsiteX0-55" fmla="*/ 77003 w 433069"/>
                <a:gd name="connsiteY0-56" fmla="*/ 14756 h 433069"/>
                <a:gd name="connsiteX1-57" fmla="*/ 68264 w 433069"/>
                <a:gd name="connsiteY1-58" fmla="*/ 23494 h 433069"/>
                <a:gd name="connsiteX2-59" fmla="*/ 312435 w 433069"/>
                <a:gd name="connsiteY2-60" fmla="*/ 71620 h 433069"/>
                <a:gd name="connsiteX3-61" fmla="*/ 409575 w 433069"/>
                <a:gd name="connsiteY3-62" fmla="*/ 91758 h 433069"/>
                <a:gd name="connsiteX4-63" fmla="*/ 409575 w 433069"/>
                <a:gd name="connsiteY4-64" fmla="*/ 364805 h 433069"/>
                <a:gd name="connsiteX5-65" fmla="*/ 418313 w 433069"/>
                <a:gd name="connsiteY5-66" fmla="*/ 433069 h 433069"/>
                <a:gd name="connsiteX6-67" fmla="*/ 77890 w 433069"/>
                <a:gd name="connsiteY6-68" fmla="*/ 375317 h 433069"/>
                <a:gd name="connsiteX7-69" fmla="*/ 0 w 433069"/>
                <a:gd name="connsiteY7-70" fmla="*/ 364805 h 433069"/>
                <a:gd name="connsiteX8-71" fmla="*/ 77003 w 433069"/>
                <a:gd name="connsiteY8-72" fmla="*/ 14756 h 433069"/>
                <a:gd name="connsiteX0-73" fmla="*/ 115504 w 433069"/>
                <a:gd name="connsiteY0-74" fmla="*/ 58639 h 409575"/>
                <a:gd name="connsiteX1-75" fmla="*/ 68264 w 433069"/>
                <a:gd name="connsiteY1-76" fmla="*/ 0 h 409575"/>
                <a:gd name="connsiteX2-77" fmla="*/ 312435 w 433069"/>
                <a:gd name="connsiteY2-78" fmla="*/ 48126 h 409575"/>
                <a:gd name="connsiteX3-79" fmla="*/ 409575 w 433069"/>
                <a:gd name="connsiteY3-80" fmla="*/ 68264 h 409575"/>
                <a:gd name="connsiteX4-81" fmla="*/ 409575 w 433069"/>
                <a:gd name="connsiteY4-82" fmla="*/ 341311 h 409575"/>
                <a:gd name="connsiteX5-83" fmla="*/ 418313 w 433069"/>
                <a:gd name="connsiteY5-84" fmla="*/ 409575 h 409575"/>
                <a:gd name="connsiteX6-85" fmla="*/ 77890 w 433069"/>
                <a:gd name="connsiteY6-86" fmla="*/ 351823 h 409575"/>
                <a:gd name="connsiteX7-87" fmla="*/ 0 w 433069"/>
                <a:gd name="connsiteY7-88" fmla="*/ 341311 h 409575"/>
                <a:gd name="connsiteX8-89" fmla="*/ 115504 w 433069"/>
                <a:gd name="connsiteY8-90" fmla="*/ 58639 h 409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3069" h="409575">
                  <a:moveTo>
                    <a:pt x="115504" y="58639"/>
                  </a:moveTo>
                  <a:cubicBezTo>
                    <a:pt x="115504" y="20938"/>
                    <a:pt x="30563" y="0"/>
                    <a:pt x="68264" y="0"/>
                  </a:cubicBezTo>
                  <a:lnTo>
                    <a:pt x="312435" y="48126"/>
                  </a:lnTo>
                  <a:cubicBezTo>
                    <a:pt x="350136" y="48126"/>
                    <a:pt x="409575" y="30563"/>
                    <a:pt x="409575" y="68264"/>
                  </a:cubicBezTo>
                  <a:lnTo>
                    <a:pt x="409575" y="341311"/>
                  </a:lnTo>
                  <a:cubicBezTo>
                    <a:pt x="409575" y="379012"/>
                    <a:pt x="456014" y="409575"/>
                    <a:pt x="418313" y="409575"/>
                  </a:cubicBezTo>
                  <a:lnTo>
                    <a:pt x="77890" y="351823"/>
                  </a:lnTo>
                  <a:cubicBezTo>
                    <a:pt x="40189" y="351823"/>
                    <a:pt x="0" y="379012"/>
                    <a:pt x="0" y="341311"/>
                  </a:cubicBezTo>
                  <a:cubicBezTo>
                    <a:pt x="0" y="250295"/>
                    <a:pt x="115504" y="149655"/>
                    <a:pt x="115504" y="586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7" name="76c7401e-456e-4768-93e3-4164e573697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80085" y="1610453"/>
            <a:ext cx="10850563" cy="4346694"/>
            <a:chOff x="669925" y="1376773"/>
            <a:chExt cx="10850563" cy="4346694"/>
          </a:xfrm>
        </p:grpSpPr>
        <p:sp>
          <p:nvSpPr>
            <p:cNvPr id="8" name="íṣḷídé"/>
            <p:cNvSpPr/>
            <p:nvPr/>
          </p:nvSpPr>
          <p:spPr>
            <a:xfrm>
              <a:off x="6251931" y="1376773"/>
              <a:ext cx="3168352" cy="4346694"/>
            </a:xfrm>
            <a:prstGeom prst="rect">
              <a:avLst/>
            </a:prstGeom>
            <a:blipFill dpi="0" rotWithShape="1">
              <a:blip r:embed="rId2"/>
              <a:srcRect/>
              <a:tile tx="-1270000" ty="50800" sx="100000" sy="100000" flip="xy" algn="l"/>
            </a:blipFill>
            <a:ln w="1270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9" name="í$lide"/>
            <p:cNvSpPr/>
            <p:nvPr/>
          </p:nvSpPr>
          <p:spPr>
            <a:xfrm>
              <a:off x="8352136" y="3661406"/>
              <a:ext cx="3168352" cy="101743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0" name="íṣliḓe"/>
            <p:cNvSpPr txBox="1"/>
            <p:nvPr/>
          </p:nvSpPr>
          <p:spPr>
            <a:xfrm>
              <a:off x="8357996" y="3661406"/>
              <a:ext cx="3162492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grpSp>
          <p:nvGrpSpPr>
            <p:cNvPr id="11" name="ísľîdé"/>
            <p:cNvGrpSpPr/>
            <p:nvPr/>
          </p:nvGrpSpPr>
          <p:grpSpPr>
            <a:xfrm>
              <a:off x="9653018" y="5350934"/>
              <a:ext cx="372533" cy="372533"/>
              <a:chOff x="4178300" y="1689100"/>
              <a:chExt cx="787400" cy="787400"/>
            </a:xfrm>
          </p:grpSpPr>
          <p:grpSp>
            <p:nvGrpSpPr>
              <p:cNvPr id="42" name="îşḷïḋê"/>
              <p:cNvGrpSpPr/>
              <p:nvPr/>
            </p:nvGrpSpPr>
            <p:grpSpPr>
              <a:xfrm>
                <a:off x="417830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44" name="išļiḓé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77500" lnSpcReduction="20000"/>
                </a:bodyPr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45" name="î$1îḑè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40000" lnSpcReduction="20000"/>
                </a:bodyPr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  <p:sp>
            <p:nvSpPr>
              <p:cNvPr id="43" name="íśḷíḍê"/>
              <p:cNvSpPr/>
              <p:nvPr/>
            </p:nvSpPr>
            <p:spPr bwMode="auto">
              <a:xfrm>
                <a:off x="4429954" y="1979868"/>
                <a:ext cx="284092" cy="205864"/>
              </a:xfrm>
              <a:custGeom>
                <a:avLst/>
                <a:gdLst/>
                <a:ahLst/>
                <a:cxnLst>
                  <a:cxn ang="0">
                    <a:pos x="64" y="42"/>
                  </a:cxn>
                  <a:cxn ang="0">
                    <a:pos x="62" y="44"/>
                  </a:cxn>
                  <a:cxn ang="0">
                    <a:pos x="61" y="45"/>
                  </a:cxn>
                  <a:cxn ang="0">
                    <a:pos x="60" y="44"/>
                  </a:cxn>
                  <a:cxn ang="0">
                    <a:pos x="45" y="30"/>
                  </a:cxn>
                  <a:cxn ang="0">
                    <a:pos x="45" y="36"/>
                  </a:cxn>
                  <a:cxn ang="0">
                    <a:pos x="35" y="46"/>
                  </a:cxn>
                  <a:cxn ang="0">
                    <a:pos x="10" y="46"/>
                  </a:cxn>
                  <a:cxn ang="0">
                    <a:pos x="0" y="36"/>
                  </a:cxn>
                  <a:cxn ang="0">
                    <a:pos x="0" y="10"/>
                  </a:cxn>
                  <a:cxn ang="0">
                    <a:pos x="10" y="0"/>
                  </a:cxn>
                  <a:cxn ang="0">
                    <a:pos x="35" y="0"/>
                  </a:cxn>
                  <a:cxn ang="0">
                    <a:pos x="45" y="10"/>
                  </a:cxn>
                  <a:cxn ang="0">
                    <a:pos x="45" y="16"/>
                  </a:cxn>
                  <a:cxn ang="0">
                    <a:pos x="60" y="2"/>
                  </a:cxn>
                  <a:cxn ang="0">
                    <a:pos x="61" y="1"/>
                  </a:cxn>
                  <a:cxn ang="0">
                    <a:pos x="62" y="1"/>
                  </a:cxn>
                  <a:cxn ang="0">
                    <a:pos x="64" y="4"/>
                  </a:cxn>
                  <a:cxn ang="0">
                    <a:pos x="64" y="42"/>
                  </a:cxn>
                </a:cxnLst>
                <a:rect l="0" t="0" r="r" b="b"/>
                <a:pathLst>
                  <a:path w="64" h="46">
                    <a:moveTo>
                      <a:pt x="64" y="42"/>
                    </a:moveTo>
                    <a:cubicBezTo>
                      <a:pt x="64" y="43"/>
                      <a:pt x="63" y="44"/>
                      <a:pt x="62" y="44"/>
                    </a:cubicBezTo>
                    <a:cubicBezTo>
                      <a:pt x="62" y="45"/>
                      <a:pt x="62" y="45"/>
                      <a:pt x="61" y="45"/>
                    </a:cubicBezTo>
                    <a:cubicBezTo>
                      <a:pt x="61" y="45"/>
                      <a:pt x="60" y="44"/>
                      <a:pt x="60" y="44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5" y="41"/>
                      <a:pt x="41" y="46"/>
                      <a:pt x="35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4" y="46"/>
                      <a:pt x="0" y="41"/>
                      <a:pt x="0" y="3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41" y="0"/>
                      <a:pt x="45" y="5"/>
                      <a:pt x="45" y="10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1"/>
                      <a:pt x="61" y="1"/>
                      <a:pt x="61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3" y="2"/>
                      <a:pt x="64" y="3"/>
                      <a:pt x="64" y="4"/>
                    </a:cubicBezTo>
                    <a:lnTo>
                      <a:pt x="64" y="4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12" name="íṣḻîḑé"/>
            <p:cNvGrpSpPr/>
            <p:nvPr/>
          </p:nvGrpSpPr>
          <p:grpSpPr>
            <a:xfrm>
              <a:off x="10770618" y="5350934"/>
              <a:ext cx="372533" cy="372533"/>
              <a:chOff x="5759450" y="1689100"/>
              <a:chExt cx="787400" cy="787400"/>
            </a:xfrm>
          </p:grpSpPr>
          <p:grpSp>
            <p:nvGrpSpPr>
              <p:cNvPr id="38" name="íṡľiḓè"/>
              <p:cNvGrpSpPr/>
              <p:nvPr/>
            </p:nvGrpSpPr>
            <p:grpSpPr>
              <a:xfrm>
                <a:off x="575945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40" name="iŝľïḍè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77500" lnSpcReduction="20000"/>
                </a:bodyPr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41" name="ïšlíḓe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40000" lnSpcReduction="20000"/>
                </a:bodyPr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  <p:sp>
            <p:nvSpPr>
              <p:cNvPr id="39" name="iŝlídè"/>
              <p:cNvSpPr/>
              <p:nvPr/>
            </p:nvSpPr>
            <p:spPr bwMode="auto">
              <a:xfrm>
                <a:off x="6030661" y="1960311"/>
                <a:ext cx="244978" cy="244978"/>
              </a:xfrm>
              <a:custGeom>
                <a:avLst/>
                <a:gdLst/>
                <a:ahLst/>
                <a:cxnLst>
                  <a:cxn ang="0">
                    <a:pos x="55" y="31"/>
                  </a:cxn>
                  <a:cxn ang="0">
                    <a:pos x="54" y="33"/>
                  </a:cxn>
                  <a:cxn ang="0">
                    <a:pos x="47" y="34"/>
                  </a:cxn>
                  <a:cxn ang="0">
                    <a:pos x="46" y="37"/>
                  </a:cxn>
                  <a:cxn ang="0">
                    <a:pos x="49" y="42"/>
                  </a:cxn>
                  <a:cxn ang="0">
                    <a:pos x="50" y="43"/>
                  </a:cxn>
                  <a:cxn ang="0">
                    <a:pos x="49" y="44"/>
                  </a:cxn>
                  <a:cxn ang="0">
                    <a:pos x="43" y="50"/>
                  </a:cxn>
                  <a:cxn ang="0">
                    <a:pos x="42" y="50"/>
                  </a:cxn>
                  <a:cxn ang="0">
                    <a:pos x="37" y="46"/>
                  </a:cxn>
                  <a:cxn ang="0">
                    <a:pos x="33" y="47"/>
                  </a:cxn>
                  <a:cxn ang="0">
                    <a:pos x="32" y="54"/>
                  </a:cxn>
                  <a:cxn ang="0">
                    <a:pos x="31" y="55"/>
                  </a:cxn>
                  <a:cxn ang="0">
                    <a:pos x="23" y="55"/>
                  </a:cxn>
                  <a:cxn ang="0">
                    <a:pos x="22" y="54"/>
                  </a:cxn>
                  <a:cxn ang="0">
                    <a:pos x="21" y="47"/>
                  </a:cxn>
                  <a:cxn ang="0">
                    <a:pos x="18" y="46"/>
                  </a:cxn>
                  <a:cxn ang="0">
                    <a:pos x="13" y="50"/>
                  </a:cxn>
                  <a:cxn ang="0">
                    <a:pos x="12" y="50"/>
                  </a:cxn>
                  <a:cxn ang="0">
                    <a:pos x="11" y="50"/>
                  </a:cxn>
                  <a:cxn ang="0">
                    <a:pos x="5" y="44"/>
                  </a:cxn>
                  <a:cxn ang="0">
                    <a:pos x="5" y="43"/>
                  </a:cxn>
                  <a:cxn ang="0">
                    <a:pos x="5" y="42"/>
                  </a:cxn>
                  <a:cxn ang="0">
                    <a:pos x="9" y="37"/>
                  </a:cxn>
                  <a:cxn ang="0">
                    <a:pos x="7" y="33"/>
                  </a:cxn>
                  <a:cxn ang="0">
                    <a:pos x="1" y="33"/>
                  </a:cxn>
                  <a:cxn ang="0">
                    <a:pos x="0" y="31"/>
                  </a:cxn>
                  <a:cxn ang="0">
                    <a:pos x="0" y="23"/>
                  </a:cxn>
                  <a:cxn ang="0">
                    <a:pos x="1" y="22"/>
                  </a:cxn>
                  <a:cxn ang="0">
                    <a:pos x="7" y="21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5" y="12"/>
                  </a:cxn>
                  <a:cxn ang="0">
                    <a:pos x="5" y="11"/>
                  </a:cxn>
                  <a:cxn ang="0">
                    <a:pos x="12" y="5"/>
                  </a:cxn>
                  <a:cxn ang="0">
                    <a:pos x="13" y="5"/>
                  </a:cxn>
                  <a:cxn ang="0">
                    <a:pos x="18" y="9"/>
                  </a:cxn>
                  <a:cxn ang="0">
                    <a:pos x="21" y="8"/>
                  </a:cxn>
                  <a:cxn ang="0">
                    <a:pos x="22" y="1"/>
                  </a:cxn>
                  <a:cxn ang="0">
                    <a:pos x="23" y="0"/>
                  </a:cxn>
                  <a:cxn ang="0">
                    <a:pos x="31" y="0"/>
                  </a:cxn>
                  <a:cxn ang="0">
                    <a:pos x="32" y="1"/>
                  </a:cxn>
                  <a:cxn ang="0">
                    <a:pos x="33" y="8"/>
                  </a:cxn>
                  <a:cxn ang="0">
                    <a:pos x="37" y="9"/>
                  </a:cxn>
                  <a:cxn ang="0">
                    <a:pos x="42" y="5"/>
                  </a:cxn>
                  <a:cxn ang="0">
                    <a:pos x="43" y="5"/>
                  </a:cxn>
                  <a:cxn ang="0">
                    <a:pos x="43" y="5"/>
                  </a:cxn>
                  <a:cxn ang="0">
                    <a:pos x="49" y="11"/>
                  </a:cxn>
                  <a:cxn ang="0">
                    <a:pos x="50" y="12"/>
                  </a:cxn>
                  <a:cxn ang="0">
                    <a:pos x="49" y="13"/>
                  </a:cxn>
                  <a:cxn ang="0">
                    <a:pos x="46" y="18"/>
                  </a:cxn>
                  <a:cxn ang="0">
                    <a:pos x="47" y="21"/>
                  </a:cxn>
                  <a:cxn ang="0">
                    <a:pos x="54" y="22"/>
                  </a:cxn>
                  <a:cxn ang="0">
                    <a:pos x="55" y="23"/>
                  </a:cxn>
                  <a:cxn ang="0">
                    <a:pos x="55" y="31"/>
                  </a:cxn>
                  <a:cxn ang="0">
                    <a:pos x="27" y="18"/>
                  </a:cxn>
                  <a:cxn ang="0">
                    <a:pos x="18" y="27"/>
                  </a:cxn>
                  <a:cxn ang="0">
                    <a:pos x="27" y="36"/>
                  </a:cxn>
                  <a:cxn ang="0">
                    <a:pos x="36" y="27"/>
                  </a:cxn>
                  <a:cxn ang="0">
                    <a:pos x="27" y="18"/>
                  </a:cxn>
                </a:cxnLst>
                <a:rect l="0" t="0" r="r" b="b"/>
                <a:pathLst>
                  <a:path w="55" h="55">
                    <a:moveTo>
                      <a:pt x="55" y="31"/>
                    </a:moveTo>
                    <a:cubicBezTo>
                      <a:pt x="55" y="32"/>
                      <a:pt x="54" y="33"/>
                      <a:pt x="54" y="33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7" y="35"/>
                      <a:pt x="46" y="36"/>
                      <a:pt x="46" y="37"/>
                    </a:cubicBezTo>
                    <a:cubicBezTo>
                      <a:pt x="47" y="39"/>
                      <a:pt x="48" y="40"/>
                      <a:pt x="49" y="42"/>
                    </a:cubicBezTo>
                    <a:cubicBezTo>
                      <a:pt x="50" y="42"/>
                      <a:pt x="50" y="42"/>
                      <a:pt x="50" y="43"/>
                    </a:cubicBezTo>
                    <a:cubicBezTo>
                      <a:pt x="50" y="43"/>
                      <a:pt x="50" y="43"/>
                      <a:pt x="49" y="44"/>
                    </a:cubicBezTo>
                    <a:cubicBezTo>
                      <a:pt x="49" y="45"/>
                      <a:pt x="44" y="50"/>
                      <a:pt x="43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6" y="46"/>
                      <a:pt x="35" y="47"/>
                      <a:pt x="33" y="47"/>
                    </a:cubicBezTo>
                    <a:cubicBezTo>
                      <a:pt x="33" y="49"/>
                      <a:pt x="33" y="52"/>
                      <a:pt x="32" y="54"/>
                    </a:cubicBezTo>
                    <a:cubicBezTo>
                      <a:pt x="32" y="54"/>
                      <a:pt x="32" y="55"/>
                      <a:pt x="31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2" y="54"/>
                      <a:pt x="22" y="54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47"/>
                      <a:pt x="19" y="46"/>
                      <a:pt x="18" y="46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9" y="48"/>
                      <a:pt x="7" y="46"/>
                      <a:pt x="5" y="44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6" y="40"/>
                      <a:pt x="8" y="39"/>
                      <a:pt x="9" y="37"/>
                    </a:cubicBezTo>
                    <a:cubicBezTo>
                      <a:pt x="8" y="36"/>
                      <a:pt x="8" y="35"/>
                      <a:pt x="7" y="33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32"/>
                      <a:pt x="0" y="32"/>
                      <a:pt x="0" y="3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2"/>
                      <a:pt x="1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0"/>
                      <a:pt x="8" y="19"/>
                      <a:pt x="9" y="18"/>
                    </a:cubicBezTo>
                    <a:cubicBezTo>
                      <a:pt x="8" y="16"/>
                      <a:pt x="6" y="14"/>
                      <a:pt x="5" y="13"/>
                    </a:cubicBezTo>
                    <a:cubicBezTo>
                      <a:pt x="5" y="13"/>
                      <a:pt x="5" y="12"/>
                      <a:pt x="5" y="12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6" y="10"/>
                      <a:pt x="11" y="5"/>
                      <a:pt x="12" y="5"/>
                    </a:cubicBezTo>
                    <a:cubicBezTo>
                      <a:pt x="12" y="5"/>
                      <a:pt x="12" y="5"/>
                      <a:pt x="13" y="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8"/>
                      <a:pt x="20" y="8"/>
                      <a:pt x="21" y="8"/>
                    </a:cubicBezTo>
                    <a:cubicBezTo>
                      <a:pt x="21" y="5"/>
                      <a:pt x="21" y="3"/>
                      <a:pt x="22" y="1"/>
                    </a:cubicBezTo>
                    <a:cubicBezTo>
                      <a:pt x="22" y="0"/>
                      <a:pt x="23" y="0"/>
                      <a:pt x="23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6" y="8"/>
                      <a:pt x="37" y="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2" y="5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5" y="7"/>
                      <a:pt x="48" y="9"/>
                      <a:pt x="49" y="11"/>
                    </a:cubicBezTo>
                    <a:cubicBezTo>
                      <a:pt x="50" y="11"/>
                      <a:pt x="50" y="12"/>
                      <a:pt x="50" y="12"/>
                    </a:cubicBezTo>
                    <a:cubicBezTo>
                      <a:pt x="50" y="12"/>
                      <a:pt x="49" y="13"/>
                      <a:pt x="49" y="13"/>
                    </a:cubicBezTo>
                    <a:cubicBezTo>
                      <a:pt x="48" y="14"/>
                      <a:pt x="47" y="16"/>
                      <a:pt x="46" y="18"/>
                    </a:cubicBezTo>
                    <a:cubicBezTo>
                      <a:pt x="46" y="19"/>
                      <a:pt x="47" y="20"/>
                      <a:pt x="47" y="21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4" y="22"/>
                      <a:pt x="55" y="23"/>
                      <a:pt x="55" y="23"/>
                    </a:cubicBezTo>
                    <a:lnTo>
                      <a:pt x="55" y="31"/>
                    </a:lnTo>
                    <a:close/>
                    <a:moveTo>
                      <a:pt x="27" y="18"/>
                    </a:moveTo>
                    <a:cubicBezTo>
                      <a:pt x="22" y="18"/>
                      <a:pt x="18" y="22"/>
                      <a:pt x="18" y="27"/>
                    </a:cubicBezTo>
                    <a:cubicBezTo>
                      <a:pt x="18" y="32"/>
                      <a:pt x="22" y="36"/>
                      <a:pt x="27" y="36"/>
                    </a:cubicBezTo>
                    <a:cubicBezTo>
                      <a:pt x="32" y="36"/>
                      <a:pt x="36" y="32"/>
                      <a:pt x="36" y="27"/>
                    </a:cubicBezTo>
                    <a:cubicBezTo>
                      <a:pt x="36" y="22"/>
                      <a:pt x="32" y="18"/>
                      <a:pt x="27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13" name="ïŝḻîḍê"/>
            <p:cNvGrpSpPr/>
            <p:nvPr/>
          </p:nvGrpSpPr>
          <p:grpSpPr>
            <a:xfrm>
              <a:off x="10203351" y="5350934"/>
              <a:ext cx="372533" cy="372533"/>
              <a:chOff x="7340600" y="1689100"/>
              <a:chExt cx="787400" cy="787400"/>
            </a:xfrm>
          </p:grpSpPr>
          <p:grpSp>
            <p:nvGrpSpPr>
              <p:cNvPr id="34" name="îṡľiḍê"/>
              <p:cNvGrpSpPr/>
              <p:nvPr/>
            </p:nvGrpSpPr>
            <p:grpSpPr>
              <a:xfrm>
                <a:off x="734060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36" name="ïśḻiḓê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77500" lnSpcReduction="20000"/>
                </a:bodyPr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37" name="îṧļïḓê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40000" lnSpcReduction="20000"/>
                </a:bodyPr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  <p:sp>
            <p:nvSpPr>
              <p:cNvPr id="35" name="íş1íďe"/>
              <p:cNvSpPr/>
              <p:nvPr/>
            </p:nvSpPr>
            <p:spPr bwMode="auto">
              <a:xfrm>
                <a:off x="7606665" y="1979869"/>
                <a:ext cx="255270" cy="205862"/>
              </a:xfrm>
              <a:custGeom>
                <a:avLst/>
                <a:gdLst/>
                <a:ahLst/>
                <a:cxnLst>
                  <a:cxn ang="0">
                    <a:pos x="55" y="27"/>
                  </a:cxn>
                  <a:cxn ang="0">
                    <a:pos x="54" y="27"/>
                  </a:cxn>
                  <a:cxn ang="0">
                    <a:pos x="54" y="27"/>
                  </a:cxn>
                  <a:cxn ang="0">
                    <a:pos x="53" y="27"/>
                  </a:cxn>
                  <a:cxn ang="0">
                    <a:pos x="28" y="6"/>
                  </a:cxn>
                  <a:cxn ang="0">
                    <a:pos x="4" y="27"/>
                  </a:cxn>
                  <a:cxn ang="0">
                    <a:pos x="3" y="27"/>
                  </a:cxn>
                  <a:cxn ang="0">
                    <a:pos x="2" y="27"/>
                  </a:cxn>
                  <a:cxn ang="0">
                    <a:pos x="0" y="24"/>
                  </a:cxn>
                  <a:cxn ang="0">
                    <a:pos x="0" y="23"/>
                  </a:cxn>
                  <a:cxn ang="0">
                    <a:pos x="26" y="1"/>
                  </a:cxn>
                  <a:cxn ang="0">
                    <a:pos x="31" y="1"/>
                  </a:cxn>
                  <a:cxn ang="0">
                    <a:pos x="40" y="8"/>
                  </a:cxn>
                  <a:cxn ang="0">
                    <a:pos x="40" y="1"/>
                  </a:cxn>
                  <a:cxn ang="0">
                    <a:pos x="41" y="0"/>
                  </a:cxn>
                  <a:cxn ang="0">
                    <a:pos x="48" y="0"/>
                  </a:cxn>
                  <a:cxn ang="0">
                    <a:pos x="49" y="1"/>
                  </a:cxn>
                  <a:cxn ang="0">
                    <a:pos x="49" y="16"/>
                  </a:cxn>
                  <a:cxn ang="0">
                    <a:pos x="57" y="23"/>
                  </a:cxn>
                  <a:cxn ang="0">
                    <a:pos x="57" y="24"/>
                  </a:cxn>
                  <a:cxn ang="0">
                    <a:pos x="55" y="27"/>
                  </a:cxn>
                  <a:cxn ang="0">
                    <a:pos x="49" y="44"/>
                  </a:cxn>
                  <a:cxn ang="0">
                    <a:pos x="47" y="46"/>
                  </a:cxn>
                  <a:cxn ang="0">
                    <a:pos x="33" y="46"/>
                  </a:cxn>
                  <a:cxn ang="0">
                    <a:pos x="33" y="32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10" y="46"/>
                  </a:cxn>
                  <a:cxn ang="0">
                    <a:pos x="8" y="44"/>
                  </a:cxn>
                  <a:cxn ang="0">
                    <a:pos x="8" y="27"/>
                  </a:cxn>
                  <a:cxn ang="0">
                    <a:pos x="8" y="26"/>
                  </a:cxn>
                  <a:cxn ang="0">
                    <a:pos x="28" y="9"/>
                  </a:cxn>
                  <a:cxn ang="0">
                    <a:pos x="49" y="26"/>
                  </a:cxn>
                  <a:cxn ang="0">
                    <a:pos x="49" y="27"/>
                  </a:cxn>
                  <a:cxn ang="0">
                    <a:pos x="49" y="44"/>
                  </a:cxn>
                </a:cxnLst>
                <a:rect l="0" t="0" r="r" b="b"/>
                <a:pathLst>
                  <a:path w="57" h="46">
                    <a:moveTo>
                      <a:pt x="55" y="27"/>
                    </a:moveTo>
                    <a:cubicBezTo>
                      <a:pt x="55" y="27"/>
                      <a:pt x="54" y="27"/>
                      <a:pt x="54" y="27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27"/>
                      <a:pt x="53" y="27"/>
                      <a:pt x="53" y="2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3" y="27"/>
                      <a:pt x="3" y="27"/>
                    </a:cubicBezTo>
                    <a:cubicBezTo>
                      <a:pt x="3" y="27"/>
                      <a:pt x="2" y="27"/>
                      <a:pt x="2" y="2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3"/>
                      <a:pt x="0" y="23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0"/>
                      <a:pt x="30" y="0"/>
                      <a:pt x="31" y="1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40" y="0"/>
                      <a:pt x="41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9" y="0"/>
                      <a:pt x="49" y="1"/>
                      <a:pt x="49" y="1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7" y="23"/>
                      <a:pt x="57" y="24"/>
                      <a:pt x="57" y="24"/>
                    </a:cubicBezTo>
                    <a:lnTo>
                      <a:pt x="55" y="27"/>
                    </a:lnTo>
                    <a:close/>
                    <a:moveTo>
                      <a:pt x="49" y="44"/>
                    </a:moveTo>
                    <a:cubicBezTo>
                      <a:pt x="49" y="45"/>
                      <a:pt x="48" y="46"/>
                      <a:pt x="47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8" y="45"/>
                      <a:pt x="8" y="44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6"/>
                      <a:pt x="8" y="26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26"/>
                      <a:pt x="49" y="27"/>
                      <a:pt x="49" y="27"/>
                    </a:cubicBezTo>
                    <a:lnTo>
                      <a:pt x="49" y="4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14" name="iṩḻïḓé"/>
            <p:cNvGrpSpPr/>
            <p:nvPr/>
          </p:nvGrpSpPr>
          <p:grpSpPr>
            <a:xfrm>
              <a:off x="1105999" y="5350934"/>
              <a:ext cx="372533" cy="372533"/>
              <a:chOff x="1016000" y="1689100"/>
              <a:chExt cx="787400" cy="787400"/>
            </a:xfrm>
          </p:grpSpPr>
          <p:grpSp>
            <p:nvGrpSpPr>
              <p:cNvPr id="30" name="íśḻidé"/>
              <p:cNvGrpSpPr/>
              <p:nvPr/>
            </p:nvGrpSpPr>
            <p:grpSpPr>
              <a:xfrm>
                <a:off x="101600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32" name="îśľíḋê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77500" lnSpcReduction="20000"/>
                </a:bodyPr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33" name="í$ľïḑê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40000" lnSpcReduction="20000"/>
                </a:bodyPr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  <p:sp>
            <p:nvSpPr>
              <p:cNvPr id="31" name="iSlíḑe"/>
              <p:cNvSpPr/>
              <p:nvPr/>
            </p:nvSpPr>
            <p:spPr bwMode="auto">
              <a:xfrm>
                <a:off x="1267654" y="1960311"/>
                <a:ext cx="284092" cy="244978"/>
              </a:xfrm>
              <a:custGeom>
                <a:avLst/>
                <a:gdLst/>
                <a:ahLst/>
                <a:cxnLst>
                  <a:cxn ang="0">
                    <a:pos x="64" y="51"/>
                  </a:cxn>
                  <a:cxn ang="0">
                    <a:pos x="60" y="55"/>
                  </a:cxn>
                  <a:cxn ang="0">
                    <a:pos x="49" y="55"/>
                  </a:cxn>
                  <a:cxn ang="0">
                    <a:pos x="45" y="51"/>
                  </a:cxn>
                  <a:cxn ang="0">
                    <a:pos x="45" y="40"/>
                  </a:cxn>
                  <a:cxn ang="0">
                    <a:pos x="49" y="36"/>
                  </a:cxn>
                  <a:cxn ang="0">
                    <a:pos x="52" y="36"/>
                  </a:cxn>
                  <a:cxn ang="0">
                    <a:pos x="52" y="30"/>
                  </a:cxn>
                  <a:cxn ang="0">
                    <a:pos x="34" y="30"/>
                  </a:cxn>
                  <a:cxn ang="0">
                    <a:pos x="34" y="36"/>
                  </a:cxn>
                  <a:cxn ang="0">
                    <a:pos x="37" y="36"/>
                  </a:cxn>
                  <a:cxn ang="0">
                    <a:pos x="41" y="40"/>
                  </a:cxn>
                  <a:cxn ang="0">
                    <a:pos x="41" y="51"/>
                  </a:cxn>
                  <a:cxn ang="0">
                    <a:pos x="37" y="55"/>
                  </a:cxn>
                  <a:cxn ang="0">
                    <a:pos x="26" y="55"/>
                  </a:cxn>
                  <a:cxn ang="0">
                    <a:pos x="23" y="51"/>
                  </a:cxn>
                  <a:cxn ang="0">
                    <a:pos x="23" y="40"/>
                  </a:cxn>
                  <a:cxn ang="0">
                    <a:pos x="26" y="36"/>
                  </a:cxn>
                  <a:cxn ang="0">
                    <a:pos x="29" y="36"/>
                  </a:cxn>
                  <a:cxn ang="0">
                    <a:pos x="29" y="30"/>
                  </a:cxn>
                  <a:cxn ang="0">
                    <a:pos x="11" y="30"/>
                  </a:cxn>
                  <a:cxn ang="0">
                    <a:pos x="11" y="36"/>
                  </a:cxn>
                  <a:cxn ang="0">
                    <a:pos x="15" y="36"/>
                  </a:cxn>
                  <a:cxn ang="0">
                    <a:pos x="18" y="40"/>
                  </a:cxn>
                  <a:cxn ang="0">
                    <a:pos x="18" y="51"/>
                  </a:cxn>
                  <a:cxn ang="0">
                    <a:pos x="15" y="55"/>
                  </a:cxn>
                  <a:cxn ang="0">
                    <a:pos x="3" y="55"/>
                  </a:cxn>
                  <a:cxn ang="0">
                    <a:pos x="0" y="51"/>
                  </a:cxn>
                  <a:cxn ang="0">
                    <a:pos x="0" y="40"/>
                  </a:cxn>
                  <a:cxn ang="0">
                    <a:pos x="3" y="36"/>
                  </a:cxn>
                  <a:cxn ang="0">
                    <a:pos x="7" y="36"/>
                  </a:cxn>
                  <a:cxn ang="0">
                    <a:pos x="7" y="30"/>
                  </a:cxn>
                  <a:cxn ang="0">
                    <a:pos x="11" y="25"/>
                  </a:cxn>
                  <a:cxn ang="0">
                    <a:pos x="29" y="25"/>
                  </a:cxn>
                  <a:cxn ang="0">
                    <a:pos x="29" y="18"/>
                  </a:cxn>
                  <a:cxn ang="0">
                    <a:pos x="26" y="18"/>
                  </a:cxn>
                  <a:cxn ang="0">
                    <a:pos x="23" y="15"/>
                  </a:cxn>
                  <a:cxn ang="0">
                    <a:pos x="23" y="3"/>
                  </a:cxn>
                  <a:cxn ang="0">
                    <a:pos x="26" y="0"/>
                  </a:cxn>
                  <a:cxn ang="0">
                    <a:pos x="37" y="0"/>
                  </a:cxn>
                  <a:cxn ang="0">
                    <a:pos x="41" y="3"/>
                  </a:cxn>
                  <a:cxn ang="0">
                    <a:pos x="41" y="15"/>
                  </a:cxn>
                  <a:cxn ang="0">
                    <a:pos x="37" y="18"/>
                  </a:cxn>
                  <a:cxn ang="0">
                    <a:pos x="34" y="18"/>
                  </a:cxn>
                  <a:cxn ang="0">
                    <a:pos x="34" y="25"/>
                  </a:cxn>
                  <a:cxn ang="0">
                    <a:pos x="52" y="25"/>
                  </a:cxn>
                  <a:cxn ang="0">
                    <a:pos x="57" y="30"/>
                  </a:cxn>
                  <a:cxn ang="0">
                    <a:pos x="57" y="36"/>
                  </a:cxn>
                  <a:cxn ang="0">
                    <a:pos x="60" y="36"/>
                  </a:cxn>
                  <a:cxn ang="0">
                    <a:pos x="64" y="40"/>
                  </a:cxn>
                  <a:cxn ang="0">
                    <a:pos x="64" y="51"/>
                  </a:cxn>
                </a:cxnLst>
                <a:rect l="0" t="0" r="r" b="b"/>
                <a:pathLst>
                  <a:path w="64" h="55">
                    <a:moveTo>
                      <a:pt x="64" y="51"/>
                    </a:moveTo>
                    <a:cubicBezTo>
                      <a:pt x="64" y="53"/>
                      <a:pt x="62" y="55"/>
                      <a:pt x="60" y="55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47" y="55"/>
                      <a:pt x="45" y="53"/>
                      <a:pt x="45" y="5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5" y="38"/>
                      <a:pt x="47" y="36"/>
                      <a:pt x="49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9" y="36"/>
                      <a:pt x="41" y="38"/>
                      <a:pt x="41" y="40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1" y="53"/>
                      <a:pt x="39" y="55"/>
                      <a:pt x="37" y="55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24" y="55"/>
                      <a:pt x="23" y="53"/>
                      <a:pt x="23" y="51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38"/>
                      <a:pt x="24" y="36"/>
                      <a:pt x="26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7" y="36"/>
                      <a:pt x="18" y="38"/>
                      <a:pt x="18" y="40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53"/>
                      <a:pt x="17" y="55"/>
                      <a:pt x="15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5"/>
                      <a:pt x="0" y="53"/>
                      <a:pt x="0" y="5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8"/>
                      <a:pt x="1" y="36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27"/>
                      <a:pt x="9" y="25"/>
                      <a:pt x="11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4" y="18"/>
                      <a:pt x="23" y="17"/>
                      <a:pt x="23" y="15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1"/>
                      <a:pt x="24" y="0"/>
                      <a:pt x="2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0"/>
                      <a:pt x="41" y="1"/>
                      <a:pt x="41" y="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7"/>
                      <a:pt x="39" y="18"/>
                      <a:pt x="37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5" y="25"/>
                      <a:pt x="57" y="27"/>
                      <a:pt x="57" y="30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2" y="36"/>
                      <a:pt x="64" y="38"/>
                      <a:pt x="64" y="40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15" name="îšlïdè"/>
            <p:cNvGrpSpPr/>
            <p:nvPr/>
          </p:nvGrpSpPr>
          <p:grpSpPr>
            <a:xfrm>
              <a:off x="1656333" y="5350934"/>
              <a:ext cx="372533" cy="372533"/>
              <a:chOff x="2597150" y="1689100"/>
              <a:chExt cx="787400" cy="787400"/>
            </a:xfrm>
          </p:grpSpPr>
          <p:grpSp>
            <p:nvGrpSpPr>
              <p:cNvPr id="26" name="î$liďè"/>
              <p:cNvGrpSpPr/>
              <p:nvPr/>
            </p:nvGrpSpPr>
            <p:grpSpPr>
              <a:xfrm>
                <a:off x="259715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28" name="iSḻîḋé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77500" lnSpcReduction="20000"/>
                </a:bodyPr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29" name="îS1íďé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40000" lnSpcReduction="20000"/>
                </a:bodyPr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  <p:sp>
            <p:nvSpPr>
              <p:cNvPr id="27" name="iṧḷiḑê"/>
              <p:cNvSpPr/>
              <p:nvPr/>
            </p:nvSpPr>
            <p:spPr bwMode="auto">
              <a:xfrm>
                <a:off x="2847775" y="1970605"/>
                <a:ext cx="286150" cy="224390"/>
              </a:xfrm>
              <a:custGeom>
                <a:avLst/>
                <a:gdLst/>
                <a:ahLst/>
                <a:cxnLst>
                  <a:cxn ang="0">
                    <a:pos x="45" y="14"/>
                  </a:cxn>
                  <a:cxn ang="0">
                    <a:pos x="32" y="10"/>
                  </a:cxn>
                  <a:cxn ang="0">
                    <a:pos x="18" y="14"/>
                  </a:cxn>
                  <a:cxn ang="0">
                    <a:pos x="0" y="14"/>
                  </a:cxn>
                  <a:cxn ang="0">
                    <a:pos x="64" y="14"/>
                  </a:cxn>
                  <a:cxn ang="0">
                    <a:pos x="0" y="15"/>
                  </a:cxn>
                  <a:cxn ang="0">
                    <a:pos x="18" y="20"/>
                  </a:cxn>
                  <a:cxn ang="0">
                    <a:pos x="2" y="22"/>
                  </a:cxn>
                  <a:cxn ang="0">
                    <a:pos x="9" y="35"/>
                  </a:cxn>
                  <a:cxn ang="0">
                    <a:pos x="1" y="36"/>
                  </a:cxn>
                  <a:cxn ang="0">
                    <a:pos x="0" y="28"/>
                  </a:cxn>
                  <a:cxn ang="0">
                    <a:pos x="8" y="27"/>
                  </a:cxn>
                  <a:cxn ang="0">
                    <a:pos x="9" y="35"/>
                  </a:cxn>
                  <a:cxn ang="0">
                    <a:pos x="15" y="50"/>
                  </a:cxn>
                  <a:cxn ang="0">
                    <a:pos x="7" y="49"/>
                  </a:cxn>
                  <a:cxn ang="0">
                    <a:pos x="8" y="41"/>
                  </a:cxn>
                  <a:cxn ang="0">
                    <a:pos x="16" y="42"/>
                  </a:cxn>
                  <a:cxn ang="0">
                    <a:pos x="23" y="35"/>
                  </a:cxn>
                  <a:cxn ang="0">
                    <a:pos x="15" y="36"/>
                  </a:cxn>
                  <a:cxn ang="0">
                    <a:pos x="13" y="28"/>
                  </a:cxn>
                  <a:cxn ang="0">
                    <a:pos x="21" y="27"/>
                  </a:cxn>
                  <a:cxn ang="0">
                    <a:pos x="23" y="35"/>
                  </a:cxn>
                  <a:cxn ang="0">
                    <a:pos x="28" y="50"/>
                  </a:cxn>
                  <a:cxn ang="0">
                    <a:pos x="20" y="49"/>
                  </a:cxn>
                  <a:cxn ang="0">
                    <a:pos x="21" y="41"/>
                  </a:cxn>
                  <a:cxn ang="0">
                    <a:pos x="29" y="42"/>
                  </a:cxn>
                  <a:cxn ang="0">
                    <a:pos x="36" y="35"/>
                  </a:cxn>
                  <a:cxn ang="0">
                    <a:pos x="28" y="36"/>
                  </a:cxn>
                  <a:cxn ang="0">
                    <a:pos x="27" y="28"/>
                  </a:cxn>
                  <a:cxn ang="0">
                    <a:pos x="35" y="27"/>
                  </a:cxn>
                  <a:cxn ang="0">
                    <a:pos x="36" y="35"/>
                  </a:cxn>
                  <a:cxn ang="0">
                    <a:pos x="42" y="50"/>
                  </a:cxn>
                  <a:cxn ang="0">
                    <a:pos x="34" y="49"/>
                  </a:cxn>
                  <a:cxn ang="0">
                    <a:pos x="35" y="41"/>
                  </a:cxn>
                  <a:cxn ang="0">
                    <a:pos x="43" y="42"/>
                  </a:cxn>
                  <a:cxn ang="0">
                    <a:pos x="50" y="35"/>
                  </a:cxn>
                  <a:cxn ang="0">
                    <a:pos x="42" y="36"/>
                  </a:cxn>
                  <a:cxn ang="0">
                    <a:pos x="41" y="28"/>
                  </a:cxn>
                  <a:cxn ang="0">
                    <a:pos x="49" y="27"/>
                  </a:cxn>
                  <a:cxn ang="0">
                    <a:pos x="50" y="35"/>
                  </a:cxn>
                  <a:cxn ang="0">
                    <a:pos x="61" y="22"/>
                  </a:cxn>
                  <a:cxn ang="0">
                    <a:pos x="45" y="20"/>
                  </a:cxn>
                  <a:cxn ang="0">
                    <a:pos x="64" y="15"/>
                  </a:cxn>
                  <a:cxn ang="0">
                    <a:pos x="57" y="49"/>
                  </a:cxn>
                  <a:cxn ang="0">
                    <a:pos x="49" y="50"/>
                  </a:cxn>
                  <a:cxn ang="0">
                    <a:pos x="48" y="42"/>
                  </a:cxn>
                  <a:cxn ang="0">
                    <a:pos x="56" y="41"/>
                  </a:cxn>
                  <a:cxn ang="0">
                    <a:pos x="57" y="49"/>
                  </a:cxn>
                  <a:cxn ang="0">
                    <a:pos x="63" y="36"/>
                  </a:cxn>
                  <a:cxn ang="0">
                    <a:pos x="55" y="35"/>
                  </a:cxn>
                  <a:cxn ang="0">
                    <a:pos x="56" y="27"/>
                  </a:cxn>
                  <a:cxn ang="0">
                    <a:pos x="64" y="28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12"/>
                      <a:pt x="44" y="10"/>
                      <a:pt x="32" y="10"/>
                    </a:cubicBezTo>
                    <a:cubicBezTo>
                      <a:pt x="19" y="10"/>
                      <a:pt x="18" y="12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1"/>
                      <a:pt x="4" y="0"/>
                      <a:pt x="32" y="0"/>
                    </a:cubicBezTo>
                    <a:cubicBezTo>
                      <a:pt x="59" y="0"/>
                      <a:pt x="64" y="11"/>
                      <a:pt x="64" y="14"/>
                    </a:cubicBezTo>
                    <a:close/>
                    <a:moveTo>
                      <a:pt x="0" y="2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1"/>
                      <a:pt x="17" y="22"/>
                      <a:pt x="16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0" y="21"/>
                      <a:pt x="0" y="20"/>
                    </a:cubicBezTo>
                    <a:close/>
                    <a:moveTo>
                      <a:pt x="9" y="35"/>
                    </a:moveTo>
                    <a:cubicBezTo>
                      <a:pt x="9" y="36"/>
                      <a:pt x="8" y="36"/>
                      <a:pt x="8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0" y="36"/>
                      <a:pt x="0" y="36"/>
                      <a:pt x="0" y="3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1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9" y="27"/>
                      <a:pt x="9" y="28"/>
                    </a:cubicBezTo>
                    <a:lnTo>
                      <a:pt x="9" y="35"/>
                    </a:lnTo>
                    <a:close/>
                    <a:moveTo>
                      <a:pt x="16" y="49"/>
                    </a:moveTo>
                    <a:cubicBezTo>
                      <a:pt x="16" y="49"/>
                      <a:pt x="15" y="50"/>
                      <a:pt x="15" y="50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7" y="50"/>
                      <a:pt x="7" y="49"/>
                      <a:pt x="7" y="49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1"/>
                      <a:pt x="7" y="41"/>
                      <a:pt x="8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6" y="41"/>
                      <a:pt x="16" y="42"/>
                    </a:cubicBezTo>
                    <a:lnTo>
                      <a:pt x="16" y="49"/>
                    </a:lnTo>
                    <a:close/>
                    <a:moveTo>
                      <a:pt x="23" y="35"/>
                    </a:moveTo>
                    <a:cubicBezTo>
                      <a:pt x="23" y="36"/>
                      <a:pt x="22" y="36"/>
                      <a:pt x="21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4" y="36"/>
                      <a:pt x="13" y="36"/>
                      <a:pt x="13" y="35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7"/>
                      <a:pt x="14" y="27"/>
                      <a:pt x="15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2" y="27"/>
                      <a:pt x="23" y="27"/>
                      <a:pt x="23" y="28"/>
                    </a:cubicBezTo>
                    <a:lnTo>
                      <a:pt x="23" y="35"/>
                    </a:lnTo>
                    <a:close/>
                    <a:moveTo>
                      <a:pt x="29" y="49"/>
                    </a:moveTo>
                    <a:cubicBezTo>
                      <a:pt x="29" y="49"/>
                      <a:pt x="29" y="50"/>
                      <a:pt x="28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0" y="49"/>
                      <a:pt x="20" y="49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1"/>
                      <a:pt x="21" y="41"/>
                      <a:pt x="21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9" y="41"/>
                      <a:pt x="29" y="41"/>
                      <a:pt x="29" y="42"/>
                    </a:cubicBezTo>
                    <a:lnTo>
                      <a:pt x="29" y="49"/>
                    </a:lnTo>
                    <a:close/>
                    <a:moveTo>
                      <a:pt x="36" y="35"/>
                    </a:moveTo>
                    <a:cubicBezTo>
                      <a:pt x="36" y="36"/>
                      <a:pt x="36" y="36"/>
                      <a:pt x="35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36"/>
                      <a:pt x="27" y="36"/>
                      <a:pt x="27" y="35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6" y="27"/>
                      <a:pt x="36" y="27"/>
                      <a:pt x="36" y="28"/>
                    </a:cubicBezTo>
                    <a:lnTo>
                      <a:pt x="36" y="35"/>
                    </a:lnTo>
                    <a:close/>
                    <a:moveTo>
                      <a:pt x="43" y="49"/>
                    </a:moveTo>
                    <a:cubicBezTo>
                      <a:pt x="43" y="49"/>
                      <a:pt x="43" y="50"/>
                      <a:pt x="42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5" y="50"/>
                      <a:pt x="34" y="49"/>
                      <a:pt x="34" y="49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1"/>
                      <a:pt x="35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3" y="41"/>
                      <a:pt x="43" y="41"/>
                      <a:pt x="43" y="42"/>
                    </a:cubicBezTo>
                    <a:lnTo>
                      <a:pt x="43" y="49"/>
                    </a:lnTo>
                    <a:close/>
                    <a:moveTo>
                      <a:pt x="50" y="35"/>
                    </a:moveTo>
                    <a:cubicBezTo>
                      <a:pt x="50" y="36"/>
                      <a:pt x="50" y="36"/>
                      <a:pt x="49" y="36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1" y="36"/>
                      <a:pt x="41" y="36"/>
                      <a:pt x="41" y="35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7"/>
                      <a:pt x="42" y="27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50" y="27"/>
                      <a:pt x="50" y="27"/>
                      <a:pt x="50" y="28"/>
                    </a:cubicBezTo>
                    <a:lnTo>
                      <a:pt x="50" y="35"/>
                    </a:lnTo>
                    <a:close/>
                    <a:moveTo>
                      <a:pt x="64" y="20"/>
                    </a:moveTo>
                    <a:cubicBezTo>
                      <a:pt x="64" y="21"/>
                      <a:pt x="63" y="22"/>
                      <a:pt x="61" y="22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46" y="22"/>
                      <a:pt x="45" y="21"/>
                      <a:pt x="45" y="20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64" y="15"/>
                      <a:pt x="64" y="15"/>
                      <a:pt x="64" y="15"/>
                    </a:cubicBezTo>
                    <a:lnTo>
                      <a:pt x="64" y="20"/>
                    </a:lnTo>
                    <a:close/>
                    <a:moveTo>
                      <a:pt x="57" y="49"/>
                    </a:moveTo>
                    <a:cubicBezTo>
                      <a:pt x="57" y="49"/>
                      <a:pt x="56" y="50"/>
                      <a:pt x="56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8" y="50"/>
                      <a:pt x="48" y="49"/>
                      <a:pt x="48" y="49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41"/>
                      <a:pt x="48" y="41"/>
                      <a:pt x="49" y="41"/>
                    </a:cubicBezTo>
                    <a:cubicBezTo>
                      <a:pt x="56" y="41"/>
                      <a:pt x="56" y="41"/>
                      <a:pt x="56" y="41"/>
                    </a:cubicBezTo>
                    <a:cubicBezTo>
                      <a:pt x="56" y="41"/>
                      <a:pt x="57" y="41"/>
                      <a:pt x="57" y="42"/>
                    </a:cubicBezTo>
                    <a:lnTo>
                      <a:pt x="57" y="49"/>
                    </a:lnTo>
                    <a:close/>
                    <a:moveTo>
                      <a:pt x="64" y="35"/>
                    </a:moveTo>
                    <a:cubicBezTo>
                      <a:pt x="64" y="36"/>
                      <a:pt x="63" y="36"/>
                      <a:pt x="6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5" y="36"/>
                      <a:pt x="55" y="36"/>
                      <a:pt x="55" y="35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6" y="27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3" y="27"/>
                      <a:pt x="64" y="27"/>
                      <a:pt x="64" y="28"/>
                    </a:cubicBezTo>
                    <a:lnTo>
                      <a:pt x="64" y="3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16" name="îSļïḋê"/>
            <p:cNvGrpSpPr/>
            <p:nvPr/>
          </p:nvGrpSpPr>
          <p:grpSpPr>
            <a:xfrm>
              <a:off x="2223599" y="5350934"/>
              <a:ext cx="372533" cy="372533"/>
              <a:chOff x="7340600" y="1689100"/>
              <a:chExt cx="787400" cy="787400"/>
            </a:xfrm>
          </p:grpSpPr>
          <p:grpSp>
            <p:nvGrpSpPr>
              <p:cNvPr id="22" name="îsliḋe"/>
              <p:cNvGrpSpPr/>
              <p:nvPr/>
            </p:nvGrpSpPr>
            <p:grpSpPr>
              <a:xfrm>
                <a:off x="734060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24" name="ïṩ1ïďé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77500" lnSpcReduction="20000"/>
                </a:bodyPr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25" name="íŝlïḑé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40000" lnSpcReduction="20000"/>
                </a:bodyPr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  <p:sp>
            <p:nvSpPr>
              <p:cNvPr id="23" name="îşľïḋê"/>
              <p:cNvSpPr/>
              <p:nvPr/>
            </p:nvSpPr>
            <p:spPr bwMode="auto">
              <a:xfrm>
                <a:off x="7606665" y="1979869"/>
                <a:ext cx="255270" cy="205862"/>
              </a:xfrm>
              <a:custGeom>
                <a:avLst/>
                <a:gdLst/>
                <a:ahLst/>
                <a:cxnLst>
                  <a:cxn ang="0">
                    <a:pos x="55" y="27"/>
                  </a:cxn>
                  <a:cxn ang="0">
                    <a:pos x="54" y="27"/>
                  </a:cxn>
                  <a:cxn ang="0">
                    <a:pos x="54" y="27"/>
                  </a:cxn>
                  <a:cxn ang="0">
                    <a:pos x="53" y="27"/>
                  </a:cxn>
                  <a:cxn ang="0">
                    <a:pos x="28" y="6"/>
                  </a:cxn>
                  <a:cxn ang="0">
                    <a:pos x="4" y="27"/>
                  </a:cxn>
                  <a:cxn ang="0">
                    <a:pos x="3" y="27"/>
                  </a:cxn>
                  <a:cxn ang="0">
                    <a:pos x="2" y="27"/>
                  </a:cxn>
                  <a:cxn ang="0">
                    <a:pos x="0" y="24"/>
                  </a:cxn>
                  <a:cxn ang="0">
                    <a:pos x="0" y="23"/>
                  </a:cxn>
                  <a:cxn ang="0">
                    <a:pos x="26" y="1"/>
                  </a:cxn>
                  <a:cxn ang="0">
                    <a:pos x="31" y="1"/>
                  </a:cxn>
                  <a:cxn ang="0">
                    <a:pos x="40" y="8"/>
                  </a:cxn>
                  <a:cxn ang="0">
                    <a:pos x="40" y="1"/>
                  </a:cxn>
                  <a:cxn ang="0">
                    <a:pos x="41" y="0"/>
                  </a:cxn>
                  <a:cxn ang="0">
                    <a:pos x="48" y="0"/>
                  </a:cxn>
                  <a:cxn ang="0">
                    <a:pos x="49" y="1"/>
                  </a:cxn>
                  <a:cxn ang="0">
                    <a:pos x="49" y="16"/>
                  </a:cxn>
                  <a:cxn ang="0">
                    <a:pos x="57" y="23"/>
                  </a:cxn>
                  <a:cxn ang="0">
                    <a:pos x="57" y="24"/>
                  </a:cxn>
                  <a:cxn ang="0">
                    <a:pos x="55" y="27"/>
                  </a:cxn>
                  <a:cxn ang="0">
                    <a:pos x="49" y="44"/>
                  </a:cxn>
                  <a:cxn ang="0">
                    <a:pos x="47" y="46"/>
                  </a:cxn>
                  <a:cxn ang="0">
                    <a:pos x="33" y="46"/>
                  </a:cxn>
                  <a:cxn ang="0">
                    <a:pos x="33" y="32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10" y="46"/>
                  </a:cxn>
                  <a:cxn ang="0">
                    <a:pos x="8" y="44"/>
                  </a:cxn>
                  <a:cxn ang="0">
                    <a:pos x="8" y="27"/>
                  </a:cxn>
                  <a:cxn ang="0">
                    <a:pos x="8" y="26"/>
                  </a:cxn>
                  <a:cxn ang="0">
                    <a:pos x="28" y="9"/>
                  </a:cxn>
                  <a:cxn ang="0">
                    <a:pos x="49" y="26"/>
                  </a:cxn>
                  <a:cxn ang="0">
                    <a:pos x="49" y="27"/>
                  </a:cxn>
                  <a:cxn ang="0">
                    <a:pos x="49" y="44"/>
                  </a:cxn>
                </a:cxnLst>
                <a:rect l="0" t="0" r="r" b="b"/>
                <a:pathLst>
                  <a:path w="57" h="46">
                    <a:moveTo>
                      <a:pt x="55" y="27"/>
                    </a:moveTo>
                    <a:cubicBezTo>
                      <a:pt x="55" y="27"/>
                      <a:pt x="54" y="27"/>
                      <a:pt x="54" y="27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27"/>
                      <a:pt x="53" y="27"/>
                      <a:pt x="53" y="2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3" y="27"/>
                      <a:pt x="3" y="27"/>
                    </a:cubicBezTo>
                    <a:cubicBezTo>
                      <a:pt x="3" y="27"/>
                      <a:pt x="2" y="27"/>
                      <a:pt x="2" y="2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3"/>
                      <a:pt x="0" y="23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0"/>
                      <a:pt x="30" y="0"/>
                      <a:pt x="31" y="1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40" y="0"/>
                      <a:pt x="41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9" y="0"/>
                      <a:pt x="49" y="1"/>
                      <a:pt x="49" y="1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7" y="23"/>
                      <a:pt x="57" y="24"/>
                      <a:pt x="57" y="24"/>
                    </a:cubicBezTo>
                    <a:lnTo>
                      <a:pt x="55" y="27"/>
                    </a:lnTo>
                    <a:close/>
                    <a:moveTo>
                      <a:pt x="49" y="44"/>
                    </a:moveTo>
                    <a:cubicBezTo>
                      <a:pt x="49" y="45"/>
                      <a:pt x="48" y="46"/>
                      <a:pt x="47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8" y="45"/>
                      <a:pt x="8" y="44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6"/>
                      <a:pt x="8" y="26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26"/>
                      <a:pt x="49" y="27"/>
                      <a:pt x="49" y="27"/>
                    </a:cubicBezTo>
                    <a:lnTo>
                      <a:pt x="49" y="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17" name="is1ïḓe"/>
            <p:cNvSpPr/>
            <p:nvPr/>
          </p:nvSpPr>
          <p:spPr>
            <a:xfrm>
              <a:off x="2776204" y="1376773"/>
              <a:ext cx="3168352" cy="4346694"/>
            </a:xfrm>
            <a:prstGeom prst="rect">
              <a:avLst/>
            </a:prstGeom>
            <a:blipFill dpi="0" rotWithShape="1">
              <a:blip r:embed="rId2"/>
              <a:srcRect/>
              <a:tile tx="-1270000" ty="5080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8" name="ïşlïďé"/>
            <p:cNvSpPr/>
            <p:nvPr/>
          </p:nvSpPr>
          <p:spPr>
            <a:xfrm>
              <a:off x="669925" y="3036488"/>
              <a:ext cx="3168352" cy="101743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9" name="işľíḑe"/>
            <p:cNvSpPr txBox="1"/>
            <p:nvPr/>
          </p:nvSpPr>
          <p:spPr>
            <a:xfrm>
              <a:off x="675785" y="3036488"/>
              <a:ext cx="3162492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0" name="iS1íḋè"/>
            <p:cNvSpPr txBox="1"/>
            <p:nvPr/>
          </p:nvSpPr>
          <p:spPr>
            <a:xfrm>
              <a:off x="675785" y="3429000"/>
              <a:ext cx="3162492" cy="6249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marL="0" marR="0" lvl="0" indent="0" algn="r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text.…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.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1" name="íšľíḑê"/>
            <p:cNvSpPr txBox="1"/>
            <p:nvPr/>
          </p:nvSpPr>
          <p:spPr>
            <a:xfrm>
              <a:off x="8357996" y="4053918"/>
              <a:ext cx="3162492" cy="6249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text.…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.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1775" y="237099"/>
            <a:ext cx="3914774" cy="794595"/>
            <a:chOff x="242250" y="65649"/>
            <a:chExt cx="3914774" cy="794595"/>
          </a:xfrm>
        </p:grpSpPr>
        <p:grpSp>
          <p:nvGrpSpPr>
            <p:cNvPr id="2" name="组合 1"/>
            <p:cNvGrpSpPr/>
            <p:nvPr/>
          </p:nvGrpSpPr>
          <p:grpSpPr>
            <a:xfrm>
              <a:off x="651825" y="65649"/>
              <a:ext cx="3505199" cy="794595"/>
              <a:chOff x="2397758" y="935479"/>
              <a:chExt cx="3505199" cy="794595"/>
            </a:xfrm>
          </p:grpSpPr>
          <p:sp>
            <p:nvSpPr>
              <p:cNvPr id="3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600" dirty="0" smtClean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输入标题</a:t>
                </a:r>
                <a:endParaRPr lang="zh-CN" altLang="en-US" sz="2400" b="1" spc="6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900" b="1" spc="600" dirty="0" smtClean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ADD YOUR TITLE HERE.</a:t>
                </a:r>
                <a:endParaRPr lang="zh-CN" altLang="en-US" sz="900" b="1" spc="6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圆角矩形 4"/>
            <p:cNvSpPr/>
            <p:nvPr/>
          </p:nvSpPr>
          <p:spPr>
            <a:xfrm>
              <a:off x="242250" y="258160"/>
              <a:ext cx="433069" cy="409575"/>
            </a:xfrm>
            <a:custGeom>
              <a:avLst/>
              <a:gdLst>
                <a:gd name="connsiteX0" fmla="*/ 0 w 409575"/>
                <a:gd name="connsiteY0" fmla="*/ 68264 h 409575"/>
                <a:gd name="connsiteX1" fmla="*/ 68264 w 409575"/>
                <a:gd name="connsiteY1" fmla="*/ 0 h 409575"/>
                <a:gd name="connsiteX2" fmla="*/ 341311 w 409575"/>
                <a:gd name="connsiteY2" fmla="*/ 0 h 409575"/>
                <a:gd name="connsiteX3" fmla="*/ 409575 w 409575"/>
                <a:gd name="connsiteY3" fmla="*/ 68264 h 409575"/>
                <a:gd name="connsiteX4" fmla="*/ 409575 w 409575"/>
                <a:gd name="connsiteY4" fmla="*/ 341311 h 409575"/>
                <a:gd name="connsiteX5" fmla="*/ 341311 w 409575"/>
                <a:gd name="connsiteY5" fmla="*/ 409575 h 409575"/>
                <a:gd name="connsiteX6" fmla="*/ 68264 w 409575"/>
                <a:gd name="connsiteY6" fmla="*/ 409575 h 409575"/>
                <a:gd name="connsiteX7" fmla="*/ 0 w 409575"/>
                <a:gd name="connsiteY7" fmla="*/ 341311 h 409575"/>
                <a:gd name="connsiteX8" fmla="*/ 0 w 409575"/>
                <a:gd name="connsiteY8" fmla="*/ 68264 h 409575"/>
                <a:gd name="connsiteX0-1" fmla="*/ 77003 w 409575"/>
                <a:gd name="connsiteY0-2" fmla="*/ 14756 h 433069"/>
                <a:gd name="connsiteX1-3" fmla="*/ 68264 w 409575"/>
                <a:gd name="connsiteY1-4" fmla="*/ 23494 h 433069"/>
                <a:gd name="connsiteX2-5" fmla="*/ 341311 w 409575"/>
                <a:gd name="connsiteY2-6" fmla="*/ 23494 h 433069"/>
                <a:gd name="connsiteX3-7" fmla="*/ 409575 w 409575"/>
                <a:gd name="connsiteY3-8" fmla="*/ 91758 h 433069"/>
                <a:gd name="connsiteX4-9" fmla="*/ 409575 w 409575"/>
                <a:gd name="connsiteY4-10" fmla="*/ 364805 h 433069"/>
                <a:gd name="connsiteX5-11" fmla="*/ 341311 w 409575"/>
                <a:gd name="connsiteY5-12" fmla="*/ 433069 h 433069"/>
                <a:gd name="connsiteX6-13" fmla="*/ 68264 w 409575"/>
                <a:gd name="connsiteY6-14" fmla="*/ 433069 h 433069"/>
                <a:gd name="connsiteX7-15" fmla="*/ 0 w 409575"/>
                <a:gd name="connsiteY7-16" fmla="*/ 364805 h 433069"/>
                <a:gd name="connsiteX8-17" fmla="*/ 77003 w 409575"/>
                <a:gd name="connsiteY8-18" fmla="*/ 14756 h 433069"/>
                <a:gd name="connsiteX0-19" fmla="*/ 77003 w 409575"/>
                <a:gd name="connsiteY0-20" fmla="*/ 14756 h 433069"/>
                <a:gd name="connsiteX1-21" fmla="*/ 68264 w 409575"/>
                <a:gd name="connsiteY1-22" fmla="*/ 23494 h 433069"/>
                <a:gd name="connsiteX2-23" fmla="*/ 312435 w 409575"/>
                <a:gd name="connsiteY2-24" fmla="*/ 71620 h 433069"/>
                <a:gd name="connsiteX3-25" fmla="*/ 409575 w 409575"/>
                <a:gd name="connsiteY3-26" fmla="*/ 91758 h 433069"/>
                <a:gd name="connsiteX4-27" fmla="*/ 409575 w 409575"/>
                <a:gd name="connsiteY4-28" fmla="*/ 364805 h 433069"/>
                <a:gd name="connsiteX5-29" fmla="*/ 341311 w 409575"/>
                <a:gd name="connsiteY5-30" fmla="*/ 433069 h 433069"/>
                <a:gd name="connsiteX6-31" fmla="*/ 68264 w 409575"/>
                <a:gd name="connsiteY6-32" fmla="*/ 433069 h 433069"/>
                <a:gd name="connsiteX7-33" fmla="*/ 0 w 409575"/>
                <a:gd name="connsiteY7-34" fmla="*/ 364805 h 433069"/>
                <a:gd name="connsiteX8-35" fmla="*/ 77003 w 409575"/>
                <a:gd name="connsiteY8-36" fmla="*/ 14756 h 433069"/>
                <a:gd name="connsiteX0-37" fmla="*/ 77003 w 433069"/>
                <a:gd name="connsiteY0-38" fmla="*/ 14756 h 433069"/>
                <a:gd name="connsiteX1-39" fmla="*/ 68264 w 433069"/>
                <a:gd name="connsiteY1-40" fmla="*/ 23494 h 433069"/>
                <a:gd name="connsiteX2-41" fmla="*/ 312435 w 433069"/>
                <a:gd name="connsiteY2-42" fmla="*/ 71620 h 433069"/>
                <a:gd name="connsiteX3-43" fmla="*/ 409575 w 433069"/>
                <a:gd name="connsiteY3-44" fmla="*/ 91758 h 433069"/>
                <a:gd name="connsiteX4-45" fmla="*/ 409575 w 433069"/>
                <a:gd name="connsiteY4-46" fmla="*/ 364805 h 433069"/>
                <a:gd name="connsiteX5-47" fmla="*/ 418313 w 433069"/>
                <a:gd name="connsiteY5-48" fmla="*/ 433069 h 433069"/>
                <a:gd name="connsiteX6-49" fmla="*/ 68264 w 433069"/>
                <a:gd name="connsiteY6-50" fmla="*/ 433069 h 433069"/>
                <a:gd name="connsiteX7-51" fmla="*/ 0 w 433069"/>
                <a:gd name="connsiteY7-52" fmla="*/ 364805 h 433069"/>
                <a:gd name="connsiteX8-53" fmla="*/ 77003 w 433069"/>
                <a:gd name="connsiteY8-54" fmla="*/ 14756 h 433069"/>
                <a:gd name="connsiteX0-55" fmla="*/ 77003 w 433069"/>
                <a:gd name="connsiteY0-56" fmla="*/ 14756 h 433069"/>
                <a:gd name="connsiteX1-57" fmla="*/ 68264 w 433069"/>
                <a:gd name="connsiteY1-58" fmla="*/ 23494 h 433069"/>
                <a:gd name="connsiteX2-59" fmla="*/ 312435 w 433069"/>
                <a:gd name="connsiteY2-60" fmla="*/ 71620 h 433069"/>
                <a:gd name="connsiteX3-61" fmla="*/ 409575 w 433069"/>
                <a:gd name="connsiteY3-62" fmla="*/ 91758 h 433069"/>
                <a:gd name="connsiteX4-63" fmla="*/ 409575 w 433069"/>
                <a:gd name="connsiteY4-64" fmla="*/ 364805 h 433069"/>
                <a:gd name="connsiteX5-65" fmla="*/ 418313 w 433069"/>
                <a:gd name="connsiteY5-66" fmla="*/ 433069 h 433069"/>
                <a:gd name="connsiteX6-67" fmla="*/ 77890 w 433069"/>
                <a:gd name="connsiteY6-68" fmla="*/ 375317 h 433069"/>
                <a:gd name="connsiteX7-69" fmla="*/ 0 w 433069"/>
                <a:gd name="connsiteY7-70" fmla="*/ 364805 h 433069"/>
                <a:gd name="connsiteX8-71" fmla="*/ 77003 w 433069"/>
                <a:gd name="connsiteY8-72" fmla="*/ 14756 h 433069"/>
                <a:gd name="connsiteX0-73" fmla="*/ 115504 w 433069"/>
                <a:gd name="connsiteY0-74" fmla="*/ 58639 h 409575"/>
                <a:gd name="connsiteX1-75" fmla="*/ 68264 w 433069"/>
                <a:gd name="connsiteY1-76" fmla="*/ 0 h 409575"/>
                <a:gd name="connsiteX2-77" fmla="*/ 312435 w 433069"/>
                <a:gd name="connsiteY2-78" fmla="*/ 48126 h 409575"/>
                <a:gd name="connsiteX3-79" fmla="*/ 409575 w 433069"/>
                <a:gd name="connsiteY3-80" fmla="*/ 68264 h 409575"/>
                <a:gd name="connsiteX4-81" fmla="*/ 409575 w 433069"/>
                <a:gd name="connsiteY4-82" fmla="*/ 341311 h 409575"/>
                <a:gd name="connsiteX5-83" fmla="*/ 418313 w 433069"/>
                <a:gd name="connsiteY5-84" fmla="*/ 409575 h 409575"/>
                <a:gd name="connsiteX6-85" fmla="*/ 77890 w 433069"/>
                <a:gd name="connsiteY6-86" fmla="*/ 351823 h 409575"/>
                <a:gd name="connsiteX7-87" fmla="*/ 0 w 433069"/>
                <a:gd name="connsiteY7-88" fmla="*/ 341311 h 409575"/>
                <a:gd name="connsiteX8-89" fmla="*/ 115504 w 433069"/>
                <a:gd name="connsiteY8-90" fmla="*/ 58639 h 409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3069" h="409575">
                  <a:moveTo>
                    <a:pt x="115504" y="58639"/>
                  </a:moveTo>
                  <a:cubicBezTo>
                    <a:pt x="115504" y="20938"/>
                    <a:pt x="30563" y="0"/>
                    <a:pt x="68264" y="0"/>
                  </a:cubicBezTo>
                  <a:lnTo>
                    <a:pt x="312435" y="48126"/>
                  </a:lnTo>
                  <a:cubicBezTo>
                    <a:pt x="350136" y="48126"/>
                    <a:pt x="409575" y="30563"/>
                    <a:pt x="409575" y="68264"/>
                  </a:cubicBezTo>
                  <a:lnTo>
                    <a:pt x="409575" y="341311"/>
                  </a:lnTo>
                  <a:cubicBezTo>
                    <a:pt x="409575" y="379012"/>
                    <a:pt x="456014" y="409575"/>
                    <a:pt x="418313" y="409575"/>
                  </a:cubicBezTo>
                  <a:lnTo>
                    <a:pt x="77890" y="351823"/>
                  </a:lnTo>
                  <a:cubicBezTo>
                    <a:pt x="40189" y="351823"/>
                    <a:pt x="0" y="379012"/>
                    <a:pt x="0" y="341311"/>
                  </a:cubicBezTo>
                  <a:cubicBezTo>
                    <a:pt x="0" y="250295"/>
                    <a:pt x="115504" y="149655"/>
                    <a:pt x="115504" y="586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7" name="02af2e13-b1c3-4fcf-8099-c350dbc3e56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47792" y="1200355"/>
            <a:ext cx="11096416" cy="5449205"/>
            <a:chOff x="231192" y="704398"/>
            <a:chExt cx="11096416" cy="5449205"/>
          </a:xfrm>
        </p:grpSpPr>
        <p:sp>
          <p:nvSpPr>
            <p:cNvPr id="8" name="ïS1iḋe"/>
            <p:cNvSpPr/>
            <p:nvPr/>
          </p:nvSpPr>
          <p:spPr bwMode="auto">
            <a:xfrm>
              <a:off x="231192" y="704398"/>
              <a:ext cx="6008823" cy="5449205"/>
            </a:xfrm>
            <a:custGeom>
              <a:avLst/>
              <a:gdLst>
                <a:gd name="T0" fmla="*/ 147 w 1022"/>
                <a:gd name="T1" fmla="*/ 724 h 928"/>
                <a:gd name="T2" fmla="*/ 236 w 1022"/>
                <a:gd name="T3" fmla="*/ 776 h 928"/>
                <a:gd name="T4" fmla="*/ 203 w 1022"/>
                <a:gd name="T5" fmla="*/ 666 h 928"/>
                <a:gd name="T6" fmla="*/ 248 w 1022"/>
                <a:gd name="T7" fmla="*/ 658 h 928"/>
                <a:gd name="T8" fmla="*/ 162 w 1022"/>
                <a:gd name="T9" fmla="*/ 482 h 928"/>
                <a:gd name="T10" fmla="*/ 281 w 1022"/>
                <a:gd name="T11" fmla="*/ 609 h 928"/>
                <a:gd name="T12" fmla="*/ 193 w 1022"/>
                <a:gd name="T13" fmla="*/ 396 h 928"/>
                <a:gd name="T14" fmla="*/ 471 w 1022"/>
                <a:gd name="T15" fmla="*/ 791 h 928"/>
                <a:gd name="T16" fmla="*/ 337 w 1022"/>
                <a:gd name="T17" fmla="*/ 516 h 928"/>
                <a:gd name="T18" fmla="*/ 258 w 1022"/>
                <a:gd name="T19" fmla="*/ 296 h 928"/>
                <a:gd name="T20" fmla="*/ 812 w 1022"/>
                <a:gd name="T21" fmla="*/ 575 h 928"/>
                <a:gd name="T22" fmla="*/ 685 w 1022"/>
                <a:gd name="T23" fmla="*/ 102 h 928"/>
                <a:gd name="T24" fmla="*/ 802 w 1022"/>
                <a:gd name="T25" fmla="*/ 145 h 928"/>
                <a:gd name="T26" fmla="*/ 906 w 1022"/>
                <a:gd name="T27" fmla="*/ 212 h 928"/>
                <a:gd name="T28" fmla="*/ 171 w 1022"/>
                <a:gd name="T29" fmla="*/ 808 h 928"/>
                <a:gd name="T30" fmla="*/ 224 w 1022"/>
                <a:gd name="T31" fmla="*/ 734 h 928"/>
                <a:gd name="T32" fmla="*/ 266 w 1022"/>
                <a:gd name="T33" fmla="*/ 696 h 928"/>
                <a:gd name="T34" fmla="*/ 289 w 1022"/>
                <a:gd name="T35" fmla="*/ 621 h 928"/>
                <a:gd name="T36" fmla="*/ 427 w 1022"/>
                <a:gd name="T37" fmla="*/ 530 h 928"/>
                <a:gd name="T38" fmla="*/ 377 w 1022"/>
                <a:gd name="T39" fmla="*/ 506 h 928"/>
                <a:gd name="T40" fmla="*/ 289 w 1022"/>
                <a:gd name="T41" fmla="*/ 549 h 928"/>
                <a:gd name="T42" fmla="*/ 285 w 1022"/>
                <a:gd name="T43" fmla="*/ 510 h 928"/>
                <a:gd name="T44" fmla="*/ 271 w 1022"/>
                <a:gd name="T45" fmla="*/ 484 h 928"/>
                <a:gd name="T46" fmla="*/ 248 w 1022"/>
                <a:gd name="T47" fmla="*/ 471 h 928"/>
                <a:gd name="T48" fmla="*/ 235 w 1022"/>
                <a:gd name="T49" fmla="*/ 383 h 928"/>
                <a:gd name="T50" fmla="*/ 548 w 1022"/>
                <a:gd name="T51" fmla="*/ 129 h 928"/>
                <a:gd name="T52" fmla="*/ 673 w 1022"/>
                <a:gd name="T53" fmla="*/ 119 h 928"/>
                <a:gd name="T54" fmla="*/ 813 w 1022"/>
                <a:gd name="T55" fmla="*/ 162 h 928"/>
                <a:gd name="T56" fmla="*/ 953 w 1022"/>
                <a:gd name="T57" fmla="*/ 284 h 928"/>
                <a:gd name="T58" fmla="*/ 939 w 1022"/>
                <a:gd name="T59" fmla="*/ 414 h 928"/>
                <a:gd name="T60" fmla="*/ 883 w 1022"/>
                <a:gd name="T61" fmla="*/ 460 h 928"/>
                <a:gd name="T62" fmla="*/ 842 w 1022"/>
                <a:gd name="T63" fmla="*/ 546 h 928"/>
                <a:gd name="T64" fmla="*/ 779 w 1022"/>
                <a:gd name="T65" fmla="*/ 625 h 928"/>
                <a:gd name="T66" fmla="*/ 497 w 1022"/>
                <a:gd name="T67" fmla="*/ 680 h 928"/>
                <a:gd name="T68" fmla="*/ 364 w 1022"/>
                <a:gd name="T69" fmla="*/ 749 h 928"/>
                <a:gd name="T70" fmla="*/ 265 w 1022"/>
                <a:gd name="T71" fmla="*/ 657 h 928"/>
                <a:gd name="T72" fmla="*/ 300 w 1022"/>
                <a:gd name="T73" fmla="*/ 507 h 928"/>
                <a:gd name="T74" fmla="*/ 632 w 1022"/>
                <a:gd name="T75" fmla="*/ 51 h 928"/>
                <a:gd name="T76" fmla="*/ 273 w 1022"/>
                <a:gd name="T77" fmla="*/ 732 h 928"/>
                <a:gd name="T78" fmla="*/ 303 w 1022"/>
                <a:gd name="T79" fmla="*/ 647 h 928"/>
                <a:gd name="T80" fmla="*/ 362 w 1022"/>
                <a:gd name="T81" fmla="*/ 669 h 928"/>
                <a:gd name="T82" fmla="*/ 218 w 1022"/>
                <a:gd name="T83" fmla="*/ 452 h 928"/>
                <a:gd name="T84" fmla="*/ 312 w 1022"/>
                <a:gd name="T85" fmla="*/ 525 h 928"/>
                <a:gd name="T86" fmla="*/ 396 w 1022"/>
                <a:gd name="T87" fmla="*/ 499 h 928"/>
                <a:gd name="T88" fmla="*/ 829 w 1022"/>
                <a:gd name="T89" fmla="*/ 543 h 928"/>
                <a:gd name="T90" fmla="*/ 669 w 1022"/>
                <a:gd name="T91" fmla="*/ 142 h 928"/>
                <a:gd name="T92" fmla="*/ 757 w 1022"/>
                <a:gd name="T93" fmla="*/ 181 h 928"/>
                <a:gd name="T94" fmla="*/ 924 w 1022"/>
                <a:gd name="T95" fmla="*/ 344 h 928"/>
                <a:gd name="T96" fmla="*/ 125 w 1022"/>
                <a:gd name="T97" fmla="*/ 722 h 928"/>
                <a:gd name="T98" fmla="*/ 230 w 1022"/>
                <a:gd name="T99" fmla="*/ 675 h 928"/>
                <a:gd name="T100" fmla="*/ 129 w 1022"/>
                <a:gd name="T101" fmla="*/ 614 h 928"/>
                <a:gd name="T102" fmla="*/ 194 w 1022"/>
                <a:gd name="T103" fmla="*/ 654 h 928"/>
                <a:gd name="T104" fmla="*/ 306 w 1022"/>
                <a:gd name="T105" fmla="*/ 576 h 928"/>
                <a:gd name="T106" fmla="*/ 101 w 1022"/>
                <a:gd name="T107" fmla="*/ 443 h 928"/>
                <a:gd name="T108" fmla="*/ 187 w 1022"/>
                <a:gd name="T109" fmla="*/ 510 h 928"/>
                <a:gd name="T110" fmla="*/ 194 w 1022"/>
                <a:gd name="T111" fmla="*/ 473 h 928"/>
                <a:gd name="T112" fmla="*/ 317 w 1022"/>
                <a:gd name="T113" fmla="*/ 570 h 928"/>
                <a:gd name="T114" fmla="*/ 375 w 1022"/>
                <a:gd name="T115" fmla="*/ 548 h 928"/>
                <a:gd name="T116" fmla="*/ 375 w 1022"/>
                <a:gd name="T117" fmla="*/ 576 h 928"/>
                <a:gd name="T118" fmla="*/ 367 w 1022"/>
                <a:gd name="T119" fmla="*/ 240 h 928"/>
                <a:gd name="T120" fmla="*/ 694 w 1022"/>
                <a:gd name="T121" fmla="*/ 109 h 928"/>
                <a:gd name="T122" fmla="*/ 812 w 1022"/>
                <a:gd name="T123" fmla="*/ 148 h 928"/>
                <a:gd name="T124" fmla="*/ 189 w 1022"/>
                <a:gd name="T125" fmla="*/ 584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22" h="928">
                  <a:moveTo>
                    <a:pt x="143" y="894"/>
                  </a:moveTo>
                  <a:cubicBezTo>
                    <a:pt x="142" y="891"/>
                    <a:pt x="145" y="890"/>
                    <a:pt x="147" y="889"/>
                  </a:cubicBezTo>
                  <a:cubicBezTo>
                    <a:pt x="151" y="887"/>
                    <a:pt x="156" y="886"/>
                    <a:pt x="158" y="885"/>
                  </a:cubicBezTo>
                  <a:cubicBezTo>
                    <a:pt x="155" y="889"/>
                    <a:pt x="149" y="889"/>
                    <a:pt x="148" y="894"/>
                  </a:cubicBezTo>
                  <a:cubicBezTo>
                    <a:pt x="147" y="894"/>
                    <a:pt x="147" y="893"/>
                    <a:pt x="146" y="892"/>
                  </a:cubicBezTo>
                  <a:cubicBezTo>
                    <a:pt x="144" y="892"/>
                    <a:pt x="147" y="895"/>
                    <a:pt x="145" y="895"/>
                  </a:cubicBezTo>
                  <a:cubicBezTo>
                    <a:pt x="144" y="894"/>
                    <a:pt x="144" y="894"/>
                    <a:pt x="143" y="894"/>
                  </a:cubicBezTo>
                  <a:close/>
                  <a:moveTo>
                    <a:pt x="78" y="780"/>
                  </a:moveTo>
                  <a:cubicBezTo>
                    <a:pt x="78" y="780"/>
                    <a:pt x="77" y="780"/>
                    <a:pt x="76" y="779"/>
                  </a:cubicBezTo>
                  <a:cubicBezTo>
                    <a:pt x="75" y="780"/>
                    <a:pt x="75" y="781"/>
                    <a:pt x="75" y="782"/>
                  </a:cubicBezTo>
                  <a:cubicBezTo>
                    <a:pt x="76" y="782"/>
                    <a:pt x="78" y="781"/>
                    <a:pt x="78" y="780"/>
                  </a:cubicBezTo>
                  <a:close/>
                  <a:moveTo>
                    <a:pt x="186" y="920"/>
                  </a:moveTo>
                  <a:cubicBezTo>
                    <a:pt x="182" y="924"/>
                    <a:pt x="174" y="924"/>
                    <a:pt x="174" y="928"/>
                  </a:cubicBezTo>
                  <a:cubicBezTo>
                    <a:pt x="177" y="927"/>
                    <a:pt x="184" y="925"/>
                    <a:pt x="186" y="920"/>
                  </a:cubicBezTo>
                  <a:close/>
                  <a:moveTo>
                    <a:pt x="62" y="746"/>
                  </a:moveTo>
                  <a:cubicBezTo>
                    <a:pt x="62" y="743"/>
                    <a:pt x="59" y="743"/>
                    <a:pt x="57" y="742"/>
                  </a:cubicBezTo>
                  <a:cubicBezTo>
                    <a:pt x="59" y="743"/>
                    <a:pt x="59" y="744"/>
                    <a:pt x="59" y="746"/>
                  </a:cubicBezTo>
                  <a:cubicBezTo>
                    <a:pt x="60" y="744"/>
                    <a:pt x="61" y="746"/>
                    <a:pt x="62" y="746"/>
                  </a:cubicBezTo>
                  <a:close/>
                  <a:moveTo>
                    <a:pt x="81" y="770"/>
                  </a:moveTo>
                  <a:cubicBezTo>
                    <a:pt x="80" y="771"/>
                    <a:pt x="81" y="772"/>
                    <a:pt x="81" y="774"/>
                  </a:cubicBezTo>
                  <a:cubicBezTo>
                    <a:pt x="83" y="773"/>
                    <a:pt x="84" y="772"/>
                    <a:pt x="81" y="770"/>
                  </a:cubicBezTo>
                  <a:close/>
                  <a:moveTo>
                    <a:pt x="64" y="743"/>
                  </a:moveTo>
                  <a:cubicBezTo>
                    <a:pt x="63" y="743"/>
                    <a:pt x="64" y="741"/>
                    <a:pt x="63" y="740"/>
                  </a:cubicBezTo>
                  <a:cubicBezTo>
                    <a:pt x="62" y="741"/>
                    <a:pt x="61" y="740"/>
                    <a:pt x="60" y="740"/>
                  </a:cubicBezTo>
                  <a:cubicBezTo>
                    <a:pt x="61" y="741"/>
                    <a:pt x="62" y="743"/>
                    <a:pt x="63" y="744"/>
                  </a:cubicBezTo>
                  <a:cubicBezTo>
                    <a:pt x="63" y="743"/>
                    <a:pt x="65" y="745"/>
                    <a:pt x="64" y="743"/>
                  </a:cubicBezTo>
                  <a:close/>
                  <a:moveTo>
                    <a:pt x="57" y="728"/>
                  </a:moveTo>
                  <a:cubicBezTo>
                    <a:pt x="56" y="727"/>
                    <a:pt x="55" y="726"/>
                    <a:pt x="55" y="725"/>
                  </a:cubicBezTo>
                  <a:cubicBezTo>
                    <a:pt x="54" y="726"/>
                    <a:pt x="53" y="727"/>
                    <a:pt x="53" y="728"/>
                  </a:cubicBezTo>
                  <a:cubicBezTo>
                    <a:pt x="55" y="727"/>
                    <a:pt x="56" y="728"/>
                    <a:pt x="57" y="728"/>
                  </a:cubicBezTo>
                  <a:close/>
                  <a:moveTo>
                    <a:pt x="68" y="724"/>
                  </a:moveTo>
                  <a:cubicBezTo>
                    <a:pt x="66" y="723"/>
                    <a:pt x="70" y="721"/>
                    <a:pt x="68" y="721"/>
                  </a:cubicBezTo>
                  <a:cubicBezTo>
                    <a:pt x="67" y="724"/>
                    <a:pt x="63" y="716"/>
                    <a:pt x="63" y="720"/>
                  </a:cubicBezTo>
                  <a:cubicBezTo>
                    <a:pt x="66" y="720"/>
                    <a:pt x="65" y="723"/>
                    <a:pt x="68" y="724"/>
                  </a:cubicBezTo>
                  <a:close/>
                  <a:moveTo>
                    <a:pt x="72" y="728"/>
                  </a:moveTo>
                  <a:cubicBezTo>
                    <a:pt x="71" y="728"/>
                    <a:pt x="69" y="726"/>
                    <a:pt x="68" y="726"/>
                  </a:cubicBezTo>
                  <a:cubicBezTo>
                    <a:pt x="69" y="729"/>
                    <a:pt x="71" y="729"/>
                    <a:pt x="72" y="728"/>
                  </a:cubicBezTo>
                  <a:close/>
                  <a:moveTo>
                    <a:pt x="143" y="838"/>
                  </a:moveTo>
                  <a:cubicBezTo>
                    <a:pt x="145" y="840"/>
                    <a:pt x="146" y="840"/>
                    <a:pt x="147" y="839"/>
                  </a:cubicBezTo>
                  <a:cubicBezTo>
                    <a:pt x="146" y="836"/>
                    <a:pt x="145" y="837"/>
                    <a:pt x="143" y="838"/>
                  </a:cubicBezTo>
                  <a:close/>
                  <a:moveTo>
                    <a:pt x="75" y="722"/>
                  </a:moveTo>
                  <a:cubicBezTo>
                    <a:pt x="74" y="721"/>
                    <a:pt x="75" y="720"/>
                    <a:pt x="75" y="719"/>
                  </a:cubicBezTo>
                  <a:cubicBezTo>
                    <a:pt x="73" y="721"/>
                    <a:pt x="69" y="722"/>
                    <a:pt x="70" y="725"/>
                  </a:cubicBezTo>
                  <a:cubicBezTo>
                    <a:pt x="73" y="724"/>
                    <a:pt x="72" y="723"/>
                    <a:pt x="75" y="722"/>
                  </a:cubicBezTo>
                  <a:close/>
                  <a:moveTo>
                    <a:pt x="90" y="743"/>
                  </a:moveTo>
                  <a:cubicBezTo>
                    <a:pt x="88" y="743"/>
                    <a:pt x="84" y="741"/>
                    <a:pt x="86" y="745"/>
                  </a:cubicBezTo>
                  <a:cubicBezTo>
                    <a:pt x="87" y="743"/>
                    <a:pt x="90" y="745"/>
                    <a:pt x="90" y="743"/>
                  </a:cubicBezTo>
                  <a:close/>
                  <a:moveTo>
                    <a:pt x="197" y="910"/>
                  </a:moveTo>
                  <a:cubicBezTo>
                    <a:pt x="193" y="913"/>
                    <a:pt x="200" y="911"/>
                    <a:pt x="199" y="909"/>
                  </a:cubicBezTo>
                  <a:cubicBezTo>
                    <a:pt x="197" y="908"/>
                    <a:pt x="198" y="910"/>
                    <a:pt x="197" y="910"/>
                  </a:cubicBezTo>
                  <a:close/>
                  <a:moveTo>
                    <a:pt x="110" y="737"/>
                  </a:moveTo>
                  <a:cubicBezTo>
                    <a:pt x="109" y="739"/>
                    <a:pt x="108" y="736"/>
                    <a:pt x="107" y="738"/>
                  </a:cubicBezTo>
                  <a:cubicBezTo>
                    <a:pt x="108" y="740"/>
                    <a:pt x="108" y="740"/>
                    <a:pt x="108" y="740"/>
                  </a:cubicBezTo>
                  <a:cubicBezTo>
                    <a:pt x="109" y="738"/>
                    <a:pt x="111" y="740"/>
                    <a:pt x="110" y="737"/>
                  </a:cubicBezTo>
                  <a:close/>
                  <a:moveTo>
                    <a:pt x="115" y="725"/>
                  </a:moveTo>
                  <a:cubicBezTo>
                    <a:pt x="112" y="721"/>
                    <a:pt x="112" y="722"/>
                    <a:pt x="112" y="725"/>
                  </a:cubicBezTo>
                  <a:cubicBezTo>
                    <a:pt x="111" y="724"/>
                    <a:pt x="110" y="724"/>
                    <a:pt x="109" y="723"/>
                  </a:cubicBezTo>
                  <a:cubicBezTo>
                    <a:pt x="109" y="727"/>
                    <a:pt x="102" y="726"/>
                    <a:pt x="103" y="729"/>
                  </a:cubicBezTo>
                  <a:cubicBezTo>
                    <a:pt x="108" y="727"/>
                    <a:pt x="109" y="727"/>
                    <a:pt x="115" y="725"/>
                  </a:cubicBezTo>
                  <a:close/>
                  <a:moveTo>
                    <a:pt x="121" y="723"/>
                  </a:moveTo>
                  <a:cubicBezTo>
                    <a:pt x="119" y="720"/>
                    <a:pt x="116" y="722"/>
                    <a:pt x="114" y="723"/>
                  </a:cubicBezTo>
                  <a:cubicBezTo>
                    <a:pt x="116" y="726"/>
                    <a:pt x="119" y="723"/>
                    <a:pt x="121" y="723"/>
                  </a:cubicBezTo>
                  <a:close/>
                  <a:moveTo>
                    <a:pt x="33" y="582"/>
                  </a:moveTo>
                  <a:cubicBezTo>
                    <a:pt x="32" y="579"/>
                    <a:pt x="26" y="585"/>
                    <a:pt x="28" y="585"/>
                  </a:cubicBezTo>
                  <a:cubicBezTo>
                    <a:pt x="31" y="583"/>
                    <a:pt x="31" y="583"/>
                    <a:pt x="33" y="582"/>
                  </a:cubicBezTo>
                  <a:close/>
                  <a:moveTo>
                    <a:pt x="140" y="732"/>
                  </a:moveTo>
                  <a:cubicBezTo>
                    <a:pt x="139" y="733"/>
                    <a:pt x="139" y="732"/>
                    <a:pt x="138" y="731"/>
                  </a:cubicBezTo>
                  <a:cubicBezTo>
                    <a:pt x="138" y="734"/>
                    <a:pt x="135" y="734"/>
                    <a:pt x="135" y="737"/>
                  </a:cubicBezTo>
                  <a:cubicBezTo>
                    <a:pt x="136" y="735"/>
                    <a:pt x="140" y="735"/>
                    <a:pt x="140" y="732"/>
                  </a:cubicBezTo>
                  <a:close/>
                  <a:moveTo>
                    <a:pt x="114" y="696"/>
                  </a:moveTo>
                  <a:cubicBezTo>
                    <a:pt x="113" y="694"/>
                    <a:pt x="112" y="694"/>
                    <a:pt x="111" y="693"/>
                  </a:cubicBezTo>
                  <a:cubicBezTo>
                    <a:pt x="111" y="692"/>
                    <a:pt x="112" y="692"/>
                    <a:pt x="111" y="690"/>
                  </a:cubicBezTo>
                  <a:cubicBezTo>
                    <a:pt x="108" y="692"/>
                    <a:pt x="112" y="697"/>
                    <a:pt x="114" y="696"/>
                  </a:cubicBezTo>
                  <a:close/>
                  <a:moveTo>
                    <a:pt x="172" y="775"/>
                  </a:moveTo>
                  <a:cubicBezTo>
                    <a:pt x="171" y="776"/>
                    <a:pt x="167" y="776"/>
                    <a:pt x="169" y="779"/>
                  </a:cubicBezTo>
                  <a:cubicBezTo>
                    <a:pt x="170" y="778"/>
                    <a:pt x="173" y="777"/>
                    <a:pt x="172" y="775"/>
                  </a:cubicBezTo>
                  <a:close/>
                  <a:moveTo>
                    <a:pt x="140" y="724"/>
                  </a:moveTo>
                  <a:cubicBezTo>
                    <a:pt x="139" y="727"/>
                    <a:pt x="137" y="720"/>
                    <a:pt x="136" y="721"/>
                  </a:cubicBezTo>
                  <a:cubicBezTo>
                    <a:pt x="137" y="724"/>
                    <a:pt x="135" y="724"/>
                    <a:pt x="135" y="726"/>
                  </a:cubicBezTo>
                  <a:cubicBezTo>
                    <a:pt x="136" y="725"/>
                    <a:pt x="140" y="728"/>
                    <a:pt x="140" y="724"/>
                  </a:cubicBezTo>
                  <a:close/>
                  <a:moveTo>
                    <a:pt x="54" y="589"/>
                  </a:moveTo>
                  <a:cubicBezTo>
                    <a:pt x="52" y="587"/>
                    <a:pt x="46" y="589"/>
                    <a:pt x="48" y="591"/>
                  </a:cubicBezTo>
                  <a:cubicBezTo>
                    <a:pt x="50" y="590"/>
                    <a:pt x="52" y="590"/>
                    <a:pt x="54" y="589"/>
                  </a:cubicBezTo>
                  <a:close/>
                  <a:moveTo>
                    <a:pt x="172" y="768"/>
                  </a:moveTo>
                  <a:cubicBezTo>
                    <a:pt x="171" y="765"/>
                    <a:pt x="174" y="765"/>
                    <a:pt x="173" y="763"/>
                  </a:cubicBezTo>
                  <a:cubicBezTo>
                    <a:pt x="171" y="764"/>
                    <a:pt x="170" y="767"/>
                    <a:pt x="169" y="769"/>
                  </a:cubicBezTo>
                  <a:cubicBezTo>
                    <a:pt x="170" y="767"/>
                    <a:pt x="171" y="769"/>
                    <a:pt x="172" y="768"/>
                  </a:cubicBezTo>
                  <a:close/>
                  <a:moveTo>
                    <a:pt x="147" y="724"/>
                  </a:moveTo>
                  <a:cubicBezTo>
                    <a:pt x="145" y="725"/>
                    <a:pt x="143" y="725"/>
                    <a:pt x="142" y="728"/>
                  </a:cubicBezTo>
                  <a:cubicBezTo>
                    <a:pt x="143" y="727"/>
                    <a:pt x="147" y="727"/>
                    <a:pt x="147" y="724"/>
                  </a:cubicBezTo>
                  <a:close/>
                  <a:moveTo>
                    <a:pt x="144" y="718"/>
                  </a:moveTo>
                  <a:cubicBezTo>
                    <a:pt x="145" y="719"/>
                    <a:pt x="145" y="720"/>
                    <a:pt x="146" y="719"/>
                  </a:cubicBezTo>
                  <a:cubicBezTo>
                    <a:pt x="145" y="718"/>
                    <a:pt x="144" y="717"/>
                    <a:pt x="144" y="716"/>
                  </a:cubicBezTo>
                  <a:cubicBezTo>
                    <a:pt x="142" y="717"/>
                    <a:pt x="143" y="719"/>
                    <a:pt x="142" y="720"/>
                  </a:cubicBezTo>
                  <a:cubicBezTo>
                    <a:pt x="141" y="719"/>
                    <a:pt x="142" y="719"/>
                    <a:pt x="141" y="718"/>
                  </a:cubicBezTo>
                  <a:cubicBezTo>
                    <a:pt x="140" y="718"/>
                    <a:pt x="140" y="718"/>
                    <a:pt x="140" y="718"/>
                  </a:cubicBezTo>
                  <a:cubicBezTo>
                    <a:pt x="140" y="718"/>
                    <a:pt x="140" y="717"/>
                    <a:pt x="139" y="718"/>
                  </a:cubicBezTo>
                  <a:cubicBezTo>
                    <a:pt x="141" y="720"/>
                    <a:pt x="138" y="720"/>
                    <a:pt x="140" y="722"/>
                  </a:cubicBezTo>
                  <a:cubicBezTo>
                    <a:pt x="143" y="722"/>
                    <a:pt x="142" y="720"/>
                    <a:pt x="144" y="718"/>
                  </a:cubicBezTo>
                  <a:close/>
                  <a:moveTo>
                    <a:pt x="142" y="711"/>
                  </a:moveTo>
                  <a:cubicBezTo>
                    <a:pt x="139" y="712"/>
                    <a:pt x="136" y="712"/>
                    <a:pt x="135" y="715"/>
                  </a:cubicBezTo>
                  <a:cubicBezTo>
                    <a:pt x="137" y="714"/>
                    <a:pt x="141" y="714"/>
                    <a:pt x="142" y="711"/>
                  </a:cubicBezTo>
                  <a:close/>
                  <a:moveTo>
                    <a:pt x="66" y="598"/>
                  </a:moveTo>
                  <a:cubicBezTo>
                    <a:pt x="66" y="599"/>
                    <a:pt x="66" y="600"/>
                    <a:pt x="65" y="601"/>
                  </a:cubicBezTo>
                  <a:cubicBezTo>
                    <a:pt x="67" y="603"/>
                    <a:pt x="67" y="603"/>
                    <a:pt x="67" y="603"/>
                  </a:cubicBezTo>
                  <a:cubicBezTo>
                    <a:pt x="68" y="602"/>
                    <a:pt x="68" y="598"/>
                    <a:pt x="66" y="598"/>
                  </a:cubicBezTo>
                  <a:close/>
                  <a:moveTo>
                    <a:pt x="67" y="589"/>
                  </a:moveTo>
                  <a:cubicBezTo>
                    <a:pt x="66" y="588"/>
                    <a:pt x="67" y="585"/>
                    <a:pt x="65" y="586"/>
                  </a:cubicBezTo>
                  <a:cubicBezTo>
                    <a:pt x="65" y="587"/>
                    <a:pt x="64" y="589"/>
                    <a:pt x="63" y="588"/>
                  </a:cubicBezTo>
                  <a:cubicBezTo>
                    <a:pt x="64" y="590"/>
                    <a:pt x="64" y="590"/>
                    <a:pt x="64" y="590"/>
                  </a:cubicBezTo>
                  <a:cubicBezTo>
                    <a:pt x="64" y="590"/>
                    <a:pt x="64" y="591"/>
                    <a:pt x="65" y="590"/>
                  </a:cubicBezTo>
                  <a:cubicBezTo>
                    <a:pt x="64" y="587"/>
                    <a:pt x="67" y="592"/>
                    <a:pt x="67" y="589"/>
                  </a:cubicBezTo>
                  <a:close/>
                  <a:moveTo>
                    <a:pt x="203" y="794"/>
                  </a:moveTo>
                  <a:cubicBezTo>
                    <a:pt x="202" y="792"/>
                    <a:pt x="201" y="792"/>
                    <a:pt x="200" y="791"/>
                  </a:cubicBezTo>
                  <a:cubicBezTo>
                    <a:pt x="200" y="791"/>
                    <a:pt x="199" y="792"/>
                    <a:pt x="199" y="793"/>
                  </a:cubicBezTo>
                  <a:cubicBezTo>
                    <a:pt x="201" y="791"/>
                    <a:pt x="202" y="796"/>
                    <a:pt x="203" y="794"/>
                  </a:cubicBezTo>
                  <a:close/>
                  <a:moveTo>
                    <a:pt x="131" y="686"/>
                  </a:moveTo>
                  <a:cubicBezTo>
                    <a:pt x="132" y="683"/>
                    <a:pt x="128" y="683"/>
                    <a:pt x="129" y="681"/>
                  </a:cubicBezTo>
                  <a:cubicBezTo>
                    <a:pt x="126" y="682"/>
                    <a:pt x="130" y="685"/>
                    <a:pt x="131" y="686"/>
                  </a:cubicBezTo>
                  <a:close/>
                  <a:moveTo>
                    <a:pt x="159" y="716"/>
                  </a:moveTo>
                  <a:cubicBezTo>
                    <a:pt x="158" y="717"/>
                    <a:pt x="157" y="717"/>
                    <a:pt x="158" y="718"/>
                  </a:cubicBezTo>
                  <a:cubicBezTo>
                    <a:pt x="162" y="719"/>
                    <a:pt x="157" y="720"/>
                    <a:pt x="158" y="722"/>
                  </a:cubicBezTo>
                  <a:cubicBezTo>
                    <a:pt x="160" y="721"/>
                    <a:pt x="161" y="719"/>
                    <a:pt x="159" y="716"/>
                  </a:cubicBezTo>
                  <a:close/>
                  <a:moveTo>
                    <a:pt x="10" y="478"/>
                  </a:moveTo>
                  <a:cubicBezTo>
                    <a:pt x="6" y="480"/>
                    <a:pt x="2" y="481"/>
                    <a:pt x="0" y="482"/>
                  </a:cubicBezTo>
                  <a:cubicBezTo>
                    <a:pt x="3" y="484"/>
                    <a:pt x="8" y="480"/>
                    <a:pt x="10" y="478"/>
                  </a:cubicBezTo>
                  <a:close/>
                  <a:moveTo>
                    <a:pt x="280" y="898"/>
                  </a:moveTo>
                  <a:cubicBezTo>
                    <a:pt x="279" y="895"/>
                    <a:pt x="278" y="897"/>
                    <a:pt x="277" y="895"/>
                  </a:cubicBezTo>
                  <a:cubicBezTo>
                    <a:pt x="276" y="895"/>
                    <a:pt x="276" y="896"/>
                    <a:pt x="276" y="897"/>
                  </a:cubicBezTo>
                  <a:cubicBezTo>
                    <a:pt x="278" y="895"/>
                    <a:pt x="279" y="900"/>
                    <a:pt x="280" y="898"/>
                  </a:cubicBezTo>
                  <a:close/>
                  <a:moveTo>
                    <a:pt x="145" y="676"/>
                  </a:moveTo>
                  <a:cubicBezTo>
                    <a:pt x="142" y="672"/>
                    <a:pt x="138" y="674"/>
                    <a:pt x="137" y="677"/>
                  </a:cubicBezTo>
                  <a:cubicBezTo>
                    <a:pt x="139" y="679"/>
                    <a:pt x="141" y="677"/>
                    <a:pt x="144" y="678"/>
                  </a:cubicBezTo>
                  <a:cubicBezTo>
                    <a:pt x="144" y="675"/>
                    <a:pt x="141" y="677"/>
                    <a:pt x="140" y="677"/>
                  </a:cubicBezTo>
                  <a:cubicBezTo>
                    <a:pt x="140" y="676"/>
                    <a:pt x="140" y="676"/>
                    <a:pt x="140" y="675"/>
                  </a:cubicBezTo>
                  <a:cubicBezTo>
                    <a:pt x="142" y="675"/>
                    <a:pt x="144" y="677"/>
                    <a:pt x="145" y="676"/>
                  </a:cubicBezTo>
                  <a:close/>
                  <a:moveTo>
                    <a:pt x="195" y="762"/>
                  </a:moveTo>
                  <a:cubicBezTo>
                    <a:pt x="196" y="762"/>
                    <a:pt x="197" y="761"/>
                    <a:pt x="198" y="762"/>
                  </a:cubicBezTo>
                  <a:cubicBezTo>
                    <a:pt x="196" y="760"/>
                    <a:pt x="194" y="759"/>
                    <a:pt x="192" y="759"/>
                  </a:cubicBezTo>
                  <a:cubicBezTo>
                    <a:pt x="193" y="761"/>
                    <a:pt x="194" y="759"/>
                    <a:pt x="195" y="762"/>
                  </a:cubicBezTo>
                  <a:close/>
                  <a:moveTo>
                    <a:pt x="144" y="680"/>
                  </a:moveTo>
                  <a:cubicBezTo>
                    <a:pt x="145" y="682"/>
                    <a:pt x="147" y="683"/>
                    <a:pt x="146" y="681"/>
                  </a:cubicBezTo>
                  <a:cubicBezTo>
                    <a:pt x="146" y="681"/>
                    <a:pt x="145" y="681"/>
                    <a:pt x="145" y="680"/>
                  </a:cubicBezTo>
                  <a:cubicBezTo>
                    <a:pt x="146" y="680"/>
                    <a:pt x="146" y="679"/>
                    <a:pt x="145" y="678"/>
                  </a:cubicBezTo>
                  <a:cubicBezTo>
                    <a:pt x="145" y="679"/>
                    <a:pt x="142" y="679"/>
                    <a:pt x="143" y="681"/>
                  </a:cubicBezTo>
                  <a:lnTo>
                    <a:pt x="144" y="680"/>
                  </a:lnTo>
                  <a:close/>
                  <a:moveTo>
                    <a:pt x="84" y="577"/>
                  </a:moveTo>
                  <a:cubicBezTo>
                    <a:pt x="83" y="578"/>
                    <a:pt x="78" y="577"/>
                    <a:pt x="80" y="580"/>
                  </a:cubicBezTo>
                  <a:cubicBezTo>
                    <a:pt x="81" y="579"/>
                    <a:pt x="84" y="580"/>
                    <a:pt x="84" y="577"/>
                  </a:cubicBezTo>
                  <a:close/>
                  <a:moveTo>
                    <a:pt x="151" y="670"/>
                  </a:moveTo>
                  <a:cubicBezTo>
                    <a:pt x="150" y="670"/>
                    <a:pt x="149" y="669"/>
                    <a:pt x="149" y="668"/>
                  </a:cubicBezTo>
                  <a:cubicBezTo>
                    <a:pt x="146" y="669"/>
                    <a:pt x="147" y="672"/>
                    <a:pt x="147" y="674"/>
                  </a:cubicBezTo>
                  <a:cubicBezTo>
                    <a:pt x="148" y="674"/>
                    <a:pt x="150" y="671"/>
                    <a:pt x="151" y="670"/>
                  </a:cubicBezTo>
                  <a:close/>
                  <a:moveTo>
                    <a:pt x="265" y="840"/>
                  </a:moveTo>
                  <a:cubicBezTo>
                    <a:pt x="265" y="838"/>
                    <a:pt x="263" y="837"/>
                    <a:pt x="262" y="837"/>
                  </a:cubicBezTo>
                  <a:cubicBezTo>
                    <a:pt x="262" y="838"/>
                    <a:pt x="262" y="838"/>
                    <a:pt x="263" y="839"/>
                  </a:cubicBezTo>
                  <a:cubicBezTo>
                    <a:pt x="264" y="839"/>
                    <a:pt x="264" y="840"/>
                    <a:pt x="265" y="840"/>
                  </a:cubicBezTo>
                  <a:close/>
                  <a:moveTo>
                    <a:pt x="109" y="592"/>
                  </a:moveTo>
                  <a:cubicBezTo>
                    <a:pt x="108" y="592"/>
                    <a:pt x="107" y="594"/>
                    <a:pt x="106" y="593"/>
                  </a:cubicBezTo>
                  <a:cubicBezTo>
                    <a:pt x="107" y="596"/>
                    <a:pt x="111" y="595"/>
                    <a:pt x="109" y="592"/>
                  </a:cubicBezTo>
                  <a:close/>
                  <a:moveTo>
                    <a:pt x="194" y="726"/>
                  </a:moveTo>
                  <a:cubicBezTo>
                    <a:pt x="194" y="722"/>
                    <a:pt x="196" y="726"/>
                    <a:pt x="197" y="723"/>
                  </a:cubicBezTo>
                  <a:cubicBezTo>
                    <a:pt x="195" y="723"/>
                    <a:pt x="191" y="721"/>
                    <a:pt x="193" y="724"/>
                  </a:cubicBezTo>
                  <a:cubicBezTo>
                    <a:pt x="193" y="724"/>
                    <a:pt x="194" y="725"/>
                    <a:pt x="194" y="726"/>
                  </a:cubicBezTo>
                  <a:close/>
                  <a:moveTo>
                    <a:pt x="159" y="668"/>
                  </a:moveTo>
                  <a:cubicBezTo>
                    <a:pt x="159" y="664"/>
                    <a:pt x="164" y="669"/>
                    <a:pt x="164" y="666"/>
                  </a:cubicBezTo>
                  <a:cubicBezTo>
                    <a:pt x="162" y="663"/>
                    <a:pt x="155" y="663"/>
                    <a:pt x="156" y="667"/>
                  </a:cubicBezTo>
                  <a:cubicBezTo>
                    <a:pt x="157" y="665"/>
                    <a:pt x="158" y="666"/>
                    <a:pt x="159" y="668"/>
                  </a:cubicBezTo>
                  <a:close/>
                  <a:moveTo>
                    <a:pt x="251" y="797"/>
                  </a:moveTo>
                  <a:cubicBezTo>
                    <a:pt x="250" y="799"/>
                    <a:pt x="248" y="799"/>
                    <a:pt x="248" y="801"/>
                  </a:cubicBezTo>
                  <a:cubicBezTo>
                    <a:pt x="250" y="802"/>
                    <a:pt x="253" y="800"/>
                    <a:pt x="251" y="797"/>
                  </a:cubicBezTo>
                  <a:close/>
                  <a:moveTo>
                    <a:pt x="236" y="776"/>
                  </a:moveTo>
                  <a:cubicBezTo>
                    <a:pt x="236" y="776"/>
                    <a:pt x="236" y="775"/>
                    <a:pt x="235" y="775"/>
                  </a:cubicBezTo>
                  <a:cubicBezTo>
                    <a:pt x="235" y="774"/>
                    <a:pt x="235" y="774"/>
                    <a:pt x="235" y="774"/>
                  </a:cubicBezTo>
                  <a:cubicBezTo>
                    <a:pt x="236" y="777"/>
                    <a:pt x="231" y="774"/>
                    <a:pt x="234" y="777"/>
                  </a:cubicBezTo>
                  <a:cubicBezTo>
                    <a:pt x="235" y="776"/>
                    <a:pt x="235" y="777"/>
                    <a:pt x="236" y="776"/>
                  </a:cubicBezTo>
                  <a:close/>
                  <a:moveTo>
                    <a:pt x="171" y="667"/>
                  </a:moveTo>
                  <a:cubicBezTo>
                    <a:pt x="172" y="668"/>
                    <a:pt x="169" y="669"/>
                    <a:pt x="168" y="667"/>
                  </a:cubicBezTo>
                  <a:cubicBezTo>
                    <a:pt x="168" y="666"/>
                    <a:pt x="169" y="665"/>
                    <a:pt x="169" y="664"/>
                  </a:cubicBezTo>
                  <a:cubicBezTo>
                    <a:pt x="168" y="664"/>
                    <a:pt x="164" y="664"/>
                    <a:pt x="165" y="667"/>
                  </a:cubicBezTo>
                  <a:cubicBezTo>
                    <a:pt x="169" y="666"/>
                    <a:pt x="165" y="669"/>
                    <a:pt x="167" y="671"/>
                  </a:cubicBezTo>
                  <a:cubicBezTo>
                    <a:pt x="169" y="671"/>
                    <a:pt x="174" y="669"/>
                    <a:pt x="171" y="667"/>
                  </a:cubicBezTo>
                  <a:close/>
                  <a:moveTo>
                    <a:pt x="181" y="683"/>
                  </a:moveTo>
                  <a:cubicBezTo>
                    <a:pt x="183" y="680"/>
                    <a:pt x="178" y="681"/>
                    <a:pt x="179" y="677"/>
                  </a:cubicBezTo>
                  <a:cubicBezTo>
                    <a:pt x="178" y="680"/>
                    <a:pt x="175" y="680"/>
                    <a:pt x="176" y="682"/>
                  </a:cubicBezTo>
                  <a:cubicBezTo>
                    <a:pt x="178" y="680"/>
                    <a:pt x="181" y="681"/>
                    <a:pt x="181" y="683"/>
                  </a:cubicBezTo>
                  <a:close/>
                  <a:moveTo>
                    <a:pt x="240" y="768"/>
                  </a:moveTo>
                  <a:cubicBezTo>
                    <a:pt x="239" y="769"/>
                    <a:pt x="238" y="768"/>
                    <a:pt x="237" y="767"/>
                  </a:cubicBezTo>
                  <a:cubicBezTo>
                    <a:pt x="237" y="767"/>
                    <a:pt x="234" y="769"/>
                    <a:pt x="236" y="769"/>
                  </a:cubicBezTo>
                  <a:cubicBezTo>
                    <a:pt x="237" y="767"/>
                    <a:pt x="241" y="772"/>
                    <a:pt x="240" y="768"/>
                  </a:cubicBezTo>
                  <a:close/>
                  <a:moveTo>
                    <a:pt x="232" y="757"/>
                  </a:moveTo>
                  <a:cubicBezTo>
                    <a:pt x="231" y="758"/>
                    <a:pt x="230" y="757"/>
                    <a:pt x="229" y="757"/>
                  </a:cubicBezTo>
                  <a:cubicBezTo>
                    <a:pt x="229" y="758"/>
                    <a:pt x="228" y="758"/>
                    <a:pt x="229" y="759"/>
                  </a:cubicBezTo>
                  <a:cubicBezTo>
                    <a:pt x="230" y="759"/>
                    <a:pt x="233" y="760"/>
                    <a:pt x="232" y="757"/>
                  </a:cubicBezTo>
                  <a:close/>
                  <a:moveTo>
                    <a:pt x="191" y="686"/>
                  </a:moveTo>
                  <a:cubicBezTo>
                    <a:pt x="189" y="684"/>
                    <a:pt x="193" y="684"/>
                    <a:pt x="191" y="682"/>
                  </a:cubicBezTo>
                  <a:cubicBezTo>
                    <a:pt x="190" y="685"/>
                    <a:pt x="188" y="684"/>
                    <a:pt x="186" y="684"/>
                  </a:cubicBezTo>
                  <a:cubicBezTo>
                    <a:pt x="186" y="685"/>
                    <a:pt x="187" y="687"/>
                    <a:pt x="188" y="686"/>
                  </a:cubicBezTo>
                  <a:cubicBezTo>
                    <a:pt x="187" y="684"/>
                    <a:pt x="190" y="687"/>
                    <a:pt x="191" y="686"/>
                  </a:cubicBezTo>
                  <a:close/>
                  <a:moveTo>
                    <a:pt x="230" y="742"/>
                  </a:moveTo>
                  <a:cubicBezTo>
                    <a:pt x="228" y="740"/>
                    <a:pt x="230" y="740"/>
                    <a:pt x="229" y="738"/>
                  </a:cubicBezTo>
                  <a:cubicBezTo>
                    <a:pt x="228" y="739"/>
                    <a:pt x="227" y="737"/>
                    <a:pt x="226" y="739"/>
                  </a:cubicBezTo>
                  <a:cubicBezTo>
                    <a:pt x="226" y="740"/>
                    <a:pt x="226" y="741"/>
                    <a:pt x="228" y="742"/>
                  </a:cubicBezTo>
                  <a:cubicBezTo>
                    <a:pt x="227" y="742"/>
                    <a:pt x="226" y="743"/>
                    <a:pt x="227" y="744"/>
                  </a:cubicBezTo>
                  <a:cubicBezTo>
                    <a:pt x="228" y="744"/>
                    <a:pt x="229" y="743"/>
                    <a:pt x="230" y="742"/>
                  </a:cubicBezTo>
                  <a:close/>
                  <a:moveTo>
                    <a:pt x="122" y="566"/>
                  </a:moveTo>
                  <a:cubicBezTo>
                    <a:pt x="122" y="569"/>
                    <a:pt x="118" y="570"/>
                    <a:pt x="118" y="573"/>
                  </a:cubicBezTo>
                  <a:cubicBezTo>
                    <a:pt x="121" y="572"/>
                    <a:pt x="124" y="571"/>
                    <a:pt x="126" y="568"/>
                  </a:cubicBezTo>
                  <a:cubicBezTo>
                    <a:pt x="127" y="568"/>
                    <a:pt x="126" y="571"/>
                    <a:pt x="128" y="570"/>
                  </a:cubicBezTo>
                  <a:cubicBezTo>
                    <a:pt x="127" y="568"/>
                    <a:pt x="128" y="564"/>
                    <a:pt x="129" y="568"/>
                  </a:cubicBezTo>
                  <a:cubicBezTo>
                    <a:pt x="132" y="568"/>
                    <a:pt x="128" y="565"/>
                    <a:pt x="129" y="565"/>
                  </a:cubicBezTo>
                  <a:cubicBezTo>
                    <a:pt x="132" y="567"/>
                    <a:pt x="130" y="562"/>
                    <a:pt x="133" y="564"/>
                  </a:cubicBezTo>
                  <a:cubicBezTo>
                    <a:pt x="132" y="563"/>
                    <a:pt x="132" y="562"/>
                    <a:pt x="132" y="561"/>
                  </a:cubicBezTo>
                  <a:cubicBezTo>
                    <a:pt x="128" y="563"/>
                    <a:pt x="126" y="567"/>
                    <a:pt x="122" y="566"/>
                  </a:cubicBezTo>
                  <a:close/>
                  <a:moveTo>
                    <a:pt x="180" y="662"/>
                  </a:moveTo>
                  <a:cubicBezTo>
                    <a:pt x="179" y="661"/>
                    <a:pt x="178" y="659"/>
                    <a:pt x="178" y="658"/>
                  </a:cubicBezTo>
                  <a:cubicBezTo>
                    <a:pt x="176" y="659"/>
                    <a:pt x="175" y="658"/>
                    <a:pt x="176" y="660"/>
                  </a:cubicBezTo>
                  <a:cubicBezTo>
                    <a:pt x="177" y="659"/>
                    <a:pt x="179" y="663"/>
                    <a:pt x="180" y="662"/>
                  </a:cubicBezTo>
                  <a:close/>
                  <a:moveTo>
                    <a:pt x="167" y="629"/>
                  </a:moveTo>
                  <a:cubicBezTo>
                    <a:pt x="166" y="631"/>
                    <a:pt x="165" y="629"/>
                    <a:pt x="164" y="629"/>
                  </a:cubicBezTo>
                  <a:cubicBezTo>
                    <a:pt x="165" y="630"/>
                    <a:pt x="164" y="631"/>
                    <a:pt x="164" y="632"/>
                  </a:cubicBezTo>
                  <a:cubicBezTo>
                    <a:pt x="165" y="632"/>
                    <a:pt x="168" y="631"/>
                    <a:pt x="167" y="629"/>
                  </a:cubicBezTo>
                  <a:close/>
                  <a:moveTo>
                    <a:pt x="139" y="582"/>
                  </a:moveTo>
                  <a:cubicBezTo>
                    <a:pt x="138" y="584"/>
                    <a:pt x="135" y="585"/>
                    <a:pt x="137" y="588"/>
                  </a:cubicBezTo>
                  <a:cubicBezTo>
                    <a:pt x="136" y="586"/>
                    <a:pt x="141" y="585"/>
                    <a:pt x="139" y="582"/>
                  </a:cubicBezTo>
                  <a:close/>
                  <a:moveTo>
                    <a:pt x="161" y="617"/>
                  </a:moveTo>
                  <a:cubicBezTo>
                    <a:pt x="160" y="616"/>
                    <a:pt x="160" y="615"/>
                    <a:pt x="160" y="614"/>
                  </a:cubicBezTo>
                  <a:cubicBezTo>
                    <a:pt x="159" y="616"/>
                    <a:pt x="156" y="614"/>
                    <a:pt x="157" y="616"/>
                  </a:cubicBezTo>
                  <a:cubicBezTo>
                    <a:pt x="158" y="615"/>
                    <a:pt x="159" y="617"/>
                    <a:pt x="161" y="617"/>
                  </a:cubicBezTo>
                  <a:close/>
                  <a:moveTo>
                    <a:pt x="193" y="666"/>
                  </a:moveTo>
                  <a:cubicBezTo>
                    <a:pt x="192" y="666"/>
                    <a:pt x="191" y="663"/>
                    <a:pt x="190" y="665"/>
                  </a:cubicBezTo>
                  <a:cubicBezTo>
                    <a:pt x="191" y="668"/>
                    <a:pt x="194" y="668"/>
                    <a:pt x="193" y="666"/>
                  </a:cubicBezTo>
                  <a:close/>
                  <a:moveTo>
                    <a:pt x="120" y="552"/>
                  </a:moveTo>
                  <a:cubicBezTo>
                    <a:pt x="119" y="553"/>
                    <a:pt x="119" y="552"/>
                    <a:pt x="118" y="551"/>
                  </a:cubicBezTo>
                  <a:cubicBezTo>
                    <a:pt x="117" y="552"/>
                    <a:pt x="117" y="553"/>
                    <a:pt x="117" y="555"/>
                  </a:cubicBezTo>
                  <a:cubicBezTo>
                    <a:pt x="118" y="553"/>
                    <a:pt x="121" y="555"/>
                    <a:pt x="120" y="552"/>
                  </a:cubicBezTo>
                  <a:close/>
                  <a:moveTo>
                    <a:pt x="124" y="559"/>
                  </a:moveTo>
                  <a:cubicBezTo>
                    <a:pt x="124" y="559"/>
                    <a:pt x="123" y="556"/>
                    <a:pt x="122" y="558"/>
                  </a:cubicBezTo>
                  <a:cubicBezTo>
                    <a:pt x="123" y="560"/>
                    <a:pt x="122" y="561"/>
                    <a:pt x="123" y="563"/>
                  </a:cubicBezTo>
                  <a:cubicBezTo>
                    <a:pt x="125" y="562"/>
                    <a:pt x="125" y="560"/>
                    <a:pt x="124" y="559"/>
                  </a:cubicBezTo>
                  <a:close/>
                  <a:moveTo>
                    <a:pt x="258" y="763"/>
                  </a:moveTo>
                  <a:cubicBezTo>
                    <a:pt x="257" y="762"/>
                    <a:pt x="256" y="760"/>
                    <a:pt x="255" y="761"/>
                  </a:cubicBezTo>
                  <a:cubicBezTo>
                    <a:pt x="256" y="763"/>
                    <a:pt x="257" y="762"/>
                    <a:pt x="256" y="763"/>
                  </a:cubicBezTo>
                  <a:cubicBezTo>
                    <a:pt x="256" y="764"/>
                    <a:pt x="256" y="764"/>
                    <a:pt x="256" y="764"/>
                  </a:cubicBezTo>
                  <a:lnTo>
                    <a:pt x="258" y="763"/>
                  </a:lnTo>
                  <a:close/>
                  <a:moveTo>
                    <a:pt x="187" y="652"/>
                  </a:moveTo>
                  <a:cubicBezTo>
                    <a:pt x="185" y="650"/>
                    <a:pt x="187" y="650"/>
                    <a:pt x="186" y="648"/>
                  </a:cubicBezTo>
                  <a:cubicBezTo>
                    <a:pt x="185" y="649"/>
                    <a:pt x="184" y="649"/>
                    <a:pt x="184" y="651"/>
                  </a:cubicBezTo>
                  <a:cubicBezTo>
                    <a:pt x="185" y="649"/>
                    <a:pt x="186" y="652"/>
                    <a:pt x="187" y="652"/>
                  </a:cubicBezTo>
                  <a:close/>
                  <a:moveTo>
                    <a:pt x="167" y="620"/>
                  </a:moveTo>
                  <a:cubicBezTo>
                    <a:pt x="166" y="621"/>
                    <a:pt x="165" y="616"/>
                    <a:pt x="164" y="618"/>
                  </a:cubicBezTo>
                  <a:cubicBezTo>
                    <a:pt x="165" y="619"/>
                    <a:pt x="163" y="619"/>
                    <a:pt x="164" y="620"/>
                  </a:cubicBezTo>
                  <a:cubicBezTo>
                    <a:pt x="164" y="618"/>
                    <a:pt x="168" y="623"/>
                    <a:pt x="167" y="620"/>
                  </a:cubicBezTo>
                  <a:close/>
                  <a:moveTo>
                    <a:pt x="150" y="575"/>
                  </a:moveTo>
                  <a:cubicBezTo>
                    <a:pt x="147" y="574"/>
                    <a:pt x="148" y="579"/>
                    <a:pt x="146" y="579"/>
                  </a:cubicBezTo>
                  <a:cubicBezTo>
                    <a:pt x="145" y="579"/>
                    <a:pt x="144" y="577"/>
                    <a:pt x="144" y="578"/>
                  </a:cubicBezTo>
                  <a:cubicBezTo>
                    <a:pt x="146" y="581"/>
                    <a:pt x="140" y="580"/>
                    <a:pt x="141" y="583"/>
                  </a:cubicBezTo>
                  <a:cubicBezTo>
                    <a:pt x="145" y="582"/>
                    <a:pt x="150" y="580"/>
                    <a:pt x="150" y="575"/>
                  </a:cubicBezTo>
                  <a:close/>
                  <a:moveTo>
                    <a:pt x="193" y="651"/>
                  </a:moveTo>
                  <a:cubicBezTo>
                    <a:pt x="192" y="649"/>
                    <a:pt x="188" y="650"/>
                    <a:pt x="189" y="652"/>
                  </a:cubicBezTo>
                  <a:cubicBezTo>
                    <a:pt x="190" y="651"/>
                    <a:pt x="192" y="652"/>
                    <a:pt x="193" y="651"/>
                  </a:cubicBezTo>
                  <a:close/>
                  <a:moveTo>
                    <a:pt x="203" y="666"/>
                  </a:moveTo>
                  <a:cubicBezTo>
                    <a:pt x="202" y="667"/>
                    <a:pt x="199" y="667"/>
                    <a:pt x="201" y="670"/>
                  </a:cubicBezTo>
                  <a:cubicBezTo>
                    <a:pt x="203" y="669"/>
                    <a:pt x="204" y="669"/>
                    <a:pt x="203" y="666"/>
                  </a:cubicBezTo>
                  <a:close/>
                  <a:moveTo>
                    <a:pt x="161" y="603"/>
                  </a:moveTo>
                  <a:cubicBezTo>
                    <a:pt x="160" y="601"/>
                    <a:pt x="156" y="601"/>
                    <a:pt x="157" y="603"/>
                  </a:cubicBezTo>
                  <a:cubicBezTo>
                    <a:pt x="159" y="603"/>
                    <a:pt x="160" y="604"/>
                    <a:pt x="161" y="603"/>
                  </a:cubicBezTo>
                  <a:close/>
                  <a:moveTo>
                    <a:pt x="139" y="563"/>
                  </a:moveTo>
                  <a:cubicBezTo>
                    <a:pt x="137" y="564"/>
                    <a:pt x="136" y="565"/>
                    <a:pt x="136" y="567"/>
                  </a:cubicBezTo>
                  <a:cubicBezTo>
                    <a:pt x="138" y="567"/>
                    <a:pt x="140" y="566"/>
                    <a:pt x="139" y="563"/>
                  </a:cubicBezTo>
                  <a:close/>
                  <a:moveTo>
                    <a:pt x="312" y="824"/>
                  </a:moveTo>
                  <a:cubicBezTo>
                    <a:pt x="312" y="825"/>
                    <a:pt x="310" y="826"/>
                    <a:pt x="312" y="829"/>
                  </a:cubicBezTo>
                  <a:cubicBezTo>
                    <a:pt x="314" y="828"/>
                    <a:pt x="314" y="826"/>
                    <a:pt x="312" y="824"/>
                  </a:cubicBezTo>
                  <a:close/>
                  <a:moveTo>
                    <a:pt x="213" y="660"/>
                  </a:moveTo>
                  <a:cubicBezTo>
                    <a:pt x="212" y="657"/>
                    <a:pt x="208" y="661"/>
                    <a:pt x="208" y="662"/>
                  </a:cubicBezTo>
                  <a:cubicBezTo>
                    <a:pt x="211" y="662"/>
                    <a:pt x="210" y="660"/>
                    <a:pt x="213" y="660"/>
                  </a:cubicBezTo>
                  <a:close/>
                  <a:moveTo>
                    <a:pt x="140" y="555"/>
                  </a:moveTo>
                  <a:cubicBezTo>
                    <a:pt x="142" y="557"/>
                    <a:pt x="141" y="558"/>
                    <a:pt x="142" y="559"/>
                  </a:cubicBezTo>
                  <a:cubicBezTo>
                    <a:pt x="144" y="559"/>
                    <a:pt x="142" y="554"/>
                    <a:pt x="140" y="555"/>
                  </a:cubicBezTo>
                  <a:close/>
                  <a:moveTo>
                    <a:pt x="80" y="451"/>
                  </a:moveTo>
                  <a:cubicBezTo>
                    <a:pt x="78" y="448"/>
                    <a:pt x="76" y="450"/>
                    <a:pt x="76" y="452"/>
                  </a:cubicBezTo>
                  <a:cubicBezTo>
                    <a:pt x="78" y="450"/>
                    <a:pt x="79" y="453"/>
                    <a:pt x="80" y="451"/>
                  </a:cubicBezTo>
                  <a:close/>
                  <a:moveTo>
                    <a:pt x="162" y="566"/>
                  </a:moveTo>
                  <a:cubicBezTo>
                    <a:pt x="161" y="567"/>
                    <a:pt x="159" y="566"/>
                    <a:pt x="158" y="568"/>
                  </a:cubicBezTo>
                  <a:cubicBezTo>
                    <a:pt x="158" y="569"/>
                    <a:pt x="158" y="570"/>
                    <a:pt x="158" y="571"/>
                  </a:cubicBezTo>
                  <a:cubicBezTo>
                    <a:pt x="160" y="568"/>
                    <a:pt x="161" y="568"/>
                    <a:pt x="162" y="566"/>
                  </a:cubicBezTo>
                  <a:close/>
                  <a:moveTo>
                    <a:pt x="147" y="545"/>
                  </a:moveTo>
                  <a:cubicBezTo>
                    <a:pt x="146" y="546"/>
                    <a:pt x="146" y="548"/>
                    <a:pt x="145" y="549"/>
                  </a:cubicBezTo>
                  <a:cubicBezTo>
                    <a:pt x="147" y="548"/>
                    <a:pt x="149" y="548"/>
                    <a:pt x="147" y="545"/>
                  </a:cubicBezTo>
                  <a:close/>
                  <a:moveTo>
                    <a:pt x="237" y="679"/>
                  </a:moveTo>
                  <a:cubicBezTo>
                    <a:pt x="236" y="676"/>
                    <a:pt x="232" y="676"/>
                    <a:pt x="232" y="679"/>
                  </a:cubicBezTo>
                  <a:cubicBezTo>
                    <a:pt x="234" y="678"/>
                    <a:pt x="236" y="679"/>
                    <a:pt x="237" y="679"/>
                  </a:cubicBezTo>
                  <a:close/>
                  <a:moveTo>
                    <a:pt x="182" y="588"/>
                  </a:moveTo>
                  <a:cubicBezTo>
                    <a:pt x="181" y="589"/>
                    <a:pt x="177" y="587"/>
                    <a:pt x="177" y="590"/>
                  </a:cubicBezTo>
                  <a:cubicBezTo>
                    <a:pt x="178" y="592"/>
                    <a:pt x="182" y="590"/>
                    <a:pt x="182" y="588"/>
                  </a:cubicBezTo>
                  <a:close/>
                  <a:moveTo>
                    <a:pt x="168" y="566"/>
                  </a:moveTo>
                  <a:cubicBezTo>
                    <a:pt x="167" y="567"/>
                    <a:pt x="166" y="568"/>
                    <a:pt x="164" y="569"/>
                  </a:cubicBezTo>
                  <a:cubicBezTo>
                    <a:pt x="166" y="571"/>
                    <a:pt x="170" y="569"/>
                    <a:pt x="168" y="566"/>
                  </a:cubicBezTo>
                  <a:close/>
                  <a:moveTo>
                    <a:pt x="159" y="552"/>
                  </a:moveTo>
                  <a:cubicBezTo>
                    <a:pt x="158" y="550"/>
                    <a:pt x="159" y="549"/>
                    <a:pt x="158" y="547"/>
                  </a:cubicBezTo>
                  <a:cubicBezTo>
                    <a:pt x="157" y="550"/>
                    <a:pt x="154" y="551"/>
                    <a:pt x="155" y="555"/>
                  </a:cubicBezTo>
                  <a:cubicBezTo>
                    <a:pt x="158" y="554"/>
                    <a:pt x="155" y="549"/>
                    <a:pt x="159" y="552"/>
                  </a:cubicBezTo>
                  <a:close/>
                  <a:moveTo>
                    <a:pt x="91" y="446"/>
                  </a:moveTo>
                  <a:cubicBezTo>
                    <a:pt x="90" y="443"/>
                    <a:pt x="86" y="446"/>
                    <a:pt x="88" y="448"/>
                  </a:cubicBezTo>
                  <a:cubicBezTo>
                    <a:pt x="89" y="447"/>
                    <a:pt x="90" y="447"/>
                    <a:pt x="91" y="446"/>
                  </a:cubicBezTo>
                  <a:close/>
                  <a:moveTo>
                    <a:pt x="156" y="538"/>
                  </a:moveTo>
                  <a:cubicBezTo>
                    <a:pt x="154" y="537"/>
                    <a:pt x="156" y="536"/>
                    <a:pt x="155" y="535"/>
                  </a:cubicBezTo>
                  <a:cubicBezTo>
                    <a:pt x="154" y="538"/>
                    <a:pt x="151" y="537"/>
                    <a:pt x="151" y="541"/>
                  </a:cubicBezTo>
                  <a:cubicBezTo>
                    <a:pt x="154" y="542"/>
                    <a:pt x="153" y="537"/>
                    <a:pt x="156" y="538"/>
                  </a:cubicBezTo>
                  <a:close/>
                  <a:moveTo>
                    <a:pt x="165" y="549"/>
                  </a:moveTo>
                  <a:cubicBezTo>
                    <a:pt x="164" y="546"/>
                    <a:pt x="162" y="546"/>
                    <a:pt x="165" y="545"/>
                  </a:cubicBezTo>
                  <a:cubicBezTo>
                    <a:pt x="164" y="543"/>
                    <a:pt x="163" y="545"/>
                    <a:pt x="161" y="544"/>
                  </a:cubicBezTo>
                  <a:cubicBezTo>
                    <a:pt x="162" y="546"/>
                    <a:pt x="160" y="546"/>
                    <a:pt x="160" y="548"/>
                  </a:cubicBezTo>
                  <a:cubicBezTo>
                    <a:pt x="161" y="548"/>
                    <a:pt x="161" y="548"/>
                    <a:pt x="162" y="549"/>
                  </a:cubicBezTo>
                  <a:cubicBezTo>
                    <a:pt x="163" y="546"/>
                    <a:pt x="162" y="550"/>
                    <a:pt x="165" y="549"/>
                  </a:cubicBezTo>
                  <a:close/>
                  <a:moveTo>
                    <a:pt x="258" y="690"/>
                  </a:moveTo>
                  <a:cubicBezTo>
                    <a:pt x="259" y="691"/>
                    <a:pt x="256" y="692"/>
                    <a:pt x="258" y="693"/>
                  </a:cubicBezTo>
                  <a:cubicBezTo>
                    <a:pt x="258" y="693"/>
                    <a:pt x="258" y="693"/>
                    <a:pt x="258" y="694"/>
                  </a:cubicBezTo>
                  <a:cubicBezTo>
                    <a:pt x="260" y="694"/>
                    <a:pt x="260" y="690"/>
                    <a:pt x="258" y="690"/>
                  </a:cubicBezTo>
                  <a:close/>
                  <a:moveTo>
                    <a:pt x="256" y="680"/>
                  </a:moveTo>
                  <a:cubicBezTo>
                    <a:pt x="254" y="678"/>
                    <a:pt x="250" y="679"/>
                    <a:pt x="250" y="680"/>
                  </a:cubicBezTo>
                  <a:cubicBezTo>
                    <a:pt x="252" y="680"/>
                    <a:pt x="254" y="681"/>
                    <a:pt x="256" y="680"/>
                  </a:cubicBezTo>
                  <a:close/>
                  <a:moveTo>
                    <a:pt x="223" y="631"/>
                  </a:moveTo>
                  <a:cubicBezTo>
                    <a:pt x="222" y="628"/>
                    <a:pt x="217" y="632"/>
                    <a:pt x="219" y="633"/>
                  </a:cubicBezTo>
                  <a:cubicBezTo>
                    <a:pt x="221" y="633"/>
                    <a:pt x="221" y="630"/>
                    <a:pt x="223" y="631"/>
                  </a:cubicBezTo>
                  <a:close/>
                  <a:moveTo>
                    <a:pt x="317" y="773"/>
                  </a:moveTo>
                  <a:cubicBezTo>
                    <a:pt x="315" y="770"/>
                    <a:pt x="319" y="773"/>
                    <a:pt x="317" y="770"/>
                  </a:cubicBezTo>
                  <a:cubicBezTo>
                    <a:pt x="316" y="771"/>
                    <a:pt x="314" y="772"/>
                    <a:pt x="314" y="774"/>
                  </a:cubicBezTo>
                  <a:cubicBezTo>
                    <a:pt x="315" y="773"/>
                    <a:pt x="316" y="775"/>
                    <a:pt x="317" y="773"/>
                  </a:cubicBezTo>
                  <a:close/>
                  <a:moveTo>
                    <a:pt x="197" y="587"/>
                  </a:moveTo>
                  <a:cubicBezTo>
                    <a:pt x="196" y="588"/>
                    <a:pt x="195" y="585"/>
                    <a:pt x="194" y="587"/>
                  </a:cubicBezTo>
                  <a:cubicBezTo>
                    <a:pt x="195" y="588"/>
                    <a:pt x="196" y="589"/>
                    <a:pt x="195" y="590"/>
                  </a:cubicBezTo>
                  <a:cubicBezTo>
                    <a:pt x="195" y="590"/>
                    <a:pt x="194" y="591"/>
                    <a:pt x="195" y="592"/>
                  </a:cubicBezTo>
                  <a:cubicBezTo>
                    <a:pt x="197" y="592"/>
                    <a:pt x="197" y="589"/>
                    <a:pt x="197" y="587"/>
                  </a:cubicBezTo>
                  <a:close/>
                  <a:moveTo>
                    <a:pt x="169" y="543"/>
                  </a:moveTo>
                  <a:cubicBezTo>
                    <a:pt x="168" y="543"/>
                    <a:pt x="167" y="542"/>
                    <a:pt x="166" y="542"/>
                  </a:cubicBezTo>
                  <a:cubicBezTo>
                    <a:pt x="167" y="541"/>
                    <a:pt x="167" y="540"/>
                    <a:pt x="167" y="539"/>
                  </a:cubicBezTo>
                  <a:cubicBezTo>
                    <a:pt x="165" y="540"/>
                    <a:pt x="166" y="542"/>
                    <a:pt x="164" y="541"/>
                  </a:cubicBezTo>
                  <a:cubicBezTo>
                    <a:pt x="165" y="542"/>
                    <a:pt x="164" y="543"/>
                    <a:pt x="165" y="544"/>
                  </a:cubicBezTo>
                  <a:cubicBezTo>
                    <a:pt x="166" y="542"/>
                    <a:pt x="169" y="546"/>
                    <a:pt x="169" y="543"/>
                  </a:cubicBezTo>
                  <a:close/>
                  <a:moveTo>
                    <a:pt x="264" y="682"/>
                  </a:moveTo>
                  <a:cubicBezTo>
                    <a:pt x="263" y="680"/>
                    <a:pt x="261" y="680"/>
                    <a:pt x="260" y="679"/>
                  </a:cubicBezTo>
                  <a:cubicBezTo>
                    <a:pt x="259" y="680"/>
                    <a:pt x="258" y="681"/>
                    <a:pt x="258" y="682"/>
                  </a:cubicBezTo>
                  <a:cubicBezTo>
                    <a:pt x="260" y="681"/>
                    <a:pt x="262" y="684"/>
                    <a:pt x="264" y="682"/>
                  </a:cubicBezTo>
                  <a:close/>
                  <a:moveTo>
                    <a:pt x="251" y="660"/>
                  </a:moveTo>
                  <a:cubicBezTo>
                    <a:pt x="249" y="661"/>
                    <a:pt x="246" y="663"/>
                    <a:pt x="248" y="666"/>
                  </a:cubicBezTo>
                  <a:cubicBezTo>
                    <a:pt x="249" y="664"/>
                    <a:pt x="251" y="663"/>
                    <a:pt x="251" y="660"/>
                  </a:cubicBezTo>
                  <a:close/>
                  <a:moveTo>
                    <a:pt x="248" y="658"/>
                  </a:moveTo>
                  <a:cubicBezTo>
                    <a:pt x="246" y="659"/>
                    <a:pt x="250" y="657"/>
                    <a:pt x="248" y="656"/>
                  </a:cubicBezTo>
                  <a:cubicBezTo>
                    <a:pt x="246" y="657"/>
                    <a:pt x="245" y="658"/>
                    <a:pt x="242" y="657"/>
                  </a:cubicBezTo>
                  <a:cubicBezTo>
                    <a:pt x="243" y="659"/>
                    <a:pt x="243" y="658"/>
                    <a:pt x="244" y="660"/>
                  </a:cubicBezTo>
                  <a:cubicBezTo>
                    <a:pt x="245" y="659"/>
                    <a:pt x="249" y="660"/>
                    <a:pt x="248" y="658"/>
                  </a:cubicBezTo>
                  <a:close/>
                  <a:moveTo>
                    <a:pt x="271" y="692"/>
                  </a:moveTo>
                  <a:cubicBezTo>
                    <a:pt x="270" y="693"/>
                    <a:pt x="270" y="695"/>
                    <a:pt x="269" y="696"/>
                  </a:cubicBezTo>
                  <a:cubicBezTo>
                    <a:pt x="271" y="697"/>
                    <a:pt x="274" y="695"/>
                    <a:pt x="271" y="692"/>
                  </a:cubicBezTo>
                  <a:close/>
                  <a:moveTo>
                    <a:pt x="298" y="735"/>
                  </a:moveTo>
                  <a:cubicBezTo>
                    <a:pt x="297" y="735"/>
                    <a:pt x="295" y="733"/>
                    <a:pt x="296" y="732"/>
                  </a:cubicBezTo>
                  <a:cubicBezTo>
                    <a:pt x="292" y="733"/>
                    <a:pt x="299" y="738"/>
                    <a:pt x="298" y="735"/>
                  </a:cubicBezTo>
                  <a:close/>
                  <a:moveTo>
                    <a:pt x="172" y="545"/>
                  </a:moveTo>
                  <a:cubicBezTo>
                    <a:pt x="172" y="544"/>
                    <a:pt x="175" y="547"/>
                    <a:pt x="174" y="544"/>
                  </a:cubicBezTo>
                  <a:cubicBezTo>
                    <a:pt x="173" y="544"/>
                    <a:pt x="171" y="542"/>
                    <a:pt x="170" y="544"/>
                  </a:cubicBezTo>
                  <a:cubicBezTo>
                    <a:pt x="171" y="545"/>
                    <a:pt x="172" y="547"/>
                    <a:pt x="172" y="546"/>
                  </a:cubicBezTo>
                  <a:cubicBezTo>
                    <a:pt x="172" y="546"/>
                    <a:pt x="172" y="545"/>
                    <a:pt x="172" y="545"/>
                  </a:cubicBezTo>
                  <a:close/>
                  <a:moveTo>
                    <a:pt x="247" y="652"/>
                  </a:moveTo>
                  <a:cubicBezTo>
                    <a:pt x="246" y="653"/>
                    <a:pt x="243" y="653"/>
                    <a:pt x="244" y="655"/>
                  </a:cubicBezTo>
                  <a:cubicBezTo>
                    <a:pt x="245" y="653"/>
                    <a:pt x="249" y="656"/>
                    <a:pt x="247" y="652"/>
                  </a:cubicBezTo>
                  <a:close/>
                  <a:moveTo>
                    <a:pt x="169" y="534"/>
                  </a:moveTo>
                  <a:cubicBezTo>
                    <a:pt x="168" y="533"/>
                    <a:pt x="167" y="532"/>
                    <a:pt x="166" y="531"/>
                  </a:cubicBezTo>
                  <a:cubicBezTo>
                    <a:pt x="165" y="532"/>
                    <a:pt x="164" y="532"/>
                    <a:pt x="165" y="533"/>
                  </a:cubicBezTo>
                  <a:cubicBezTo>
                    <a:pt x="166" y="532"/>
                    <a:pt x="167" y="534"/>
                    <a:pt x="169" y="534"/>
                  </a:cubicBezTo>
                  <a:close/>
                  <a:moveTo>
                    <a:pt x="262" y="673"/>
                  </a:moveTo>
                  <a:cubicBezTo>
                    <a:pt x="262" y="671"/>
                    <a:pt x="258" y="672"/>
                    <a:pt x="259" y="674"/>
                  </a:cubicBezTo>
                  <a:cubicBezTo>
                    <a:pt x="261" y="674"/>
                    <a:pt x="262" y="676"/>
                    <a:pt x="262" y="673"/>
                  </a:cubicBezTo>
                  <a:close/>
                  <a:moveTo>
                    <a:pt x="178" y="543"/>
                  </a:moveTo>
                  <a:cubicBezTo>
                    <a:pt x="177" y="544"/>
                    <a:pt x="176" y="541"/>
                    <a:pt x="175" y="542"/>
                  </a:cubicBezTo>
                  <a:cubicBezTo>
                    <a:pt x="177" y="544"/>
                    <a:pt x="174" y="544"/>
                    <a:pt x="176" y="546"/>
                  </a:cubicBezTo>
                  <a:cubicBezTo>
                    <a:pt x="176" y="545"/>
                    <a:pt x="179" y="545"/>
                    <a:pt x="178" y="543"/>
                  </a:cubicBezTo>
                  <a:close/>
                  <a:moveTo>
                    <a:pt x="188" y="562"/>
                  </a:moveTo>
                  <a:cubicBezTo>
                    <a:pt x="186" y="560"/>
                    <a:pt x="189" y="561"/>
                    <a:pt x="189" y="561"/>
                  </a:cubicBezTo>
                  <a:cubicBezTo>
                    <a:pt x="188" y="557"/>
                    <a:pt x="185" y="562"/>
                    <a:pt x="188" y="562"/>
                  </a:cubicBezTo>
                  <a:close/>
                  <a:moveTo>
                    <a:pt x="280" y="693"/>
                  </a:moveTo>
                  <a:cubicBezTo>
                    <a:pt x="278" y="695"/>
                    <a:pt x="277" y="696"/>
                    <a:pt x="278" y="698"/>
                  </a:cubicBezTo>
                  <a:cubicBezTo>
                    <a:pt x="279" y="697"/>
                    <a:pt x="280" y="695"/>
                    <a:pt x="280" y="693"/>
                  </a:cubicBezTo>
                  <a:close/>
                  <a:moveTo>
                    <a:pt x="177" y="541"/>
                  </a:moveTo>
                  <a:cubicBezTo>
                    <a:pt x="177" y="541"/>
                    <a:pt x="177" y="541"/>
                    <a:pt x="177" y="540"/>
                  </a:cubicBezTo>
                  <a:cubicBezTo>
                    <a:pt x="177" y="540"/>
                    <a:pt x="178" y="539"/>
                    <a:pt x="177" y="538"/>
                  </a:cubicBezTo>
                  <a:cubicBezTo>
                    <a:pt x="177" y="539"/>
                    <a:pt x="176" y="537"/>
                    <a:pt x="175" y="537"/>
                  </a:cubicBezTo>
                  <a:cubicBezTo>
                    <a:pt x="174" y="538"/>
                    <a:pt x="178" y="544"/>
                    <a:pt x="177" y="541"/>
                  </a:cubicBezTo>
                  <a:close/>
                  <a:moveTo>
                    <a:pt x="190" y="556"/>
                  </a:moveTo>
                  <a:cubicBezTo>
                    <a:pt x="191" y="557"/>
                    <a:pt x="192" y="557"/>
                    <a:pt x="192" y="557"/>
                  </a:cubicBezTo>
                  <a:cubicBezTo>
                    <a:pt x="189" y="554"/>
                    <a:pt x="189" y="555"/>
                    <a:pt x="190" y="551"/>
                  </a:cubicBezTo>
                  <a:cubicBezTo>
                    <a:pt x="189" y="552"/>
                    <a:pt x="188" y="552"/>
                    <a:pt x="186" y="551"/>
                  </a:cubicBezTo>
                  <a:cubicBezTo>
                    <a:pt x="187" y="554"/>
                    <a:pt x="188" y="554"/>
                    <a:pt x="188" y="557"/>
                  </a:cubicBezTo>
                  <a:cubicBezTo>
                    <a:pt x="190" y="557"/>
                    <a:pt x="190" y="557"/>
                    <a:pt x="190" y="556"/>
                  </a:cubicBezTo>
                  <a:close/>
                  <a:moveTo>
                    <a:pt x="178" y="538"/>
                  </a:moveTo>
                  <a:cubicBezTo>
                    <a:pt x="179" y="539"/>
                    <a:pt x="180" y="540"/>
                    <a:pt x="180" y="541"/>
                  </a:cubicBezTo>
                  <a:cubicBezTo>
                    <a:pt x="181" y="540"/>
                    <a:pt x="181" y="541"/>
                    <a:pt x="182" y="540"/>
                  </a:cubicBezTo>
                  <a:cubicBezTo>
                    <a:pt x="181" y="538"/>
                    <a:pt x="180" y="538"/>
                    <a:pt x="178" y="538"/>
                  </a:cubicBezTo>
                  <a:close/>
                  <a:moveTo>
                    <a:pt x="226" y="603"/>
                  </a:moveTo>
                  <a:cubicBezTo>
                    <a:pt x="225" y="604"/>
                    <a:pt x="227" y="609"/>
                    <a:pt x="228" y="609"/>
                  </a:cubicBezTo>
                  <a:cubicBezTo>
                    <a:pt x="227" y="607"/>
                    <a:pt x="227" y="605"/>
                    <a:pt x="226" y="603"/>
                  </a:cubicBezTo>
                  <a:close/>
                  <a:moveTo>
                    <a:pt x="272" y="668"/>
                  </a:moveTo>
                  <a:cubicBezTo>
                    <a:pt x="271" y="669"/>
                    <a:pt x="268" y="668"/>
                    <a:pt x="269" y="671"/>
                  </a:cubicBezTo>
                  <a:cubicBezTo>
                    <a:pt x="270" y="670"/>
                    <a:pt x="272" y="670"/>
                    <a:pt x="272" y="668"/>
                  </a:cubicBezTo>
                  <a:close/>
                  <a:moveTo>
                    <a:pt x="388" y="839"/>
                  </a:moveTo>
                  <a:cubicBezTo>
                    <a:pt x="386" y="839"/>
                    <a:pt x="384" y="839"/>
                    <a:pt x="385" y="842"/>
                  </a:cubicBezTo>
                  <a:cubicBezTo>
                    <a:pt x="386" y="841"/>
                    <a:pt x="389" y="841"/>
                    <a:pt x="388" y="839"/>
                  </a:cubicBezTo>
                  <a:close/>
                  <a:moveTo>
                    <a:pt x="152" y="483"/>
                  </a:moveTo>
                  <a:cubicBezTo>
                    <a:pt x="151" y="483"/>
                    <a:pt x="150" y="482"/>
                    <a:pt x="148" y="483"/>
                  </a:cubicBezTo>
                  <a:cubicBezTo>
                    <a:pt x="149" y="484"/>
                    <a:pt x="153" y="485"/>
                    <a:pt x="152" y="483"/>
                  </a:cubicBezTo>
                  <a:close/>
                  <a:moveTo>
                    <a:pt x="182" y="527"/>
                  </a:moveTo>
                  <a:cubicBezTo>
                    <a:pt x="180" y="525"/>
                    <a:pt x="183" y="524"/>
                    <a:pt x="181" y="522"/>
                  </a:cubicBezTo>
                  <a:cubicBezTo>
                    <a:pt x="180" y="523"/>
                    <a:pt x="180" y="524"/>
                    <a:pt x="180" y="526"/>
                  </a:cubicBezTo>
                  <a:cubicBezTo>
                    <a:pt x="180" y="526"/>
                    <a:pt x="181" y="527"/>
                    <a:pt x="182" y="527"/>
                  </a:cubicBezTo>
                  <a:close/>
                  <a:moveTo>
                    <a:pt x="359" y="796"/>
                  </a:moveTo>
                  <a:cubicBezTo>
                    <a:pt x="360" y="794"/>
                    <a:pt x="362" y="793"/>
                    <a:pt x="362" y="791"/>
                  </a:cubicBezTo>
                  <a:cubicBezTo>
                    <a:pt x="360" y="791"/>
                    <a:pt x="358" y="793"/>
                    <a:pt x="359" y="796"/>
                  </a:cubicBezTo>
                  <a:close/>
                  <a:moveTo>
                    <a:pt x="157" y="478"/>
                  </a:moveTo>
                  <a:cubicBezTo>
                    <a:pt x="155" y="479"/>
                    <a:pt x="156" y="481"/>
                    <a:pt x="154" y="479"/>
                  </a:cubicBezTo>
                  <a:cubicBezTo>
                    <a:pt x="154" y="480"/>
                    <a:pt x="154" y="480"/>
                    <a:pt x="154" y="481"/>
                  </a:cubicBezTo>
                  <a:cubicBezTo>
                    <a:pt x="155" y="482"/>
                    <a:pt x="155" y="482"/>
                    <a:pt x="155" y="482"/>
                  </a:cubicBezTo>
                  <a:cubicBezTo>
                    <a:pt x="156" y="480"/>
                    <a:pt x="159" y="482"/>
                    <a:pt x="157" y="478"/>
                  </a:cubicBezTo>
                  <a:close/>
                  <a:moveTo>
                    <a:pt x="376" y="785"/>
                  </a:moveTo>
                  <a:cubicBezTo>
                    <a:pt x="379" y="785"/>
                    <a:pt x="376" y="788"/>
                    <a:pt x="378" y="788"/>
                  </a:cubicBezTo>
                  <a:cubicBezTo>
                    <a:pt x="379" y="784"/>
                    <a:pt x="386" y="783"/>
                    <a:pt x="385" y="781"/>
                  </a:cubicBezTo>
                  <a:cubicBezTo>
                    <a:pt x="378" y="783"/>
                    <a:pt x="365" y="784"/>
                    <a:pt x="361" y="791"/>
                  </a:cubicBezTo>
                  <a:cubicBezTo>
                    <a:pt x="366" y="792"/>
                    <a:pt x="374" y="792"/>
                    <a:pt x="376" y="785"/>
                  </a:cubicBezTo>
                  <a:close/>
                  <a:moveTo>
                    <a:pt x="258" y="629"/>
                  </a:moveTo>
                  <a:cubicBezTo>
                    <a:pt x="258" y="626"/>
                    <a:pt x="251" y="625"/>
                    <a:pt x="253" y="628"/>
                  </a:cubicBezTo>
                  <a:cubicBezTo>
                    <a:pt x="255" y="626"/>
                    <a:pt x="256" y="630"/>
                    <a:pt x="258" y="629"/>
                  </a:cubicBezTo>
                  <a:close/>
                  <a:moveTo>
                    <a:pt x="234" y="592"/>
                  </a:moveTo>
                  <a:cubicBezTo>
                    <a:pt x="233" y="589"/>
                    <a:pt x="239" y="591"/>
                    <a:pt x="238" y="588"/>
                  </a:cubicBezTo>
                  <a:cubicBezTo>
                    <a:pt x="235" y="589"/>
                    <a:pt x="233" y="590"/>
                    <a:pt x="231" y="590"/>
                  </a:cubicBezTo>
                  <a:cubicBezTo>
                    <a:pt x="232" y="592"/>
                    <a:pt x="233" y="593"/>
                    <a:pt x="234" y="592"/>
                  </a:cubicBezTo>
                  <a:close/>
                  <a:moveTo>
                    <a:pt x="162" y="482"/>
                  </a:moveTo>
                  <a:cubicBezTo>
                    <a:pt x="161" y="479"/>
                    <a:pt x="162" y="478"/>
                    <a:pt x="164" y="477"/>
                  </a:cubicBezTo>
                  <a:cubicBezTo>
                    <a:pt x="163" y="474"/>
                    <a:pt x="162" y="478"/>
                    <a:pt x="160" y="476"/>
                  </a:cubicBezTo>
                  <a:cubicBezTo>
                    <a:pt x="160" y="477"/>
                    <a:pt x="162" y="479"/>
                    <a:pt x="160" y="480"/>
                  </a:cubicBezTo>
                  <a:cubicBezTo>
                    <a:pt x="159" y="478"/>
                    <a:pt x="160" y="478"/>
                    <a:pt x="159" y="476"/>
                  </a:cubicBezTo>
                  <a:cubicBezTo>
                    <a:pt x="157" y="478"/>
                    <a:pt x="160" y="481"/>
                    <a:pt x="162" y="482"/>
                  </a:cubicBezTo>
                  <a:close/>
                  <a:moveTo>
                    <a:pt x="285" y="662"/>
                  </a:moveTo>
                  <a:cubicBezTo>
                    <a:pt x="284" y="662"/>
                    <a:pt x="284" y="662"/>
                    <a:pt x="284" y="661"/>
                  </a:cubicBezTo>
                  <a:cubicBezTo>
                    <a:pt x="283" y="661"/>
                    <a:pt x="282" y="662"/>
                    <a:pt x="282" y="664"/>
                  </a:cubicBezTo>
                  <a:cubicBezTo>
                    <a:pt x="283" y="664"/>
                    <a:pt x="286" y="664"/>
                    <a:pt x="285" y="662"/>
                  </a:cubicBezTo>
                  <a:close/>
                  <a:moveTo>
                    <a:pt x="191" y="516"/>
                  </a:moveTo>
                  <a:cubicBezTo>
                    <a:pt x="190" y="516"/>
                    <a:pt x="186" y="513"/>
                    <a:pt x="187" y="516"/>
                  </a:cubicBezTo>
                  <a:cubicBezTo>
                    <a:pt x="188" y="514"/>
                    <a:pt x="191" y="519"/>
                    <a:pt x="191" y="516"/>
                  </a:cubicBezTo>
                  <a:close/>
                  <a:moveTo>
                    <a:pt x="234" y="583"/>
                  </a:moveTo>
                  <a:cubicBezTo>
                    <a:pt x="231" y="580"/>
                    <a:pt x="234" y="579"/>
                    <a:pt x="235" y="578"/>
                  </a:cubicBezTo>
                  <a:cubicBezTo>
                    <a:pt x="233" y="576"/>
                    <a:pt x="233" y="577"/>
                    <a:pt x="232" y="574"/>
                  </a:cubicBezTo>
                  <a:cubicBezTo>
                    <a:pt x="233" y="579"/>
                    <a:pt x="230" y="579"/>
                    <a:pt x="230" y="581"/>
                  </a:cubicBezTo>
                  <a:cubicBezTo>
                    <a:pt x="231" y="581"/>
                    <a:pt x="232" y="584"/>
                    <a:pt x="234" y="583"/>
                  </a:cubicBezTo>
                  <a:close/>
                  <a:moveTo>
                    <a:pt x="240" y="581"/>
                  </a:moveTo>
                  <a:cubicBezTo>
                    <a:pt x="238" y="579"/>
                    <a:pt x="236" y="579"/>
                    <a:pt x="234" y="581"/>
                  </a:cubicBezTo>
                  <a:cubicBezTo>
                    <a:pt x="235" y="582"/>
                    <a:pt x="234" y="583"/>
                    <a:pt x="235" y="584"/>
                  </a:cubicBezTo>
                  <a:cubicBezTo>
                    <a:pt x="236" y="582"/>
                    <a:pt x="237" y="582"/>
                    <a:pt x="240" y="581"/>
                  </a:cubicBezTo>
                  <a:close/>
                  <a:moveTo>
                    <a:pt x="294" y="662"/>
                  </a:moveTo>
                  <a:cubicBezTo>
                    <a:pt x="293" y="661"/>
                    <a:pt x="292" y="665"/>
                    <a:pt x="290" y="663"/>
                  </a:cubicBezTo>
                  <a:cubicBezTo>
                    <a:pt x="290" y="661"/>
                    <a:pt x="290" y="660"/>
                    <a:pt x="289" y="658"/>
                  </a:cubicBezTo>
                  <a:cubicBezTo>
                    <a:pt x="284" y="661"/>
                    <a:pt x="295" y="669"/>
                    <a:pt x="294" y="662"/>
                  </a:cubicBezTo>
                  <a:close/>
                  <a:moveTo>
                    <a:pt x="367" y="773"/>
                  </a:moveTo>
                  <a:cubicBezTo>
                    <a:pt x="365" y="770"/>
                    <a:pt x="363" y="773"/>
                    <a:pt x="364" y="775"/>
                  </a:cubicBezTo>
                  <a:cubicBezTo>
                    <a:pt x="365" y="775"/>
                    <a:pt x="366" y="774"/>
                    <a:pt x="367" y="773"/>
                  </a:cubicBezTo>
                  <a:close/>
                  <a:moveTo>
                    <a:pt x="257" y="605"/>
                  </a:moveTo>
                  <a:cubicBezTo>
                    <a:pt x="255" y="604"/>
                    <a:pt x="255" y="608"/>
                    <a:pt x="256" y="609"/>
                  </a:cubicBezTo>
                  <a:cubicBezTo>
                    <a:pt x="258" y="609"/>
                    <a:pt x="257" y="607"/>
                    <a:pt x="257" y="605"/>
                  </a:cubicBezTo>
                  <a:close/>
                  <a:moveTo>
                    <a:pt x="224" y="557"/>
                  </a:moveTo>
                  <a:cubicBezTo>
                    <a:pt x="224" y="558"/>
                    <a:pt x="224" y="559"/>
                    <a:pt x="225" y="558"/>
                  </a:cubicBezTo>
                  <a:cubicBezTo>
                    <a:pt x="226" y="558"/>
                    <a:pt x="223" y="555"/>
                    <a:pt x="222" y="555"/>
                  </a:cubicBezTo>
                  <a:cubicBezTo>
                    <a:pt x="223" y="556"/>
                    <a:pt x="221" y="556"/>
                    <a:pt x="222" y="557"/>
                  </a:cubicBezTo>
                  <a:cubicBezTo>
                    <a:pt x="222" y="557"/>
                    <a:pt x="223" y="556"/>
                    <a:pt x="224" y="557"/>
                  </a:cubicBezTo>
                  <a:close/>
                  <a:moveTo>
                    <a:pt x="271" y="624"/>
                  </a:moveTo>
                  <a:cubicBezTo>
                    <a:pt x="272" y="623"/>
                    <a:pt x="265" y="624"/>
                    <a:pt x="268" y="626"/>
                  </a:cubicBezTo>
                  <a:cubicBezTo>
                    <a:pt x="270" y="627"/>
                    <a:pt x="269" y="624"/>
                    <a:pt x="271" y="624"/>
                  </a:cubicBezTo>
                  <a:close/>
                  <a:moveTo>
                    <a:pt x="240" y="576"/>
                  </a:moveTo>
                  <a:cubicBezTo>
                    <a:pt x="241" y="579"/>
                    <a:pt x="236" y="576"/>
                    <a:pt x="238" y="580"/>
                  </a:cubicBezTo>
                  <a:cubicBezTo>
                    <a:pt x="240" y="580"/>
                    <a:pt x="242" y="577"/>
                    <a:pt x="240" y="576"/>
                  </a:cubicBezTo>
                  <a:close/>
                  <a:moveTo>
                    <a:pt x="277" y="634"/>
                  </a:moveTo>
                  <a:cubicBezTo>
                    <a:pt x="275" y="633"/>
                    <a:pt x="273" y="627"/>
                    <a:pt x="271" y="628"/>
                  </a:cubicBezTo>
                  <a:cubicBezTo>
                    <a:pt x="272" y="628"/>
                    <a:pt x="275" y="637"/>
                    <a:pt x="277" y="634"/>
                  </a:cubicBezTo>
                  <a:close/>
                  <a:moveTo>
                    <a:pt x="206" y="524"/>
                  </a:moveTo>
                  <a:cubicBezTo>
                    <a:pt x="204" y="524"/>
                    <a:pt x="204" y="526"/>
                    <a:pt x="205" y="528"/>
                  </a:cubicBezTo>
                  <a:cubicBezTo>
                    <a:pt x="206" y="527"/>
                    <a:pt x="207" y="526"/>
                    <a:pt x="206" y="524"/>
                  </a:cubicBezTo>
                  <a:close/>
                  <a:moveTo>
                    <a:pt x="192" y="501"/>
                  </a:moveTo>
                  <a:cubicBezTo>
                    <a:pt x="192" y="502"/>
                    <a:pt x="191" y="501"/>
                    <a:pt x="191" y="500"/>
                  </a:cubicBezTo>
                  <a:cubicBezTo>
                    <a:pt x="190" y="501"/>
                    <a:pt x="188" y="501"/>
                    <a:pt x="189" y="503"/>
                  </a:cubicBezTo>
                  <a:cubicBezTo>
                    <a:pt x="190" y="501"/>
                    <a:pt x="193" y="505"/>
                    <a:pt x="192" y="501"/>
                  </a:cubicBezTo>
                  <a:close/>
                  <a:moveTo>
                    <a:pt x="270" y="619"/>
                  </a:moveTo>
                  <a:cubicBezTo>
                    <a:pt x="269" y="620"/>
                    <a:pt x="268" y="619"/>
                    <a:pt x="266" y="620"/>
                  </a:cubicBezTo>
                  <a:cubicBezTo>
                    <a:pt x="267" y="622"/>
                    <a:pt x="270" y="621"/>
                    <a:pt x="270" y="619"/>
                  </a:cubicBezTo>
                  <a:close/>
                  <a:moveTo>
                    <a:pt x="180" y="479"/>
                  </a:moveTo>
                  <a:cubicBezTo>
                    <a:pt x="178" y="482"/>
                    <a:pt x="177" y="481"/>
                    <a:pt x="177" y="484"/>
                  </a:cubicBezTo>
                  <a:cubicBezTo>
                    <a:pt x="179" y="483"/>
                    <a:pt x="180" y="481"/>
                    <a:pt x="180" y="479"/>
                  </a:cubicBezTo>
                  <a:close/>
                  <a:moveTo>
                    <a:pt x="175" y="476"/>
                  </a:moveTo>
                  <a:cubicBezTo>
                    <a:pt x="176" y="478"/>
                    <a:pt x="175" y="479"/>
                    <a:pt x="175" y="481"/>
                  </a:cubicBezTo>
                  <a:cubicBezTo>
                    <a:pt x="177" y="481"/>
                    <a:pt x="176" y="476"/>
                    <a:pt x="175" y="476"/>
                  </a:cubicBezTo>
                  <a:close/>
                  <a:moveTo>
                    <a:pt x="362" y="754"/>
                  </a:moveTo>
                  <a:cubicBezTo>
                    <a:pt x="361" y="752"/>
                    <a:pt x="360" y="753"/>
                    <a:pt x="359" y="753"/>
                  </a:cubicBezTo>
                  <a:cubicBezTo>
                    <a:pt x="360" y="756"/>
                    <a:pt x="360" y="756"/>
                    <a:pt x="360" y="756"/>
                  </a:cubicBezTo>
                  <a:lnTo>
                    <a:pt x="362" y="754"/>
                  </a:lnTo>
                  <a:close/>
                  <a:moveTo>
                    <a:pt x="185" y="477"/>
                  </a:moveTo>
                  <a:cubicBezTo>
                    <a:pt x="183" y="474"/>
                    <a:pt x="187" y="473"/>
                    <a:pt x="187" y="470"/>
                  </a:cubicBezTo>
                  <a:cubicBezTo>
                    <a:pt x="186" y="469"/>
                    <a:pt x="186" y="468"/>
                    <a:pt x="185" y="468"/>
                  </a:cubicBezTo>
                  <a:cubicBezTo>
                    <a:pt x="187" y="471"/>
                    <a:pt x="182" y="472"/>
                    <a:pt x="183" y="475"/>
                  </a:cubicBezTo>
                  <a:cubicBezTo>
                    <a:pt x="185" y="474"/>
                    <a:pt x="183" y="479"/>
                    <a:pt x="181" y="477"/>
                  </a:cubicBezTo>
                  <a:cubicBezTo>
                    <a:pt x="182" y="478"/>
                    <a:pt x="182" y="479"/>
                    <a:pt x="182" y="480"/>
                  </a:cubicBezTo>
                  <a:cubicBezTo>
                    <a:pt x="184" y="480"/>
                    <a:pt x="183" y="478"/>
                    <a:pt x="185" y="477"/>
                  </a:cubicBezTo>
                  <a:close/>
                  <a:moveTo>
                    <a:pt x="179" y="461"/>
                  </a:moveTo>
                  <a:cubicBezTo>
                    <a:pt x="177" y="463"/>
                    <a:pt x="173" y="464"/>
                    <a:pt x="175" y="468"/>
                  </a:cubicBezTo>
                  <a:cubicBezTo>
                    <a:pt x="175" y="463"/>
                    <a:pt x="180" y="466"/>
                    <a:pt x="179" y="461"/>
                  </a:cubicBezTo>
                  <a:close/>
                  <a:moveTo>
                    <a:pt x="206" y="506"/>
                  </a:moveTo>
                  <a:cubicBezTo>
                    <a:pt x="204" y="504"/>
                    <a:pt x="206" y="503"/>
                    <a:pt x="204" y="501"/>
                  </a:cubicBezTo>
                  <a:cubicBezTo>
                    <a:pt x="204" y="504"/>
                    <a:pt x="201" y="505"/>
                    <a:pt x="202" y="507"/>
                  </a:cubicBezTo>
                  <a:cubicBezTo>
                    <a:pt x="203" y="505"/>
                    <a:pt x="205" y="507"/>
                    <a:pt x="206" y="506"/>
                  </a:cubicBezTo>
                  <a:close/>
                  <a:moveTo>
                    <a:pt x="200" y="495"/>
                  </a:moveTo>
                  <a:cubicBezTo>
                    <a:pt x="198" y="496"/>
                    <a:pt x="200" y="499"/>
                    <a:pt x="200" y="501"/>
                  </a:cubicBezTo>
                  <a:cubicBezTo>
                    <a:pt x="201" y="499"/>
                    <a:pt x="201" y="497"/>
                    <a:pt x="200" y="495"/>
                  </a:cubicBezTo>
                  <a:close/>
                  <a:moveTo>
                    <a:pt x="257" y="578"/>
                  </a:moveTo>
                  <a:cubicBezTo>
                    <a:pt x="256" y="580"/>
                    <a:pt x="252" y="576"/>
                    <a:pt x="254" y="581"/>
                  </a:cubicBezTo>
                  <a:cubicBezTo>
                    <a:pt x="255" y="579"/>
                    <a:pt x="258" y="581"/>
                    <a:pt x="257" y="578"/>
                  </a:cubicBezTo>
                  <a:close/>
                  <a:moveTo>
                    <a:pt x="218" y="517"/>
                  </a:moveTo>
                  <a:cubicBezTo>
                    <a:pt x="218" y="519"/>
                    <a:pt x="216" y="520"/>
                    <a:pt x="217" y="522"/>
                  </a:cubicBezTo>
                  <a:cubicBezTo>
                    <a:pt x="217" y="519"/>
                    <a:pt x="220" y="521"/>
                    <a:pt x="218" y="517"/>
                  </a:cubicBezTo>
                  <a:close/>
                  <a:moveTo>
                    <a:pt x="307" y="650"/>
                  </a:moveTo>
                  <a:cubicBezTo>
                    <a:pt x="308" y="652"/>
                    <a:pt x="304" y="650"/>
                    <a:pt x="306" y="654"/>
                  </a:cubicBezTo>
                  <a:cubicBezTo>
                    <a:pt x="308" y="655"/>
                    <a:pt x="310" y="650"/>
                    <a:pt x="307" y="650"/>
                  </a:cubicBezTo>
                  <a:close/>
                  <a:moveTo>
                    <a:pt x="282" y="611"/>
                  </a:moveTo>
                  <a:cubicBezTo>
                    <a:pt x="281" y="610"/>
                    <a:pt x="281" y="610"/>
                    <a:pt x="281" y="609"/>
                  </a:cubicBezTo>
                  <a:cubicBezTo>
                    <a:pt x="280" y="610"/>
                    <a:pt x="279" y="611"/>
                    <a:pt x="279" y="612"/>
                  </a:cubicBezTo>
                  <a:cubicBezTo>
                    <a:pt x="281" y="612"/>
                    <a:pt x="280" y="612"/>
                    <a:pt x="282" y="611"/>
                  </a:cubicBezTo>
                  <a:close/>
                  <a:moveTo>
                    <a:pt x="257" y="571"/>
                  </a:moveTo>
                  <a:cubicBezTo>
                    <a:pt x="258" y="571"/>
                    <a:pt x="259" y="570"/>
                    <a:pt x="258" y="568"/>
                  </a:cubicBezTo>
                  <a:cubicBezTo>
                    <a:pt x="257" y="569"/>
                    <a:pt x="256" y="568"/>
                    <a:pt x="254" y="568"/>
                  </a:cubicBezTo>
                  <a:cubicBezTo>
                    <a:pt x="255" y="569"/>
                    <a:pt x="255" y="570"/>
                    <a:pt x="255" y="571"/>
                  </a:cubicBezTo>
                  <a:cubicBezTo>
                    <a:pt x="256" y="570"/>
                    <a:pt x="257" y="570"/>
                    <a:pt x="257" y="571"/>
                  </a:cubicBezTo>
                  <a:close/>
                  <a:moveTo>
                    <a:pt x="206" y="491"/>
                  </a:moveTo>
                  <a:cubicBezTo>
                    <a:pt x="205" y="489"/>
                    <a:pt x="203" y="489"/>
                    <a:pt x="202" y="489"/>
                  </a:cubicBezTo>
                  <a:cubicBezTo>
                    <a:pt x="203" y="491"/>
                    <a:pt x="205" y="492"/>
                    <a:pt x="206" y="491"/>
                  </a:cubicBezTo>
                  <a:close/>
                  <a:moveTo>
                    <a:pt x="188" y="451"/>
                  </a:moveTo>
                  <a:cubicBezTo>
                    <a:pt x="187" y="454"/>
                    <a:pt x="184" y="454"/>
                    <a:pt x="184" y="457"/>
                  </a:cubicBezTo>
                  <a:cubicBezTo>
                    <a:pt x="186" y="454"/>
                    <a:pt x="190" y="456"/>
                    <a:pt x="188" y="451"/>
                  </a:cubicBezTo>
                  <a:close/>
                  <a:moveTo>
                    <a:pt x="282" y="594"/>
                  </a:moveTo>
                  <a:cubicBezTo>
                    <a:pt x="283" y="596"/>
                    <a:pt x="280" y="595"/>
                    <a:pt x="279" y="596"/>
                  </a:cubicBezTo>
                  <a:cubicBezTo>
                    <a:pt x="280" y="597"/>
                    <a:pt x="280" y="598"/>
                    <a:pt x="281" y="599"/>
                  </a:cubicBezTo>
                  <a:cubicBezTo>
                    <a:pt x="283" y="598"/>
                    <a:pt x="284" y="594"/>
                    <a:pt x="282" y="594"/>
                  </a:cubicBezTo>
                  <a:close/>
                  <a:moveTo>
                    <a:pt x="228" y="504"/>
                  </a:moveTo>
                  <a:cubicBezTo>
                    <a:pt x="226" y="506"/>
                    <a:pt x="225" y="505"/>
                    <a:pt x="223" y="506"/>
                  </a:cubicBezTo>
                  <a:cubicBezTo>
                    <a:pt x="226" y="510"/>
                    <a:pt x="228" y="507"/>
                    <a:pt x="228" y="504"/>
                  </a:cubicBezTo>
                  <a:close/>
                  <a:moveTo>
                    <a:pt x="297" y="608"/>
                  </a:moveTo>
                  <a:cubicBezTo>
                    <a:pt x="296" y="610"/>
                    <a:pt x="295" y="609"/>
                    <a:pt x="294" y="607"/>
                  </a:cubicBezTo>
                  <a:cubicBezTo>
                    <a:pt x="294" y="608"/>
                    <a:pt x="292" y="608"/>
                    <a:pt x="293" y="609"/>
                  </a:cubicBezTo>
                  <a:cubicBezTo>
                    <a:pt x="294" y="610"/>
                    <a:pt x="299" y="612"/>
                    <a:pt x="297" y="608"/>
                  </a:cubicBezTo>
                  <a:close/>
                  <a:moveTo>
                    <a:pt x="214" y="475"/>
                  </a:moveTo>
                  <a:cubicBezTo>
                    <a:pt x="213" y="477"/>
                    <a:pt x="208" y="477"/>
                    <a:pt x="209" y="480"/>
                  </a:cubicBezTo>
                  <a:cubicBezTo>
                    <a:pt x="211" y="477"/>
                    <a:pt x="215" y="479"/>
                    <a:pt x="214" y="475"/>
                  </a:cubicBezTo>
                  <a:close/>
                  <a:moveTo>
                    <a:pt x="250" y="528"/>
                  </a:moveTo>
                  <a:cubicBezTo>
                    <a:pt x="249" y="530"/>
                    <a:pt x="249" y="531"/>
                    <a:pt x="249" y="533"/>
                  </a:cubicBezTo>
                  <a:cubicBezTo>
                    <a:pt x="250" y="532"/>
                    <a:pt x="251" y="531"/>
                    <a:pt x="250" y="528"/>
                  </a:cubicBezTo>
                  <a:close/>
                  <a:moveTo>
                    <a:pt x="441" y="810"/>
                  </a:moveTo>
                  <a:cubicBezTo>
                    <a:pt x="439" y="807"/>
                    <a:pt x="437" y="809"/>
                    <a:pt x="437" y="811"/>
                  </a:cubicBezTo>
                  <a:cubicBezTo>
                    <a:pt x="438" y="810"/>
                    <a:pt x="440" y="809"/>
                    <a:pt x="441" y="810"/>
                  </a:cubicBezTo>
                  <a:close/>
                  <a:moveTo>
                    <a:pt x="220" y="474"/>
                  </a:moveTo>
                  <a:cubicBezTo>
                    <a:pt x="219" y="474"/>
                    <a:pt x="217" y="476"/>
                    <a:pt x="218" y="478"/>
                  </a:cubicBezTo>
                  <a:cubicBezTo>
                    <a:pt x="219" y="477"/>
                    <a:pt x="220" y="476"/>
                    <a:pt x="220" y="474"/>
                  </a:cubicBezTo>
                  <a:close/>
                  <a:moveTo>
                    <a:pt x="391" y="728"/>
                  </a:moveTo>
                  <a:cubicBezTo>
                    <a:pt x="391" y="728"/>
                    <a:pt x="393" y="728"/>
                    <a:pt x="392" y="726"/>
                  </a:cubicBezTo>
                  <a:cubicBezTo>
                    <a:pt x="391" y="727"/>
                    <a:pt x="391" y="727"/>
                    <a:pt x="390" y="725"/>
                  </a:cubicBezTo>
                  <a:cubicBezTo>
                    <a:pt x="389" y="726"/>
                    <a:pt x="387" y="726"/>
                    <a:pt x="388" y="727"/>
                  </a:cubicBezTo>
                  <a:cubicBezTo>
                    <a:pt x="389" y="726"/>
                    <a:pt x="391" y="727"/>
                    <a:pt x="391" y="728"/>
                  </a:cubicBezTo>
                  <a:close/>
                  <a:moveTo>
                    <a:pt x="307" y="601"/>
                  </a:moveTo>
                  <a:cubicBezTo>
                    <a:pt x="306" y="599"/>
                    <a:pt x="305" y="597"/>
                    <a:pt x="305" y="596"/>
                  </a:cubicBezTo>
                  <a:cubicBezTo>
                    <a:pt x="304" y="598"/>
                    <a:pt x="305" y="600"/>
                    <a:pt x="305" y="602"/>
                  </a:cubicBezTo>
                  <a:lnTo>
                    <a:pt x="307" y="601"/>
                  </a:lnTo>
                  <a:close/>
                  <a:moveTo>
                    <a:pt x="261" y="526"/>
                  </a:moveTo>
                  <a:cubicBezTo>
                    <a:pt x="260" y="526"/>
                    <a:pt x="257" y="527"/>
                    <a:pt x="258" y="530"/>
                  </a:cubicBezTo>
                  <a:cubicBezTo>
                    <a:pt x="258" y="527"/>
                    <a:pt x="261" y="529"/>
                    <a:pt x="261" y="526"/>
                  </a:cubicBezTo>
                  <a:close/>
                  <a:moveTo>
                    <a:pt x="297" y="580"/>
                  </a:moveTo>
                  <a:cubicBezTo>
                    <a:pt x="296" y="581"/>
                    <a:pt x="295" y="582"/>
                    <a:pt x="295" y="584"/>
                  </a:cubicBezTo>
                  <a:cubicBezTo>
                    <a:pt x="296" y="583"/>
                    <a:pt x="299" y="582"/>
                    <a:pt x="297" y="580"/>
                  </a:cubicBezTo>
                  <a:close/>
                  <a:moveTo>
                    <a:pt x="299" y="577"/>
                  </a:moveTo>
                  <a:cubicBezTo>
                    <a:pt x="299" y="576"/>
                    <a:pt x="298" y="575"/>
                    <a:pt x="298" y="574"/>
                  </a:cubicBezTo>
                  <a:cubicBezTo>
                    <a:pt x="296" y="576"/>
                    <a:pt x="296" y="572"/>
                    <a:pt x="295" y="571"/>
                  </a:cubicBezTo>
                  <a:cubicBezTo>
                    <a:pt x="294" y="571"/>
                    <a:pt x="293" y="570"/>
                    <a:pt x="291" y="570"/>
                  </a:cubicBezTo>
                  <a:cubicBezTo>
                    <a:pt x="294" y="572"/>
                    <a:pt x="297" y="577"/>
                    <a:pt x="299" y="577"/>
                  </a:cubicBezTo>
                  <a:close/>
                  <a:moveTo>
                    <a:pt x="406" y="731"/>
                  </a:moveTo>
                  <a:cubicBezTo>
                    <a:pt x="406" y="730"/>
                    <a:pt x="407" y="730"/>
                    <a:pt x="408" y="729"/>
                  </a:cubicBezTo>
                  <a:cubicBezTo>
                    <a:pt x="408" y="729"/>
                    <a:pt x="408" y="728"/>
                    <a:pt x="407" y="728"/>
                  </a:cubicBezTo>
                  <a:cubicBezTo>
                    <a:pt x="407" y="727"/>
                    <a:pt x="407" y="727"/>
                    <a:pt x="406" y="727"/>
                  </a:cubicBezTo>
                  <a:cubicBezTo>
                    <a:pt x="407" y="730"/>
                    <a:pt x="404" y="729"/>
                    <a:pt x="404" y="728"/>
                  </a:cubicBezTo>
                  <a:cubicBezTo>
                    <a:pt x="405" y="730"/>
                    <a:pt x="404" y="730"/>
                    <a:pt x="406" y="731"/>
                  </a:cubicBezTo>
                  <a:close/>
                  <a:moveTo>
                    <a:pt x="269" y="524"/>
                  </a:moveTo>
                  <a:cubicBezTo>
                    <a:pt x="267" y="522"/>
                    <a:pt x="272" y="522"/>
                    <a:pt x="270" y="520"/>
                  </a:cubicBezTo>
                  <a:cubicBezTo>
                    <a:pt x="268" y="520"/>
                    <a:pt x="267" y="524"/>
                    <a:pt x="269" y="524"/>
                  </a:cubicBezTo>
                  <a:close/>
                  <a:moveTo>
                    <a:pt x="236" y="476"/>
                  </a:moveTo>
                  <a:cubicBezTo>
                    <a:pt x="238" y="474"/>
                    <a:pt x="239" y="475"/>
                    <a:pt x="240" y="475"/>
                  </a:cubicBezTo>
                  <a:cubicBezTo>
                    <a:pt x="239" y="474"/>
                    <a:pt x="238" y="473"/>
                    <a:pt x="238" y="472"/>
                  </a:cubicBezTo>
                  <a:cubicBezTo>
                    <a:pt x="236" y="473"/>
                    <a:pt x="235" y="474"/>
                    <a:pt x="236" y="476"/>
                  </a:cubicBezTo>
                  <a:close/>
                  <a:moveTo>
                    <a:pt x="306" y="565"/>
                  </a:moveTo>
                  <a:cubicBezTo>
                    <a:pt x="305" y="565"/>
                    <a:pt x="305" y="565"/>
                    <a:pt x="305" y="565"/>
                  </a:cubicBezTo>
                  <a:cubicBezTo>
                    <a:pt x="306" y="568"/>
                    <a:pt x="307" y="570"/>
                    <a:pt x="306" y="572"/>
                  </a:cubicBezTo>
                  <a:cubicBezTo>
                    <a:pt x="304" y="570"/>
                    <a:pt x="304" y="574"/>
                    <a:pt x="305" y="576"/>
                  </a:cubicBezTo>
                  <a:cubicBezTo>
                    <a:pt x="307" y="574"/>
                    <a:pt x="307" y="570"/>
                    <a:pt x="310" y="573"/>
                  </a:cubicBezTo>
                  <a:cubicBezTo>
                    <a:pt x="309" y="570"/>
                    <a:pt x="306" y="567"/>
                    <a:pt x="306" y="565"/>
                  </a:cubicBezTo>
                  <a:close/>
                  <a:moveTo>
                    <a:pt x="294" y="554"/>
                  </a:moveTo>
                  <a:cubicBezTo>
                    <a:pt x="293" y="554"/>
                    <a:pt x="292" y="553"/>
                    <a:pt x="291" y="554"/>
                  </a:cubicBezTo>
                  <a:cubicBezTo>
                    <a:pt x="292" y="557"/>
                    <a:pt x="295" y="556"/>
                    <a:pt x="294" y="554"/>
                  </a:cubicBezTo>
                  <a:close/>
                  <a:moveTo>
                    <a:pt x="214" y="433"/>
                  </a:moveTo>
                  <a:cubicBezTo>
                    <a:pt x="214" y="434"/>
                    <a:pt x="211" y="434"/>
                    <a:pt x="212" y="435"/>
                  </a:cubicBezTo>
                  <a:cubicBezTo>
                    <a:pt x="214" y="435"/>
                    <a:pt x="216" y="436"/>
                    <a:pt x="214" y="433"/>
                  </a:cubicBezTo>
                  <a:close/>
                  <a:moveTo>
                    <a:pt x="319" y="587"/>
                  </a:moveTo>
                  <a:cubicBezTo>
                    <a:pt x="317" y="586"/>
                    <a:pt x="315" y="589"/>
                    <a:pt x="316" y="591"/>
                  </a:cubicBezTo>
                  <a:cubicBezTo>
                    <a:pt x="318" y="589"/>
                    <a:pt x="319" y="589"/>
                    <a:pt x="319" y="587"/>
                  </a:cubicBezTo>
                  <a:close/>
                  <a:moveTo>
                    <a:pt x="193" y="396"/>
                  </a:moveTo>
                  <a:cubicBezTo>
                    <a:pt x="194" y="398"/>
                    <a:pt x="191" y="397"/>
                    <a:pt x="190" y="398"/>
                  </a:cubicBezTo>
                  <a:cubicBezTo>
                    <a:pt x="191" y="399"/>
                    <a:pt x="191" y="400"/>
                    <a:pt x="191" y="401"/>
                  </a:cubicBezTo>
                  <a:cubicBezTo>
                    <a:pt x="192" y="399"/>
                    <a:pt x="196" y="398"/>
                    <a:pt x="193" y="396"/>
                  </a:cubicBezTo>
                  <a:close/>
                  <a:moveTo>
                    <a:pt x="243" y="475"/>
                  </a:moveTo>
                  <a:cubicBezTo>
                    <a:pt x="242" y="475"/>
                    <a:pt x="242" y="477"/>
                    <a:pt x="243" y="479"/>
                  </a:cubicBezTo>
                  <a:cubicBezTo>
                    <a:pt x="246" y="478"/>
                    <a:pt x="243" y="476"/>
                    <a:pt x="243" y="475"/>
                  </a:cubicBezTo>
                  <a:close/>
                  <a:moveTo>
                    <a:pt x="322" y="593"/>
                  </a:moveTo>
                  <a:cubicBezTo>
                    <a:pt x="322" y="592"/>
                    <a:pt x="322" y="591"/>
                    <a:pt x="321" y="589"/>
                  </a:cubicBezTo>
                  <a:cubicBezTo>
                    <a:pt x="320" y="590"/>
                    <a:pt x="319" y="591"/>
                    <a:pt x="318" y="591"/>
                  </a:cubicBezTo>
                  <a:cubicBezTo>
                    <a:pt x="320" y="593"/>
                    <a:pt x="321" y="594"/>
                    <a:pt x="322" y="593"/>
                  </a:cubicBezTo>
                  <a:close/>
                  <a:moveTo>
                    <a:pt x="251" y="485"/>
                  </a:moveTo>
                  <a:cubicBezTo>
                    <a:pt x="252" y="486"/>
                    <a:pt x="249" y="487"/>
                    <a:pt x="252" y="488"/>
                  </a:cubicBezTo>
                  <a:cubicBezTo>
                    <a:pt x="251" y="488"/>
                    <a:pt x="251" y="489"/>
                    <a:pt x="251" y="489"/>
                  </a:cubicBezTo>
                  <a:cubicBezTo>
                    <a:pt x="253" y="491"/>
                    <a:pt x="253" y="485"/>
                    <a:pt x="251" y="485"/>
                  </a:cubicBezTo>
                  <a:close/>
                  <a:moveTo>
                    <a:pt x="461" y="794"/>
                  </a:moveTo>
                  <a:cubicBezTo>
                    <a:pt x="459" y="797"/>
                    <a:pt x="457" y="796"/>
                    <a:pt x="458" y="799"/>
                  </a:cubicBezTo>
                  <a:cubicBezTo>
                    <a:pt x="460" y="798"/>
                    <a:pt x="461" y="796"/>
                    <a:pt x="461" y="794"/>
                  </a:cubicBezTo>
                  <a:close/>
                  <a:moveTo>
                    <a:pt x="325" y="590"/>
                  </a:moveTo>
                  <a:cubicBezTo>
                    <a:pt x="324" y="587"/>
                    <a:pt x="323" y="590"/>
                    <a:pt x="322" y="587"/>
                  </a:cubicBezTo>
                  <a:cubicBezTo>
                    <a:pt x="323" y="587"/>
                    <a:pt x="324" y="586"/>
                    <a:pt x="323" y="585"/>
                  </a:cubicBezTo>
                  <a:cubicBezTo>
                    <a:pt x="321" y="587"/>
                    <a:pt x="321" y="587"/>
                    <a:pt x="321" y="587"/>
                  </a:cubicBezTo>
                  <a:cubicBezTo>
                    <a:pt x="322" y="588"/>
                    <a:pt x="322" y="589"/>
                    <a:pt x="322" y="591"/>
                  </a:cubicBezTo>
                  <a:cubicBezTo>
                    <a:pt x="323" y="589"/>
                    <a:pt x="324" y="591"/>
                    <a:pt x="325" y="590"/>
                  </a:cubicBezTo>
                  <a:close/>
                  <a:moveTo>
                    <a:pt x="304" y="555"/>
                  </a:moveTo>
                  <a:cubicBezTo>
                    <a:pt x="302" y="556"/>
                    <a:pt x="301" y="557"/>
                    <a:pt x="303" y="559"/>
                  </a:cubicBezTo>
                  <a:cubicBezTo>
                    <a:pt x="303" y="557"/>
                    <a:pt x="306" y="557"/>
                    <a:pt x="304" y="555"/>
                  </a:cubicBezTo>
                  <a:close/>
                  <a:moveTo>
                    <a:pt x="300" y="550"/>
                  </a:moveTo>
                  <a:cubicBezTo>
                    <a:pt x="300" y="548"/>
                    <a:pt x="299" y="547"/>
                    <a:pt x="299" y="546"/>
                  </a:cubicBezTo>
                  <a:cubicBezTo>
                    <a:pt x="299" y="548"/>
                    <a:pt x="297" y="551"/>
                    <a:pt x="299" y="552"/>
                  </a:cubicBezTo>
                  <a:cubicBezTo>
                    <a:pt x="299" y="551"/>
                    <a:pt x="300" y="550"/>
                    <a:pt x="300" y="550"/>
                  </a:cubicBezTo>
                  <a:close/>
                  <a:moveTo>
                    <a:pt x="271" y="497"/>
                  </a:moveTo>
                  <a:cubicBezTo>
                    <a:pt x="270" y="496"/>
                    <a:pt x="270" y="496"/>
                    <a:pt x="270" y="496"/>
                  </a:cubicBezTo>
                  <a:cubicBezTo>
                    <a:pt x="269" y="495"/>
                    <a:pt x="269" y="495"/>
                    <a:pt x="269" y="495"/>
                  </a:cubicBezTo>
                  <a:cubicBezTo>
                    <a:pt x="269" y="498"/>
                    <a:pt x="266" y="498"/>
                    <a:pt x="265" y="498"/>
                  </a:cubicBezTo>
                  <a:cubicBezTo>
                    <a:pt x="267" y="501"/>
                    <a:pt x="269" y="499"/>
                    <a:pt x="271" y="499"/>
                  </a:cubicBezTo>
                  <a:cubicBezTo>
                    <a:pt x="269" y="497"/>
                    <a:pt x="269" y="498"/>
                    <a:pt x="271" y="497"/>
                  </a:cubicBezTo>
                  <a:close/>
                  <a:moveTo>
                    <a:pt x="336" y="592"/>
                  </a:moveTo>
                  <a:cubicBezTo>
                    <a:pt x="335" y="591"/>
                    <a:pt x="335" y="590"/>
                    <a:pt x="334" y="589"/>
                  </a:cubicBezTo>
                  <a:cubicBezTo>
                    <a:pt x="333" y="590"/>
                    <a:pt x="333" y="591"/>
                    <a:pt x="333" y="592"/>
                  </a:cubicBezTo>
                  <a:cubicBezTo>
                    <a:pt x="334" y="592"/>
                    <a:pt x="335" y="594"/>
                    <a:pt x="336" y="592"/>
                  </a:cubicBezTo>
                  <a:close/>
                  <a:moveTo>
                    <a:pt x="312" y="553"/>
                  </a:moveTo>
                  <a:cubicBezTo>
                    <a:pt x="311" y="551"/>
                    <a:pt x="309" y="551"/>
                    <a:pt x="308" y="551"/>
                  </a:cubicBezTo>
                  <a:cubicBezTo>
                    <a:pt x="309" y="552"/>
                    <a:pt x="309" y="553"/>
                    <a:pt x="309" y="554"/>
                  </a:cubicBezTo>
                  <a:cubicBezTo>
                    <a:pt x="310" y="552"/>
                    <a:pt x="311" y="554"/>
                    <a:pt x="312" y="553"/>
                  </a:cubicBezTo>
                  <a:close/>
                  <a:moveTo>
                    <a:pt x="321" y="564"/>
                  </a:moveTo>
                  <a:cubicBezTo>
                    <a:pt x="320" y="563"/>
                    <a:pt x="319" y="563"/>
                    <a:pt x="319" y="562"/>
                  </a:cubicBezTo>
                  <a:cubicBezTo>
                    <a:pt x="320" y="562"/>
                    <a:pt x="320" y="562"/>
                    <a:pt x="320" y="562"/>
                  </a:cubicBezTo>
                  <a:cubicBezTo>
                    <a:pt x="320" y="564"/>
                    <a:pt x="322" y="564"/>
                    <a:pt x="323" y="563"/>
                  </a:cubicBezTo>
                  <a:cubicBezTo>
                    <a:pt x="322" y="561"/>
                    <a:pt x="320" y="560"/>
                    <a:pt x="319" y="559"/>
                  </a:cubicBezTo>
                  <a:cubicBezTo>
                    <a:pt x="320" y="561"/>
                    <a:pt x="318" y="561"/>
                    <a:pt x="318" y="562"/>
                  </a:cubicBezTo>
                  <a:cubicBezTo>
                    <a:pt x="318" y="563"/>
                    <a:pt x="319" y="565"/>
                    <a:pt x="319" y="566"/>
                  </a:cubicBezTo>
                  <a:lnTo>
                    <a:pt x="321" y="564"/>
                  </a:lnTo>
                  <a:close/>
                  <a:moveTo>
                    <a:pt x="421" y="713"/>
                  </a:moveTo>
                  <a:cubicBezTo>
                    <a:pt x="420" y="713"/>
                    <a:pt x="419" y="712"/>
                    <a:pt x="418" y="713"/>
                  </a:cubicBezTo>
                  <a:cubicBezTo>
                    <a:pt x="419" y="715"/>
                    <a:pt x="422" y="716"/>
                    <a:pt x="421" y="713"/>
                  </a:cubicBezTo>
                  <a:close/>
                  <a:moveTo>
                    <a:pt x="339" y="587"/>
                  </a:moveTo>
                  <a:cubicBezTo>
                    <a:pt x="338" y="585"/>
                    <a:pt x="336" y="586"/>
                    <a:pt x="334" y="586"/>
                  </a:cubicBezTo>
                  <a:cubicBezTo>
                    <a:pt x="335" y="587"/>
                    <a:pt x="335" y="588"/>
                    <a:pt x="336" y="589"/>
                  </a:cubicBezTo>
                  <a:cubicBezTo>
                    <a:pt x="337" y="587"/>
                    <a:pt x="337" y="586"/>
                    <a:pt x="339" y="587"/>
                  </a:cubicBezTo>
                  <a:close/>
                  <a:moveTo>
                    <a:pt x="215" y="403"/>
                  </a:moveTo>
                  <a:cubicBezTo>
                    <a:pt x="216" y="405"/>
                    <a:pt x="215" y="405"/>
                    <a:pt x="217" y="407"/>
                  </a:cubicBezTo>
                  <a:cubicBezTo>
                    <a:pt x="219" y="406"/>
                    <a:pt x="216" y="403"/>
                    <a:pt x="215" y="403"/>
                  </a:cubicBezTo>
                  <a:close/>
                  <a:moveTo>
                    <a:pt x="423" y="715"/>
                  </a:moveTo>
                  <a:cubicBezTo>
                    <a:pt x="423" y="714"/>
                    <a:pt x="423" y="714"/>
                    <a:pt x="423" y="714"/>
                  </a:cubicBezTo>
                  <a:cubicBezTo>
                    <a:pt x="423" y="713"/>
                    <a:pt x="423" y="713"/>
                    <a:pt x="423" y="713"/>
                  </a:cubicBezTo>
                  <a:cubicBezTo>
                    <a:pt x="423" y="713"/>
                    <a:pt x="423" y="713"/>
                    <a:pt x="423" y="713"/>
                  </a:cubicBezTo>
                  <a:cubicBezTo>
                    <a:pt x="423" y="713"/>
                    <a:pt x="423" y="713"/>
                    <a:pt x="423" y="713"/>
                  </a:cubicBezTo>
                  <a:cubicBezTo>
                    <a:pt x="423" y="713"/>
                    <a:pt x="423" y="713"/>
                    <a:pt x="423" y="713"/>
                  </a:cubicBezTo>
                  <a:cubicBezTo>
                    <a:pt x="423" y="713"/>
                    <a:pt x="423" y="713"/>
                    <a:pt x="423" y="713"/>
                  </a:cubicBezTo>
                  <a:cubicBezTo>
                    <a:pt x="421" y="715"/>
                    <a:pt x="423" y="714"/>
                    <a:pt x="422" y="714"/>
                  </a:cubicBezTo>
                  <a:cubicBezTo>
                    <a:pt x="422" y="714"/>
                    <a:pt x="422" y="714"/>
                    <a:pt x="422" y="714"/>
                  </a:cubicBezTo>
                  <a:cubicBezTo>
                    <a:pt x="422" y="714"/>
                    <a:pt x="422" y="714"/>
                    <a:pt x="422" y="714"/>
                  </a:cubicBezTo>
                  <a:cubicBezTo>
                    <a:pt x="422" y="714"/>
                    <a:pt x="422" y="714"/>
                    <a:pt x="422" y="714"/>
                  </a:cubicBezTo>
                  <a:cubicBezTo>
                    <a:pt x="422" y="714"/>
                    <a:pt x="422" y="714"/>
                    <a:pt x="422" y="714"/>
                  </a:cubicBezTo>
                  <a:cubicBezTo>
                    <a:pt x="422" y="714"/>
                    <a:pt x="423" y="714"/>
                    <a:pt x="423" y="714"/>
                  </a:cubicBezTo>
                  <a:cubicBezTo>
                    <a:pt x="424" y="714"/>
                    <a:pt x="424" y="714"/>
                    <a:pt x="424" y="712"/>
                  </a:cubicBezTo>
                  <a:cubicBezTo>
                    <a:pt x="423" y="712"/>
                    <a:pt x="422" y="712"/>
                    <a:pt x="422" y="712"/>
                  </a:cubicBezTo>
                  <a:cubicBezTo>
                    <a:pt x="421" y="712"/>
                    <a:pt x="421" y="712"/>
                    <a:pt x="421" y="712"/>
                  </a:cubicBezTo>
                  <a:cubicBezTo>
                    <a:pt x="421" y="712"/>
                    <a:pt x="421" y="712"/>
                    <a:pt x="421" y="712"/>
                  </a:cubicBezTo>
                  <a:cubicBezTo>
                    <a:pt x="421" y="712"/>
                    <a:pt x="421" y="712"/>
                    <a:pt x="421" y="712"/>
                  </a:cubicBezTo>
                  <a:cubicBezTo>
                    <a:pt x="421" y="712"/>
                    <a:pt x="421" y="712"/>
                    <a:pt x="421" y="712"/>
                  </a:cubicBezTo>
                  <a:cubicBezTo>
                    <a:pt x="421" y="712"/>
                    <a:pt x="421" y="712"/>
                    <a:pt x="421" y="712"/>
                  </a:cubicBezTo>
                  <a:cubicBezTo>
                    <a:pt x="424" y="711"/>
                    <a:pt x="422" y="712"/>
                    <a:pt x="422" y="712"/>
                  </a:cubicBezTo>
                  <a:cubicBezTo>
                    <a:pt x="422" y="712"/>
                    <a:pt x="422" y="712"/>
                    <a:pt x="422" y="712"/>
                  </a:cubicBezTo>
                  <a:cubicBezTo>
                    <a:pt x="422" y="712"/>
                    <a:pt x="422" y="712"/>
                    <a:pt x="422" y="712"/>
                  </a:cubicBezTo>
                  <a:cubicBezTo>
                    <a:pt x="422" y="712"/>
                    <a:pt x="422" y="712"/>
                    <a:pt x="422" y="712"/>
                  </a:cubicBezTo>
                  <a:cubicBezTo>
                    <a:pt x="422" y="712"/>
                    <a:pt x="422" y="712"/>
                    <a:pt x="422" y="712"/>
                  </a:cubicBezTo>
                  <a:cubicBezTo>
                    <a:pt x="422" y="712"/>
                    <a:pt x="422" y="712"/>
                    <a:pt x="422" y="712"/>
                  </a:cubicBezTo>
                  <a:cubicBezTo>
                    <a:pt x="422" y="712"/>
                    <a:pt x="421" y="712"/>
                    <a:pt x="421" y="712"/>
                  </a:cubicBezTo>
                  <a:cubicBezTo>
                    <a:pt x="422" y="713"/>
                    <a:pt x="422" y="713"/>
                    <a:pt x="423" y="715"/>
                  </a:cubicBezTo>
                  <a:close/>
                  <a:moveTo>
                    <a:pt x="471" y="791"/>
                  </a:moveTo>
                  <a:cubicBezTo>
                    <a:pt x="472" y="792"/>
                    <a:pt x="476" y="789"/>
                    <a:pt x="475" y="788"/>
                  </a:cubicBezTo>
                  <a:cubicBezTo>
                    <a:pt x="473" y="788"/>
                    <a:pt x="473" y="790"/>
                    <a:pt x="471" y="791"/>
                  </a:cubicBezTo>
                  <a:close/>
                  <a:moveTo>
                    <a:pt x="320" y="554"/>
                  </a:moveTo>
                  <a:cubicBezTo>
                    <a:pt x="318" y="552"/>
                    <a:pt x="321" y="552"/>
                    <a:pt x="319" y="551"/>
                  </a:cubicBezTo>
                  <a:cubicBezTo>
                    <a:pt x="317" y="551"/>
                    <a:pt x="317" y="555"/>
                    <a:pt x="320" y="554"/>
                  </a:cubicBezTo>
                  <a:close/>
                  <a:moveTo>
                    <a:pt x="347" y="590"/>
                  </a:moveTo>
                  <a:cubicBezTo>
                    <a:pt x="345" y="588"/>
                    <a:pt x="346" y="588"/>
                    <a:pt x="345" y="586"/>
                  </a:cubicBezTo>
                  <a:cubicBezTo>
                    <a:pt x="343" y="587"/>
                    <a:pt x="346" y="591"/>
                    <a:pt x="347" y="590"/>
                  </a:cubicBezTo>
                  <a:close/>
                  <a:moveTo>
                    <a:pt x="427" y="710"/>
                  </a:moveTo>
                  <a:cubicBezTo>
                    <a:pt x="426" y="711"/>
                    <a:pt x="424" y="711"/>
                    <a:pt x="425" y="712"/>
                  </a:cubicBezTo>
                  <a:cubicBezTo>
                    <a:pt x="426" y="713"/>
                    <a:pt x="428" y="712"/>
                    <a:pt x="427" y="710"/>
                  </a:cubicBezTo>
                  <a:close/>
                  <a:moveTo>
                    <a:pt x="349" y="579"/>
                  </a:moveTo>
                  <a:cubicBezTo>
                    <a:pt x="350" y="578"/>
                    <a:pt x="350" y="577"/>
                    <a:pt x="350" y="575"/>
                  </a:cubicBezTo>
                  <a:cubicBezTo>
                    <a:pt x="349" y="579"/>
                    <a:pt x="342" y="577"/>
                    <a:pt x="341" y="581"/>
                  </a:cubicBezTo>
                  <a:cubicBezTo>
                    <a:pt x="344" y="581"/>
                    <a:pt x="346" y="577"/>
                    <a:pt x="349" y="579"/>
                  </a:cubicBezTo>
                  <a:close/>
                  <a:moveTo>
                    <a:pt x="349" y="589"/>
                  </a:moveTo>
                  <a:cubicBezTo>
                    <a:pt x="350" y="589"/>
                    <a:pt x="350" y="589"/>
                    <a:pt x="350" y="589"/>
                  </a:cubicBezTo>
                  <a:cubicBezTo>
                    <a:pt x="350" y="589"/>
                    <a:pt x="350" y="589"/>
                    <a:pt x="350" y="589"/>
                  </a:cubicBezTo>
                  <a:cubicBezTo>
                    <a:pt x="350" y="589"/>
                    <a:pt x="350" y="589"/>
                    <a:pt x="350" y="589"/>
                  </a:cubicBezTo>
                  <a:cubicBezTo>
                    <a:pt x="350" y="589"/>
                    <a:pt x="350" y="589"/>
                    <a:pt x="351" y="589"/>
                  </a:cubicBezTo>
                  <a:cubicBezTo>
                    <a:pt x="350" y="588"/>
                    <a:pt x="349" y="588"/>
                    <a:pt x="349" y="587"/>
                  </a:cubicBezTo>
                  <a:cubicBezTo>
                    <a:pt x="349" y="587"/>
                    <a:pt x="348" y="587"/>
                    <a:pt x="348" y="587"/>
                  </a:cubicBezTo>
                  <a:cubicBezTo>
                    <a:pt x="348" y="587"/>
                    <a:pt x="348" y="587"/>
                    <a:pt x="348" y="587"/>
                  </a:cubicBezTo>
                  <a:cubicBezTo>
                    <a:pt x="347" y="586"/>
                    <a:pt x="347" y="587"/>
                    <a:pt x="348" y="589"/>
                  </a:cubicBezTo>
                  <a:cubicBezTo>
                    <a:pt x="348" y="589"/>
                    <a:pt x="347" y="589"/>
                    <a:pt x="348" y="590"/>
                  </a:cubicBezTo>
                  <a:cubicBezTo>
                    <a:pt x="348" y="589"/>
                    <a:pt x="349" y="589"/>
                    <a:pt x="349" y="589"/>
                  </a:cubicBezTo>
                  <a:close/>
                  <a:moveTo>
                    <a:pt x="355" y="585"/>
                  </a:moveTo>
                  <a:cubicBezTo>
                    <a:pt x="355" y="584"/>
                    <a:pt x="354" y="583"/>
                    <a:pt x="354" y="583"/>
                  </a:cubicBezTo>
                  <a:cubicBezTo>
                    <a:pt x="355" y="582"/>
                    <a:pt x="356" y="582"/>
                    <a:pt x="355" y="581"/>
                  </a:cubicBezTo>
                  <a:cubicBezTo>
                    <a:pt x="354" y="582"/>
                    <a:pt x="353" y="581"/>
                    <a:pt x="352" y="582"/>
                  </a:cubicBezTo>
                  <a:cubicBezTo>
                    <a:pt x="353" y="584"/>
                    <a:pt x="354" y="586"/>
                    <a:pt x="355" y="585"/>
                  </a:cubicBezTo>
                  <a:close/>
                  <a:moveTo>
                    <a:pt x="353" y="572"/>
                  </a:moveTo>
                  <a:cubicBezTo>
                    <a:pt x="352" y="573"/>
                    <a:pt x="351" y="574"/>
                    <a:pt x="352" y="576"/>
                  </a:cubicBezTo>
                  <a:cubicBezTo>
                    <a:pt x="354" y="576"/>
                    <a:pt x="354" y="574"/>
                    <a:pt x="353" y="572"/>
                  </a:cubicBezTo>
                  <a:close/>
                  <a:moveTo>
                    <a:pt x="481" y="769"/>
                  </a:moveTo>
                  <a:cubicBezTo>
                    <a:pt x="480" y="767"/>
                    <a:pt x="479" y="768"/>
                    <a:pt x="478" y="769"/>
                  </a:cubicBezTo>
                  <a:cubicBezTo>
                    <a:pt x="479" y="770"/>
                    <a:pt x="479" y="770"/>
                    <a:pt x="479" y="771"/>
                  </a:cubicBezTo>
                  <a:cubicBezTo>
                    <a:pt x="480" y="770"/>
                    <a:pt x="480" y="769"/>
                    <a:pt x="481" y="769"/>
                  </a:cubicBezTo>
                  <a:close/>
                  <a:moveTo>
                    <a:pt x="359" y="578"/>
                  </a:moveTo>
                  <a:cubicBezTo>
                    <a:pt x="357" y="575"/>
                    <a:pt x="356" y="575"/>
                    <a:pt x="354" y="576"/>
                  </a:cubicBezTo>
                  <a:cubicBezTo>
                    <a:pt x="355" y="577"/>
                    <a:pt x="356" y="578"/>
                    <a:pt x="356" y="579"/>
                  </a:cubicBezTo>
                  <a:cubicBezTo>
                    <a:pt x="357" y="579"/>
                    <a:pt x="358" y="578"/>
                    <a:pt x="359" y="578"/>
                  </a:cubicBezTo>
                  <a:close/>
                  <a:moveTo>
                    <a:pt x="255" y="414"/>
                  </a:moveTo>
                  <a:cubicBezTo>
                    <a:pt x="254" y="412"/>
                    <a:pt x="250" y="412"/>
                    <a:pt x="252" y="415"/>
                  </a:cubicBezTo>
                  <a:cubicBezTo>
                    <a:pt x="253" y="413"/>
                    <a:pt x="254" y="416"/>
                    <a:pt x="255" y="414"/>
                  </a:cubicBezTo>
                  <a:close/>
                  <a:moveTo>
                    <a:pt x="344" y="547"/>
                  </a:moveTo>
                  <a:cubicBezTo>
                    <a:pt x="341" y="543"/>
                    <a:pt x="341" y="548"/>
                    <a:pt x="338" y="547"/>
                  </a:cubicBezTo>
                  <a:cubicBezTo>
                    <a:pt x="340" y="551"/>
                    <a:pt x="342" y="548"/>
                    <a:pt x="344" y="547"/>
                  </a:cubicBezTo>
                  <a:close/>
                  <a:moveTo>
                    <a:pt x="209" y="323"/>
                  </a:moveTo>
                  <a:cubicBezTo>
                    <a:pt x="206" y="328"/>
                    <a:pt x="204" y="327"/>
                    <a:pt x="199" y="328"/>
                  </a:cubicBezTo>
                  <a:cubicBezTo>
                    <a:pt x="200" y="329"/>
                    <a:pt x="201" y="331"/>
                    <a:pt x="201" y="332"/>
                  </a:cubicBezTo>
                  <a:cubicBezTo>
                    <a:pt x="204" y="331"/>
                    <a:pt x="205" y="327"/>
                    <a:pt x="209" y="327"/>
                  </a:cubicBezTo>
                  <a:cubicBezTo>
                    <a:pt x="207" y="325"/>
                    <a:pt x="211" y="325"/>
                    <a:pt x="209" y="323"/>
                  </a:cubicBezTo>
                  <a:close/>
                  <a:moveTo>
                    <a:pt x="364" y="578"/>
                  </a:moveTo>
                  <a:cubicBezTo>
                    <a:pt x="363" y="576"/>
                    <a:pt x="359" y="574"/>
                    <a:pt x="359" y="577"/>
                  </a:cubicBezTo>
                  <a:cubicBezTo>
                    <a:pt x="361" y="577"/>
                    <a:pt x="363" y="578"/>
                    <a:pt x="364" y="578"/>
                  </a:cubicBezTo>
                  <a:close/>
                  <a:moveTo>
                    <a:pt x="491" y="772"/>
                  </a:moveTo>
                  <a:cubicBezTo>
                    <a:pt x="490" y="773"/>
                    <a:pt x="489" y="773"/>
                    <a:pt x="488" y="773"/>
                  </a:cubicBezTo>
                  <a:cubicBezTo>
                    <a:pt x="489" y="774"/>
                    <a:pt x="489" y="775"/>
                    <a:pt x="489" y="775"/>
                  </a:cubicBezTo>
                  <a:cubicBezTo>
                    <a:pt x="491" y="775"/>
                    <a:pt x="492" y="774"/>
                    <a:pt x="491" y="772"/>
                  </a:cubicBezTo>
                  <a:close/>
                  <a:moveTo>
                    <a:pt x="340" y="532"/>
                  </a:moveTo>
                  <a:cubicBezTo>
                    <a:pt x="339" y="530"/>
                    <a:pt x="336" y="529"/>
                    <a:pt x="337" y="526"/>
                  </a:cubicBezTo>
                  <a:cubicBezTo>
                    <a:pt x="335" y="527"/>
                    <a:pt x="334" y="524"/>
                    <a:pt x="333" y="525"/>
                  </a:cubicBezTo>
                  <a:cubicBezTo>
                    <a:pt x="336" y="528"/>
                    <a:pt x="336" y="532"/>
                    <a:pt x="338" y="533"/>
                  </a:cubicBezTo>
                  <a:cubicBezTo>
                    <a:pt x="337" y="531"/>
                    <a:pt x="340" y="533"/>
                    <a:pt x="340" y="532"/>
                  </a:cubicBezTo>
                  <a:close/>
                  <a:moveTo>
                    <a:pt x="374" y="581"/>
                  </a:moveTo>
                  <a:cubicBezTo>
                    <a:pt x="375" y="582"/>
                    <a:pt x="376" y="582"/>
                    <a:pt x="377" y="583"/>
                  </a:cubicBezTo>
                  <a:cubicBezTo>
                    <a:pt x="375" y="581"/>
                    <a:pt x="380" y="581"/>
                    <a:pt x="377" y="579"/>
                  </a:cubicBezTo>
                  <a:cubicBezTo>
                    <a:pt x="376" y="581"/>
                    <a:pt x="376" y="581"/>
                    <a:pt x="374" y="579"/>
                  </a:cubicBezTo>
                  <a:cubicBezTo>
                    <a:pt x="374" y="578"/>
                    <a:pt x="374" y="577"/>
                    <a:pt x="374" y="576"/>
                  </a:cubicBezTo>
                  <a:cubicBezTo>
                    <a:pt x="373" y="578"/>
                    <a:pt x="374" y="581"/>
                    <a:pt x="371" y="581"/>
                  </a:cubicBezTo>
                  <a:cubicBezTo>
                    <a:pt x="371" y="582"/>
                    <a:pt x="371" y="583"/>
                    <a:pt x="373" y="584"/>
                  </a:cubicBezTo>
                  <a:cubicBezTo>
                    <a:pt x="375" y="584"/>
                    <a:pt x="372" y="581"/>
                    <a:pt x="374" y="581"/>
                  </a:cubicBezTo>
                  <a:close/>
                  <a:moveTo>
                    <a:pt x="352" y="543"/>
                  </a:moveTo>
                  <a:cubicBezTo>
                    <a:pt x="351" y="543"/>
                    <a:pt x="347" y="544"/>
                    <a:pt x="349" y="546"/>
                  </a:cubicBezTo>
                  <a:cubicBezTo>
                    <a:pt x="349" y="544"/>
                    <a:pt x="352" y="546"/>
                    <a:pt x="352" y="543"/>
                  </a:cubicBezTo>
                  <a:close/>
                  <a:moveTo>
                    <a:pt x="352" y="533"/>
                  </a:moveTo>
                  <a:cubicBezTo>
                    <a:pt x="351" y="534"/>
                    <a:pt x="350" y="533"/>
                    <a:pt x="348" y="535"/>
                  </a:cubicBezTo>
                  <a:cubicBezTo>
                    <a:pt x="347" y="534"/>
                    <a:pt x="346" y="531"/>
                    <a:pt x="345" y="532"/>
                  </a:cubicBezTo>
                  <a:cubicBezTo>
                    <a:pt x="348" y="534"/>
                    <a:pt x="345" y="535"/>
                    <a:pt x="346" y="537"/>
                  </a:cubicBezTo>
                  <a:cubicBezTo>
                    <a:pt x="349" y="535"/>
                    <a:pt x="353" y="537"/>
                    <a:pt x="352" y="533"/>
                  </a:cubicBezTo>
                  <a:close/>
                  <a:moveTo>
                    <a:pt x="223" y="336"/>
                  </a:moveTo>
                  <a:cubicBezTo>
                    <a:pt x="222" y="337"/>
                    <a:pt x="218" y="339"/>
                    <a:pt x="220" y="340"/>
                  </a:cubicBezTo>
                  <a:cubicBezTo>
                    <a:pt x="221" y="339"/>
                    <a:pt x="225" y="337"/>
                    <a:pt x="223" y="336"/>
                  </a:cubicBezTo>
                  <a:close/>
                  <a:moveTo>
                    <a:pt x="367" y="560"/>
                  </a:moveTo>
                  <a:cubicBezTo>
                    <a:pt x="367" y="560"/>
                    <a:pt x="362" y="561"/>
                    <a:pt x="364" y="564"/>
                  </a:cubicBezTo>
                  <a:cubicBezTo>
                    <a:pt x="364" y="561"/>
                    <a:pt x="368" y="563"/>
                    <a:pt x="367" y="560"/>
                  </a:cubicBezTo>
                  <a:close/>
                  <a:moveTo>
                    <a:pt x="337" y="516"/>
                  </a:moveTo>
                  <a:cubicBezTo>
                    <a:pt x="335" y="512"/>
                    <a:pt x="333" y="513"/>
                    <a:pt x="331" y="513"/>
                  </a:cubicBezTo>
                  <a:cubicBezTo>
                    <a:pt x="333" y="516"/>
                    <a:pt x="335" y="515"/>
                    <a:pt x="337" y="516"/>
                  </a:cubicBezTo>
                  <a:close/>
                  <a:moveTo>
                    <a:pt x="258" y="387"/>
                  </a:moveTo>
                  <a:cubicBezTo>
                    <a:pt x="257" y="386"/>
                    <a:pt x="254" y="388"/>
                    <a:pt x="255" y="391"/>
                  </a:cubicBezTo>
                  <a:cubicBezTo>
                    <a:pt x="257" y="390"/>
                    <a:pt x="258" y="389"/>
                    <a:pt x="258" y="387"/>
                  </a:cubicBezTo>
                  <a:close/>
                  <a:moveTo>
                    <a:pt x="418" y="638"/>
                  </a:moveTo>
                  <a:cubicBezTo>
                    <a:pt x="416" y="638"/>
                    <a:pt x="417" y="635"/>
                    <a:pt x="417" y="634"/>
                  </a:cubicBezTo>
                  <a:cubicBezTo>
                    <a:pt x="416" y="634"/>
                    <a:pt x="415" y="636"/>
                    <a:pt x="415" y="637"/>
                  </a:cubicBezTo>
                  <a:cubicBezTo>
                    <a:pt x="416" y="637"/>
                    <a:pt x="418" y="642"/>
                    <a:pt x="418" y="638"/>
                  </a:cubicBezTo>
                  <a:close/>
                  <a:moveTo>
                    <a:pt x="220" y="319"/>
                  </a:moveTo>
                  <a:cubicBezTo>
                    <a:pt x="218" y="315"/>
                    <a:pt x="215" y="318"/>
                    <a:pt x="216" y="321"/>
                  </a:cubicBezTo>
                  <a:cubicBezTo>
                    <a:pt x="218" y="320"/>
                    <a:pt x="219" y="319"/>
                    <a:pt x="220" y="319"/>
                  </a:cubicBezTo>
                  <a:close/>
                  <a:moveTo>
                    <a:pt x="258" y="383"/>
                  </a:moveTo>
                  <a:cubicBezTo>
                    <a:pt x="259" y="383"/>
                    <a:pt x="261" y="382"/>
                    <a:pt x="259" y="381"/>
                  </a:cubicBezTo>
                  <a:cubicBezTo>
                    <a:pt x="258" y="381"/>
                    <a:pt x="258" y="382"/>
                    <a:pt x="258" y="382"/>
                  </a:cubicBezTo>
                  <a:cubicBezTo>
                    <a:pt x="257" y="382"/>
                    <a:pt x="257" y="381"/>
                    <a:pt x="256" y="381"/>
                  </a:cubicBezTo>
                  <a:cubicBezTo>
                    <a:pt x="257" y="382"/>
                    <a:pt x="257" y="383"/>
                    <a:pt x="258" y="383"/>
                  </a:cubicBezTo>
                  <a:close/>
                  <a:moveTo>
                    <a:pt x="376" y="551"/>
                  </a:moveTo>
                  <a:cubicBezTo>
                    <a:pt x="376" y="549"/>
                    <a:pt x="371" y="549"/>
                    <a:pt x="374" y="552"/>
                  </a:cubicBezTo>
                  <a:cubicBezTo>
                    <a:pt x="375" y="550"/>
                    <a:pt x="375" y="552"/>
                    <a:pt x="376" y="551"/>
                  </a:cubicBezTo>
                  <a:close/>
                  <a:moveTo>
                    <a:pt x="379" y="551"/>
                  </a:moveTo>
                  <a:cubicBezTo>
                    <a:pt x="378" y="549"/>
                    <a:pt x="380" y="548"/>
                    <a:pt x="378" y="545"/>
                  </a:cubicBezTo>
                  <a:cubicBezTo>
                    <a:pt x="377" y="550"/>
                    <a:pt x="374" y="543"/>
                    <a:pt x="372" y="543"/>
                  </a:cubicBezTo>
                  <a:cubicBezTo>
                    <a:pt x="375" y="547"/>
                    <a:pt x="377" y="549"/>
                    <a:pt x="379" y="551"/>
                  </a:cubicBezTo>
                  <a:close/>
                  <a:moveTo>
                    <a:pt x="270" y="379"/>
                  </a:moveTo>
                  <a:cubicBezTo>
                    <a:pt x="269" y="378"/>
                    <a:pt x="267" y="380"/>
                    <a:pt x="269" y="382"/>
                  </a:cubicBezTo>
                  <a:cubicBezTo>
                    <a:pt x="270" y="381"/>
                    <a:pt x="271" y="380"/>
                    <a:pt x="270" y="379"/>
                  </a:cubicBezTo>
                  <a:close/>
                  <a:moveTo>
                    <a:pt x="274" y="384"/>
                  </a:moveTo>
                  <a:cubicBezTo>
                    <a:pt x="273" y="382"/>
                    <a:pt x="277" y="378"/>
                    <a:pt x="280" y="381"/>
                  </a:cubicBezTo>
                  <a:cubicBezTo>
                    <a:pt x="282" y="380"/>
                    <a:pt x="281" y="376"/>
                    <a:pt x="284" y="377"/>
                  </a:cubicBezTo>
                  <a:cubicBezTo>
                    <a:pt x="283" y="375"/>
                    <a:pt x="281" y="375"/>
                    <a:pt x="282" y="372"/>
                  </a:cubicBezTo>
                  <a:cubicBezTo>
                    <a:pt x="280" y="373"/>
                    <a:pt x="279" y="375"/>
                    <a:pt x="282" y="376"/>
                  </a:cubicBezTo>
                  <a:cubicBezTo>
                    <a:pt x="278" y="378"/>
                    <a:pt x="272" y="379"/>
                    <a:pt x="271" y="385"/>
                  </a:cubicBezTo>
                  <a:cubicBezTo>
                    <a:pt x="272" y="384"/>
                    <a:pt x="273" y="385"/>
                    <a:pt x="274" y="384"/>
                  </a:cubicBezTo>
                  <a:close/>
                  <a:moveTo>
                    <a:pt x="560" y="829"/>
                  </a:moveTo>
                  <a:cubicBezTo>
                    <a:pt x="562" y="828"/>
                    <a:pt x="562" y="827"/>
                    <a:pt x="560" y="825"/>
                  </a:cubicBezTo>
                  <a:cubicBezTo>
                    <a:pt x="559" y="826"/>
                    <a:pt x="558" y="824"/>
                    <a:pt x="557" y="826"/>
                  </a:cubicBezTo>
                  <a:cubicBezTo>
                    <a:pt x="558" y="828"/>
                    <a:pt x="559" y="829"/>
                    <a:pt x="560" y="829"/>
                  </a:cubicBezTo>
                  <a:close/>
                  <a:moveTo>
                    <a:pt x="365" y="523"/>
                  </a:moveTo>
                  <a:cubicBezTo>
                    <a:pt x="364" y="523"/>
                    <a:pt x="364" y="521"/>
                    <a:pt x="363" y="521"/>
                  </a:cubicBezTo>
                  <a:cubicBezTo>
                    <a:pt x="364" y="523"/>
                    <a:pt x="363" y="523"/>
                    <a:pt x="364" y="525"/>
                  </a:cubicBezTo>
                  <a:cubicBezTo>
                    <a:pt x="365" y="525"/>
                    <a:pt x="366" y="525"/>
                    <a:pt x="365" y="523"/>
                  </a:cubicBezTo>
                  <a:close/>
                  <a:moveTo>
                    <a:pt x="373" y="534"/>
                  </a:moveTo>
                  <a:cubicBezTo>
                    <a:pt x="372" y="535"/>
                    <a:pt x="372" y="536"/>
                    <a:pt x="373" y="538"/>
                  </a:cubicBezTo>
                  <a:cubicBezTo>
                    <a:pt x="375" y="538"/>
                    <a:pt x="375" y="536"/>
                    <a:pt x="373" y="534"/>
                  </a:cubicBezTo>
                  <a:close/>
                  <a:moveTo>
                    <a:pt x="246" y="306"/>
                  </a:moveTo>
                  <a:cubicBezTo>
                    <a:pt x="243" y="304"/>
                    <a:pt x="242" y="304"/>
                    <a:pt x="239" y="303"/>
                  </a:cubicBezTo>
                  <a:cubicBezTo>
                    <a:pt x="241" y="306"/>
                    <a:pt x="238" y="305"/>
                    <a:pt x="238" y="304"/>
                  </a:cubicBezTo>
                  <a:cubicBezTo>
                    <a:pt x="239" y="307"/>
                    <a:pt x="238" y="309"/>
                    <a:pt x="236" y="310"/>
                  </a:cubicBezTo>
                  <a:cubicBezTo>
                    <a:pt x="235" y="309"/>
                    <a:pt x="234" y="307"/>
                    <a:pt x="232" y="307"/>
                  </a:cubicBezTo>
                  <a:cubicBezTo>
                    <a:pt x="236" y="312"/>
                    <a:pt x="228" y="310"/>
                    <a:pt x="229" y="313"/>
                  </a:cubicBezTo>
                  <a:cubicBezTo>
                    <a:pt x="232" y="311"/>
                    <a:pt x="232" y="315"/>
                    <a:pt x="232" y="317"/>
                  </a:cubicBezTo>
                  <a:cubicBezTo>
                    <a:pt x="234" y="309"/>
                    <a:pt x="241" y="310"/>
                    <a:pt x="246" y="306"/>
                  </a:cubicBezTo>
                  <a:close/>
                  <a:moveTo>
                    <a:pt x="376" y="531"/>
                  </a:moveTo>
                  <a:cubicBezTo>
                    <a:pt x="375" y="528"/>
                    <a:pt x="375" y="531"/>
                    <a:pt x="374" y="528"/>
                  </a:cubicBezTo>
                  <a:cubicBezTo>
                    <a:pt x="373" y="530"/>
                    <a:pt x="371" y="530"/>
                    <a:pt x="373" y="532"/>
                  </a:cubicBezTo>
                  <a:cubicBezTo>
                    <a:pt x="374" y="533"/>
                    <a:pt x="375" y="531"/>
                    <a:pt x="376" y="531"/>
                  </a:cubicBezTo>
                  <a:close/>
                  <a:moveTo>
                    <a:pt x="377" y="527"/>
                  </a:moveTo>
                  <a:cubicBezTo>
                    <a:pt x="375" y="522"/>
                    <a:pt x="373" y="528"/>
                    <a:pt x="376" y="528"/>
                  </a:cubicBezTo>
                  <a:cubicBezTo>
                    <a:pt x="376" y="528"/>
                    <a:pt x="377" y="527"/>
                    <a:pt x="377" y="527"/>
                  </a:cubicBezTo>
                  <a:close/>
                  <a:moveTo>
                    <a:pt x="393" y="544"/>
                  </a:moveTo>
                  <a:cubicBezTo>
                    <a:pt x="393" y="544"/>
                    <a:pt x="390" y="545"/>
                    <a:pt x="391" y="547"/>
                  </a:cubicBezTo>
                  <a:cubicBezTo>
                    <a:pt x="393" y="547"/>
                    <a:pt x="393" y="545"/>
                    <a:pt x="393" y="544"/>
                  </a:cubicBezTo>
                  <a:close/>
                  <a:moveTo>
                    <a:pt x="404" y="556"/>
                  </a:moveTo>
                  <a:cubicBezTo>
                    <a:pt x="403" y="556"/>
                    <a:pt x="402" y="555"/>
                    <a:pt x="402" y="554"/>
                  </a:cubicBezTo>
                  <a:cubicBezTo>
                    <a:pt x="401" y="557"/>
                    <a:pt x="398" y="555"/>
                    <a:pt x="398" y="552"/>
                  </a:cubicBezTo>
                  <a:cubicBezTo>
                    <a:pt x="396" y="553"/>
                    <a:pt x="400" y="558"/>
                    <a:pt x="401" y="558"/>
                  </a:cubicBezTo>
                  <a:cubicBezTo>
                    <a:pt x="400" y="555"/>
                    <a:pt x="405" y="559"/>
                    <a:pt x="404" y="556"/>
                  </a:cubicBezTo>
                  <a:close/>
                  <a:moveTo>
                    <a:pt x="389" y="530"/>
                  </a:moveTo>
                  <a:cubicBezTo>
                    <a:pt x="386" y="533"/>
                    <a:pt x="387" y="529"/>
                    <a:pt x="386" y="527"/>
                  </a:cubicBezTo>
                  <a:cubicBezTo>
                    <a:pt x="384" y="528"/>
                    <a:pt x="385" y="530"/>
                    <a:pt x="385" y="532"/>
                  </a:cubicBezTo>
                  <a:cubicBezTo>
                    <a:pt x="386" y="532"/>
                    <a:pt x="390" y="534"/>
                    <a:pt x="389" y="530"/>
                  </a:cubicBezTo>
                  <a:close/>
                  <a:moveTo>
                    <a:pt x="403" y="550"/>
                  </a:moveTo>
                  <a:cubicBezTo>
                    <a:pt x="401" y="548"/>
                    <a:pt x="403" y="547"/>
                    <a:pt x="401" y="546"/>
                  </a:cubicBezTo>
                  <a:cubicBezTo>
                    <a:pt x="400" y="547"/>
                    <a:pt x="401" y="549"/>
                    <a:pt x="401" y="550"/>
                  </a:cubicBezTo>
                  <a:cubicBezTo>
                    <a:pt x="402" y="550"/>
                    <a:pt x="403" y="550"/>
                    <a:pt x="403" y="550"/>
                  </a:cubicBezTo>
                  <a:close/>
                  <a:moveTo>
                    <a:pt x="250" y="303"/>
                  </a:moveTo>
                  <a:cubicBezTo>
                    <a:pt x="250" y="301"/>
                    <a:pt x="254" y="300"/>
                    <a:pt x="254" y="298"/>
                  </a:cubicBezTo>
                  <a:cubicBezTo>
                    <a:pt x="250" y="298"/>
                    <a:pt x="248" y="302"/>
                    <a:pt x="244" y="301"/>
                  </a:cubicBezTo>
                  <a:cubicBezTo>
                    <a:pt x="245" y="302"/>
                    <a:pt x="244" y="302"/>
                    <a:pt x="244" y="303"/>
                  </a:cubicBezTo>
                  <a:cubicBezTo>
                    <a:pt x="247" y="305"/>
                    <a:pt x="247" y="300"/>
                    <a:pt x="250" y="303"/>
                  </a:cubicBezTo>
                  <a:close/>
                  <a:moveTo>
                    <a:pt x="412" y="543"/>
                  </a:moveTo>
                  <a:cubicBezTo>
                    <a:pt x="411" y="544"/>
                    <a:pt x="409" y="544"/>
                    <a:pt x="411" y="546"/>
                  </a:cubicBezTo>
                  <a:cubicBezTo>
                    <a:pt x="412" y="546"/>
                    <a:pt x="413" y="545"/>
                    <a:pt x="412" y="543"/>
                  </a:cubicBezTo>
                  <a:close/>
                  <a:moveTo>
                    <a:pt x="394" y="511"/>
                  </a:moveTo>
                  <a:cubicBezTo>
                    <a:pt x="395" y="513"/>
                    <a:pt x="390" y="510"/>
                    <a:pt x="392" y="514"/>
                  </a:cubicBezTo>
                  <a:cubicBezTo>
                    <a:pt x="394" y="513"/>
                    <a:pt x="397" y="514"/>
                    <a:pt x="394" y="511"/>
                  </a:cubicBezTo>
                  <a:close/>
                  <a:moveTo>
                    <a:pt x="258" y="296"/>
                  </a:moveTo>
                  <a:cubicBezTo>
                    <a:pt x="257" y="296"/>
                    <a:pt x="254" y="296"/>
                    <a:pt x="255" y="298"/>
                  </a:cubicBezTo>
                  <a:cubicBezTo>
                    <a:pt x="257" y="299"/>
                    <a:pt x="259" y="299"/>
                    <a:pt x="258" y="296"/>
                  </a:cubicBezTo>
                  <a:close/>
                  <a:moveTo>
                    <a:pt x="509" y="682"/>
                  </a:moveTo>
                  <a:cubicBezTo>
                    <a:pt x="508" y="680"/>
                    <a:pt x="505" y="681"/>
                    <a:pt x="506" y="683"/>
                  </a:cubicBezTo>
                  <a:cubicBezTo>
                    <a:pt x="507" y="683"/>
                    <a:pt x="508" y="684"/>
                    <a:pt x="509" y="682"/>
                  </a:cubicBezTo>
                  <a:close/>
                  <a:moveTo>
                    <a:pt x="399" y="510"/>
                  </a:moveTo>
                  <a:cubicBezTo>
                    <a:pt x="399" y="506"/>
                    <a:pt x="395" y="509"/>
                    <a:pt x="395" y="505"/>
                  </a:cubicBezTo>
                  <a:cubicBezTo>
                    <a:pt x="392" y="507"/>
                    <a:pt x="398" y="509"/>
                    <a:pt x="399" y="510"/>
                  </a:cubicBezTo>
                  <a:close/>
                  <a:moveTo>
                    <a:pt x="264" y="293"/>
                  </a:moveTo>
                  <a:cubicBezTo>
                    <a:pt x="263" y="294"/>
                    <a:pt x="260" y="294"/>
                    <a:pt x="261" y="296"/>
                  </a:cubicBezTo>
                  <a:cubicBezTo>
                    <a:pt x="262" y="296"/>
                    <a:pt x="266" y="297"/>
                    <a:pt x="264" y="293"/>
                  </a:cubicBezTo>
                  <a:close/>
                  <a:moveTo>
                    <a:pt x="422" y="536"/>
                  </a:moveTo>
                  <a:cubicBezTo>
                    <a:pt x="421" y="534"/>
                    <a:pt x="419" y="536"/>
                    <a:pt x="418" y="536"/>
                  </a:cubicBezTo>
                  <a:cubicBezTo>
                    <a:pt x="419" y="538"/>
                    <a:pt x="421" y="537"/>
                    <a:pt x="422" y="536"/>
                  </a:cubicBezTo>
                  <a:close/>
                  <a:moveTo>
                    <a:pt x="418" y="527"/>
                  </a:moveTo>
                  <a:cubicBezTo>
                    <a:pt x="418" y="527"/>
                    <a:pt x="417" y="528"/>
                    <a:pt x="416" y="526"/>
                  </a:cubicBezTo>
                  <a:cubicBezTo>
                    <a:pt x="415" y="527"/>
                    <a:pt x="415" y="528"/>
                    <a:pt x="417" y="530"/>
                  </a:cubicBezTo>
                  <a:cubicBezTo>
                    <a:pt x="417" y="529"/>
                    <a:pt x="419" y="529"/>
                    <a:pt x="418" y="527"/>
                  </a:cubicBezTo>
                  <a:close/>
                  <a:moveTo>
                    <a:pt x="528" y="687"/>
                  </a:moveTo>
                  <a:cubicBezTo>
                    <a:pt x="526" y="685"/>
                    <a:pt x="524" y="687"/>
                    <a:pt x="525" y="690"/>
                  </a:cubicBezTo>
                  <a:cubicBezTo>
                    <a:pt x="526" y="688"/>
                    <a:pt x="528" y="688"/>
                    <a:pt x="528" y="687"/>
                  </a:cubicBezTo>
                  <a:close/>
                  <a:moveTo>
                    <a:pt x="430" y="525"/>
                  </a:moveTo>
                  <a:cubicBezTo>
                    <a:pt x="427" y="525"/>
                    <a:pt x="427" y="525"/>
                    <a:pt x="424" y="523"/>
                  </a:cubicBezTo>
                  <a:cubicBezTo>
                    <a:pt x="424" y="525"/>
                    <a:pt x="427" y="526"/>
                    <a:pt x="427" y="529"/>
                  </a:cubicBezTo>
                  <a:cubicBezTo>
                    <a:pt x="427" y="525"/>
                    <a:pt x="431" y="529"/>
                    <a:pt x="430" y="525"/>
                  </a:cubicBezTo>
                  <a:close/>
                  <a:moveTo>
                    <a:pt x="542" y="674"/>
                  </a:moveTo>
                  <a:cubicBezTo>
                    <a:pt x="542" y="674"/>
                    <a:pt x="542" y="674"/>
                    <a:pt x="541" y="673"/>
                  </a:cubicBezTo>
                  <a:cubicBezTo>
                    <a:pt x="541" y="673"/>
                    <a:pt x="542" y="672"/>
                    <a:pt x="542" y="672"/>
                  </a:cubicBezTo>
                  <a:cubicBezTo>
                    <a:pt x="539" y="673"/>
                    <a:pt x="539" y="673"/>
                    <a:pt x="539" y="673"/>
                  </a:cubicBezTo>
                  <a:cubicBezTo>
                    <a:pt x="540" y="676"/>
                    <a:pt x="543" y="676"/>
                    <a:pt x="542" y="674"/>
                  </a:cubicBezTo>
                  <a:close/>
                  <a:moveTo>
                    <a:pt x="609" y="716"/>
                  </a:moveTo>
                  <a:cubicBezTo>
                    <a:pt x="608" y="715"/>
                    <a:pt x="609" y="714"/>
                    <a:pt x="608" y="713"/>
                  </a:cubicBezTo>
                  <a:cubicBezTo>
                    <a:pt x="607" y="717"/>
                    <a:pt x="601" y="713"/>
                    <a:pt x="602" y="717"/>
                  </a:cubicBezTo>
                  <a:cubicBezTo>
                    <a:pt x="604" y="717"/>
                    <a:pt x="607" y="714"/>
                    <a:pt x="609" y="716"/>
                  </a:cubicBezTo>
                  <a:close/>
                  <a:moveTo>
                    <a:pt x="334" y="257"/>
                  </a:moveTo>
                  <a:cubicBezTo>
                    <a:pt x="337" y="254"/>
                    <a:pt x="345" y="253"/>
                    <a:pt x="341" y="247"/>
                  </a:cubicBezTo>
                  <a:cubicBezTo>
                    <a:pt x="341" y="253"/>
                    <a:pt x="333" y="252"/>
                    <a:pt x="332" y="256"/>
                  </a:cubicBezTo>
                  <a:cubicBezTo>
                    <a:pt x="333" y="255"/>
                    <a:pt x="334" y="256"/>
                    <a:pt x="334" y="257"/>
                  </a:cubicBezTo>
                  <a:close/>
                  <a:moveTo>
                    <a:pt x="608" y="669"/>
                  </a:moveTo>
                  <a:cubicBezTo>
                    <a:pt x="608" y="669"/>
                    <a:pt x="607" y="669"/>
                    <a:pt x="607" y="668"/>
                  </a:cubicBezTo>
                  <a:cubicBezTo>
                    <a:pt x="607" y="668"/>
                    <a:pt x="608" y="667"/>
                    <a:pt x="608" y="666"/>
                  </a:cubicBezTo>
                  <a:cubicBezTo>
                    <a:pt x="606" y="668"/>
                    <a:pt x="604" y="669"/>
                    <a:pt x="606" y="671"/>
                  </a:cubicBezTo>
                  <a:cubicBezTo>
                    <a:pt x="605" y="668"/>
                    <a:pt x="610" y="673"/>
                    <a:pt x="608" y="669"/>
                  </a:cubicBezTo>
                  <a:close/>
                  <a:moveTo>
                    <a:pt x="347" y="246"/>
                  </a:moveTo>
                  <a:cubicBezTo>
                    <a:pt x="346" y="246"/>
                    <a:pt x="344" y="247"/>
                    <a:pt x="344" y="249"/>
                  </a:cubicBezTo>
                  <a:cubicBezTo>
                    <a:pt x="346" y="250"/>
                    <a:pt x="347" y="248"/>
                    <a:pt x="347" y="246"/>
                  </a:cubicBezTo>
                  <a:close/>
                  <a:moveTo>
                    <a:pt x="359" y="237"/>
                  </a:moveTo>
                  <a:cubicBezTo>
                    <a:pt x="357" y="235"/>
                    <a:pt x="351" y="238"/>
                    <a:pt x="352" y="241"/>
                  </a:cubicBezTo>
                  <a:cubicBezTo>
                    <a:pt x="353" y="239"/>
                    <a:pt x="357" y="238"/>
                    <a:pt x="359" y="237"/>
                  </a:cubicBezTo>
                  <a:close/>
                  <a:moveTo>
                    <a:pt x="640" y="663"/>
                  </a:moveTo>
                  <a:cubicBezTo>
                    <a:pt x="639" y="661"/>
                    <a:pt x="639" y="661"/>
                    <a:pt x="639" y="661"/>
                  </a:cubicBezTo>
                  <a:cubicBezTo>
                    <a:pt x="640" y="661"/>
                    <a:pt x="641" y="660"/>
                    <a:pt x="641" y="659"/>
                  </a:cubicBezTo>
                  <a:cubicBezTo>
                    <a:pt x="640" y="659"/>
                    <a:pt x="639" y="658"/>
                    <a:pt x="638" y="659"/>
                  </a:cubicBezTo>
                  <a:cubicBezTo>
                    <a:pt x="638" y="661"/>
                    <a:pt x="639" y="663"/>
                    <a:pt x="640" y="663"/>
                  </a:cubicBezTo>
                  <a:close/>
                  <a:moveTo>
                    <a:pt x="687" y="657"/>
                  </a:moveTo>
                  <a:cubicBezTo>
                    <a:pt x="686" y="658"/>
                    <a:pt x="683" y="659"/>
                    <a:pt x="684" y="661"/>
                  </a:cubicBezTo>
                  <a:cubicBezTo>
                    <a:pt x="685" y="661"/>
                    <a:pt x="688" y="660"/>
                    <a:pt x="687" y="657"/>
                  </a:cubicBezTo>
                  <a:close/>
                  <a:moveTo>
                    <a:pt x="405" y="213"/>
                  </a:moveTo>
                  <a:cubicBezTo>
                    <a:pt x="403" y="212"/>
                    <a:pt x="402" y="208"/>
                    <a:pt x="401" y="209"/>
                  </a:cubicBezTo>
                  <a:cubicBezTo>
                    <a:pt x="402" y="211"/>
                    <a:pt x="402" y="211"/>
                    <a:pt x="402" y="211"/>
                  </a:cubicBezTo>
                  <a:cubicBezTo>
                    <a:pt x="402" y="213"/>
                    <a:pt x="399" y="211"/>
                    <a:pt x="401" y="214"/>
                  </a:cubicBezTo>
                  <a:cubicBezTo>
                    <a:pt x="402" y="215"/>
                    <a:pt x="403" y="215"/>
                    <a:pt x="405" y="213"/>
                  </a:cubicBezTo>
                  <a:close/>
                  <a:moveTo>
                    <a:pt x="417" y="202"/>
                  </a:moveTo>
                  <a:cubicBezTo>
                    <a:pt x="411" y="204"/>
                    <a:pt x="408" y="207"/>
                    <a:pt x="404" y="210"/>
                  </a:cubicBezTo>
                  <a:cubicBezTo>
                    <a:pt x="404" y="211"/>
                    <a:pt x="404" y="211"/>
                    <a:pt x="405" y="212"/>
                  </a:cubicBezTo>
                  <a:cubicBezTo>
                    <a:pt x="409" y="207"/>
                    <a:pt x="414" y="206"/>
                    <a:pt x="417" y="202"/>
                  </a:cubicBezTo>
                  <a:close/>
                  <a:moveTo>
                    <a:pt x="435" y="196"/>
                  </a:moveTo>
                  <a:cubicBezTo>
                    <a:pt x="440" y="187"/>
                    <a:pt x="451" y="183"/>
                    <a:pt x="457" y="178"/>
                  </a:cubicBezTo>
                  <a:cubicBezTo>
                    <a:pt x="457" y="173"/>
                    <a:pt x="460" y="178"/>
                    <a:pt x="458" y="172"/>
                  </a:cubicBezTo>
                  <a:cubicBezTo>
                    <a:pt x="455" y="174"/>
                    <a:pt x="450" y="176"/>
                    <a:pt x="448" y="178"/>
                  </a:cubicBezTo>
                  <a:cubicBezTo>
                    <a:pt x="449" y="178"/>
                    <a:pt x="450" y="177"/>
                    <a:pt x="451" y="178"/>
                  </a:cubicBezTo>
                  <a:cubicBezTo>
                    <a:pt x="446" y="182"/>
                    <a:pt x="439" y="183"/>
                    <a:pt x="436" y="191"/>
                  </a:cubicBezTo>
                  <a:cubicBezTo>
                    <a:pt x="434" y="190"/>
                    <a:pt x="433" y="193"/>
                    <a:pt x="432" y="191"/>
                  </a:cubicBezTo>
                  <a:cubicBezTo>
                    <a:pt x="429" y="195"/>
                    <a:pt x="424" y="194"/>
                    <a:pt x="423" y="199"/>
                  </a:cubicBezTo>
                  <a:cubicBezTo>
                    <a:pt x="422" y="197"/>
                    <a:pt x="415" y="202"/>
                    <a:pt x="418" y="203"/>
                  </a:cubicBezTo>
                  <a:cubicBezTo>
                    <a:pt x="423" y="202"/>
                    <a:pt x="425" y="194"/>
                    <a:pt x="432" y="197"/>
                  </a:cubicBezTo>
                  <a:cubicBezTo>
                    <a:pt x="432" y="198"/>
                    <a:pt x="431" y="199"/>
                    <a:pt x="431" y="201"/>
                  </a:cubicBezTo>
                  <a:cubicBezTo>
                    <a:pt x="432" y="199"/>
                    <a:pt x="434" y="192"/>
                    <a:pt x="435" y="196"/>
                  </a:cubicBezTo>
                  <a:close/>
                  <a:moveTo>
                    <a:pt x="793" y="647"/>
                  </a:moveTo>
                  <a:cubicBezTo>
                    <a:pt x="792" y="645"/>
                    <a:pt x="791" y="646"/>
                    <a:pt x="790" y="645"/>
                  </a:cubicBezTo>
                  <a:cubicBezTo>
                    <a:pt x="790" y="646"/>
                    <a:pt x="790" y="646"/>
                    <a:pt x="789" y="647"/>
                  </a:cubicBezTo>
                  <a:cubicBezTo>
                    <a:pt x="790" y="649"/>
                    <a:pt x="791" y="648"/>
                    <a:pt x="791" y="650"/>
                  </a:cubicBezTo>
                  <a:cubicBezTo>
                    <a:pt x="792" y="649"/>
                    <a:pt x="791" y="647"/>
                    <a:pt x="793" y="647"/>
                  </a:cubicBezTo>
                  <a:close/>
                  <a:moveTo>
                    <a:pt x="489" y="144"/>
                  </a:moveTo>
                  <a:cubicBezTo>
                    <a:pt x="487" y="146"/>
                    <a:pt x="487" y="146"/>
                    <a:pt x="487" y="146"/>
                  </a:cubicBezTo>
                  <a:cubicBezTo>
                    <a:pt x="489" y="149"/>
                    <a:pt x="489" y="149"/>
                    <a:pt x="489" y="149"/>
                  </a:cubicBezTo>
                  <a:cubicBezTo>
                    <a:pt x="490" y="148"/>
                    <a:pt x="490" y="146"/>
                    <a:pt x="489" y="144"/>
                  </a:cubicBezTo>
                  <a:close/>
                  <a:moveTo>
                    <a:pt x="812" y="575"/>
                  </a:moveTo>
                  <a:cubicBezTo>
                    <a:pt x="810" y="571"/>
                    <a:pt x="810" y="571"/>
                    <a:pt x="810" y="571"/>
                  </a:cubicBezTo>
                  <a:cubicBezTo>
                    <a:pt x="811" y="576"/>
                    <a:pt x="806" y="575"/>
                    <a:pt x="806" y="579"/>
                  </a:cubicBezTo>
                  <a:cubicBezTo>
                    <a:pt x="809" y="578"/>
                    <a:pt x="809" y="577"/>
                    <a:pt x="812" y="575"/>
                  </a:cubicBezTo>
                  <a:close/>
                  <a:moveTo>
                    <a:pt x="815" y="581"/>
                  </a:moveTo>
                  <a:cubicBezTo>
                    <a:pt x="812" y="576"/>
                    <a:pt x="820" y="580"/>
                    <a:pt x="819" y="577"/>
                  </a:cubicBezTo>
                  <a:cubicBezTo>
                    <a:pt x="817" y="578"/>
                    <a:pt x="815" y="575"/>
                    <a:pt x="813" y="576"/>
                  </a:cubicBezTo>
                  <a:cubicBezTo>
                    <a:pt x="816" y="579"/>
                    <a:pt x="812" y="578"/>
                    <a:pt x="813" y="580"/>
                  </a:cubicBezTo>
                  <a:cubicBezTo>
                    <a:pt x="813" y="580"/>
                    <a:pt x="814" y="581"/>
                    <a:pt x="815" y="581"/>
                  </a:cubicBezTo>
                  <a:close/>
                  <a:moveTo>
                    <a:pt x="819" y="536"/>
                  </a:moveTo>
                  <a:cubicBezTo>
                    <a:pt x="818" y="538"/>
                    <a:pt x="813" y="535"/>
                    <a:pt x="814" y="538"/>
                  </a:cubicBezTo>
                  <a:cubicBezTo>
                    <a:pt x="816" y="538"/>
                    <a:pt x="819" y="540"/>
                    <a:pt x="819" y="536"/>
                  </a:cubicBezTo>
                  <a:close/>
                  <a:moveTo>
                    <a:pt x="842" y="554"/>
                  </a:moveTo>
                  <a:cubicBezTo>
                    <a:pt x="841" y="552"/>
                    <a:pt x="842" y="552"/>
                    <a:pt x="843" y="552"/>
                  </a:cubicBezTo>
                  <a:cubicBezTo>
                    <a:pt x="842" y="550"/>
                    <a:pt x="840" y="550"/>
                    <a:pt x="839" y="551"/>
                  </a:cubicBezTo>
                  <a:cubicBezTo>
                    <a:pt x="840" y="552"/>
                    <a:pt x="841" y="554"/>
                    <a:pt x="842" y="554"/>
                  </a:cubicBezTo>
                  <a:close/>
                  <a:moveTo>
                    <a:pt x="820" y="514"/>
                  </a:moveTo>
                  <a:cubicBezTo>
                    <a:pt x="819" y="510"/>
                    <a:pt x="822" y="514"/>
                    <a:pt x="823" y="515"/>
                  </a:cubicBezTo>
                  <a:cubicBezTo>
                    <a:pt x="822" y="513"/>
                    <a:pt x="824" y="512"/>
                    <a:pt x="823" y="510"/>
                  </a:cubicBezTo>
                  <a:cubicBezTo>
                    <a:pt x="822" y="511"/>
                    <a:pt x="816" y="510"/>
                    <a:pt x="818" y="514"/>
                  </a:cubicBezTo>
                  <a:cubicBezTo>
                    <a:pt x="819" y="514"/>
                    <a:pt x="819" y="514"/>
                    <a:pt x="820" y="514"/>
                  </a:cubicBezTo>
                  <a:close/>
                  <a:moveTo>
                    <a:pt x="842" y="524"/>
                  </a:moveTo>
                  <a:cubicBezTo>
                    <a:pt x="840" y="522"/>
                    <a:pt x="841" y="520"/>
                    <a:pt x="838" y="520"/>
                  </a:cubicBezTo>
                  <a:cubicBezTo>
                    <a:pt x="838" y="521"/>
                    <a:pt x="841" y="525"/>
                    <a:pt x="842" y="524"/>
                  </a:cubicBezTo>
                  <a:close/>
                  <a:moveTo>
                    <a:pt x="855" y="517"/>
                  </a:moveTo>
                  <a:cubicBezTo>
                    <a:pt x="853" y="515"/>
                    <a:pt x="855" y="515"/>
                    <a:pt x="854" y="513"/>
                  </a:cubicBezTo>
                  <a:cubicBezTo>
                    <a:pt x="852" y="512"/>
                    <a:pt x="852" y="518"/>
                    <a:pt x="855" y="517"/>
                  </a:cubicBezTo>
                  <a:close/>
                  <a:moveTo>
                    <a:pt x="877" y="517"/>
                  </a:moveTo>
                  <a:cubicBezTo>
                    <a:pt x="878" y="516"/>
                    <a:pt x="879" y="517"/>
                    <a:pt x="880" y="516"/>
                  </a:cubicBezTo>
                  <a:cubicBezTo>
                    <a:pt x="877" y="513"/>
                    <a:pt x="880" y="516"/>
                    <a:pt x="880" y="513"/>
                  </a:cubicBezTo>
                  <a:cubicBezTo>
                    <a:pt x="878" y="512"/>
                    <a:pt x="876" y="511"/>
                    <a:pt x="878" y="509"/>
                  </a:cubicBezTo>
                  <a:cubicBezTo>
                    <a:pt x="876" y="506"/>
                    <a:pt x="875" y="508"/>
                    <a:pt x="874" y="509"/>
                  </a:cubicBezTo>
                  <a:cubicBezTo>
                    <a:pt x="875" y="512"/>
                    <a:pt x="875" y="514"/>
                    <a:pt x="877" y="517"/>
                  </a:cubicBezTo>
                  <a:close/>
                  <a:moveTo>
                    <a:pt x="884" y="516"/>
                  </a:moveTo>
                  <a:cubicBezTo>
                    <a:pt x="881" y="514"/>
                    <a:pt x="883" y="521"/>
                    <a:pt x="885" y="521"/>
                  </a:cubicBezTo>
                  <a:cubicBezTo>
                    <a:pt x="883" y="519"/>
                    <a:pt x="885" y="518"/>
                    <a:pt x="884" y="516"/>
                  </a:cubicBezTo>
                  <a:close/>
                  <a:moveTo>
                    <a:pt x="920" y="540"/>
                  </a:moveTo>
                  <a:cubicBezTo>
                    <a:pt x="919" y="541"/>
                    <a:pt x="918" y="540"/>
                    <a:pt x="918" y="539"/>
                  </a:cubicBezTo>
                  <a:cubicBezTo>
                    <a:pt x="917" y="539"/>
                    <a:pt x="917" y="539"/>
                    <a:pt x="916" y="540"/>
                  </a:cubicBezTo>
                  <a:cubicBezTo>
                    <a:pt x="917" y="542"/>
                    <a:pt x="921" y="543"/>
                    <a:pt x="920" y="540"/>
                  </a:cubicBezTo>
                  <a:close/>
                  <a:moveTo>
                    <a:pt x="871" y="458"/>
                  </a:moveTo>
                  <a:cubicBezTo>
                    <a:pt x="869" y="458"/>
                    <a:pt x="865" y="461"/>
                    <a:pt x="865" y="462"/>
                  </a:cubicBezTo>
                  <a:cubicBezTo>
                    <a:pt x="868" y="461"/>
                    <a:pt x="871" y="462"/>
                    <a:pt x="871" y="458"/>
                  </a:cubicBezTo>
                  <a:close/>
                  <a:moveTo>
                    <a:pt x="918" y="531"/>
                  </a:moveTo>
                  <a:cubicBezTo>
                    <a:pt x="916" y="528"/>
                    <a:pt x="914" y="528"/>
                    <a:pt x="912" y="529"/>
                  </a:cubicBezTo>
                  <a:cubicBezTo>
                    <a:pt x="914" y="532"/>
                    <a:pt x="916" y="530"/>
                    <a:pt x="918" y="531"/>
                  </a:cubicBezTo>
                  <a:close/>
                  <a:moveTo>
                    <a:pt x="632" y="84"/>
                  </a:moveTo>
                  <a:cubicBezTo>
                    <a:pt x="633" y="83"/>
                    <a:pt x="633" y="82"/>
                    <a:pt x="632" y="81"/>
                  </a:cubicBezTo>
                  <a:cubicBezTo>
                    <a:pt x="630" y="79"/>
                    <a:pt x="627" y="84"/>
                    <a:pt x="630" y="85"/>
                  </a:cubicBezTo>
                  <a:cubicBezTo>
                    <a:pt x="628" y="83"/>
                    <a:pt x="632" y="83"/>
                    <a:pt x="632" y="83"/>
                  </a:cubicBezTo>
                  <a:cubicBezTo>
                    <a:pt x="632" y="83"/>
                    <a:pt x="632" y="83"/>
                    <a:pt x="632" y="84"/>
                  </a:cubicBezTo>
                  <a:close/>
                  <a:moveTo>
                    <a:pt x="910" y="486"/>
                  </a:moveTo>
                  <a:cubicBezTo>
                    <a:pt x="911" y="487"/>
                    <a:pt x="910" y="488"/>
                    <a:pt x="911" y="490"/>
                  </a:cubicBezTo>
                  <a:cubicBezTo>
                    <a:pt x="913" y="490"/>
                    <a:pt x="915" y="490"/>
                    <a:pt x="917" y="490"/>
                  </a:cubicBezTo>
                  <a:cubicBezTo>
                    <a:pt x="919" y="488"/>
                    <a:pt x="916" y="487"/>
                    <a:pt x="917" y="485"/>
                  </a:cubicBezTo>
                  <a:cubicBezTo>
                    <a:pt x="919" y="483"/>
                    <a:pt x="922" y="489"/>
                    <a:pt x="925" y="489"/>
                  </a:cubicBezTo>
                  <a:cubicBezTo>
                    <a:pt x="923" y="485"/>
                    <a:pt x="922" y="487"/>
                    <a:pt x="920" y="484"/>
                  </a:cubicBezTo>
                  <a:cubicBezTo>
                    <a:pt x="920" y="480"/>
                    <a:pt x="923" y="483"/>
                    <a:pt x="923" y="479"/>
                  </a:cubicBezTo>
                  <a:cubicBezTo>
                    <a:pt x="920" y="479"/>
                    <a:pt x="919" y="481"/>
                    <a:pt x="915" y="483"/>
                  </a:cubicBezTo>
                  <a:cubicBezTo>
                    <a:pt x="913" y="479"/>
                    <a:pt x="912" y="479"/>
                    <a:pt x="910" y="481"/>
                  </a:cubicBezTo>
                  <a:cubicBezTo>
                    <a:pt x="912" y="484"/>
                    <a:pt x="913" y="480"/>
                    <a:pt x="915" y="484"/>
                  </a:cubicBezTo>
                  <a:cubicBezTo>
                    <a:pt x="912" y="485"/>
                    <a:pt x="909" y="482"/>
                    <a:pt x="906" y="481"/>
                  </a:cubicBezTo>
                  <a:cubicBezTo>
                    <a:pt x="910" y="487"/>
                    <a:pt x="904" y="485"/>
                    <a:pt x="906" y="489"/>
                  </a:cubicBezTo>
                  <a:cubicBezTo>
                    <a:pt x="908" y="489"/>
                    <a:pt x="908" y="484"/>
                    <a:pt x="910" y="486"/>
                  </a:cubicBezTo>
                  <a:close/>
                  <a:moveTo>
                    <a:pt x="674" y="133"/>
                  </a:moveTo>
                  <a:cubicBezTo>
                    <a:pt x="672" y="134"/>
                    <a:pt x="671" y="130"/>
                    <a:pt x="670" y="132"/>
                  </a:cubicBezTo>
                  <a:cubicBezTo>
                    <a:pt x="670" y="133"/>
                    <a:pt x="671" y="134"/>
                    <a:pt x="671" y="135"/>
                  </a:cubicBezTo>
                  <a:cubicBezTo>
                    <a:pt x="672" y="135"/>
                    <a:pt x="675" y="136"/>
                    <a:pt x="674" y="133"/>
                  </a:cubicBezTo>
                  <a:close/>
                  <a:moveTo>
                    <a:pt x="916" y="455"/>
                  </a:moveTo>
                  <a:cubicBezTo>
                    <a:pt x="913" y="452"/>
                    <a:pt x="909" y="458"/>
                    <a:pt x="908" y="452"/>
                  </a:cubicBezTo>
                  <a:cubicBezTo>
                    <a:pt x="906" y="454"/>
                    <a:pt x="911" y="459"/>
                    <a:pt x="907" y="457"/>
                  </a:cubicBezTo>
                  <a:cubicBezTo>
                    <a:pt x="908" y="458"/>
                    <a:pt x="909" y="461"/>
                    <a:pt x="910" y="460"/>
                  </a:cubicBezTo>
                  <a:cubicBezTo>
                    <a:pt x="909" y="455"/>
                    <a:pt x="914" y="457"/>
                    <a:pt x="916" y="455"/>
                  </a:cubicBezTo>
                  <a:close/>
                  <a:moveTo>
                    <a:pt x="916" y="464"/>
                  </a:moveTo>
                  <a:cubicBezTo>
                    <a:pt x="916" y="464"/>
                    <a:pt x="916" y="465"/>
                    <a:pt x="917" y="465"/>
                  </a:cubicBezTo>
                  <a:cubicBezTo>
                    <a:pt x="920" y="464"/>
                    <a:pt x="916" y="458"/>
                    <a:pt x="914" y="459"/>
                  </a:cubicBezTo>
                  <a:cubicBezTo>
                    <a:pt x="917" y="464"/>
                    <a:pt x="915" y="461"/>
                    <a:pt x="916" y="464"/>
                  </a:cubicBezTo>
                  <a:close/>
                  <a:moveTo>
                    <a:pt x="925" y="468"/>
                  </a:moveTo>
                  <a:cubicBezTo>
                    <a:pt x="926" y="469"/>
                    <a:pt x="927" y="470"/>
                    <a:pt x="926" y="468"/>
                  </a:cubicBezTo>
                  <a:cubicBezTo>
                    <a:pt x="924" y="467"/>
                    <a:pt x="923" y="463"/>
                    <a:pt x="921" y="462"/>
                  </a:cubicBezTo>
                  <a:cubicBezTo>
                    <a:pt x="921" y="464"/>
                    <a:pt x="922" y="467"/>
                    <a:pt x="924" y="470"/>
                  </a:cubicBezTo>
                  <a:cubicBezTo>
                    <a:pt x="925" y="469"/>
                    <a:pt x="925" y="469"/>
                    <a:pt x="925" y="468"/>
                  </a:cubicBezTo>
                  <a:close/>
                  <a:moveTo>
                    <a:pt x="683" y="101"/>
                  </a:moveTo>
                  <a:cubicBezTo>
                    <a:pt x="680" y="99"/>
                    <a:pt x="685" y="98"/>
                    <a:pt x="683" y="97"/>
                  </a:cubicBezTo>
                  <a:cubicBezTo>
                    <a:pt x="679" y="98"/>
                    <a:pt x="681" y="99"/>
                    <a:pt x="682" y="101"/>
                  </a:cubicBezTo>
                  <a:cubicBezTo>
                    <a:pt x="682" y="102"/>
                    <a:pt x="681" y="102"/>
                    <a:pt x="682" y="102"/>
                  </a:cubicBezTo>
                  <a:lnTo>
                    <a:pt x="683" y="101"/>
                  </a:lnTo>
                  <a:close/>
                  <a:moveTo>
                    <a:pt x="687" y="105"/>
                  </a:moveTo>
                  <a:cubicBezTo>
                    <a:pt x="686" y="104"/>
                    <a:pt x="685" y="103"/>
                    <a:pt x="685" y="102"/>
                  </a:cubicBezTo>
                  <a:cubicBezTo>
                    <a:pt x="683" y="103"/>
                    <a:pt x="685" y="107"/>
                    <a:pt x="687" y="105"/>
                  </a:cubicBezTo>
                  <a:close/>
                  <a:moveTo>
                    <a:pt x="937" y="472"/>
                  </a:moveTo>
                  <a:cubicBezTo>
                    <a:pt x="935" y="468"/>
                    <a:pt x="934" y="472"/>
                    <a:pt x="932" y="471"/>
                  </a:cubicBezTo>
                  <a:cubicBezTo>
                    <a:pt x="934" y="474"/>
                    <a:pt x="935" y="472"/>
                    <a:pt x="937" y="472"/>
                  </a:cubicBezTo>
                  <a:close/>
                  <a:moveTo>
                    <a:pt x="666" y="62"/>
                  </a:moveTo>
                  <a:cubicBezTo>
                    <a:pt x="665" y="63"/>
                    <a:pt x="663" y="62"/>
                    <a:pt x="665" y="65"/>
                  </a:cubicBezTo>
                  <a:cubicBezTo>
                    <a:pt x="666" y="65"/>
                    <a:pt x="668" y="64"/>
                    <a:pt x="666" y="62"/>
                  </a:cubicBezTo>
                  <a:close/>
                  <a:moveTo>
                    <a:pt x="668" y="65"/>
                  </a:moveTo>
                  <a:cubicBezTo>
                    <a:pt x="669" y="63"/>
                    <a:pt x="670" y="67"/>
                    <a:pt x="671" y="65"/>
                  </a:cubicBezTo>
                  <a:cubicBezTo>
                    <a:pt x="671" y="63"/>
                    <a:pt x="668" y="62"/>
                    <a:pt x="667" y="62"/>
                  </a:cubicBezTo>
                  <a:cubicBezTo>
                    <a:pt x="668" y="63"/>
                    <a:pt x="666" y="64"/>
                    <a:pt x="668" y="65"/>
                  </a:cubicBezTo>
                  <a:close/>
                  <a:moveTo>
                    <a:pt x="922" y="437"/>
                  </a:moveTo>
                  <a:cubicBezTo>
                    <a:pt x="923" y="437"/>
                    <a:pt x="924" y="440"/>
                    <a:pt x="925" y="438"/>
                  </a:cubicBezTo>
                  <a:cubicBezTo>
                    <a:pt x="922" y="436"/>
                    <a:pt x="922" y="434"/>
                    <a:pt x="921" y="432"/>
                  </a:cubicBezTo>
                  <a:cubicBezTo>
                    <a:pt x="921" y="433"/>
                    <a:pt x="920" y="433"/>
                    <a:pt x="920" y="433"/>
                  </a:cubicBezTo>
                  <a:cubicBezTo>
                    <a:pt x="921" y="435"/>
                    <a:pt x="921" y="438"/>
                    <a:pt x="922" y="441"/>
                  </a:cubicBezTo>
                  <a:cubicBezTo>
                    <a:pt x="924" y="440"/>
                    <a:pt x="921" y="438"/>
                    <a:pt x="922" y="437"/>
                  </a:cubicBezTo>
                  <a:close/>
                  <a:moveTo>
                    <a:pt x="919" y="424"/>
                  </a:moveTo>
                  <a:cubicBezTo>
                    <a:pt x="919" y="424"/>
                    <a:pt x="918" y="423"/>
                    <a:pt x="918" y="423"/>
                  </a:cubicBezTo>
                  <a:cubicBezTo>
                    <a:pt x="916" y="423"/>
                    <a:pt x="916" y="425"/>
                    <a:pt x="918" y="427"/>
                  </a:cubicBezTo>
                  <a:cubicBezTo>
                    <a:pt x="919" y="426"/>
                    <a:pt x="919" y="425"/>
                    <a:pt x="919" y="424"/>
                  </a:cubicBezTo>
                  <a:close/>
                  <a:moveTo>
                    <a:pt x="715" y="107"/>
                  </a:moveTo>
                  <a:cubicBezTo>
                    <a:pt x="717" y="110"/>
                    <a:pt x="713" y="108"/>
                    <a:pt x="714" y="112"/>
                  </a:cubicBezTo>
                  <a:cubicBezTo>
                    <a:pt x="717" y="111"/>
                    <a:pt x="718" y="107"/>
                    <a:pt x="715" y="107"/>
                  </a:cubicBezTo>
                  <a:close/>
                  <a:moveTo>
                    <a:pt x="1001" y="542"/>
                  </a:moveTo>
                  <a:cubicBezTo>
                    <a:pt x="1001" y="543"/>
                    <a:pt x="1001" y="544"/>
                    <a:pt x="1002" y="545"/>
                  </a:cubicBezTo>
                  <a:cubicBezTo>
                    <a:pt x="1006" y="545"/>
                    <a:pt x="1003" y="541"/>
                    <a:pt x="1001" y="542"/>
                  </a:cubicBezTo>
                  <a:close/>
                  <a:moveTo>
                    <a:pt x="1006" y="546"/>
                  </a:moveTo>
                  <a:cubicBezTo>
                    <a:pt x="1005" y="546"/>
                    <a:pt x="1004" y="546"/>
                    <a:pt x="1004" y="546"/>
                  </a:cubicBezTo>
                  <a:cubicBezTo>
                    <a:pt x="1006" y="550"/>
                    <a:pt x="1006" y="550"/>
                    <a:pt x="1006" y="550"/>
                  </a:cubicBezTo>
                  <a:cubicBezTo>
                    <a:pt x="1008" y="549"/>
                    <a:pt x="1006" y="547"/>
                    <a:pt x="1006" y="546"/>
                  </a:cubicBezTo>
                  <a:close/>
                  <a:moveTo>
                    <a:pt x="1016" y="558"/>
                  </a:moveTo>
                  <a:cubicBezTo>
                    <a:pt x="1015" y="556"/>
                    <a:pt x="1014" y="558"/>
                    <a:pt x="1013" y="557"/>
                  </a:cubicBezTo>
                  <a:cubicBezTo>
                    <a:pt x="1013" y="556"/>
                    <a:pt x="1012" y="556"/>
                    <a:pt x="1012" y="555"/>
                  </a:cubicBezTo>
                  <a:cubicBezTo>
                    <a:pt x="1010" y="555"/>
                    <a:pt x="1013" y="558"/>
                    <a:pt x="1013" y="559"/>
                  </a:cubicBezTo>
                  <a:cubicBezTo>
                    <a:pt x="1014" y="557"/>
                    <a:pt x="1018" y="561"/>
                    <a:pt x="1016" y="558"/>
                  </a:cubicBezTo>
                  <a:close/>
                  <a:moveTo>
                    <a:pt x="723" y="83"/>
                  </a:moveTo>
                  <a:cubicBezTo>
                    <a:pt x="720" y="81"/>
                    <a:pt x="717" y="85"/>
                    <a:pt x="718" y="87"/>
                  </a:cubicBezTo>
                  <a:cubicBezTo>
                    <a:pt x="721" y="85"/>
                    <a:pt x="721" y="84"/>
                    <a:pt x="723" y="83"/>
                  </a:cubicBezTo>
                  <a:close/>
                  <a:moveTo>
                    <a:pt x="730" y="87"/>
                  </a:moveTo>
                  <a:cubicBezTo>
                    <a:pt x="728" y="84"/>
                    <a:pt x="724" y="86"/>
                    <a:pt x="726" y="89"/>
                  </a:cubicBezTo>
                  <a:cubicBezTo>
                    <a:pt x="727" y="87"/>
                    <a:pt x="728" y="87"/>
                    <a:pt x="730" y="87"/>
                  </a:cubicBezTo>
                  <a:close/>
                  <a:moveTo>
                    <a:pt x="770" y="133"/>
                  </a:moveTo>
                  <a:cubicBezTo>
                    <a:pt x="772" y="136"/>
                    <a:pt x="769" y="137"/>
                    <a:pt x="770" y="139"/>
                  </a:cubicBezTo>
                  <a:cubicBezTo>
                    <a:pt x="772" y="137"/>
                    <a:pt x="772" y="136"/>
                    <a:pt x="773" y="133"/>
                  </a:cubicBezTo>
                  <a:cubicBezTo>
                    <a:pt x="772" y="133"/>
                    <a:pt x="771" y="134"/>
                    <a:pt x="770" y="133"/>
                  </a:cubicBezTo>
                  <a:close/>
                  <a:moveTo>
                    <a:pt x="700" y="19"/>
                  </a:moveTo>
                  <a:cubicBezTo>
                    <a:pt x="699" y="18"/>
                    <a:pt x="697" y="21"/>
                    <a:pt x="698" y="23"/>
                  </a:cubicBezTo>
                  <a:cubicBezTo>
                    <a:pt x="699" y="21"/>
                    <a:pt x="702" y="21"/>
                    <a:pt x="700" y="19"/>
                  </a:cubicBezTo>
                  <a:close/>
                  <a:moveTo>
                    <a:pt x="966" y="413"/>
                  </a:moveTo>
                  <a:cubicBezTo>
                    <a:pt x="967" y="412"/>
                    <a:pt x="966" y="411"/>
                    <a:pt x="966" y="410"/>
                  </a:cubicBezTo>
                  <a:cubicBezTo>
                    <a:pt x="965" y="407"/>
                    <a:pt x="964" y="410"/>
                    <a:pt x="963" y="407"/>
                  </a:cubicBezTo>
                  <a:cubicBezTo>
                    <a:pt x="964" y="407"/>
                    <a:pt x="965" y="406"/>
                    <a:pt x="964" y="405"/>
                  </a:cubicBezTo>
                  <a:cubicBezTo>
                    <a:pt x="963" y="405"/>
                    <a:pt x="962" y="403"/>
                    <a:pt x="960" y="404"/>
                  </a:cubicBezTo>
                  <a:cubicBezTo>
                    <a:pt x="963" y="407"/>
                    <a:pt x="963" y="410"/>
                    <a:pt x="964" y="414"/>
                  </a:cubicBezTo>
                  <a:cubicBezTo>
                    <a:pt x="963" y="410"/>
                    <a:pt x="960" y="412"/>
                    <a:pt x="961" y="414"/>
                  </a:cubicBezTo>
                  <a:cubicBezTo>
                    <a:pt x="962" y="413"/>
                    <a:pt x="965" y="414"/>
                    <a:pt x="964" y="416"/>
                  </a:cubicBezTo>
                  <a:cubicBezTo>
                    <a:pt x="963" y="416"/>
                    <a:pt x="961" y="414"/>
                    <a:pt x="960" y="414"/>
                  </a:cubicBezTo>
                  <a:cubicBezTo>
                    <a:pt x="963" y="420"/>
                    <a:pt x="968" y="417"/>
                    <a:pt x="971" y="424"/>
                  </a:cubicBezTo>
                  <a:cubicBezTo>
                    <a:pt x="970" y="422"/>
                    <a:pt x="971" y="419"/>
                    <a:pt x="972" y="417"/>
                  </a:cubicBezTo>
                  <a:cubicBezTo>
                    <a:pt x="970" y="418"/>
                    <a:pt x="969" y="419"/>
                    <a:pt x="969" y="419"/>
                  </a:cubicBezTo>
                  <a:cubicBezTo>
                    <a:pt x="970" y="417"/>
                    <a:pt x="967" y="415"/>
                    <a:pt x="966" y="413"/>
                  </a:cubicBezTo>
                  <a:close/>
                  <a:moveTo>
                    <a:pt x="959" y="405"/>
                  </a:moveTo>
                  <a:cubicBezTo>
                    <a:pt x="958" y="404"/>
                    <a:pt x="955" y="405"/>
                    <a:pt x="957" y="408"/>
                  </a:cubicBezTo>
                  <a:cubicBezTo>
                    <a:pt x="958" y="406"/>
                    <a:pt x="959" y="407"/>
                    <a:pt x="959" y="405"/>
                  </a:cubicBezTo>
                  <a:close/>
                  <a:moveTo>
                    <a:pt x="762" y="96"/>
                  </a:moveTo>
                  <a:cubicBezTo>
                    <a:pt x="761" y="94"/>
                    <a:pt x="759" y="93"/>
                    <a:pt x="758" y="92"/>
                  </a:cubicBezTo>
                  <a:cubicBezTo>
                    <a:pt x="758" y="96"/>
                    <a:pt x="751" y="96"/>
                    <a:pt x="753" y="101"/>
                  </a:cubicBezTo>
                  <a:cubicBezTo>
                    <a:pt x="755" y="98"/>
                    <a:pt x="759" y="98"/>
                    <a:pt x="762" y="96"/>
                  </a:cubicBezTo>
                  <a:close/>
                  <a:moveTo>
                    <a:pt x="883" y="293"/>
                  </a:moveTo>
                  <a:cubicBezTo>
                    <a:pt x="885" y="293"/>
                    <a:pt x="884" y="291"/>
                    <a:pt x="883" y="289"/>
                  </a:cubicBezTo>
                  <a:cubicBezTo>
                    <a:pt x="882" y="290"/>
                    <a:pt x="881" y="291"/>
                    <a:pt x="882" y="293"/>
                  </a:cubicBezTo>
                  <a:cubicBezTo>
                    <a:pt x="882" y="292"/>
                    <a:pt x="883" y="292"/>
                    <a:pt x="883" y="293"/>
                  </a:cubicBezTo>
                  <a:close/>
                  <a:moveTo>
                    <a:pt x="795" y="156"/>
                  </a:moveTo>
                  <a:cubicBezTo>
                    <a:pt x="797" y="157"/>
                    <a:pt x="796" y="157"/>
                    <a:pt x="797" y="159"/>
                  </a:cubicBezTo>
                  <a:cubicBezTo>
                    <a:pt x="799" y="159"/>
                    <a:pt x="797" y="156"/>
                    <a:pt x="796" y="155"/>
                  </a:cubicBezTo>
                  <a:cubicBezTo>
                    <a:pt x="794" y="155"/>
                    <a:pt x="793" y="157"/>
                    <a:pt x="794" y="160"/>
                  </a:cubicBezTo>
                  <a:cubicBezTo>
                    <a:pt x="796" y="159"/>
                    <a:pt x="795" y="158"/>
                    <a:pt x="795" y="156"/>
                  </a:cubicBezTo>
                  <a:close/>
                  <a:moveTo>
                    <a:pt x="781" y="133"/>
                  </a:moveTo>
                  <a:cubicBezTo>
                    <a:pt x="778" y="131"/>
                    <a:pt x="782" y="131"/>
                    <a:pt x="780" y="130"/>
                  </a:cubicBezTo>
                  <a:cubicBezTo>
                    <a:pt x="777" y="127"/>
                    <a:pt x="781" y="131"/>
                    <a:pt x="778" y="132"/>
                  </a:cubicBezTo>
                  <a:cubicBezTo>
                    <a:pt x="779" y="134"/>
                    <a:pt x="780" y="132"/>
                    <a:pt x="781" y="133"/>
                  </a:cubicBezTo>
                  <a:close/>
                  <a:moveTo>
                    <a:pt x="786" y="125"/>
                  </a:moveTo>
                  <a:cubicBezTo>
                    <a:pt x="785" y="127"/>
                    <a:pt x="784" y="124"/>
                    <a:pt x="783" y="125"/>
                  </a:cubicBezTo>
                  <a:cubicBezTo>
                    <a:pt x="783" y="127"/>
                    <a:pt x="784" y="130"/>
                    <a:pt x="781" y="129"/>
                  </a:cubicBezTo>
                  <a:cubicBezTo>
                    <a:pt x="784" y="132"/>
                    <a:pt x="787" y="128"/>
                    <a:pt x="786" y="125"/>
                  </a:cubicBezTo>
                  <a:close/>
                  <a:moveTo>
                    <a:pt x="806" y="148"/>
                  </a:moveTo>
                  <a:cubicBezTo>
                    <a:pt x="805" y="146"/>
                    <a:pt x="803" y="146"/>
                    <a:pt x="802" y="145"/>
                  </a:cubicBezTo>
                  <a:cubicBezTo>
                    <a:pt x="806" y="150"/>
                    <a:pt x="802" y="148"/>
                    <a:pt x="803" y="151"/>
                  </a:cubicBezTo>
                  <a:cubicBezTo>
                    <a:pt x="804" y="150"/>
                    <a:pt x="805" y="149"/>
                    <a:pt x="806" y="148"/>
                  </a:cubicBezTo>
                  <a:close/>
                  <a:moveTo>
                    <a:pt x="798" y="116"/>
                  </a:moveTo>
                  <a:cubicBezTo>
                    <a:pt x="798" y="119"/>
                    <a:pt x="793" y="118"/>
                    <a:pt x="795" y="121"/>
                  </a:cubicBezTo>
                  <a:cubicBezTo>
                    <a:pt x="796" y="120"/>
                    <a:pt x="799" y="119"/>
                    <a:pt x="798" y="116"/>
                  </a:cubicBezTo>
                  <a:close/>
                  <a:moveTo>
                    <a:pt x="811" y="136"/>
                  </a:moveTo>
                  <a:cubicBezTo>
                    <a:pt x="808" y="132"/>
                    <a:pt x="812" y="132"/>
                    <a:pt x="810" y="129"/>
                  </a:cubicBezTo>
                  <a:cubicBezTo>
                    <a:pt x="809" y="132"/>
                    <a:pt x="808" y="133"/>
                    <a:pt x="806" y="134"/>
                  </a:cubicBezTo>
                  <a:cubicBezTo>
                    <a:pt x="808" y="134"/>
                    <a:pt x="810" y="136"/>
                    <a:pt x="811" y="136"/>
                  </a:cubicBezTo>
                  <a:close/>
                  <a:moveTo>
                    <a:pt x="775" y="82"/>
                  </a:moveTo>
                  <a:cubicBezTo>
                    <a:pt x="775" y="84"/>
                    <a:pt x="773" y="84"/>
                    <a:pt x="775" y="86"/>
                  </a:cubicBezTo>
                  <a:cubicBezTo>
                    <a:pt x="776" y="86"/>
                    <a:pt x="777" y="82"/>
                    <a:pt x="775" y="82"/>
                  </a:cubicBezTo>
                  <a:close/>
                  <a:moveTo>
                    <a:pt x="801" y="114"/>
                  </a:moveTo>
                  <a:cubicBezTo>
                    <a:pt x="801" y="114"/>
                    <a:pt x="800" y="113"/>
                    <a:pt x="799" y="113"/>
                  </a:cubicBezTo>
                  <a:cubicBezTo>
                    <a:pt x="802" y="115"/>
                    <a:pt x="798" y="115"/>
                    <a:pt x="799" y="117"/>
                  </a:cubicBezTo>
                  <a:cubicBezTo>
                    <a:pt x="800" y="117"/>
                    <a:pt x="802" y="116"/>
                    <a:pt x="801" y="114"/>
                  </a:cubicBezTo>
                  <a:close/>
                  <a:moveTo>
                    <a:pt x="825" y="145"/>
                  </a:moveTo>
                  <a:cubicBezTo>
                    <a:pt x="824" y="143"/>
                    <a:pt x="822" y="144"/>
                    <a:pt x="821" y="146"/>
                  </a:cubicBezTo>
                  <a:cubicBezTo>
                    <a:pt x="823" y="149"/>
                    <a:pt x="823" y="149"/>
                    <a:pt x="823" y="149"/>
                  </a:cubicBezTo>
                  <a:cubicBezTo>
                    <a:pt x="824" y="147"/>
                    <a:pt x="825" y="146"/>
                    <a:pt x="825" y="145"/>
                  </a:cubicBezTo>
                  <a:close/>
                  <a:moveTo>
                    <a:pt x="827" y="143"/>
                  </a:moveTo>
                  <a:cubicBezTo>
                    <a:pt x="827" y="141"/>
                    <a:pt x="826" y="142"/>
                    <a:pt x="825" y="140"/>
                  </a:cubicBezTo>
                  <a:cubicBezTo>
                    <a:pt x="824" y="143"/>
                    <a:pt x="820" y="140"/>
                    <a:pt x="822" y="144"/>
                  </a:cubicBezTo>
                  <a:cubicBezTo>
                    <a:pt x="824" y="141"/>
                    <a:pt x="826" y="142"/>
                    <a:pt x="827" y="143"/>
                  </a:cubicBezTo>
                  <a:close/>
                  <a:moveTo>
                    <a:pt x="743" y="24"/>
                  </a:moveTo>
                  <a:cubicBezTo>
                    <a:pt x="744" y="23"/>
                    <a:pt x="744" y="22"/>
                    <a:pt x="746" y="23"/>
                  </a:cubicBezTo>
                  <a:cubicBezTo>
                    <a:pt x="743" y="20"/>
                    <a:pt x="747" y="21"/>
                    <a:pt x="748" y="22"/>
                  </a:cubicBezTo>
                  <a:cubicBezTo>
                    <a:pt x="745" y="18"/>
                    <a:pt x="745" y="18"/>
                    <a:pt x="745" y="18"/>
                  </a:cubicBezTo>
                  <a:cubicBezTo>
                    <a:pt x="744" y="19"/>
                    <a:pt x="743" y="17"/>
                    <a:pt x="741" y="16"/>
                  </a:cubicBezTo>
                  <a:cubicBezTo>
                    <a:pt x="742" y="18"/>
                    <a:pt x="739" y="19"/>
                    <a:pt x="741" y="22"/>
                  </a:cubicBezTo>
                  <a:cubicBezTo>
                    <a:pt x="743" y="20"/>
                    <a:pt x="741" y="23"/>
                    <a:pt x="743" y="24"/>
                  </a:cubicBezTo>
                  <a:close/>
                  <a:moveTo>
                    <a:pt x="804" y="110"/>
                  </a:moveTo>
                  <a:cubicBezTo>
                    <a:pt x="805" y="112"/>
                    <a:pt x="804" y="113"/>
                    <a:pt x="803" y="113"/>
                  </a:cubicBezTo>
                  <a:cubicBezTo>
                    <a:pt x="805" y="115"/>
                    <a:pt x="805" y="115"/>
                    <a:pt x="805" y="115"/>
                  </a:cubicBezTo>
                  <a:cubicBezTo>
                    <a:pt x="807" y="114"/>
                    <a:pt x="807" y="111"/>
                    <a:pt x="804" y="110"/>
                  </a:cubicBezTo>
                  <a:close/>
                  <a:moveTo>
                    <a:pt x="784" y="74"/>
                  </a:moveTo>
                  <a:cubicBezTo>
                    <a:pt x="783" y="74"/>
                    <a:pt x="780" y="74"/>
                    <a:pt x="781" y="76"/>
                  </a:cubicBezTo>
                  <a:cubicBezTo>
                    <a:pt x="782" y="75"/>
                    <a:pt x="785" y="76"/>
                    <a:pt x="784" y="74"/>
                  </a:cubicBezTo>
                  <a:close/>
                  <a:moveTo>
                    <a:pt x="808" y="106"/>
                  </a:moveTo>
                  <a:cubicBezTo>
                    <a:pt x="806" y="107"/>
                    <a:pt x="807" y="109"/>
                    <a:pt x="807" y="111"/>
                  </a:cubicBezTo>
                  <a:cubicBezTo>
                    <a:pt x="808" y="110"/>
                    <a:pt x="809" y="108"/>
                    <a:pt x="808" y="106"/>
                  </a:cubicBezTo>
                  <a:close/>
                  <a:moveTo>
                    <a:pt x="855" y="176"/>
                  </a:moveTo>
                  <a:cubicBezTo>
                    <a:pt x="855" y="174"/>
                    <a:pt x="856" y="173"/>
                    <a:pt x="857" y="173"/>
                  </a:cubicBezTo>
                  <a:cubicBezTo>
                    <a:pt x="856" y="172"/>
                    <a:pt x="855" y="170"/>
                    <a:pt x="854" y="170"/>
                  </a:cubicBezTo>
                  <a:cubicBezTo>
                    <a:pt x="855" y="173"/>
                    <a:pt x="855" y="173"/>
                    <a:pt x="853" y="173"/>
                  </a:cubicBezTo>
                  <a:cubicBezTo>
                    <a:pt x="853" y="174"/>
                    <a:pt x="854" y="176"/>
                    <a:pt x="855" y="176"/>
                  </a:cubicBezTo>
                  <a:close/>
                  <a:moveTo>
                    <a:pt x="789" y="76"/>
                  </a:moveTo>
                  <a:cubicBezTo>
                    <a:pt x="792" y="74"/>
                    <a:pt x="787" y="70"/>
                    <a:pt x="785" y="71"/>
                  </a:cubicBezTo>
                  <a:cubicBezTo>
                    <a:pt x="786" y="73"/>
                    <a:pt x="788" y="73"/>
                    <a:pt x="789" y="76"/>
                  </a:cubicBezTo>
                  <a:close/>
                  <a:moveTo>
                    <a:pt x="814" y="109"/>
                  </a:moveTo>
                  <a:cubicBezTo>
                    <a:pt x="812" y="105"/>
                    <a:pt x="812" y="106"/>
                    <a:pt x="811" y="102"/>
                  </a:cubicBezTo>
                  <a:cubicBezTo>
                    <a:pt x="811" y="102"/>
                    <a:pt x="810" y="103"/>
                    <a:pt x="810" y="102"/>
                  </a:cubicBezTo>
                  <a:cubicBezTo>
                    <a:pt x="809" y="103"/>
                    <a:pt x="809" y="103"/>
                    <a:pt x="809" y="103"/>
                  </a:cubicBezTo>
                  <a:cubicBezTo>
                    <a:pt x="810" y="104"/>
                    <a:pt x="811" y="109"/>
                    <a:pt x="814" y="109"/>
                  </a:cubicBezTo>
                  <a:close/>
                  <a:moveTo>
                    <a:pt x="864" y="177"/>
                  </a:moveTo>
                  <a:cubicBezTo>
                    <a:pt x="866" y="177"/>
                    <a:pt x="867" y="182"/>
                    <a:pt x="868" y="184"/>
                  </a:cubicBezTo>
                  <a:cubicBezTo>
                    <a:pt x="873" y="183"/>
                    <a:pt x="864" y="173"/>
                    <a:pt x="864" y="177"/>
                  </a:cubicBezTo>
                  <a:close/>
                  <a:moveTo>
                    <a:pt x="837" y="128"/>
                  </a:moveTo>
                  <a:cubicBezTo>
                    <a:pt x="836" y="127"/>
                    <a:pt x="836" y="126"/>
                    <a:pt x="836" y="125"/>
                  </a:cubicBezTo>
                  <a:cubicBezTo>
                    <a:pt x="834" y="126"/>
                    <a:pt x="833" y="126"/>
                    <a:pt x="834" y="128"/>
                  </a:cubicBezTo>
                  <a:cubicBezTo>
                    <a:pt x="835" y="128"/>
                    <a:pt x="836" y="128"/>
                    <a:pt x="837" y="128"/>
                  </a:cubicBezTo>
                  <a:close/>
                  <a:moveTo>
                    <a:pt x="814" y="87"/>
                  </a:moveTo>
                  <a:cubicBezTo>
                    <a:pt x="813" y="87"/>
                    <a:pt x="811" y="84"/>
                    <a:pt x="810" y="86"/>
                  </a:cubicBezTo>
                  <a:cubicBezTo>
                    <a:pt x="810" y="87"/>
                    <a:pt x="808" y="88"/>
                    <a:pt x="810" y="90"/>
                  </a:cubicBezTo>
                  <a:cubicBezTo>
                    <a:pt x="812" y="89"/>
                    <a:pt x="814" y="89"/>
                    <a:pt x="814" y="87"/>
                  </a:cubicBezTo>
                  <a:close/>
                  <a:moveTo>
                    <a:pt x="967" y="323"/>
                  </a:moveTo>
                  <a:cubicBezTo>
                    <a:pt x="970" y="326"/>
                    <a:pt x="968" y="325"/>
                    <a:pt x="969" y="328"/>
                  </a:cubicBezTo>
                  <a:cubicBezTo>
                    <a:pt x="970" y="325"/>
                    <a:pt x="973" y="327"/>
                    <a:pt x="975" y="325"/>
                  </a:cubicBezTo>
                  <a:cubicBezTo>
                    <a:pt x="973" y="322"/>
                    <a:pt x="967" y="319"/>
                    <a:pt x="969" y="323"/>
                  </a:cubicBezTo>
                  <a:cubicBezTo>
                    <a:pt x="969" y="323"/>
                    <a:pt x="970" y="323"/>
                    <a:pt x="969" y="324"/>
                  </a:cubicBezTo>
                  <a:cubicBezTo>
                    <a:pt x="969" y="324"/>
                    <a:pt x="968" y="323"/>
                    <a:pt x="967" y="323"/>
                  </a:cubicBezTo>
                  <a:close/>
                  <a:moveTo>
                    <a:pt x="825" y="100"/>
                  </a:moveTo>
                  <a:cubicBezTo>
                    <a:pt x="824" y="102"/>
                    <a:pt x="823" y="103"/>
                    <a:pt x="824" y="105"/>
                  </a:cubicBezTo>
                  <a:cubicBezTo>
                    <a:pt x="824" y="103"/>
                    <a:pt x="826" y="103"/>
                    <a:pt x="825" y="100"/>
                  </a:cubicBezTo>
                  <a:close/>
                  <a:moveTo>
                    <a:pt x="882" y="181"/>
                  </a:moveTo>
                  <a:cubicBezTo>
                    <a:pt x="880" y="178"/>
                    <a:pt x="877" y="178"/>
                    <a:pt x="877" y="180"/>
                  </a:cubicBezTo>
                  <a:cubicBezTo>
                    <a:pt x="879" y="179"/>
                    <a:pt x="880" y="181"/>
                    <a:pt x="882" y="181"/>
                  </a:cubicBezTo>
                  <a:close/>
                  <a:moveTo>
                    <a:pt x="858" y="121"/>
                  </a:moveTo>
                  <a:cubicBezTo>
                    <a:pt x="853" y="120"/>
                    <a:pt x="846" y="120"/>
                    <a:pt x="843" y="126"/>
                  </a:cubicBezTo>
                  <a:cubicBezTo>
                    <a:pt x="847" y="122"/>
                    <a:pt x="854" y="124"/>
                    <a:pt x="858" y="121"/>
                  </a:cubicBezTo>
                  <a:close/>
                  <a:moveTo>
                    <a:pt x="1014" y="370"/>
                  </a:moveTo>
                  <a:cubicBezTo>
                    <a:pt x="1012" y="368"/>
                    <a:pt x="1008" y="368"/>
                    <a:pt x="1008" y="370"/>
                  </a:cubicBezTo>
                  <a:cubicBezTo>
                    <a:pt x="1010" y="371"/>
                    <a:pt x="1012" y="373"/>
                    <a:pt x="1014" y="370"/>
                  </a:cubicBezTo>
                  <a:close/>
                  <a:moveTo>
                    <a:pt x="906" y="212"/>
                  </a:moveTo>
                  <a:cubicBezTo>
                    <a:pt x="907" y="209"/>
                    <a:pt x="908" y="204"/>
                    <a:pt x="912" y="207"/>
                  </a:cubicBezTo>
                  <a:cubicBezTo>
                    <a:pt x="912" y="205"/>
                    <a:pt x="910" y="204"/>
                    <a:pt x="909" y="203"/>
                  </a:cubicBezTo>
                  <a:cubicBezTo>
                    <a:pt x="908" y="205"/>
                    <a:pt x="907" y="205"/>
                    <a:pt x="905" y="206"/>
                  </a:cubicBezTo>
                  <a:cubicBezTo>
                    <a:pt x="907" y="208"/>
                    <a:pt x="903" y="208"/>
                    <a:pt x="906" y="212"/>
                  </a:cubicBezTo>
                  <a:close/>
                  <a:moveTo>
                    <a:pt x="905" y="204"/>
                  </a:moveTo>
                  <a:cubicBezTo>
                    <a:pt x="904" y="202"/>
                    <a:pt x="904" y="201"/>
                    <a:pt x="903" y="199"/>
                  </a:cubicBezTo>
                  <a:cubicBezTo>
                    <a:pt x="901" y="200"/>
                    <a:pt x="904" y="202"/>
                    <a:pt x="903" y="203"/>
                  </a:cubicBezTo>
                  <a:cubicBezTo>
                    <a:pt x="903" y="202"/>
                    <a:pt x="903" y="202"/>
                    <a:pt x="902" y="202"/>
                  </a:cubicBezTo>
                  <a:cubicBezTo>
                    <a:pt x="903" y="204"/>
                    <a:pt x="903" y="204"/>
                    <a:pt x="903" y="204"/>
                  </a:cubicBezTo>
                  <a:cubicBezTo>
                    <a:pt x="904" y="203"/>
                    <a:pt x="904" y="204"/>
                    <a:pt x="905" y="204"/>
                  </a:cubicBezTo>
                  <a:close/>
                  <a:moveTo>
                    <a:pt x="1019" y="373"/>
                  </a:moveTo>
                  <a:cubicBezTo>
                    <a:pt x="1019" y="371"/>
                    <a:pt x="1020" y="370"/>
                    <a:pt x="1022" y="372"/>
                  </a:cubicBezTo>
                  <a:cubicBezTo>
                    <a:pt x="1020" y="367"/>
                    <a:pt x="1018" y="367"/>
                    <a:pt x="1015" y="368"/>
                  </a:cubicBezTo>
                  <a:cubicBezTo>
                    <a:pt x="1015" y="370"/>
                    <a:pt x="1017" y="372"/>
                    <a:pt x="1019" y="373"/>
                  </a:cubicBezTo>
                  <a:close/>
                  <a:moveTo>
                    <a:pt x="936" y="242"/>
                  </a:moveTo>
                  <a:cubicBezTo>
                    <a:pt x="935" y="241"/>
                    <a:pt x="932" y="242"/>
                    <a:pt x="934" y="245"/>
                  </a:cubicBezTo>
                  <a:cubicBezTo>
                    <a:pt x="934" y="244"/>
                    <a:pt x="937" y="243"/>
                    <a:pt x="936" y="242"/>
                  </a:cubicBezTo>
                  <a:close/>
                  <a:moveTo>
                    <a:pt x="870" y="135"/>
                  </a:moveTo>
                  <a:cubicBezTo>
                    <a:pt x="869" y="136"/>
                    <a:pt x="868" y="137"/>
                    <a:pt x="869" y="139"/>
                  </a:cubicBezTo>
                  <a:cubicBezTo>
                    <a:pt x="871" y="140"/>
                    <a:pt x="872" y="137"/>
                    <a:pt x="870" y="135"/>
                  </a:cubicBezTo>
                  <a:close/>
                  <a:moveTo>
                    <a:pt x="872" y="131"/>
                  </a:moveTo>
                  <a:cubicBezTo>
                    <a:pt x="870" y="130"/>
                    <a:pt x="871" y="132"/>
                    <a:pt x="869" y="133"/>
                  </a:cubicBezTo>
                  <a:cubicBezTo>
                    <a:pt x="871" y="135"/>
                    <a:pt x="871" y="135"/>
                    <a:pt x="871" y="135"/>
                  </a:cubicBezTo>
                  <a:cubicBezTo>
                    <a:pt x="873" y="134"/>
                    <a:pt x="872" y="132"/>
                    <a:pt x="872" y="131"/>
                  </a:cubicBezTo>
                  <a:close/>
                  <a:moveTo>
                    <a:pt x="886" y="18"/>
                  </a:moveTo>
                  <a:cubicBezTo>
                    <a:pt x="885" y="17"/>
                    <a:pt x="881" y="18"/>
                    <a:pt x="883" y="20"/>
                  </a:cubicBezTo>
                  <a:cubicBezTo>
                    <a:pt x="885" y="21"/>
                    <a:pt x="886" y="19"/>
                    <a:pt x="886" y="18"/>
                  </a:cubicBezTo>
                  <a:close/>
                  <a:moveTo>
                    <a:pt x="906" y="22"/>
                  </a:moveTo>
                  <a:cubicBezTo>
                    <a:pt x="905" y="19"/>
                    <a:pt x="904" y="18"/>
                    <a:pt x="902" y="18"/>
                  </a:cubicBezTo>
                  <a:cubicBezTo>
                    <a:pt x="902" y="19"/>
                    <a:pt x="902" y="20"/>
                    <a:pt x="902" y="21"/>
                  </a:cubicBezTo>
                  <a:cubicBezTo>
                    <a:pt x="901" y="20"/>
                    <a:pt x="897" y="21"/>
                    <a:pt x="899" y="23"/>
                  </a:cubicBezTo>
                  <a:cubicBezTo>
                    <a:pt x="901" y="21"/>
                    <a:pt x="904" y="22"/>
                    <a:pt x="906" y="22"/>
                  </a:cubicBezTo>
                  <a:close/>
                  <a:moveTo>
                    <a:pt x="940" y="12"/>
                  </a:moveTo>
                  <a:cubicBezTo>
                    <a:pt x="937" y="9"/>
                    <a:pt x="934" y="8"/>
                    <a:pt x="931" y="9"/>
                  </a:cubicBezTo>
                  <a:cubicBezTo>
                    <a:pt x="931" y="10"/>
                    <a:pt x="933" y="12"/>
                    <a:pt x="933" y="14"/>
                  </a:cubicBezTo>
                  <a:cubicBezTo>
                    <a:pt x="935" y="12"/>
                    <a:pt x="940" y="15"/>
                    <a:pt x="940" y="12"/>
                  </a:cubicBezTo>
                  <a:close/>
                  <a:moveTo>
                    <a:pt x="20" y="691"/>
                  </a:moveTo>
                  <a:cubicBezTo>
                    <a:pt x="21" y="689"/>
                    <a:pt x="28" y="690"/>
                    <a:pt x="26" y="685"/>
                  </a:cubicBezTo>
                  <a:cubicBezTo>
                    <a:pt x="23" y="687"/>
                    <a:pt x="22" y="689"/>
                    <a:pt x="19" y="688"/>
                  </a:cubicBezTo>
                  <a:cubicBezTo>
                    <a:pt x="20" y="689"/>
                    <a:pt x="19" y="690"/>
                    <a:pt x="20" y="691"/>
                  </a:cubicBezTo>
                  <a:close/>
                  <a:moveTo>
                    <a:pt x="71" y="741"/>
                  </a:moveTo>
                  <a:cubicBezTo>
                    <a:pt x="74" y="741"/>
                    <a:pt x="78" y="739"/>
                    <a:pt x="81" y="740"/>
                  </a:cubicBezTo>
                  <a:cubicBezTo>
                    <a:pt x="80" y="738"/>
                    <a:pt x="79" y="740"/>
                    <a:pt x="78" y="738"/>
                  </a:cubicBezTo>
                  <a:cubicBezTo>
                    <a:pt x="78" y="738"/>
                    <a:pt x="78" y="738"/>
                    <a:pt x="78" y="737"/>
                  </a:cubicBezTo>
                  <a:cubicBezTo>
                    <a:pt x="80" y="737"/>
                    <a:pt x="81" y="740"/>
                    <a:pt x="83" y="739"/>
                  </a:cubicBezTo>
                  <a:cubicBezTo>
                    <a:pt x="81" y="736"/>
                    <a:pt x="85" y="739"/>
                    <a:pt x="84" y="736"/>
                  </a:cubicBezTo>
                  <a:cubicBezTo>
                    <a:pt x="82" y="736"/>
                    <a:pt x="80" y="738"/>
                    <a:pt x="78" y="736"/>
                  </a:cubicBezTo>
                  <a:cubicBezTo>
                    <a:pt x="80" y="735"/>
                    <a:pt x="82" y="735"/>
                    <a:pt x="82" y="732"/>
                  </a:cubicBezTo>
                  <a:cubicBezTo>
                    <a:pt x="81" y="733"/>
                    <a:pt x="79" y="733"/>
                    <a:pt x="78" y="733"/>
                  </a:cubicBezTo>
                  <a:cubicBezTo>
                    <a:pt x="79" y="731"/>
                    <a:pt x="82" y="732"/>
                    <a:pt x="82" y="730"/>
                  </a:cubicBezTo>
                  <a:cubicBezTo>
                    <a:pt x="77" y="731"/>
                    <a:pt x="65" y="729"/>
                    <a:pt x="62" y="731"/>
                  </a:cubicBezTo>
                  <a:cubicBezTo>
                    <a:pt x="63" y="731"/>
                    <a:pt x="65" y="729"/>
                    <a:pt x="66" y="732"/>
                  </a:cubicBezTo>
                  <a:cubicBezTo>
                    <a:pt x="64" y="732"/>
                    <a:pt x="65" y="733"/>
                    <a:pt x="67" y="735"/>
                  </a:cubicBezTo>
                  <a:cubicBezTo>
                    <a:pt x="65" y="735"/>
                    <a:pt x="64" y="733"/>
                    <a:pt x="63" y="734"/>
                  </a:cubicBezTo>
                  <a:cubicBezTo>
                    <a:pt x="65" y="737"/>
                    <a:pt x="66" y="740"/>
                    <a:pt x="63" y="739"/>
                  </a:cubicBezTo>
                  <a:cubicBezTo>
                    <a:pt x="65" y="742"/>
                    <a:pt x="66" y="741"/>
                    <a:pt x="66" y="744"/>
                  </a:cubicBezTo>
                  <a:cubicBezTo>
                    <a:pt x="68" y="744"/>
                    <a:pt x="69" y="743"/>
                    <a:pt x="70" y="745"/>
                  </a:cubicBezTo>
                  <a:cubicBezTo>
                    <a:pt x="70" y="745"/>
                    <a:pt x="70" y="746"/>
                    <a:pt x="71" y="746"/>
                  </a:cubicBezTo>
                  <a:cubicBezTo>
                    <a:pt x="71" y="744"/>
                    <a:pt x="70" y="742"/>
                    <a:pt x="71" y="741"/>
                  </a:cubicBezTo>
                  <a:close/>
                  <a:moveTo>
                    <a:pt x="89" y="764"/>
                  </a:moveTo>
                  <a:cubicBezTo>
                    <a:pt x="91" y="769"/>
                    <a:pt x="86" y="771"/>
                    <a:pt x="88" y="777"/>
                  </a:cubicBezTo>
                  <a:cubicBezTo>
                    <a:pt x="89" y="775"/>
                    <a:pt x="92" y="777"/>
                    <a:pt x="91" y="775"/>
                  </a:cubicBezTo>
                  <a:cubicBezTo>
                    <a:pt x="87" y="774"/>
                    <a:pt x="93" y="766"/>
                    <a:pt x="89" y="764"/>
                  </a:cubicBezTo>
                  <a:close/>
                  <a:moveTo>
                    <a:pt x="87" y="749"/>
                  </a:moveTo>
                  <a:cubicBezTo>
                    <a:pt x="85" y="746"/>
                    <a:pt x="89" y="749"/>
                    <a:pt x="88" y="747"/>
                  </a:cubicBezTo>
                  <a:cubicBezTo>
                    <a:pt x="81" y="744"/>
                    <a:pt x="78" y="751"/>
                    <a:pt x="76" y="750"/>
                  </a:cubicBezTo>
                  <a:cubicBezTo>
                    <a:pt x="77" y="752"/>
                    <a:pt x="76" y="755"/>
                    <a:pt x="79" y="755"/>
                  </a:cubicBezTo>
                  <a:cubicBezTo>
                    <a:pt x="77" y="750"/>
                    <a:pt x="84" y="748"/>
                    <a:pt x="87" y="749"/>
                  </a:cubicBezTo>
                  <a:close/>
                  <a:moveTo>
                    <a:pt x="150" y="836"/>
                  </a:moveTo>
                  <a:cubicBezTo>
                    <a:pt x="149" y="838"/>
                    <a:pt x="146" y="835"/>
                    <a:pt x="146" y="837"/>
                  </a:cubicBezTo>
                  <a:cubicBezTo>
                    <a:pt x="147" y="838"/>
                    <a:pt x="148" y="837"/>
                    <a:pt x="149" y="838"/>
                  </a:cubicBezTo>
                  <a:cubicBezTo>
                    <a:pt x="148" y="839"/>
                    <a:pt x="147" y="838"/>
                    <a:pt x="148" y="840"/>
                  </a:cubicBezTo>
                  <a:cubicBezTo>
                    <a:pt x="150" y="841"/>
                    <a:pt x="150" y="838"/>
                    <a:pt x="150" y="836"/>
                  </a:cubicBezTo>
                  <a:close/>
                  <a:moveTo>
                    <a:pt x="93" y="749"/>
                  </a:moveTo>
                  <a:cubicBezTo>
                    <a:pt x="90" y="744"/>
                    <a:pt x="89" y="751"/>
                    <a:pt x="91" y="751"/>
                  </a:cubicBezTo>
                  <a:cubicBezTo>
                    <a:pt x="90" y="750"/>
                    <a:pt x="93" y="750"/>
                    <a:pt x="93" y="749"/>
                  </a:cubicBezTo>
                  <a:close/>
                  <a:moveTo>
                    <a:pt x="98" y="728"/>
                  </a:moveTo>
                  <a:cubicBezTo>
                    <a:pt x="95" y="732"/>
                    <a:pt x="92" y="733"/>
                    <a:pt x="87" y="730"/>
                  </a:cubicBezTo>
                  <a:cubicBezTo>
                    <a:pt x="88" y="732"/>
                    <a:pt x="88" y="734"/>
                    <a:pt x="87" y="735"/>
                  </a:cubicBezTo>
                  <a:cubicBezTo>
                    <a:pt x="87" y="733"/>
                    <a:pt x="86" y="732"/>
                    <a:pt x="85" y="732"/>
                  </a:cubicBezTo>
                  <a:cubicBezTo>
                    <a:pt x="84" y="733"/>
                    <a:pt x="84" y="734"/>
                    <a:pt x="85" y="736"/>
                  </a:cubicBezTo>
                  <a:cubicBezTo>
                    <a:pt x="91" y="735"/>
                    <a:pt x="94" y="732"/>
                    <a:pt x="100" y="731"/>
                  </a:cubicBezTo>
                  <a:cubicBezTo>
                    <a:pt x="97" y="729"/>
                    <a:pt x="99" y="728"/>
                    <a:pt x="98" y="728"/>
                  </a:cubicBezTo>
                  <a:close/>
                  <a:moveTo>
                    <a:pt x="197" y="802"/>
                  </a:moveTo>
                  <a:cubicBezTo>
                    <a:pt x="196" y="799"/>
                    <a:pt x="195" y="803"/>
                    <a:pt x="194" y="800"/>
                  </a:cubicBezTo>
                  <a:cubicBezTo>
                    <a:pt x="195" y="799"/>
                    <a:pt x="196" y="800"/>
                    <a:pt x="197" y="799"/>
                  </a:cubicBezTo>
                  <a:cubicBezTo>
                    <a:pt x="197" y="800"/>
                    <a:pt x="197" y="801"/>
                    <a:pt x="198" y="801"/>
                  </a:cubicBezTo>
                  <a:cubicBezTo>
                    <a:pt x="199" y="799"/>
                    <a:pt x="200" y="802"/>
                    <a:pt x="201" y="801"/>
                  </a:cubicBezTo>
                  <a:cubicBezTo>
                    <a:pt x="199" y="797"/>
                    <a:pt x="196" y="801"/>
                    <a:pt x="194" y="796"/>
                  </a:cubicBezTo>
                  <a:cubicBezTo>
                    <a:pt x="187" y="795"/>
                    <a:pt x="182" y="805"/>
                    <a:pt x="175" y="805"/>
                  </a:cubicBezTo>
                  <a:cubicBezTo>
                    <a:pt x="174" y="806"/>
                    <a:pt x="175" y="806"/>
                    <a:pt x="175" y="807"/>
                  </a:cubicBezTo>
                  <a:cubicBezTo>
                    <a:pt x="173" y="806"/>
                    <a:pt x="173" y="809"/>
                    <a:pt x="171" y="808"/>
                  </a:cubicBezTo>
                  <a:cubicBezTo>
                    <a:pt x="172" y="810"/>
                    <a:pt x="172" y="811"/>
                    <a:pt x="171" y="812"/>
                  </a:cubicBezTo>
                  <a:cubicBezTo>
                    <a:pt x="170" y="811"/>
                    <a:pt x="170" y="812"/>
                    <a:pt x="169" y="810"/>
                  </a:cubicBezTo>
                  <a:cubicBezTo>
                    <a:pt x="168" y="809"/>
                    <a:pt x="171" y="809"/>
                    <a:pt x="170" y="807"/>
                  </a:cubicBezTo>
                  <a:cubicBezTo>
                    <a:pt x="169" y="808"/>
                    <a:pt x="166" y="807"/>
                    <a:pt x="167" y="808"/>
                  </a:cubicBezTo>
                  <a:cubicBezTo>
                    <a:pt x="168" y="810"/>
                    <a:pt x="170" y="812"/>
                    <a:pt x="170" y="814"/>
                  </a:cubicBezTo>
                  <a:cubicBezTo>
                    <a:pt x="174" y="814"/>
                    <a:pt x="176" y="810"/>
                    <a:pt x="177" y="806"/>
                  </a:cubicBezTo>
                  <a:cubicBezTo>
                    <a:pt x="176" y="807"/>
                    <a:pt x="176" y="806"/>
                    <a:pt x="176" y="806"/>
                  </a:cubicBezTo>
                  <a:cubicBezTo>
                    <a:pt x="177" y="807"/>
                    <a:pt x="178" y="806"/>
                    <a:pt x="179" y="807"/>
                  </a:cubicBezTo>
                  <a:cubicBezTo>
                    <a:pt x="179" y="809"/>
                    <a:pt x="177" y="809"/>
                    <a:pt x="178" y="811"/>
                  </a:cubicBezTo>
                  <a:cubicBezTo>
                    <a:pt x="178" y="811"/>
                    <a:pt x="179" y="812"/>
                    <a:pt x="179" y="813"/>
                  </a:cubicBezTo>
                  <a:cubicBezTo>
                    <a:pt x="183" y="807"/>
                    <a:pt x="188" y="808"/>
                    <a:pt x="189" y="802"/>
                  </a:cubicBezTo>
                  <a:cubicBezTo>
                    <a:pt x="188" y="802"/>
                    <a:pt x="187" y="803"/>
                    <a:pt x="187" y="802"/>
                  </a:cubicBezTo>
                  <a:cubicBezTo>
                    <a:pt x="188" y="801"/>
                    <a:pt x="189" y="801"/>
                    <a:pt x="191" y="801"/>
                  </a:cubicBezTo>
                  <a:cubicBezTo>
                    <a:pt x="192" y="804"/>
                    <a:pt x="193" y="808"/>
                    <a:pt x="194" y="809"/>
                  </a:cubicBezTo>
                  <a:cubicBezTo>
                    <a:pt x="193" y="805"/>
                    <a:pt x="193" y="800"/>
                    <a:pt x="197" y="802"/>
                  </a:cubicBezTo>
                  <a:close/>
                  <a:moveTo>
                    <a:pt x="181" y="822"/>
                  </a:moveTo>
                  <a:cubicBezTo>
                    <a:pt x="182" y="816"/>
                    <a:pt x="190" y="822"/>
                    <a:pt x="189" y="815"/>
                  </a:cubicBezTo>
                  <a:cubicBezTo>
                    <a:pt x="191" y="816"/>
                    <a:pt x="192" y="817"/>
                    <a:pt x="194" y="818"/>
                  </a:cubicBezTo>
                  <a:cubicBezTo>
                    <a:pt x="194" y="817"/>
                    <a:pt x="192" y="815"/>
                    <a:pt x="192" y="814"/>
                  </a:cubicBezTo>
                  <a:cubicBezTo>
                    <a:pt x="192" y="814"/>
                    <a:pt x="194" y="814"/>
                    <a:pt x="197" y="813"/>
                  </a:cubicBezTo>
                  <a:cubicBezTo>
                    <a:pt x="199" y="812"/>
                    <a:pt x="202" y="811"/>
                    <a:pt x="204" y="811"/>
                  </a:cubicBezTo>
                  <a:cubicBezTo>
                    <a:pt x="204" y="810"/>
                    <a:pt x="203" y="809"/>
                    <a:pt x="202" y="808"/>
                  </a:cubicBezTo>
                  <a:cubicBezTo>
                    <a:pt x="208" y="811"/>
                    <a:pt x="215" y="804"/>
                    <a:pt x="218" y="803"/>
                  </a:cubicBezTo>
                  <a:cubicBezTo>
                    <a:pt x="222" y="803"/>
                    <a:pt x="232" y="798"/>
                    <a:pt x="235" y="794"/>
                  </a:cubicBezTo>
                  <a:cubicBezTo>
                    <a:pt x="237" y="793"/>
                    <a:pt x="239" y="796"/>
                    <a:pt x="240" y="793"/>
                  </a:cubicBezTo>
                  <a:cubicBezTo>
                    <a:pt x="241" y="793"/>
                    <a:pt x="242" y="794"/>
                    <a:pt x="243" y="796"/>
                  </a:cubicBezTo>
                  <a:cubicBezTo>
                    <a:pt x="244" y="795"/>
                    <a:pt x="244" y="795"/>
                    <a:pt x="244" y="795"/>
                  </a:cubicBezTo>
                  <a:cubicBezTo>
                    <a:pt x="245" y="795"/>
                    <a:pt x="244" y="793"/>
                    <a:pt x="243" y="794"/>
                  </a:cubicBezTo>
                  <a:cubicBezTo>
                    <a:pt x="248" y="790"/>
                    <a:pt x="255" y="788"/>
                    <a:pt x="260" y="781"/>
                  </a:cubicBezTo>
                  <a:cubicBezTo>
                    <a:pt x="255" y="779"/>
                    <a:pt x="252" y="788"/>
                    <a:pt x="246" y="781"/>
                  </a:cubicBezTo>
                  <a:cubicBezTo>
                    <a:pt x="244" y="781"/>
                    <a:pt x="247" y="783"/>
                    <a:pt x="247" y="784"/>
                  </a:cubicBezTo>
                  <a:cubicBezTo>
                    <a:pt x="246" y="784"/>
                    <a:pt x="244" y="782"/>
                    <a:pt x="243" y="782"/>
                  </a:cubicBezTo>
                  <a:cubicBezTo>
                    <a:pt x="243" y="784"/>
                    <a:pt x="242" y="784"/>
                    <a:pt x="241" y="786"/>
                  </a:cubicBezTo>
                  <a:cubicBezTo>
                    <a:pt x="239" y="786"/>
                    <a:pt x="242" y="784"/>
                    <a:pt x="242" y="783"/>
                  </a:cubicBezTo>
                  <a:cubicBezTo>
                    <a:pt x="239" y="781"/>
                    <a:pt x="239" y="786"/>
                    <a:pt x="237" y="785"/>
                  </a:cubicBezTo>
                  <a:cubicBezTo>
                    <a:pt x="235" y="782"/>
                    <a:pt x="238" y="781"/>
                    <a:pt x="235" y="782"/>
                  </a:cubicBezTo>
                  <a:cubicBezTo>
                    <a:pt x="233" y="780"/>
                    <a:pt x="238" y="782"/>
                    <a:pt x="240" y="781"/>
                  </a:cubicBezTo>
                  <a:cubicBezTo>
                    <a:pt x="237" y="776"/>
                    <a:pt x="247" y="783"/>
                    <a:pt x="249" y="777"/>
                  </a:cubicBezTo>
                  <a:cubicBezTo>
                    <a:pt x="247" y="777"/>
                    <a:pt x="245" y="776"/>
                    <a:pt x="248" y="774"/>
                  </a:cubicBezTo>
                  <a:cubicBezTo>
                    <a:pt x="244" y="771"/>
                    <a:pt x="240" y="781"/>
                    <a:pt x="236" y="773"/>
                  </a:cubicBezTo>
                  <a:cubicBezTo>
                    <a:pt x="237" y="773"/>
                    <a:pt x="237" y="772"/>
                    <a:pt x="236" y="772"/>
                  </a:cubicBezTo>
                  <a:cubicBezTo>
                    <a:pt x="238" y="775"/>
                    <a:pt x="240" y="768"/>
                    <a:pt x="242" y="772"/>
                  </a:cubicBezTo>
                  <a:cubicBezTo>
                    <a:pt x="243" y="769"/>
                    <a:pt x="246" y="770"/>
                    <a:pt x="245" y="767"/>
                  </a:cubicBezTo>
                  <a:cubicBezTo>
                    <a:pt x="248" y="768"/>
                    <a:pt x="251" y="766"/>
                    <a:pt x="253" y="767"/>
                  </a:cubicBezTo>
                  <a:cubicBezTo>
                    <a:pt x="254" y="766"/>
                    <a:pt x="252" y="766"/>
                    <a:pt x="252" y="765"/>
                  </a:cubicBezTo>
                  <a:cubicBezTo>
                    <a:pt x="254" y="763"/>
                    <a:pt x="257" y="765"/>
                    <a:pt x="260" y="768"/>
                  </a:cubicBezTo>
                  <a:cubicBezTo>
                    <a:pt x="260" y="768"/>
                    <a:pt x="260" y="766"/>
                    <a:pt x="259" y="765"/>
                  </a:cubicBezTo>
                  <a:cubicBezTo>
                    <a:pt x="260" y="765"/>
                    <a:pt x="261" y="765"/>
                    <a:pt x="262" y="765"/>
                  </a:cubicBezTo>
                  <a:cubicBezTo>
                    <a:pt x="262" y="766"/>
                    <a:pt x="261" y="766"/>
                    <a:pt x="262" y="767"/>
                  </a:cubicBezTo>
                  <a:cubicBezTo>
                    <a:pt x="263" y="768"/>
                    <a:pt x="263" y="763"/>
                    <a:pt x="264" y="762"/>
                  </a:cubicBezTo>
                  <a:cubicBezTo>
                    <a:pt x="266" y="761"/>
                    <a:pt x="268" y="766"/>
                    <a:pt x="270" y="763"/>
                  </a:cubicBezTo>
                  <a:cubicBezTo>
                    <a:pt x="266" y="760"/>
                    <a:pt x="265" y="762"/>
                    <a:pt x="264" y="758"/>
                  </a:cubicBezTo>
                  <a:cubicBezTo>
                    <a:pt x="263" y="757"/>
                    <a:pt x="262" y="757"/>
                    <a:pt x="261" y="757"/>
                  </a:cubicBezTo>
                  <a:cubicBezTo>
                    <a:pt x="260" y="758"/>
                    <a:pt x="264" y="759"/>
                    <a:pt x="263" y="761"/>
                  </a:cubicBezTo>
                  <a:cubicBezTo>
                    <a:pt x="257" y="760"/>
                    <a:pt x="249" y="758"/>
                    <a:pt x="247" y="766"/>
                  </a:cubicBezTo>
                  <a:cubicBezTo>
                    <a:pt x="245" y="762"/>
                    <a:pt x="250" y="761"/>
                    <a:pt x="248" y="757"/>
                  </a:cubicBezTo>
                  <a:cubicBezTo>
                    <a:pt x="250" y="756"/>
                    <a:pt x="250" y="756"/>
                    <a:pt x="252" y="756"/>
                  </a:cubicBezTo>
                  <a:cubicBezTo>
                    <a:pt x="252" y="755"/>
                    <a:pt x="252" y="752"/>
                    <a:pt x="251" y="754"/>
                  </a:cubicBezTo>
                  <a:cubicBezTo>
                    <a:pt x="252" y="751"/>
                    <a:pt x="254" y="754"/>
                    <a:pt x="257" y="753"/>
                  </a:cubicBezTo>
                  <a:cubicBezTo>
                    <a:pt x="256" y="749"/>
                    <a:pt x="260" y="753"/>
                    <a:pt x="261" y="749"/>
                  </a:cubicBezTo>
                  <a:cubicBezTo>
                    <a:pt x="262" y="756"/>
                    <a:pt x="255" y="753"/>
                    <a:pt x="252" y="757"/>
                  </a:cubicBezTo>
                  <a:cubicBezTo>
                    <a:pt x="261" y="757"/>
                    <a:pt x="264" y="751"/>
                    <a:pt x="272" y="750"/>
                  </a:cubicBezTo>
                  <a:cubicBezTo>
                    <a:pt x="272" y="747"/>
                    <a:pt x="269" y="745"/>
                    <a:pt x="268" y="745"/>
                  </a:cubicBezTo>
                  <a:cubicBezTo>
                    <a:pt x="267" y="747"/>
                    <a:pt x="268" y="748"/>
                    <a:pt x="267" y="749"/>
                  </a:cubicBezTo>
                  <a:cubicBezTo>
                    <a:pt x="266" y="748"/>
                    <a:pt x="266" y="748"/>
                    <a:pt x="267" y="747"/>
                  </a:cubicBezTo>
                  <a:cubicBezTo>
                    <a:pt x="264" y="746"/>
                    <a:pt x="264" y="753"/>
                    <a:pt x="261" y="751"/>
                  </a:cubicBezTo>
                  <a:cubicBezTo>
                    <a:pt x="261" y="749"/>
                    <a:pt x="261" y="747"/>
                    <a:pt x="262" y="745"/>
                  </a:cubicBezTo>
                  <a:cubicBezTo>
                    <a:pt x="259" y="744"/>
                    <a:pt x="255" y="747"/>
                    <a:pt x="253" y="749"/>
                  </a:cubicBezTo>
                  <a:cubicBezTo>
                    <a:pt x="248" y="745"/>
                    <a:pt x="247" y="751"/>
                    <a:pt x="247" y="756"/>
                  </a:cubicBezTo>
                  <a:cubicBezTo>
                    <a:pt x="244" y="751"/>
                    <a:pt x="247" y="748"/>
                    <a:pt x="245" y="746"/>
                  </a:cubicBezTo>
                  <a:cubicBezTo>
                    <a:pt x="247" y="747"/>
                    <a:pt x="249" y="747"/>
                    <a:pt x="251" y="747"/>
                  </a:cubicBezTo>
                  <a:cubicBezTo>
                    <a:pt x="250" y="744"/>
                    <a:pt x="252" y="743"/>
                    <a:pt x="252" y="741"/>
                  </a:cubicBezTo>
                  <a:cubicBezTo>
                    <a:pt x="251" y="740"/>
                    <a:pt x="249" y="744"/>
                    <a:pt x="248" y="743"/>
                  </a:cubicBezTo>
                  <a:cubicBezTo>
                    <a:pt x="247" y="742"/>
                    <a:pt x="249" y="741"/>
                    <a:pt x="248" y="740"/>
                  </a:cubicBezTo>
                  <a:cubicBezTo>
                    <a:pt x="247" y="738"/>
                    <a:pt x="245" y="742"/>
                    <a:pt x="244" y="739"/>
                  </a:cubicBezTo>
                  <a:cubicBezTo>
                    <a:pt x="246" y="739"/>
                    <a:pt x="250" y="740"/>
                    <a:pt x="251" y="736"/>
                  </a:cubicBezTo>
                  <a:cubicBezTo>
                    <a:pt x="250" y="735"/>
                    <a:pt x="249" y="736"/>
                    <a:pt x="248" y="733"/>
                  </a:cubicBezTo>
                  <a:cubicBezTo>
                    <a:pt x="246" y="732"/>
                    <a:pt x="245" y="734"/>
                    <a:pt x="244" y="733"/>
                  </a:cubicBezTo>
                  <a:cubicBezTo>
                    <a:pt x="244" y="734"/>
                    <a:pt x="242" y="734"/>
                    <a:pt x="244" y="736"/>
                  </a:cubicBezTo>
                  <a:cubicBezTo>
                    <a:pt x="243" y="738"/>
                    <a:pt x="242" y="736"/>
                    <a:pt x="241" y="736"/>
                  </a:cubicBezTo>
                  <a:cubicBezTo>
                    <a:pt x="242" y="732"/>
                    <a:pt x="244" y="730"/>
                    <a:pt x="248" y="730"/>
                  </a:cubicBezTo>
                  <a:cubicBezTo>
                    <a:pt x="245" y="726"/>
                    <a:pt x="242" y="730"/>
                    <a:pt x="240" y="730"/>
                  </a:cubicBezTo>
                  <a:cubicBezTo>
                    <a:pt x="239" y="725"/>
                    <a:pt x="231" y="727"/>
                    <a:pt x="235" y="732"/>
                  </a:cubicBezTo>
                  <a:cubicBezTo>
                    <a:pt x="232" y="734"/>
                    <a:pt x="232" y="734"/>
                    <a:pt x="232" y="734"/>
                  </a:cubicBezTo>
                  <a:cubicBezTo>
                    <a:pt x="230" y="730"/>
                    <a:pt x="228" y="736"/>
                    <a:pt x="226" y="736"/>
                  </a:cubicBezTo>
                  <a:cubicBezTo>
                    <a:pt x="224" y="734"/>
                    <a:pt x="228" y="733"/>
                    <a:pt x="227" y="731"/>
                  </a:cubicBezTo>
                  <a:cubicBezTo>
                    <a:pt x="225" y="729"/>
                    <a:pt x="224" y="732"/>
                    <a:pt x="223" y="731"/>
                  </a:cubicBezTo>
                  <a:cubicBezTo>
                    <a:pt x="223" y="732"/>
                    <a:pt x="223" y="733"/>
                    <a:pt x="224" y="734"/>
                  </a:cubicBezTo>
                  <a:cubicBezTo>
                    <a:pt x="219" y="736"/>
                    <a:pt x="219" y="741"/>
                    <a:pt x="214" y="742"/>
                  </a:cubicBezTo>
                  <a:cubicBezTo>
                    <a:pt x="215" y="740"/>
                    <a:pt x="214" y="739"/>
                    <a:pt x="212" y="740"/>
                  </a:cubicBezTo>
                  <a:cubicBezTo>
                    <a:pt x="212" y="738"/>
                    <a:pt x="213" y="735"/>
                    <a:pt x="215" y="735"/>
                  </a:cubicBezTo>
                  <a:cubicBezTo>
                    <a:pt x="215" y="733"/>
                    <a:pt x="213" y="730"/>
                    <a:pt x="212" y="728"/>
                  </a:cubicBezTo>
                  <a:cubicBezTo>
                    <a:pt x="210" y="726"/>
                    <a:pt x="210" y="730"/>
                    <a:pt x="208" y="728"/>
                  </a:cubicBezTo>
                  <a:cubicBezTo>
                    <a:pt x="209" y="726"/>
                    <a:pt x="214" y="721"/>
                    <a:pt x="218" y="722"/>
                  </a:cubicBezTo>
                  <a:cubicBezTo>
                    <a:pt x="219" y="720"/>
                    <a:pt x="216" y="717"/>
                    <a:pt x="219" y="716"/>
                  </a:cubicBezTo>
                  <a:cubicBezTo>
                    <a:pt x="218" y="713"/>
                    <a:pt x="216" y="716"/>
                    <a:pt x="215" y="713"/>
                  </a:cubicBezTo>
                  <a:cubicBezTo>
                    <a:pt x="215" y="710"/>
                    <a:pt x="223" y="714"/>
                    <a:pt x="220" y="709"/>
                  </a:cubicBezTo>
                  <a:cubicBezTo>
                    <a:pt x="222" y="708"/>
                    <a:pt x="221" y="710"/>
                    <a:pt x="222" y="712"/>
                  </a:cubicBezTo>
                  <a:cubicBezTo>
                    <a:pt x="226" y="713"/>
                    <a:pt x="230" y="707"/>
                    <a:pt x="234" y="706"/>
                  </a:cubicBezTo>
                  <a:cubicBezTo>
                    <a:pt x="235" y="705"/>
                    <a:pt x="232" y="703"/>
                    <a:pt x="232" y="704"/>
                  </a:cubicBezTo>
                  <a:cubicBezTo>
                    <a:pt x="232" y="701"/>
                    <a:pt x="234" y="700"/>
                    <a:pt x="232" y="696"/>
                  </a:cubicBezTo>
                  <a:cubicBezTo>
                    <a:pt x="233" y="696"/>
                    <a:pt x="235" y="699"/>
                    <a:pt x="236" y="698"/>
                  </a:cubicBezTo>
                  <a:cubicBezTo>
                    <a:pt x="235" y="695"/>
                    <a:pt x="232" y="688"/>
                    <a:pt x="237" y="687"/>
                  </a:cubicBezTo>
                  <a:cubicBezTo>
                    <a:pt x="236" y="683"/>
                    <a:pt x="239" y="690"/>
                    <a:pt x="236" y="690"/>
                  </a:cubicBezTo>
                  <a:cubicBezTo>
                    <a:pt x="237" y="693"/>
                    <a:pt x="237" y="693"/>
                    <a:pt x="237" y="693"/>
                  </a:cubicBezTo>
                  <a:cubicBezTo>
                    <a:pt x="239" y="694"/>
                    <a:pt x="243" y="691"/>
                    <a:pt x="243" y="688"/>
                  </a:cubicBezTo>
                  <a:cubicBezTo>
                    <a:pt x="245" y="688"/>
                    <a:pt x="244" y="690"/>
                    <a:pt x="246" y="689"/>
                  </a:cubicBezTo>
                  <a:cubicBezTo>
                    <a:pt x="247" y="691"/>
                    <a:pt x="246" y="692"/>
                    <a:pt x="244" y="691"/>
                  </a:cubicBezTo>
                  <a:cubicBezTo>
                    <a:pt x="247" y="695"/>
                    <a:pt x="246" y="691"/>
                    <a:pt x="249" y="690"/>
                  </a:cubicBezTo>
                  <a:cubicBezTo>
                    <a:pt x="249" y="690"/>
                    <a:pt x="248" y="688"/>
                    <a:pt x="247" y="687"/>
                  </a:cubicBezTo>
                  <a:cubicBezTo>
                    <a:pt x="246" y="686"/>
                    <a:pt x="246" y="687"/>
                    <a:pt x="245" y="688"/>
                  </a:cubicBezTo>
                  <a:cubicBezTo>
                    <a:pt x="243" y="683"/>
                    <a:pt x="250" y="687"/>
                    <a:pt x="250" y="690"/>
                  </a:cubicBezTo>
                  <a:cubicBezTo>
                    <a:pt x="250" y="684"/>
                    <a:pt x="253" y="686"/>
                    <a:pt x="256" y="683"/>
                  </a:cubicBezTo>
                  <a:cubicBezTo>
                    <a:pt x="258" y="685"/>
                    <a:pt x="257" y="686"/>
                    <a:pt x="258" y="689"/>
                  </a:cubicBezTo>
                  <a:cubicBezTo>
                    <a:pt x="254" y="690"/>
                    <a:pt x="253" y="690"/>
                    <a:pt x="251" y="692"/>
                  </a:cubicBezTo>
                  <a:cubicBezTo>
                    <a:pt x="252" y="692"/>
                    <a:pt x="253" y="693"/>
                    <a:pt x="253" y="694"/>
                  </a:cubicBezTo>
                  <a:cubicBezTo>
                    <a:pt x="252" y="695"/>
                    <a:pt x="252" y="693"/>
                    <a:pt x="250" y="693"/>
                  </a:cubicBezTo>
                  <a:cubicBezTo>
                    <a:pt x="249" y="693"/>
                    <a:pt x="250" y="695"/>
                    <a:pt x="248" y="694"/>
                  </a:cubicBezTo>
                  <a:cubicBezTo>
                    <a:pt x="248" y="697"/>
                    <a:pt x="248" y="700"/>
                    <a:pt x="249" y="703"/>
                  </a:cubicBezTo>
                  <a:cubicBezTo>
                    <a:pt x="250" y="704"/>
                    <a:pt x="252" y="702"/>
                    <a:pt x="254" y="706"/>
                  </a:cubicBezTo>
                  <a:cubicBezTo>
                    <a:pt x="257" y="694"/>
                    <a:pt x="273" y="712"/>
                    <a:pt x="276" y="697"/>
                  </a:cubicBezTo>
                  <a:cubicBezTo>
                    <a:pt x="278" y="700"/>
                    <a:pt x="274" y="700"/>
                    <a:pt x="274" y="703"/>
                  </a:cubicBezTo>
                  <a:cubicBezTo>
                    <a:pt x="276" y="705"/>
                    <a:pt x="277" y="702"/>
                    <a:pt x="279" y="701"/>
                  </a:cubicBezTo>
                  <a:cubicBezTo>
                    <a:pt x="280" y="706"/>
                    <a:pt x="281" y="703"/>
                    <a:pt x="283" y="703"/>
                  </a:cubicBezTo>
                  <a:cubicBezTo>
                    <a:pt x="283" y="704"/>
                    <a:pt x="285" y="706"/>
                    <a:pt x="283" y="706"/>
                  </a:cubicBezTo>
                  <a:cubicBezTo>
                    <a:pt x="286" y="707"/>
                    <a:pt x="288" y="707"/>
                    <a:pt x="291" y="712"/>
                  </a:cubicBezTo>
                  <a:cubicBezTo>
                    <a:pt x="290" y="713"/>
                    <a:pt x="288" y="710"/>
                    <a:pt x="287" y="712"/>
                  </a:cubicBezTo>
                  <a:cubicBezTo>
                    <a:pt x="290" y="712"/>
                    <a:pt x="292" y="717"/>
                    <a:pt x="295" y="714"/>
                  </a:cubicBezTo>
                  <a:cubicBezTo>
                    <a:pt x="294" y="715"/>
                    <a:pt x="293" y="720"/>
                    <a:pt x="289" y="720"/>
                  </a:cubicBezTo>
                  <a:cubicBezTo>
                    <a:pt x="289" y="722"/>
                    <a:pt x="292" y="724"/>
                    <a:pt x="289" y="725"/>
                  </a:cubicBezTo>
                  <a:cubicBezTo>
                    <a:pt x="293" y="727"/>
                    <a:pt x="293" y="721"/>
                    <a:pt x="295" y="719"/>
                  </a:cubicBezTo>
                  <a:cubicBezTo>
                    <a:pt x="295" y="720"/>
                    <a:pt x="295" y="720"/>
                    <a:pt x="294" y="721"/>
                  </a:cubicBezTo>
                  <a:cubicBezTo>
                    <a:pt x="295" y="722"/>
                    <a:pt x="295" y="721"/>
                    <a:pt x="296" y="721"/>
                  </a:cubicBezTo>
                  <a:cubicBezTo>
                    <a:pt x="297" y="722"/>
                    <a:pt x="295" y="723"/>
                    <a:pt x="296" y="724"/>
                  </a:cubicBezTo>
                  <a:cubicBezTo>
                    <a:pt x="297" y="725"/>
                    <a:pt x="299" y="722"/>
                    <a:pt x="298" y="721"/>
                  </a:cubicBezTo>
                  <a:cubicBezTo>
                    <a:pt x="299" y="721"/>
                    <a:pt x="301" y="724"/>
                    <a:pt x="302" y="722"/>
                  </a:cubicBezTo>
                  <a:cubicBezTo>
                    <a:pt x="303" y="724"/>
                    <a:pt x="302" y="725"/>
                    <a:pt x="302" y="727"/>
                  </a:cubicBezTo>
                  <a:cubicBezTo>
                    <a:pt x="302" y="727"/>
                    <a:pt x="301" y="726"/>
                    <a:pt x="300" y="724"/>
                  </a:cubicBezTo>
                  <a:cubicBezTo>
                    <a:pt x="299" y="730"/>
                    <a:pt x="288" y="734"/>
                    <a:pt x="288" y="739"/>
                  </a:cubicBezTo>
                  <a:cubicBezTo>
                    <a:pt x="287" y="738"/>
                    <a:pt x="288" y="737"/>
                    <a:pt x="287" y="736"/>
                  </a:cubicBezTo>
                  <a:cubicBezTo>
                    <a:pt x="285" y="737"/>
                    <a:pt x="287" y="739"/>
                    <a:pt x="287" y="740"/>
                  </a:cubicBezTo>
                  <a:cubicBezTo>
                    <a:pt x="283" y="738"/>
                    <a:pt x="281" y="740"/>
                    <a:pt x="280" y="744"/>
                  </a:cubicBezTo>
                  <a:cubicBezTo>
                    <a:pt x="278" y="737"/>
                    <a:pt x="274" y="744"/>
                    <a:pt x="271" y="740"/>
                  </a:cubicBezTo>
                  <a:cubicBezTo>
                    <a:pt x="269" y="741"/>
                    <a:pt x="268" y="742"/>
                    <a:pt x="270" y="744"/>
                  </a:cubicBezTo>
                  <a:cubicBezTo>
                    <a:pt x="274" y="745"/>
                    <a:pt x="276" y="742"/>
                    <a:pt x="279" y="742"/>
                  </a:cubicBezTo>
                  <a:cubicBezTo>
                    <a:pt x="280" y="746"/>
                    <a:pt x="275" y="744"/>
                    <a:pt x="275" y="747"/>
                  </a:cubicBezTo>
                  <a:cubicBezTo>
                    <a:pt x="283" y="748"/>
                    <a:pt x="289" y="738"/>
                    <a:pt x="297" y="739"/>
                  </a:cubicBezTo>
                  <a:cubicBezTo>
                    <a:pt x="299" y="741"/>
                    <a:pt x="294" y="741"/>
                    <a:pt x="296" y="742"/>
                  </a:cubicBezTo>
                  <a:cubicBezTo>
                    <a:pt x="298" y="743"/>
                    <a:pt x="300" y="740"/>
                    <a:pt x="302" y="741"/>
                  </a:cubicBezTo>
                  <a:cubicBezTo>
                    <a:pt x="301" y="739"/>
                    <a:pt x="302" y="736"/>
                    <a:pt x="303" y="734"/>
                  </a:cubicBezTo>
                  <a:cubicBezTo>
                    <a:pt x="302" y="736"/>
                    <a:pt x="299" y="732"/>
                    <a:pt x="297" y="733"/>
                  </a:cubicBezTo>
                  <a:cubicBezTo>
                    <a:pt x="297" y="730"/>
                    <a:pt x="301" y="730"/>
                    <a:pt x="302" y="728"/>
                  </a:cubicBezTo>
                  <a:cubicBezTo>
                    <a:pt x="307" y="731"/>
                    <a:pt x="309" y="724"/>
                    <a:pt x="312" y="719"/>
                  </a:cubicBezTo>
                  <a:cubicBezTo>
                    <a:pt x="311" y="719"/>
                    <a:pt x="311" y="718"/>
                    <a:pt x="310" y="717"/>
                  </a:cubicBezTo>
                  <a:cubicBezTo>
                    <a:pt x="312" y="715"/>
                    <a:pt x="312" y="709"/>
                    <a:pt x="313" y="705"/>
                  </a:cubicBezTo>
                  <a:cubicBezTo>
                    <a:pt x="314" y="704"/>
                    <a:pt x="313" y="708"/>
                    <a:pt x="313" y="708"/>
                  </a:cubicBezTo>
                  <a:cubicBezTo>
                    <a:pt x="316" y="711"/>
                    <a:pt x="315" y="706"/>
                    <a:pt x="316" y="704"/>
                  </a:cubicBezTo>
                  <a:cubicBezTo>
                    <a:pt x="317" y="706"/>
                    <a:pt x="316" y="707"/>
                    <a:pt x="318" y="708"/>
                  </a:cubicBezTo>
                  <a:cubicBezTo>
                    <a:pt x="319" y="706"/>
                    <a:pt x="320" y="703"/>
                    <a:pt x="318" y="700"/>
                  </a:cubicBezTo>
                  <a:cubicBezTo>
                    <a:pt x="320" y="700"/>
                    <a:pt x="321" y="698"/>
                    <a:pt x="321" y="696"/>
                  </a:cubicBezTo>
                  <a:cubicBezTo>
                    <a:pt x="316" y="693"/>
                    <a:pt x="314" y="702"/>
                    <a:pt x="311" y="701"/>
                  </a:cubicBezTo>
                  <a:cubicBezTo>
                    <a:pt x="311" y="702"/>
                    <a:pt x="311" y="708"/>
                    <a:pt x="308" y="704"/>
                  </a:cubicBezTo>
                  <a:cubicBezTo>
                    <a:pt x="308" y="705"/>
                    <a:pt x="308" y="706"/>
                    <a:pt x="308" y="707"/>
                  </a:cubicBezTo>
                  <a:cubicBezTo>
                    <a:pt x="308" y="708"/>
                    <a:pt x="306" y="701"/>
                    <a:pt x="305" y="705"/>
                  </a:cubicBezTo>
                  <a:cubicBezTo>
                    <a:pt x="303" y="703"/>
                    <a:pt x="304" y="702"/>
                    <a:pt x="305" y="701"/>
                  </a:cubicBezTo>
                  <a:cubicBezTo>
                    <a:pt x="307" y="703"/>
                    <a:pt x="308" y="704"/>
                    <a:pt x="310" y="704"/>
                  </a:cubicBezTo>
                  <a:cubicBezTo>
                    <a:pt x="310" y="703"/>
                    <a:pt x="308" y="698"/>
                    <a:pt x="306" y="699"/>
                  </a:cubicBezTo>
                  <a:cubicBezTo>
                    <a:pt x="305" y="698"/>
                    <a:pt x="310" y="696"/>
                    <a:pt x="307" y="696"/>
                  </a:cubicBezTo>
                  <a:cubicBezTo>
                    <a:pt x="308" y="694"/>
                    <a:pt x="313" y="694"/>
                    <a:pt x="311" y="689"/>
                  </a:cubicBezTo>
                  <a:cubicBezTo>
                    <a:pt x="304" y="687"/>
                    <a:pt x="300" y="691"/>
                    <a:pt x="296" y="694"/>
                  </a:cubicBezTo>
                  <a:cubicBezTo>
                    <a:pt x="295" y="695"/>
                    <a:pt x="295" y="694"/>
                    <a:pt x="294" y="692"/>
                  </a:cubicBezTo>
                  <a:cubicBezTo>
                    <a:pt x="293" y="693"/>
                    <a:pt x="291" y="693"/>
                    <a:pt x="289" y="693"/>
                  </a:cubicBezTo>
                  <a:cubicBezTo>
                    <a:pt x="290" y="692"/>
                    <a:pt x="289" y="690"/>
                    <a:pt x="290" y="689"/>
                  </a:cubicBezTo>
                  <a:cubicBezTo>
                    <a:pt x="288" y="687"/>
                    <a:pt x="287" y="691"/>
                    <a:pt x="285" y="691"/>
                  </a:cubicBezTo>
                  <a:cubicBezTo>
                    <a:pt x="284" y="688"/>
                    <a:pt x="279" y="690"/>
                    <a:pt x="276" y="686"/>
                  </a:cubicBezTo>
                  <a:cubicBezTo>
                    <a:pt x="274" y="689"/>
                    <a:pt x="268" y="691"/>
                    <a:pt x="266" y="696"/>
                  </a:cubicBezTo>
                  <a:cubicBezTo>
                    <a:pt x="263" y="694"/>
                    <a:pt x="260" y="695"/>
                    <a:pt x="260" y="699"/>
                  </a:cubicBezTo>
                  <a:cubicBezTo>
                    <a:pt x="259" y="699"/>
                    <a:pt x="258" y="696"/>
                    <a:pt x="257" y="696"/>
                  </a:cubicBezTo>
                  <a:cubicBezTo>
                    <a:pt x="263" y="696"/>
                    <a:pt x="268" y="688"/>
                    <a:pt x="274" y="685"/>
                  </a:cubicBezTo>
                  <a:cubicBezTo>
                    <a:pt x="274" y="685"/>
                    <a:pt x="273" y="683"/>
                    <a:pt x="272" y="682"/>
                  </a:cubicBezTo>
                  <a:cubicBezTo>
                    <a:pt x="275" y="684"/>
                    <a:pt x="276" y="681"/>
                    <a:pt x="277" y="680"/>
                  </a:cubicBezTo>
                  <a:cubicBezTo>
                    <a:pt x="273" y="678"/>
                    <a:pt x="269" y="681"/>
                    <a:pt x="267" y="683"/>
                  </a:cubicBezTo>
                  <a:cubicBezTo>
                    <a:pt x="265" y="681"/>
                    <a:pt x="263" y="680"/>
                    <a:pt x="262" y="677"/>
                  </a:cubicBezTo>
                  <a:cubicBezTo>
                    <a:pt x="263" y="678"/>
                    <a:pt x="264" y="677"/>
                    <a:pt x="266" y="679"/>
                  </a:cubicBezTo>
                  <a:cubicBezTo>
                    <a:pt x="268" y="670"/>
                    <a:pt x="277" y="677"/>
                    <a:pt x="278" y="668"/>
                  </a:cubicBezTo>
                  <a:cubicBezTo>
                    <a:pt x="279" y="668"/>
                    <a:pt x="279" y="670"/>
                    <a:pt x="280" y="671"/>
                  </a:cubicBezTo>
                  <a:cubicBezTo>
                    <a:pt x="281" y="670"/>
                    <a:pt x="281" y="669"/>
                    <a:pt x="281" y="667"/>
                  </a:cubicBezTo>
                  <a:cubicBezTo>
                    <a:pt x="281" y="667"/>
                    <a:pt x="283" y="671"/>
                    <a:pt x="283" y="668"/>
                  </a:cubicBezTo>
                  <a:cubicBezTo>
                    <a:pt x="284" y="669"/>
                    <a:pt x="284" y="671"/>
                    <a:pt x="286" y="671"/>
                  </a:cubicBezTo>
                  <a:cubicBezTo>
                    <a:pt x="287" y="670"/>
                    <a:pt x="286" y="669"/>
                    <a:pt x="287" y="668"/>
                  </a:cubicBezTo>
                  <a:cubicBezTo>
                    <a:pt x="286" y="667"/>
                    <a:pt x="285" y="667"/>
                    <a:pt x="284" y="667"/>
                  </a:cubicBezTo>
                  <a:cubicBezTo>
                    <a:pt x="285" y="665"/>
                    <a:pt x="289" y="664"/>
                    <a:pt x="291" y="668"/>
                  </a:cubicBezTo>
                  <a:cubicBezTo>
                    <a:pt x="290" y="669"/>
                    <a:pt x="290" y="669"/>
                    <a:pt x="290" y="669"/>
                  </a:cubicBezTo>
                  <a:cubicBezTo>
                    <a:pt x="291" y="671"/>
                    <a:pt x="292" y="670"/>
                    <a:pt x="293" y="669"/>
                  </a:cubicBezTo>
                  <a:cubicBezTo>
                    <a:pt x="294" y="671"/>
                    <a:pt x="294" y="671"/>
                    <a:pt x="295" y="673"/>
                  </a:cubicBezTo>
                  <a:cubicBezTo>
                    <a:pt x="296" y="672"/>
                    <a:pt x="296" y="671"/>
                    <a:pt x="295" y="669"/>
                  </a:cubicBezTo>
                  <a:cubicBezTo>
                    <a:pt x="296" y="669"/>
                    <a:pt x="297" y="670"/>
                    <a:pt x="298" y="672"/>
                  </a:cubicBezTo>
                  <a:cubicBezTo>
                    <a:pt x="295" y="674"/>
                    <a:pt x="290" y="676"/>
                    <a:pt x="289" y="680"/>
                  </a:cubicBezTo>
                  <a:cubicBezTo>
                    <a:pt x="291" y="682"/>
                    <a:pt x="290" y="683"/>
                    <a:pt x="291" y="684"/>
                  </a:cubicBezTo>
                  <a:cubicBezTo>
                    <a:pt x="294" y="687"/>
                    <a:pt x="297" y="683"/>
                    <a:pt x="300" y="683"/>
                  </a:cubicBezTo>
                  <a:cubicBezTo>
                    <a:pt x="298" y="681"/>
                    <a:pt x="299" y="681"/>
                    <a:pt x="300" y="682"/>
                  </a:cubicBezTo>
                  <a:cubicBezTo>
                    <a:pt x="301" y="681"/>
                    <a:pt x="300" y="677"/>
                    <a:pt x="299" y="678"/>
                  </a:cubicBezTo>
                  <a:cubicBezTo>
                    <a:pt x="299" y="676"/>
                    <a:pt x="298" y="674"/>
                    <a:pt x="298" y="672"/>
                  </a:cubicBezTo>
                  <a:cubicBezTo>
                    <a:pt x="302" y="669"/>
                    <a:pt x="304" y="676"/>
                    <a:pt x="307" y="673"/>
                  </a:cubicBezTo>
                  <a:cubicBezTo>
                    <a:pt x="308" y="674"/>
                    <a:pt x="308" y="675"/>
                    <a:pt x="308" y="676"/>
                  </a:cubicBezTo>
                  <a:cubicBezTo>
                    <a:pt x="309" y="672"/>
                    <a:pt x="310" y="673"/>
                    <a:pt x="313" y="673"/>
                  </a:cubicBezTo>
                  <a:cubicBezTo>
                    <a:pt x="314" y="672"/>
                    <a:pt x="310" y="670"/>
                    <a:pt x="309" y="669"/>
                  </a:cubicBezTo>
                  <a:cubicBezTo>
                    <a:pt x="308" y="673"/>
                    <a:pt x="301" y="669"/>
                    <a:pt x="297" y="670"/>
                  </a:cubicBezTo>
                  <a:cubicBezTo>
                    <a:pt x="299" y="667"/>
                    <a:pt x="300" y="665"/>
                    <a:pt x="299" y="661"/>
                  </a:cubicBezTo>
                  <a:cubicBezTo>
                    <a:pt x="302" y="665"/>
                    <a:pt x="302" y="665"/>
                    <a:pt x="302" y="665"/>
                  </a:cubicBezTo>
                  <a:cubicBezTo>
                    <a:pt x="303" y="664"/>
                    <a:pt x="302" y="662"/>
                    <a:pt x="303" y="661"/>
                  </a:cubicBezTo>
                  <a:cubicBezTo>
                    <a:pt x="304" y="662"/>
                    <a:pt x="304" y="663"/>
                    <a:pt x="304" y="664"/>
                  </a:cubicBezTo>
                  <a:cubicBezTo>
                    <a:pt x="306" y="661"/>
                    <a:pt x="306" y="662"/>
                    <a:pt x="308" y="662"/>
                  </a:cubicBezTo>
                  <a:cubicBezTo>
                    <a:pt x="309" y="661"/>
                    <a:pt x="309" y="660"/>
                    <a:pt x="309" y="658"/>
                  </a:cubicBezTo>
                  <a:cubicBezTo>
                    <a:pt x="306" y="659"/>
                    <a:pt x="304" y="659"/>
                    <a:pt x="302" y="659"/>
                  </a:cubicBezTo>
                  <a:cubicBezTo>
                    <a:pt x="302" y="657"/>
                    <a:pt x="305" y="655"/>
                    <a:pt x="302" y="653"/>
                  </a:cubicBezTo>
                  <a:cubicBezTo>
                    <a:pt x="302" y="654"/>
                    <a:pt x="302" y="655"/>
                    <a:pt x="303" y="656"/>
                  </a:cubicBezTo>
                  <a:cubicBezTo>
                    <a:pt x="299" y="655"/>
                    <a:pt x="295" y="657"/>
                    <a:pt x="296" y="662"/>
                  </a:cubicBezTo>
                  <a:cubicBezTo>
                    <a:pt x="294" y="664"/>
                    <a:pt x="296" y="656"/>
                    <a:pt x="292" y="659"/>
                  </a:cubicBezTo>
                  <a:cubicBezTo>
                    <a:pt x="292" y="654"/>
                    <a:pt x="296" y="653"/>
                    <a:pt x="300" y="650"/>
                  </a:cubicBezTo>
                  <a:cubicBezTo>
                    <a:pt x="297" y="649"/>
                    <a:pt x="300" y="647"/>
                    <a:pt x="298" y="648"/>
                  </a:cubicBezTo>
                  <a:cubicBezTo>
                    <a:pt x="298" y="647"/>
                    <a:pt x="302" y="648"/>
                    <a:pt x="300" y="643"/>
                  </a:cubicBezTo>
                  <a:cubicBezTo>
                    <a:pt x="302" y="643"/>
                    <a:pt x="302" y="643"/>
                    <a:pt x="303" y="641"/>
                  </a:cubicBezTo>
                  <a:cubicBezTo>
                    <a:pt x="294" y="645"/>
                    <a:pt x="286" y="654"/>
                    <a:pt x="276" y="656"/>
                  </a:cubicBezTo>
                  <a:cubicBezTo>
                    <a:pt x="276" y="659"/>
                    <a:pt x="274" y="659"/>
                    <a:pt x="273" y="659"/>
                  </a:cubicBezTo>
                  <a:cubicBezTo>
                    <a:pt x="272" y="660"/>
                    <a:pt x="274" y="663"/>
                    <a:pt x="275" y="664"/>
                  </a:cubicBezTo>
                  <a:cubicBezTo>
                    <a:pt x="273" y="665"/>
                    <a:pt x="274" y="666"/>
                    <a:pt x="275" y="667"/>
                  </a:cubicBezTo>
                  <a:cubicBezTo>
                    <a:pt x="274" y="668"/>
                    <a:pt x="273" y="668"/>
                    <a:pt x="271" y="666"/>
                  </a:cubicBezTo>
                  <a:cubicBezTo>
                    <a:pt x="277" y="662"/>
                    <a:pt x="266" y="659"/>
                    <a:pt x="263" y="661"/>
                  </a:cubicBezTo>
                  <a:cubicBezTo>
                    <a:pt x="264" y="659"/>
                    <a:pt x="260" y="658"/>
                    <a:pt x="263" y="657"/>
                  </a:cubicBezTo>
                  <a:cubicBezTo>
                    <a:pt x="257" y="656"/>
                    <a:pt x="261" y="665"/>
                    <a:pt x="257" y="663"/>
                  </a:cubicBezTo>
                  <a:cubicBezTo>
                    <a:pt x="256" y="661"/>
                    <a:pt x="258" y="662"/>
                    <a:pt x="259" y="661"/>
                  </a:cubicBezTo>
                  <a:cubicBezTo>
                    <a:pt x="257" y="658"/>
                    <a:pt x="257" y="658"/>
                    <a:pt x="257" y="658"/>
                  </a:cubicBezTo>
                  <a:cubicBezTo>
                    <a:pt x="255" y="659"/>
                    <a:pt x="257" y="660"/>
                    <a:pt x="255" y="661"/>
                  </a:cubicBezTo>
                  <a:cubicBezTo>
                    <a:pt x="253" y="660"/>
                    <a:pt x="252" y="658"/>
                    <a:pt x="251" y="660"/>
                  </a:cubicBezTo>
                  <a:cubicBezTo>
                    <a:pt x="250" y="658"/>
                    <a:pt x="249" y="657"/>
                    <a:pt x="249" y="655"/>
                  </a:cubicBezTo>
                  <a:cubicBezTo>
                    <a:pt x="250" y="656"/>
                    <a:pt x="251" y="655"/>
                    <a:pt x="252" y="654"/>
                  </a:cubicBezTo>
                  <a:cubicBezTo>
                    <a:pt x="251" y="663"/>
                    <a:pt x="264" y="657"/>
                    <a:pt x="263" y="652"/>
                  </a:cubicBezTo>
                  <a:cubicBezTo>
                    <a:pt x="261" y="651"/>
                    <a:pt x="259" y="654"/>
                    <a:pt x="258" y="656"/>
                  </a:cubicBezTo>
                  <a:cubicBezTo>
                    <a:pt x="257" y="654"/>
                    <a:pt x="254" y="654"/>
                    <a:pt x="252" y="654"/>
                  </a:cubicBezTo>
                  <a:cubicBezTo>
                    <a:pt x="252" y="653"/>
                    <a:pt x="251" y="651"/>
                    <a:pt x="250" y="650"/>
                  </a:cubicBezTo>
                  <a:cubicBezTo>
                    <a:pt x="252" y="651"/>
                    <a:pt x="253" y="653"/>
                    <a:pt x="255" y="652"/>
                  </a:cubicBezTo>
                  <a:cubicBezTo>
                    <a:pt x="253" y="648"/>
                    <a:pt x="257" y="652"/>
                    <a:pt x="257" y="649"/>
                  </a:cubicBezTo>
                  <a:cubicBezTo>
                    <a:pt x="258" y="648"/>
                    <a:pt x="258" y="649"/>
                    <a:pt x="258" y="651"/>
                  </a:cubicBezTo>
                  <a:cubicBezTo>
                    <a:pt x="261" y="649"/>
                    <a:pt x="260" y="647"/>
                    <a:pt x="263" y="647"/>
                  </a:cubicBezTo>
                  <a:cubicBezTo>
                    <a:pt x="264" y="646"/>
                    <a:pt x="261" y="647"/>
                    <a:pt x="261" y="645"/>
                  </a:cubicBezTo>
                  <a:cubicBezTo>
                    <a:pt x="267" y="641"/>
                    <a:pt x="271" y="641"/>
                    <a:pt x="275" y="638"/>
                  </a:cubicBezTo>
                  <a:cubicBezTo>
                    <a:pt x="278" y="641"/>
                    <a:pt x="280" y="642"/>
                    <a:pt x="283" y="639"/>
                  </a:cubicBezTo>
                  <a:cubicBezTo>
                    <a:pt x="282" y="637"/>
                    <a:pt x="281" y="639"/>
                    <a:pt x="280" y="637"/>
                  </a:cubicBezTo>
                  <a:cubicBezTo>
                    <a:pt x="278" y="637"/>
                    <a:pt x="279" y="640"/>
                    <a:pt x="277" y="638"/>
                  </a:cubicBezTo>
                  <a:cubicBezTo>
                    <a:pt x="276" y="635"/>
                    <a:pt x="281" y="634"/>
                    <a:pt x="282" y="634"/>
                  </a:cubicBezTo>
                  <a:cubicBezTo>
                    <a:pt x="282" y="635"/>
                    <a:pt x="282" y="635"/>
                    <a:pt x="283" y="636"/>
                  </a:cubicBezTo>
                  <a:cubicBezTo>
                    <a:pt x="285" y="634"/>
                    <a:pt x="286" y="631"/>
                    <a:pt x="290" y="634"/>
                  </a:cubicBezTo>
                  <a:cubicBezTo>
                    <a:pt x="295" y="633"/>
                    <a:pt x="290" y="628"/>
                    <a:pt x="289" y="622"/>
                  </a:cubicBezTo>
                  <a:cubicBezTo>
                    <a:pt x="287" y="618"/>
                    <a:pt x="287" y="623"/>
                    <a:pt x="286" y="620"/>
                  </a:cubicBezTo>
                  <a:cubicBezTo>
                    <a:pt x="286" y="620"/>
                    <a:pt x="285" y="619"/>
                    <a:pt x="285" y="619"/>
                  </a:cubicBezTo>
                  <a:cubicBezTo>
                    <a:pt x="286" y="618"/>
                    <a:pt x="287" y="620"/>
                    <a:pt x="288" y="618"/>
                  </a:cubicBezTo>
                  <a:cubicBezTo>
                    <a:pt x="289" y="618"/>
                    <a:pt x="288" y="617"/>
                    <a:pt x="288" y="616"/>
                  </a:cubicBezTo>
                  <a:cubicBezTo>
                    <a:pt x="287" y="615"/>
                    <a:pt x="286" y="615"/>
                    <a:pt x="285" y="616"/>
                  </a:cubicBezTo>
                  <a:cubicBezTo>
                    <a:pt x="283" y="614"/>
                    <a:pt x="287" y="614"/>
                    <a:pt x="285" y="612"/>
                  </a:cubicBezTo>
                  <a:cubicBezTo>
                    <a:pt x="286" y="612"/>
                    <a:pt x="286" y="613"/>
                    <a:pt x="286" y="614"/>
                  </a:cubicBezTo>
                  <a:cubicBezTo>
                    <a:pt x="290" y="614"/>
                    <a:pt x="287" y="609"/>
                    <a:pt x="290" y="610"/>
                  </a:cubicBezTo>
                  <a:cubicBezTo>
                    <a:pt x="289" y="613"/>
                    <a:pt x="287" y="616"/>
                    <a:pt x="291" y="621"/>
                  </a:cubicBezTo>
                  <a:cubicBezTo>
                    <a:pt x="290" y="622"/>
                    <a:pt x="290" y="621"/>
                    <a:pt x="289" y="621"/>
                  </a:cubicBezTo>
                  <a:cubicBezTo>
                    <a:pt x="292" y="626"/>
                    <a:pt x="291" y="627"/>
                    <a:pt x="295" y="631"/>
                  </a:cubicBezTo>
                  <a:cubicBezTo>
                    <a:pt x="296" y="630"/>
                    <a:pt x="297" y="629"/>
                    <a:pt x="298" y="628"/>
                  </a:cubicBezTo>
                  <a:cubicBezTo>
                    <a:pt x="298" y="627"/>
                    <a:pt x="297" y="627"/>
                    <a:pt x="296" y="626"/>
                  </a:cubicBezTo>
                  <a:cubicBezTo>
                    <a:pt x="297" y="624"/>
                    <a:pt x="299" y="627"/>
                    <a:pt x="300" y="628"/>
                  </a:cubicBezTo>
                  <a:cubicBezTo>
                    <a:pt x="298" y="629"/>
                    <a:pt x="299" y="631"/>
                    <a:pt x="297" y="632"/>
                  </a:cubicBezTo>
                  <a:cubicBezTo>
                    <a:pt x="297" y="633"/>
                    <a:pt x="298" y="633"/>
                    <a:pt x="298" y="633"/>
                  </a:cubicBezTo>
                  <a:cubicBezTo>
                    <a:pt x="300" y="631"/>
                    <a:pt x="301" y="624"/>
                    <a:pt x="306" y="626"/>
                  </a:cubicBezTo>
                  <a:cubicBezTo>
                    <a:pt x="306" y="627"/>
                    <a:pt x="303" y="628"/>
                    <a:pt x="305" y="630"/>
                  </a:cubicBezTo>
                  <a:cubicBezTo>
                    <a:pt x="302" y="633"/>
                    <a:pt x="299" y="634"/>
                    <a:pt x="295" y="637"/>
                  </a:cubicBezTo>
                  <a:cubicBezTo>
                    <a:pt x="298" y="642"/>
                    <a:pt x="302" y="631"/>
                    <a:pt x="305" y="636"/>
                  </a:cubicBezTo>
                  <a:cubicBezTo>
                    <a:pt x="305" y="631"/>
                    <a:pt x="310" y="633"/>
                    <a:pt x="313" y="628"/>
                  </a:cubicBezTo>
                  <a:cubicBezTo>
                    <a:pt x="312" y="627"/>
                    <a:pt x="311" y="627"/>
                    <a:pt x="311" y="628"/>
                  </a:cubicBezTo>
                  <a:cubicBezTo>
                    <a:pt x="309" y="626"/>
                    <a:pt x="314" y="627"/>
                    <a:pt x="314" y="625"/>
                  </a:cubicBezTo>
                  <a:cubicBezTo>
                    <a:pt x="314" y="624"/>
                    <a:pt x="313" y="624"/>
                    <a:pt x="313" y="624"/>
                  </a:cubicBezTo>
                  <a:cubicBezTo>
                    <a:pt x="313" y="622"/>
                    <a:pt x="317" y="623"/>
                    <a:pt x="318" y="623"/>
                  </a:cubicBezTo>
                  <a:cubicBezTo>
                    <a:pt x="319" y="620"/>
                    <a:pt x="316" y="619"/>
                    <a:pt x="320" y="618"/>
                  </a:cubicBezTo>
                  <a:cubicBezTo>
                    <a:pt x="314" y="616"/>
                    <a:pt x="311" y="621"/>
                    <a:pt x="308" y="625"/>
                  </a:cubicBezTo>
                  <a:cubicBezTo>
                    <a:pt x="307" y="622"/>
                    <a:pt x="306" y="625"/>
                    <a:pt x="305" y="624"/>
                  </a:cubicBezTo>
                  <a:cubicBezTo>
                    <a:pt x="305" y="620"/>
                    <a:pt x="309" y="624"/>
                    <a:pt x="310" y="620"/>
                  </a:cubicBezTo>
                  <a:cubicBezTo>
                    <a:pt x="307" y="619"/>
                    <a:pt x="305" y="622"/>
                    <a:pt x="302" y="616"/>
                  </a:cubicBezTo>
                  <a:cubicBezTo>
                    <a:pt x="305" y="618"/>
                    <a:pt x="310" y="620"/>
                    <a:pt x="312" y="619"/>
                  </a:cubicBezTo>
                  <a:cubicBezTo>
                    <a:pt x="312" y="618"/>
                    <a:pt x="311" y="617"/>
                    <a:pt x="312" y="617"/>
                  </a:cubicBezTo>
                  <a:cubicBezTo>
                    <a:pt x="310" y="616"/>
                    <a:pt x="310" y="617"/>
                    <a:pt x="309" y="618"/>
                  </a:cubicBezTo>
                  <a:cubicBezTo>
                    <a:pt x="309" y="616"/>
                    <a:pt x="308" y="613"/>
                    <a:pt x="310" y="613"/>
                  </a:cubicBezTo>
                  <a:cubicBezTo>
                    <a:pt x="311" y="614"/>
                    <a:pt x="312" y="616"/>
                    <a:pt x="312" y="617"/>
                  </a:cubicBezTo>
                  <a:cubicBezTo>
                    <a:pt x="315" y="614"/>
                    <a:pt x="319" y="615"/>
                    <a:pt x="320" y="613"/>
                  </a:cubicBezTo>
                  <a:cubicBezTo>
                    <a:pt x="319" y="612"/>
                    <a:pt x="318" y="613"/>
                    <a:pt x="316" y="612"/>
                  </a:cubicBezTo>
                  <a:cubicBezTo>
                    <a:pt x="318" y="610"/>
                    <a:pt x="325" y="612"/>
                    <a:pt x="327" y="607"/>
                  </a:cubicBezTo>
                  <a:cubicBezTo>
                    <a:pt x="325" y="604"/>
                    <a:pt x="324" y="607"/>
                    <a:pt x="322" y="606"/>
                  </a:cubicBezTo>
                  <a:cubicBezTo>
                    <a:pt x="326" y="606"/>
                    <a:pt x="327" y="599"/>
                    <a:pt x="330" y="599"/>
                  </a:cubicBezTo>
                  <a:cubicBezTo>
                    <a:pt x="331" y="597"/>
                    <a:pt x="328" y="598"/>
                    <a:pt x="328" y="596"/>
                  </a:cubicBezTo>
                  <a:cubicBezTo>
                    <a:pt x="330" y="596"/>
                    <a:pt x="331" y="595"/>
                    <a:pt x="332" y="594"/>
                  </a:cubicBezTo>
                  <a:cubicBezTo>
                    <a:pt x="335" y="596"/>
                    <a:pt x="336" y="601"/>
                    <a:pt x="333" y="601"/>
                  </a:cubicBezTo>
                  <a:cubicBezTo>
                    <a:pt x="336" y="605"/>
                    <a:pt x="336" y="601"/>
                    <a:pt x="338" y="600"/>
                  </a:cubicBezTo>
                  <a:cubicBezTo>
                    <a:pt x="338" y="599"/>
                    <a:pt x="337" y="598"/>
                    <a:pt x="336" y="597"/>
                  </a:cubicBezTo>
                  <a:cubicBezTo>
                    <a:pt x="339" y="598"/>
                    <a:pt x="338" y="593"/>
                    <a:pt x="341" y="594"/>
                  </a:cubicBezTo>
                  <a:cubicBezTo>
                    <a:pt x="342" y="595"/>
                    <a:pt x="339" y="595"/>
                    <a:pt x="339" y="596"/>
                  </a:cubicBezTo>
                  <a:cubicBezTo>
                    <a:pt x="341" y="599"/>
                    <a:pt x="343" y="596"/>
                    <a:pt x="345" y="594"/>
                  </a:cubicBezTo>
                  <a:cubicBezTo>
                    <a:pt x="345" y="594"/>
                    <a:pt x="346" y="596"/>
                    <a:pt x="347" y="597"/>
                  </a:cubicBezTo>
                  <a:cubicBezTo>
                    <a:pt x="349" y="597"/>
                    <a:pt x="347" y="594"/>
                    <a:pt x="349" y="595"/>
                  </a:cubicBezTo>
                  <a:cubicBezTo>
                    <a:pt x="350" y="594"/>
                    <a:pt x="347" y="595"/>
                    <a:pt x="347" y="592"/>
                  </a:cubicBezTo>
                  <a:cubicBezTo>
                    <a:pt x="348" y="592"/>
                    <a:pt x="349" y="592"/>
                    <a:pt x="350" y="591"/>
                  </a:cubicBezTo>
                  <a:cubicBezTo>
                    <a:pt x="351" y="591"/>
                    <a:pt x="353" y="591"/>
                    <a:pt x="354" y="589"/>
                  </a:cubicBezTo>
                  <a:cubicBezTo>
                    <a:pt x="355" y="591"/>
                    <a:pt x="356" y="591"/>
                    <a:pt x="355" y="593"/>
                  </a:cubicBezTo>
                  <a:cubicBezTo>
                    <a:pt x="356" y="594"/>
                    <a:pt x="357" y="593"/>
                    <a:pt x="359" y="593"/>
                  </a:cubicBezTo>
                  <a:cubicBezTo>
                    <a:pt x="353" y="590"/>
                    <a:pt x="360" y="590"/>
                    <a:pt x="360" y="587"/>
                  </a:cubicBezTo>
                  <a:cubicBezTo>
                    <a:pt x="361" y="588"/>
                    <a:pt x="361" y="589"/>
                    <a:pt x="363" y="589"/>
                  </a:cubicBezTo>
                  <a:cubicBezTo>
                    <a:pt x="364" y="587"/>
                    <a:pt x="361" y="586"/>
                    <a:pt x="363" y="585"/>
                  </a:cubicBezTo>
                  <a:cubicBezTo>
                    <a:pt x="364" y="585"/>
                    <a:pt x="363" y="586"/>
                    <a:pt x="364" y="587"/>
                  </a:cubicBezTo>
                  <a:cubicBezTo>
                    <a:pt x="367" y="587"/>
                    <a:pt x="363" y="583"/>
                    <a:pt x="365" y="582"/>
                  </a:cubicBezTo>
                  <a:cubicBezTo>
                    <a:pt x="367" y="587"/>
                    <a:pt x="366" y="582"/>
                    <a:pt x="365" y="581"/>
                  </a:cubicBezTo>
                  <a:cubicBezTo>
                    <a:pt x="364" y="579"/>
                    <a:pt x="362" y="582"/>
                    <a:pt x="361" y="581"/>
                  </a:cubicBezTo>
                  <a:cubicBezTo>
                    <a:pt x="361" y="579"/>
                    <a:pt x="364" y="579"/>
                    <a:pt x="366" y="579"/>
                  </a:cubicBezTo>
                  <a:cubicBezTo>
                    <a:pt x="366" y="580"/>
                    <a:pt x="367" y="581"/>
                    <a:pt x="366" y="582"/>
                  </a:cubicBezTo>
                  <a:cubicBezTo>
                    <a:pt x="367" y="583"/>
                    <a:pt x="368" y="582"/>
                    <a:pt x="369" y="583"/>
                  </a:cubicBezTo>
                  <a:cubicBezTo>
                    <a:pt x="371" y="581"/>
                    <a:pt x="366" y="579"/>
                    <a:pt x="367" y="578"/>
                  </a:cubicBezTo>
                  <a:cubicBezTo>
                    <a:pt x="369" y="576"/>
                    <a:pt x="368" y="580"/>
                    <a:pt x="369" y="578"/>
                  </a:cubicBezTo>
                  <a:cubicBezTo>
                    <a:pt x="370" y="580"/>
                    <a:pt x="369" y="582"/>
                    <a:pt x="371" y="584"/>
                  </a:cubicBezTo>
                  <a:cubicBezTo>
                    <a:pt x="369" y="585"/>
                    <a:pt x="368" y="584"/>
                    <a:pt x="367" y="584"/>
                  </a:cubicBezTo>
                  <a:cubicBezTo>
                    <a:pt x="369" y="588"/>
                    <a:pt x="370" y="586"/>
                    <a:pt x="371" y="584"/>
                  </a:cubicBezTo>
                  <a:cubicBezTo>
                    <a:pt x="373" y="590"/>
                    <a:pt x="374" y="584"/>
                    <a:pt x="375" y="584"/>
                  </a:cubicBezTo>
                  <a:cubicBezTo>
                    <a:pt x="378" y="583"/>
                    <a:pt x="385" y="583"/>
                    <a:pt x="383" y="577"/>
                  </a:cubicBezTo>
                  <a:cubicBezTo>
                    <a:pt x="382" y="576"/>
                    <a:pt x="382" y="576"/>
                    <a:pt x="381" y="576"/>
                  </a:cubicBezTo>
                  <a:cubicBezTo>
                    <a:pt x="380" y="575"/>
                    <a:pt x="381" y="574"/>
                    <a:pt x="380" y="573"/>
                  </a:cubicBezTo>
                  <a:cubicBezTo>
                    <a:pt x="381" y="571"/>
                    <a:pt x="382" y="575"/>
                    <a:pt x="383" y="575"/>
                  </a:cubicBezTo>
                  <a:cubicBezTo>
                    <a:pt x="383" y="573"/>
                    <a:pt x="386" y="574"/>
                    <a:pt x="384" y="571"/>
                  </a:cubicBezTo>
                  <a:cubicBezTo>
                    <a:pt x="389" y="573"/>
                    <a:pt x="389" y="568"/>
                    <a:pt x="392" y="567"/>
                  </a:cubicBezTo>
                  <a:cubicBezTo>
                    <a:pt x="391" y="566"/>
                    <a:pt x="390" y="566"/>
                    <a:pt x="389" y="564"/>
                  </a:cubicBezTo>
                  <a:cubicBezTo>
                    <a:pt x="392" y="564"/>
                    <a:pt x="387" y="561"/>
                    <a:pt x="390" y="561"/>
                  </a:cubicBezTo>
                  <a:cubicBezTo>
                    <a:pt x="391" y="563"/>
                    <a:pt x="391" y="565"/>
                    <a:pt x="392" y="567"/>
                  </a:cubicBezTo>
                  <a:cubicBezTo>
                    <a:pt x="393" y="566"/>
                    <a:pt x="393" y="566"/>
                    <a:pt x="393" y="566"/>
                  </a:cubicBezTo>
                  <a:cubicBezTo>
                    <a:pt x="394" y="566"/>
                    <a:pt x="392" y="564"/>
                    <a:pt x="391" y="562"/>
                  </a:cubicBezTo>
                  <a:cubicBezTo>
                    <a:pt x="394" y="565"/>
                    <a:pt x="394" y="559"/>
                    <a:pt x="397" y="563"/>
                  </a:cubicBezTo>
                  <a:cubicBezTo>
                    <a:pt x="397" y="560"/>
                    <a:pt x="398" y="561"/>
                    <a:pt x="401" y="561"/>
                  </a:cubicBezTo>
                  <a:cubicBezTo>
                    <a:pt x="399" y="559"/>
                    <a:pt x="398" y="558"/>
                    <a:pt x="397" y="558"/>
                  </a:cubicBezTo>
                  <a:cubicBezTo>
                    <a:pt x="396" y="555"/>
                    <a:pt x="399" y="558"/>
                    <a:pt x="400" y="560"/>
                  </a:cubicBezTo>
                  <a:cubicBezTo>
                    <a:pt x="403" y="557"/>
                    <a:pt x="409" y="557"/>
                    <a:pt x="408" y="551"/>
                  </a:cubicBezTo>
                  <a:cubicBezTo>
                    <a:pt x="410" y="551"/>
                    <a:pt x="412" y="552"/>
                    <a:pt x="414" y="553"/>
                  </a:cubicBezTo>
                  <a:cubicBezTo>
                    <a:pt x="415" y="551"/>
                    <a:pt x="412" y="550"/>
                    <a:pt x="412" y="549"/>
                  </a:cubicBezTo>
                  <a:cubicBezTo>
                    <a:pt x="414" y="547"/>
                    <a:pt x="413" y="547"/>
                    <a:pt x="415" y="546"/>
                  </a:cubicBezTo>
                  <a:cubicBezTo>
                    <a:pt x="417" y="548"/>
                    <a:pt x="416" y="549"/>
                    <a:pt x="418" y="550"/>
                  </a:cubicBezTo>
                  <a:cubicBezTo>
                    <a:pt x="419" y="549"/>
                    <a:pt x="419" y="547"/>
                    <a:pt x="419" y="546"/>
                  </a:cubicBezTo>
                  <a:cubicBezTo>
                    <a:pt x="416" y="547"/>
                    <a:pt x="417" y="543"/>
                    <a:pt x="416" y="545"/>
                  </a:cubicBezTo>
                  <a:cubicBezTo>
                    <a:pt x="415" y="544"/>
                    <a:pt x="415" y="540"/>
                    <a:pt x="417" y="540"/>
                  </a:cubicBezTo>
                  <a:cubicBezTo>
                    <a:pt x="416" y="543"/>
                    <a:pt x="418" y="543"/>
                    <a:pt x="421" y="546"/>
                  </a:cubicBezTo>
                  <a:cubicBezTo>
                    <a:pt x="418" y="542"/>
                    <a:pt x="421" y="543"/>
                    <a:pt x="420" y="539"/>
                  </a:cubicBezTo>
                  <a:cubicBezTo>
                    <a:pt x="423" y="534"/>
                    <a:pt x="429" y="538"/>
                    <a:pt x="431" y="531"/>
                  </a:cubicBezTo>
                  <a:cubicBezTo>
                    <a:pt x="429" y="529"/>
                    <a:pt x="429" y="534"/>
                    <a:pt x="427" y="530"/>
                  </a:cubicBezTo>
                  <a:cubicBezTo>
                    <a:pt x="429" y="529"/>
                    <a:pt x="431" y="529"/>
                    <a:pt x="433" y="531"/>
                  </a:cubicBezTo>
                  <a:cubicBezTo>
                    <a:pt x="433" y="528"/>
                    <a:pt x="432" y="529"/>
                    <a:pt x="434" y="530"/>
                  </a:cubicBezTo>
                  <a:cubicBezTo>
                    <a:pt x="435" y="527"/>
                    <a:pt x="431" y="528"/>
                    <a:pt x="430" y="525"/>
                  </a:cubicBezTo>
                  <a:cubicBezTo>
                    <a:pt x="431" y="524"/>
                    <a:pt x="431" y="524"/>
                    <a:pt x="430" y="523"/>
                  </a:cubicBezTo>
                  <a:cubicBezTo>
                    <a:pt x="434" y="521"/>
                    <a:pt x="438" y="519"/>
                    <a:pt x="438" y="514"/>
                  </a:cubicBezTo>
                  <a:cubicBezTo>
                    <a:pt x="436" y="513"/>
                    <a:pt x="436" y="518"/>
                    <a:pt x="434" y="515"/>
                  </a:cubicBezTo>
                  <a:cubicBezTo>
                    <a:pt x="432" y="516"/>
                    <a:pt x="433" y="517"/>
                    <a:pt x="433" y="518"/>
                  </a:cubicBezTo>
                  <a:cubicBezTo>
                    <a:pt x="432" y="519"/>
                    <a:pt x="433" y="516"/>
                    <a:pt x="431" y="515"/>
                  </a:cubicBezTo>
                  <a:cubicBezTo>
                    <a:pt x="430" y="515"/>
                    <a:pt x="430" y="515"/>
                    <a:pt x="430" y="515"/>
                  </a:cubicBezTo>
                  <a:cubicBezTo>
                    <a:pt x="434" y="524"/>
                    <a:pt x="423" y="519"/>
                    <a:pt x="418" y="519"/>
                  </a:cubicBezTo>
                  <a:cubicBezTo>
                    <a:pt x="420" y="521"/>
                    <a:pt x="422" y="519"/>
                    <a:pt x="424" y="522"/>
                  </a:cubicBezTo>
                  <a:cubicBezTo>
                    <a:pt x="421" y="524"/>
                    <a:pt x="421" y="524"/>
                    <a:pt x="421" y="524"/>
                  </a:cubicBezTo>
                  <a:cubicBezTo>
                    <a:pt x="422" y="526"/>
                    <a:pt x="425" y="524"/>
                    <a:pt x="422" y="526"/>
                  </a:cubicBezTo>
                  <a:cubicBezTo>
                    <a:pt x="423" y="528"/>
                    <a:pt x="424" y="527"/>
                    <a:pt x="425" y="527"/>
                  </a:cubicBezTo>
                  <a:cubicBezTo>
                    <a:pt x="426" y="532"/>
                    <a:pt x="421" y="526"/>
                    <a:pt x="422" y="529"/>
                  </a:cubicBezTo>
                  <a:cubicBezTo>
                    <a:pt x="415" y="520"/>
                    <a:pt x="410" y="529"/>
                    <a:pt x="403" y="533"/>
                  </a:cubicBezTo>
                  <a:cubicBezTo>
                    <a:pt x="404" y="535"/>
                    <a:pt x="406" y="534"/>
                    <a:pt x="407" y="533"/>
                  </a:cubicBezTo>
                  <a:cubicBezTo>
                    <a:pt x="406" y="536"/>
                    <a:pt x="401" y="535"/>
                    <a:pt x="399" y="532"/>
                  </a:cubicBezTo>
                  <a:cubicBezTo>
                    <a:pt x="400" y="532"/>
                    <a:pt x="401" y="531"/>
                    <a:pt x="401" y="530"/>
                  </a:cubicBezTo>
                  <a:cubicBezTo>
                    <a:pt x="399" y="528"/>
                    <a:pt x="400" y="532"/>
                    <a:pt x="398" y="532"/>
                  </a:cubicBezTo>
                  <a:cubicBezTo>
                    <a:pt x="398" y="533"/>
                    <a:pt x="399" y="535"/>
                    <a:pt x="401" y="536"/>
                  </a:cubicBezTo>
                  <a:cubicBezTo>
                    <a:pt x="399" y="537"/>
                    <a:pt x="398" y="533"/>
                    <a:pt x="396" y="535"/>
                  </a:cubicBezTo>
                  <a:cubicBezTo>
                    <a:pt x="396" y="534"/>
                    <a:pt x="396" y="533"/>
                    <a:pt x="395" y="532"/>
                  </a:cubicBezTo>
                  <a:cubicBezTo>
                    <a:pt x="397" y="530"/>
                    <a:pt x="398" y="530"/>
                    <a:pt x="401" y="527"/>
                  </a:cubicBezTo>
                  <a:cubicBezTo>
                    <a:pt x="406" y="531"/>
                    <a:pt x="412" y="524"/>
                    <a:pt x="417" y="520"/>
                  </a:cubicBezTo>
                  <a:cubicBezTo>
                    <a:pt x="415" y="519"/>
                    <a:pt x="414" y="522"/>
                    <a:pt x="414" y="518"/>
                  </a:cubicBezTo>
                  <a:cubicBezTo>
                    <a:pt x="411" y="518"/>
                    <a:pt x="412" y="520"/>
                    <a:pt x="411" y="522"/>
                  </a:cubicBezTo>
                  <a:cubicBezTo>
                    <a:pt x="411" y="517"/>
                    <a:pt x="403" y="522"/>
                    <a:pt x="405" y="518"/>
                  </a:cubicBezTo>
                  <a:cubicBezTo>
                    <a:pt x="402" y="517"/>
                    <a:pt x="403" y="521"/>
                    <a:pt x="404" y="522"/>
                  </a:cubicBezTo>
                  <a:cubicBezTo>
                    <a:pt x="403" y="522"/>
                    <a:pt x="402" y="522"/>
                    <a:pt x="401" y="522"/>
                  </a:cubicBezTo>
                  <a:cubicBezTo>
                    <a:pt x="400" y="521"/>
                    <a:pt x="403" y="520"/>
                    <a:pt x="402" y="519"/>
                  </a:cubicBezTo>
                  <a:cubicBezTo>
                    <a:pt x="400" y="518"/>
                    <a:pt x="398" y="519"/>
                    <a:pt x="396" y="519"/>
                  </a:cubicBezTo>
                  <a:cubicBezTo>
                    <a:pt x="395" y="519"/>
                    <a:pt x="398" y="521"/>
                    <a:pt x="399" y="520"/>
                  </a:cubicBezTo>
                  <a:cubicBezTo>
                    <a:pt x="399" y="521"/>
                    <a:pt x="399" y="521"/>
                    <a:pt x="398" y="520"/>
                  </a:cubicBezTo>
                  <a:cubicBezTo>
                    <a:pt x="397" y="521"/>
                    <a:pt x="399" y="521"/>
                    <a:pt x="399" y="522"/>
                  </a:cubicBezTo>
                  <a:cubicBezTo>
                    <a:pt x="393" y="518"/>
                    <a:pt x="389" y="520"/>
                    <a:pt x="386" y="521"/>
                  </a:cubicBezTo>
                  <a:cubicBezTo>
                    <a:pt x="390" y="524"/>
                    <a:pt x="392" y="519"/>
                    <a:pt x="396" y="524"/>
                  </a:cubicBezTo>
                  <a:cubicBezTo>
                    <a:pt x="395" y="522"/>
                    <a:pt x="393" y="525"/>
                    <a:pt x="392" y="523"/>
                  </a:cubicBezTo>
                  <a:cubicBezTo>
                    <a:pt x="390" y="525"/>
                    <a:pt x="390" y="526"/>
                    <a:pt x="389" y="527"/>
                  </a:cubicBezTo>
                  <a:cubicBezTo>
                    <a:pt x="390" y="528"/>
                    <a:pt x="391" y="527"/>
                    <a:pt x="392" y="528"/>
                  </a:cubicBezTo>
                  <a:cubicBezTo>
                    <a:pt x="395" y="527"/>
                    <a:pt x="393" y="525"/>
                    <a:pt x="394" y="524"/>
                  </a:cubicBezTo>
                  <a:cubicBezTo>
                    <a:pt x="397" y="528"/>
                    <a:pt x="397" y="528"/>
                    <a:pt x="397" y="528"/>
                  </a:cubicBezTo>
                  <a:cubicBezTo>
                    <a:pt x="394" y="526"/>
                    <a:pt x="395" y="529"/>
                    <a:pt x="394" y="531"/>
                  </a:cubicBezTo>
                  <a:cubicBezTo>
                    <a:pt x="391" y="527"/>
                    <a:pt x="387" y="530"/>
                    <a:pt x="383" y="524"/>
                  </a:cubicBezTo>
                  <a:cubicBezTo>
                    <a:pt x="381" y="525"/>
                    <a:pt x="381" y="530"/>
                    <a:pt x="378" y="526"/>
                  </a:cubicBezTo>
                  <a:cubicBezTo>
                    <a:pt x="381" y="524"/>
                    <a:pt x="382" y="525"/>
                    <a:pt x="383" y="523"/>
                  </a:cubicBezTo>
                  <a:cubicBezTo>
                    <a:pt x="384" y="524"/>
                    <a:pt x="387" y="524"/>
                    <a:pt x="386" y="525"/>
                  </a:cubicBezTo>
                  <a:cubicBezTo>
                    <a:pt x="387" y="526"/>
                    <a:pt x="388" y="525"/>
                    <a:pt x="389" y="525"/>
                  </a:cubicBezTo>
                  <a:cubicBezTo>
                    <a:pt x="388" y="521"/>
                    <a:pt x="386" y="524"/>
                    <a:pt x="385" y="521"/>
                  </a:cubicBezTo>
                  <a:cubicBezTo>
                    <a:pt x="386" y="520"/>
                    <a:pt x="385" y="519"/>
                    <a:pt x="387" y="518"/>
                  </a:cubicBezTo>
                  <a:cubicBezTo>
                    <a:pt x="386" y="517"/>
                    <a:pt x="385" y="517"/>
                    <a:pt x="384" y="517"/>
                  </a:cubicBezTo>
                  <a:cubicBezTo>
                    <a:pt x="382" y="516"/>
                    <a:pt x="387" y="518"/>
                    <a:pt x="386" y="515"/>
                  </a:cubicBezTo>
                  <a:cubicBezTo>
                    <a:pt x="387" y="516"/>
                    <a:pt x="389" y="516"/>
                    <a:pt x="389" y="518"/>
                  </a:cubicBezTo>
                  <a:cubicBezTo>
                    <a:pt x="390" y="519"/>
                    <a:pt x="392" y="517"/>
                    <a:pt x="393" y="519"/>
                  </a:cubicBezTo>
                  <a:cubicBezTo>
                    <a:pt x="393" y="517"/>
                    <a:pt x="391" y="515"/>
                    <a:pt x="393" y="514"/>
                  </a:cubicBezTo>
                  <a:cubicBezTo>
                    <a:pt x="396" y="517"/>
                    <a:pt x="398" y="513"/>
                    <a:pt x="401" y="517"/>
                  </a:cubicBezTo>
                  <a:cubicBezTo>
                    <a:pt x="400" y="514"/>
                    <a:pt x="403" y="515"/>
                    <a:pt x="405" y="515"/>
                  </a:cubicBezTo>
                  <a:cubicBezTo>
                    <a:pt x="406" y="515"/>
                    <a:pt x="403" y="511"/>
                    <a:pt x="403" y="513"/>
                  </a:cubicBezTo>
                  <a:cubicBezTo>
                    <a:pt x="403" y="511"/>
                    <a:pt x="405" y="509"/>
                    <a:pt x="406" y="505"/>
                  </a:cubicBezTo>
                  <a:cubicBezTo>
                    <a:pt x="407" y="505"/>
                    <a:pt x="408" y="507"/>
                    <a:pt x="409" y="506"/>
                  </a:cubicBezTo>
                  <a:cubicBezTo>
                    <a:pt x="408" y="502"/>
                    <a:pt x="405" y="503"/>
                    <a:pt x="403" y="504"/>
                  </a:cubicBezTo>
                  <a:cubicBezTo>
                    <a:pt x="403" y="507"/>
                    <a:pt x="402" y="508"/>
                    <a:pt x="401" y="511"/>
                  </a:cubicBezTo>
                  <a:cubicBezTo>
                    <a:pt x="401" y="510"/>
                    <a:pt x="399" y="506"/>
                    <a:pt x="398" y="506"/>
                  </a:cubicBezTo>
                  <a:cubicBezTo>
                    <a:pt x="397" y="505"/>
                    <a:pt x="400" y="503"/>
                    <a:pt x="400" y="506"/>
                  </a:cubicBezTo>
                  <a:cubicBezTo>
                    <a:pt x="401" y="505"/>
                    <a:pt x="400" y="505"/>
                    <a:pt x="401" y="504"/>
                  </a:cubicBezTo>
                  <a:cubicBezTo>
                    <a:pt x="400" y="502"/>
                    <a:pt x="398" y="504"/>
                    <a:pt x="400" y="502"/>
                  </a:cubicBezTo>
                  <a:cubicBezTo>
                    <a:pt x="398" y="501"/>
                    <a:pt x="399" y="502"/>
                    <a:pt x="398" y="499"/>
                  </a:cubicBezTo>
                  <a:cubicBezTo>
                    <a:pt x="398" y="504"/>
                    <a:pt x="395" y="501"/>
                    <a:pt x="397" y="506"/>
                  </a:cubicBezTo>
                  <a:cubicBezTo>
                    <a:pt x="395" y="507"/>
                    <a:pt x="396" y="502"/>
                    <a:pt x="394" y="504"/>
                  </a:cubicBezTo>
                  <a:cubicBezTo>
                    <a:pt x="394" y="503"/>
                    <a:pt x="395" y="503"/>
                    <a:pt x="395" y="502"/>
                  </a:cubicBezTo>
                  <a:cubicBezTo>
                    <a:pt x="394" y="501"/>
                    <a:pt x="393" y="503"/>
                    <a:pt x="392" y="500"/>
                  </a:cubicBezTo>
                  <a:cubicBezTo>
                    <a:pt x="392" y="503"/>
                    <a:pt x="392" y="506"/>
                    <a:pt x="393" y="510"/>
                  </a:cubicBezTo>
                  <a:cubicBezTo>
                    <a:pt x="391" y="510"/>
                    <a:pt x="392" y="509"/>
                    <a:pt x="391" y="507"/>
                  </a:cubicBezTo>
                  <a:cubicBezTo>
                    <a:pt x="390" y="508"/>
                    <a:pt x="390" y="509"/>
                    <a:pt x="392" y="511"/>
                  </a:cubicBezTo>
                  <a:cubicBezTo>
                    <a:pt x="391" y="511"/>
                    <a:pt x="391" y="512"/>
                    <a:pt x="391" y="513"/>
                  </a:cubicBezTo>
                  <a:cubicBezTo>
                    <a:pt x="390" y="515"/>
                    <a:pt x="389" y="514"/>
                    <a:pt x="388" y="515"/>
                  </a:cubicBezTo>
                  <a:cubicBezTo>
                    <a:pt x="387" y="513"/>
                    <a:pt x="389" y="514"/>
                    <a:pt x="390" y="514"/>
                  </a:cubicBezTo>
                  <a:cubicBezTo>
                    <a:pt x="390" y="513"/>
                    <a:pt x="389" y="512"/>
                    <a:pt x="388" y="510"/>
                  </a:cubicBezTo>
                  <a:cubicBezTo>
                    <a:pt x="388" y="514"/>
                    <a:pt x="382" y="512"/>
                    <a:pt x="384" y="516"/>
                  </a:cubicBezTo>
                  <a:cubicBezTo>
                    <a:pt x="383" y="517"/>
                    <a:pt x="380" y="513"/>
                    <a:pt x="381" y="517"/>
                  </a:cubicBezTo>
                  <a:cubicBezTo>
                    <a:pt x="379" y="517"/>
                    <a:pt x="382" y="515"/>
                    <a:pt x="380" y="513"/>
                  </a:cubicBezTo>
                  <a:cubicBezTo>
                    <a:pt x="381" y="514"/>
                    <a:pt x="382" y="512"/>
                    <a:pt x="383" y="514"/>
                  </a:cubicBezTo>
                  <a:cubicBezTo>
                    <a:pt x="383" y="511"/>
                    <a:pt x="388" y="510"/>
                    <a:pt x="386" y="506"/>
                  </a:cubicBezTo>
                  <a:cubicBezTo>
                    <a:pt x="387" y="503"/>
                    <a:pt x="388" y="508"/>
                    <a:pt x="389" y="507"/>
                  </a:cubicBezTo>
                  <a:cubicBezTo>
                    <a:pt x="389" y="506"/>
                    <a:pt x="388" y="506"/>
                    <a:pt x="388" y="506"/>
                  </a:cubicBezTo>
                  <a:cubicBezTo>
                    <a:pt x="387" y="504"/>
                    <a:pt x="390" y="506"/>
                    <a:pt x="390" y="505"/>
                  </a:cubicBezTo>
                  <a:cubicBezTo>
                    <a:pt x="385" y="502"/>
                    <a:pt x="384" y="507"/>
                    <a:pt x="382" y="509"/>
                  </a:cubicBezTo>
                  <a:cubicBezTo>
                    <a:pt x="382" y="507"/>
                    <a:pt x="379" y="508"/>
                    <a:pt x="377" y="506"/>
                  </a:cubicBezTo>
                  <a:cubicBezTo>
                    <a:pt x="377" y="507"/>
                    <a:pt x="376" y="508"/>
                    <a:pt x="377" y="510"/>
                  </a:cubicBezTo>
                  <a:cubicBezTo>
                    <a:pt x="376" y="510"/>
                    <a:pt x="377" y="507"/>
                    <a:pt x="375" y="507"/>
                  </a:cubicBezTo>
                  <a:cubicBezTo>
                    <a:pt x="374" y="508"/>
                    <a:pt x="374" y="509"/>
                    <a:pt x="376" y="511"/>
                  </a:cubicBezTo>
                  <a:cubicBezTo>
                    <a:pt x="374" y="511"/>
                    <a:pt x="373" y="509"/>
                    <a:pt x="372" y="509"/>
                  </a:cubicBezTo>
                  <a:cubicBezTo>
                    <a:pt x="372" y="511"/>
                    <a:pt x="371" y="512"/>
                    <a:pt x="373" y="514"/>
                  </a:cubicBezTo>
                  <a:cubicBezTo>
                    <a:pt x="371" y="513"/>
                    <a:pt x="369" y="513"/>
                    <a:pt x="367" y="511"/>
                  </a:cubicBezTo>
                  <a:cubicBezTo>
                    <a:pt x="369" y="511"/>
                    <a:pt x="368" y="511"/>
                    <a:pt x="370" y="512"/>
                  </a:cubicBezTo>
                  <a:cubicBezTo>
                    <a:pt x="371" y="511"/>
                    <a:pt x="371" y="510"/>
                    <a:pt x="370" y="508"/>
                  </a:cubicBezTo>
                  <a:cubicBezTo>
                    <a:pt x="372" y="508"/>
                    <a:pt x="374" y="510"/>
                    <a:pt x="372" y="506"/>
                  </a:cubicBezTo>
                  <a:cubicBezTo>
                    <a:pt x="373" y="505"/>
                    <a:pt x="374" y="506"/>
                    <a:pt x="375" y="507"/>
                  </a:cubicBezTo>
                  <a:cubicBezTo>
                    <a:pt x="376" y="505"/>
                    <a:pt x="373" y="501"/>
                    <a:pt x="376" y="502"/>
                  </a:cubicBezTo>
                  <a:cubicBezTo>
                    <a:pt x="373" y="500"/>
                    <a:pt x="372" y="506"/>
                    <a:pt x="368" y="505"/>
                  </a:cubicBezTo>
                  <a:cubicBezTo>
                    <a:pt x="368" y="503"/>
                    <a:pt x="370" y="501"/>
                    <a:pt x="370" y="500"/>
                  </a:cubicBezTo>
                  <a:cubicBezTo>
                    <a:pt x="369" y="501"/>
                    <a:pt x="367" y="500"/>
                    <a:pt x="364" y="502"/>
                  </a:cubicBezTo>
                  <a:cubicBezTo>
                    <a:pt x="366" y="505"/>
                    <a:pt x="367" y="505"/>
                    <a:pt x="369" y="506"/>
                  </a:cubicBezTo>
                  <a:cubicBezTo>
                    <a:pt x="369" y="508"/>
                    <a:pt x="365" y="506"/>
                    <a:pt x="369" y="509"/>
                  </a:cubicBezTo>
                  <a:cubicBezTo>
                    <a:pt x="366" y="510"/>
                    <a:pt x="367" y="508"/>
                    <a:pt x="365" y="506"/>
                  </a:cubicBezTo>
                  <a:cubicBezTo>
                    <a:pt x="363" y="504"/>
                    <a:pt x="362" y="507"/>
                    <a:pt x="363" y="508"/>
                  </a:cubicBezTo>
                  <a:cubicBezTo>
                    <a:pt x="364" y="510"/>
                    <a:pt x="364" y="507"/>
                    <a:pt x="366" y="509"/>
                  </a:cubicBezTo>
                  <a:cubicBezTo>
                    <a:pt x="367" y="511"/>
                    <a:pt x="365" y="511"/>
                    <a:pt x="364" y="513"/>
                  </a:cubicBezTo>
                  <a:cubicBezTo>
                    <a:pt x="363" y="510"/>
                    <a:pt x="361" y="512"/>
                    <a:pt x="360" y="510"/>
                  </a:cubicBezTo>
                  <a:cubicBezTo>
                    <a:pt x="359" y="510"/>
                    <a:pt x="359" y="511"/>
                    <a:pt x="358" y="512"/>
                  </a:cubicBezTo>
                  <a:cubicBezTo>
                    <a:pt x="357" y="509"/>
                    <a:pt x="357" y="510"/>
                    <a:pt x="355" y="508"/>
                  </a:cubicBezTo>
                  <a:cubicBezTo>
                    <a:pt x="352" y="509"/>
                    <a:pt x="353" y="516"/>
                    <a:pt x="356" y="516"/>
                  </a:cubicBezTo>
                  <a:cubicBezTo>
                    <a:pt x="356" y="517"/>
                    <a:pt x="356" y="518"/>
                    <a:pt x="355" y="518"/>
                  </a:cubicBezTo>
                  <a:cubicBezTo>
                    <a:pt x="355" y="518"/>
                    <a:pt x="354" y="516"/>
                    <a:pt x="353" y="515"/>
                  </a:cubicBezTo>
                  <a:cubicBezTo>
                    <a:pt x="352" y="516"/>
                    <a:pt x="353" y="522"/>
                    <a:pt x="350" y="518"/>
                  </a:cubicBezTo>
                  <a:cubicBezTo>
                    <a:pt x="351" y="517"/>
                    <a:pt x="352" y="518"/>
                    <a:pt x="352" y="516"/>
                  </a:cubicBezTo>
                  <a:cubicBezTo>
                    <a:pt x="351" y="515"/>
                    <a:pt x="350" y="517"/>
                    <a:pt x="349" y="514"/>
                  </a:cubicBezTo>
                  <a:cubicBezTo>
                    <a:pt x="347" y="514"/>
                    <a:pt x="347" y="517"/>
                    <a:pt x="345" y="515"/>
                  </a:cubicBezTo>
                  <a:cubicBezTo>
                    <a:pt x="343" y="516"/>
                    <a:pt x="343" y="518"/>
                    <a:pt x="344" y="521"/>
                  </a:cubicBezTo>
                  <a:cubicBezTo>
                    <a:pt x="346" y="522"/>
                    <a:pt x="344" y="518"/>
                    <a:pt x="346" y="518"/>
                  </a:cubicBezTo>
                  <a:cubicBezTo>
                    <a:pt x="347" y="518"/>
                    <a:pt x="346" y="522"/>
                    <a:pt x="345" y="523"/>
                  </a:cubicBezTo>
                  <a:cubicBezTo>
                    <a:pt x="343" y="518"/>
                    <a:pt x="343" y="517"/>
                    <a:pt x="340" y="513"/>
                  </a:cubicBezTo>
                  <a:cubicBezTo>
                    <a:pt x="343" y="513"/>
                    <a:pt x="344" y="513"/>
                    <a:pt x="347" y="510"/>
                  </a:cubicBezTo>
                  <a:cubicBezTo>
                    <a:pt x="344" y="509"/>
                    <a:pt x="340" y="512"/>
                    <a:pt x="338" y="515"/>
                  </a:cubicBezTo>
                  <a:cubicBezTo>
                    <a:pt x="337" y="511"/>
                    <a:pt x="340" y="510"/>
                    <a:pt x="342" y="510"/>
                  </a:cubicBezTo>
                  <a:cubicBezTo>
                    <a:pt x="343" y="508"/>
                    <a:pt x="338" y="510"/>
                    <a:pt x="338" y="507"/>
                  </a:cubicBezTo>
                  <a:cubicBezTo>
                    <a:pt x="336" y="511"/>
                    <a:pt x="332" y="510"/>
                    <a:pt x="329" y="511"/>
                  </a:cubicBezTo>
                  <a:cubicBezTo>
                    <a:pt x="328" y="513"/>
                    <a:pt x="330" y="513"/>
                    <a:pt x="331" y="514"/>
                  </a:cubicBezTo>
                  <a:cubicBezTo>
                    <a:pt x="330" y="516"/>
                    <a:pt x="328" y="514"/>
                    <a:pt x="328" y="516"/>
                  </a:cubicBezTo>
                  <a:cubicBezTo>
                    <a:pt x="328" y="517"/>
                    <a:pt x="331" y="518"/>
                    <a:pt x="330" y="516"/>
                  </a:cubicBezTo>
                  <a:cubicBezTo>
                    <a:pt x="331" y="516"/>
                    <a:pt x="330" y="519"/>
                    <a:pt x="329" y="520"/>
                  </a:cubicBezTo>
                  <a:cubicBezTo>
                    <a:pt x="330" y="521"/>
                    <a:pt x="332" y="519"/>
                    <a:pt x="331" y="518"/>
                  </a:cubicBezTo>
                  <a:cubicBezTo>
                    <a:pt x="332" y="517"/>
                    <a:pt x="334" y="523"/>
                    <a:pt x="333" y="519"/>
                  </a:cubicBezTo>
                  <a:cubicBezTo>
                    <a:pt x="335" y="519"/>
                    <a:pt x="333" y="522"/>
                    <a:pt x="336" y="524"/>
                  </a:cubicBezTo>
                  <a:cubicBezTo>
                    <a:pt x="334" y="522"/>
                    <a:pt x="332" y="525"/>
                    <a:pt x="331" y="523"/>
                  </a:cubicBezTo>
                  <a:cubicBezTo>
                    <a:pt x="330" y="525"/>
                    <a:pt x="332" y="525"/>
                    <a:pt x="333" y="528"/>
                  </a:cubicBezTo>
                  <a:cubicBezTo>
                    <a:pt x="332" y="526"/>
                    <a:pt x="330" y="526"/>
                    <a:pt x="328" y="528"/>
                  </a:cubicBezTo>
                  <a:cubicBezTo>
                    <a:pt x="327" y="526"/>
                    <a:pt x="329" y="524"/>
                    <a:pt x="330" y="522"/>
                  </a:cubicBezTo>
                  <a:cubicBezTo>
                    <a:pt x="327" y="524"/>
                    <a:pt x="327" y="526"/>
                    <a:pt x="323" y="525"/>
                  </a:cubicBezTo>
                  <a:cubicBezTo>
                    <a:pt x="322" y="526"/>
                    <a:pt x="324" y="527"/>
                    <a:pt x="324" y="527"/>
                  </a:cubicBezTo>
                  <a:cubicBezTo>
                    <a:pt x="325" y="531"/>
                    <a:pt x="321" y="526"/>
                    <a:pt x="320" y="528"/>
                  </a:cubicBezTo>
                  <a:cubicBezTo>
                    <a:pt x="318" y="529"/>
                    <a:pt x="321" y="530"/>
                    <a:pt x="321" y="529"/>
                  </a:cubicBezTo>
                  <a:cubicBezTo>
                    <a:pt x="323" y="531"/>
                    <a:pt x="319" y="531"/>
                    <a:pt x="320" y="533"/>
                  </a:cubicBezTo>
                  <a:cubicBezTo>
                    <a:pt x="318" y="533"/>
                    <a:pt x="320" y="530"/>
                    <a:pt x="319" y="528"/>
                  </a:cubicBezTo>
                  <a:cubicBezTo>
                    <a:pt x="318" y="528"/>
                    <a:pt x="318" y="528"/>
                    <a:pt x="317" y="527"/>
                  </a:cubicBezTo>
                  <a:cubicBezTo>
                    <a:pt x="316" y="528"/>
                    <a:pt x="316" y="529"/>
                    <a:pt x="316" y="530"/>
                  </a:cubicBezTo>
                  <a:cubicBezTo>
                    <a:pt x="316" y="530"/>
                    <a:pt x="316" y="530"/>
                    <a:pt x="316" y="530"/>
                  </a:cubicBezTo>
                  <a:cubicBezTo>
                    <a:pt x="315" y="530"/>
                    <a:pt x="315" y="530"/>
                    <a:pt x="315" y="530"/>
                  </a:cubicBezTo>
                  <a:cubicBezTo>
                    <a:pt x="315" y="531"/>
                    <a:pt x="315" y="531"/>
                    <a:pt x="315" y="531"/>
                  </a:cubicBezTo>
                  <a:cubicBezTo>
                    <a:pt x="314" y="531"/>
                    <a:pt x="314" y="531"/>
                    <a:pt x="314" y="531"/>
                  </a:cubicBezTo>
                  <a:cubicBezTo>
                    <a:pt x="314" y="531"/>
                    <a:pt x="314" y="531"/>
                    <a:pt x="314" y="531"/>
                  </a:cubicBezTo>
                  <a:cubicBezTo>
                    <a:pt x="315" y="532"/>
                    <a:pt x="315" y="532"/>
                    <a:pt x="315" y="532"/>
                  </a:cubicBezTo>
                  <a:cubicBezTo>
                    <a:pt x="315" y="532"/>
                    <a:pt x="315" y="532"/>
                    <a:pt x="315" y="532"/>
                  </a:cubicBezTo>
                  <a:cubicBezTo>
                    <a:pt x="314" y="531"/>
                    <a:pt x="314" y="531"/>
                    <a:pt x="314" y="531"/>
                  </a:cubicBezTo>
                  <a:cubicBezTo>
                    <a:pt x="314" y="531"/>
                    <a:pt x="314" y="531"/>
                    <a:pt x="314" y="531"/>
                  </a:cubicBezTo>
                  <a:cubicBezTo>
                    <a:pt x="315" y="530"/>
                    <a:pt x="315" y="530"/>
                    <a:pt x="315" y="530"/>
                  </a:cubicBezTo>
                  <a:cubicBezTo>
                    <a:pt x="315" y="530"/>
                    <a:pt x="315" y="530"/>
                    <a:pt x="315" y="530"/>
                  </a:cubicBezTo>
                  <a:cubicBezTo>
                    <a:pt x="315" y="530"/>
                    <a:pt x="314" y="530"/>
                    <a:pt x="314" y="530"/>
                  </a:cubicBezTo>
                  <a:cubicBezTo>
                    <a:pt x="318" y="535"/>
                    <a:pt x="308" y="535"/>
                    <a:pt x="313" y="538"/>
                  </a:cubicBezTo>
                  <a:cubicBezTo>
                    <a:pt x="311" y="540"/>
                    <a:pt x="310" y="537"/>
                    <a:pt x="309" y="538"/>
                  </a:cubicBezTo>
                  <a:cubicBezTo>
                    <a:pt x="309" y="538"/>
                    <a:pt x="309" y="539"/>
                    <a:pt x="309" y="539"/>
                  </a:cubicBezTo>
                  <a:cubicBezTo>
                    <a:pt x="309" y="540"/>
                    <a:pt x="310" y="539"/>
                    <a:pt x="311" y="539"/>
                  </a:cubicBezTo>
                  <a:cubicBezTo>
                    <a:pt x="310" y="543"/>
                    <a:pt x="305" y="540"/>
                    <a:pt x="303" y="542"/>
                  </a:cubicBezTo>
                  <a:cubicBezTo>
                    <a:pt x="304" y="544"/>
                    <a:pt x="304" y="544"/>
                    <a:pt x="304" y="544"/>
                  </a:cubicBezTo>
                  <a:cubicBezTo>
                    <a:pt x="306" y="545"/>
                    <a:pt x="306" y="541"/>
                    <a:pt x="308" y="541"/>
                  </a:cubicBezTo>
                  <a:cubicBezTo>
                    <a:pt x="308" y="545"/>
                    <a:pt x="309" y="541"/>
                    <a:pt x="311" y="540"/>
                  </a:cubicBezTo>
                  <a:cubicBezTo>
                    <a:pt x="314" y="544"/>
                    <a:pt x="308" y="541"/>
                    <a:pt x="311" y="545"/>
                  </a:cubicBezTo>
                  <a:cubicBezTo>
                    <a:pt x="307" y="545"/>
                    <a:pt x="303" y="545"/>
                    <a:pt x="300" y="542"/>
                  </a:cubicBezTo>
                  <a:cubicBezTo>
                    <a:pt x="299" y="543"/>
                    <a:pt x="301" y="544"/>
                    <a:pt x="301" y="546"/>
                  </a:cubicBezTo>
                  <a:cubicBezTo>
                    <a:pt x="300" y="546"/>
                    <a:pt x="299" y="546"/>
                    <a:pt x="298" y="544"/>
                  </a:cubicBezTo>
                  <a:cubicBezTo>
                    <a:pt x="299" y="543"/>
                    <a:pt x="299" y="543"/>
                    <a:pt x="299" y="542"/>
                  </a:cubicBezTo>
                  <a:cubicBezTo>
                    <a:pt x="298" y="541"/>
                    <a:pt x="297" y="544"/>
                    <a:pt x="298" y="545"/>
                  </a:cubicBezTo>
                  <a:cubicBezTo>
                    <a:pt x="297" y="546"/>
                    <a:pt x="295" y="544"/>
                    <a:pt x="294" y="544"/>
                  </a:cubicBezTo>
                  <a:cubicBezTo>
                    <a:pt x="295" y="547"/>
                    <a:pt x="294" y="548"/>
                    <a:pt x="293" y="550"/>
                  </a:cubicBezTo>
                  <a:cubicBezTo>
                    <a:pt x="290" y="547"/>
                    <a:pt x="294" y="547"/>
                    <a:pt x="293" y="545"/>
                  </a:cubicBezTo>
                  <a:cubicBezTo>
                    <a:pt x="291" y="545"/>
                    <a:pt x="288" y="546"/>
                    <a:pt x="289" y="549"/>
                  </a:cubicBezTo>
                  <a:cubicBezTo>
                    <a:pt x="281" y="545"/>
                    <a:pt x="282" y="558"/>
                    <a:pt x="276" y="555"/>
                  </a:cubicBezTo>
                  <a:cubicBezTo>
                    <a:pt x="277" y="560"/>
                    <a:pt x="273" y="560"/>
                    <a:pt x="273" y="564"/>
                  </a:cubicBezTo>
                  <a:cubicBezTo>
                    <a:pt x="271" y="564"/>
                    <a:pt x="273" y="561"/>
                    <a:pt x="273" y="560"/>
                  </a:cubicBezTo>
                  <a:cubicBezTo>
                    <a:pt x="271" y="558"/>
                    <a:pt x="268" y="565"/>
                    <a:pt x="267" y="560"/>
                  </a:cubicBezTo>
                  <a:cubicBezTo>
                    <a:pt x="266" y="562"/>
                    <a:pt x="264" y="567"/>
                    <a:pt x="261" y="566"/>
                  </a:cubicBezTo>
                  <a:cubicBezTo>
                    <a:pt x="262" y="564"/>
                    <a:pt x="265" y="563"/>
                    <a:pt x="263" y="561"/>
                  </a:cubicBezTo>
                  <a:cubicBezTo>
                    <a:pt x="261" y="558"/>
                    <a:pt x="263" y="564"/>
                    <a:pt x="261" y="561"/>
                  </a:cubicBezTo>
                  <a:cubicBezTo>
                    <a:pt x="263" y="563"/>
                    <a:pt x="260" y="564"/>
                    <a:pt x="258" y="561"/>
                  </a:cubicBezTo>
                  <a:cubicBezTo>
                    <a:pt x="257" y="562"/>
                    <a:pt x="257" y="563"/>
                    <a:pt x="257" y="564"/>
                  </a:cubicBezTo>
                  <a:cubicBezTo>
                    <a:pt x="260" y="563"/>
                    <a:pt x="259" y="565"/>
                    <a:pt x="257" y="567"/>
                  </a:cubicBezTo>
                  <a:cubicBezTo>
                    <a:pt x="256" y="566"/>
                    <a:pt x="255" y="565"/>
                    <a:pt x="254" y="564"/>
                  </a:cubicBezTo>
                  <a:cubicBezTo>
                    <a:pt x="251" y="570"/>
                    <a:pt x="244" y="569"/>
                    <a:pt x="241" y="574"/>
                  </a:cubicBezTo>
                  <a:cubicBezTo>
                    <a:pt x="241" y="572"/>
                    <a:pt x="239" y="573"/>
                    <a:pt x="238" y="571"/>
                  </a:cubicBezTo>
                  <a:cubicBezTo>
                    <a:pt x="240" y="569"/>
                    <a:pt x="240" y="569"/>
                    <a:pt x="240" y="569"/>
                  </a:cubicBezTo>
                  <a:cubicBezTo>
                    <a:pt x="241" y="570"/>
                    <a:pt x="239" y="571"/>
                    <a:pt x="240" y="572"/>
                  </a:cubicBezTo>
                  <a:cubicBezTo>
                    <a:pt x="243" y="572"/>
                    <a:pt x="243" y="570"/>
                    <a:pt x="246" y="568"/>
                  </a:cubicBezTo>
                  <a:cubicBezTo>
                    <a:pt x="246" y="567"/>
                    <a:pt x="243" y="564"/>
                    <a:pt x="244" y="563"/>
                  </a:cubicBezTo>
                  <a:cubicBezTo>
                    <a:pt x="245" y="565"/>
                    <a:pt x="247" y="567"/>
                    <a:pt x="249" y="567"/>
                  </a:cubicBezTo>
                  <a:cubicBezTo>
                    <a:pt x="250" y="562"/>
                    <a:pt x="250" y="565"/>
                    <a:pt x="251" y="562"/>
                  </a:cubicBezTo>
                  <a:cubicBezTo>
                    <a:pt x="253" y="564"/>
                    <a:pt x="253" y="564"/>
                    <a:pt x="253" y="564"/>
                  </a:cubicBezTo>
                  <a:cubicBezTo>
                    <a:pt x="254" y="562"/>
                    <a:pt x="255" y="564"/>
                    <a:pt x="256" y="563"/>
                  </a:cubicBezTo>
                  <a:cubicBezTo>
                    <a:pt x="257" y="561"/>
                    <a:pt x="254" y="558"/>
                    <a:pt x="256" y="557"/>
                  </a:cubicBezTo>
                  <a:cubicBezTo>
                    <a:pt x="257" y="560"/>
                    <a:pt x="257" y="559"/>
                    <a:pt x="259" y="560"/>
                  </a:cubicBezTo>
                  <a:cubicBezTo>
                    <a:pt x="259" y="557"/>
                    <a:pt x="260" y="559"/>
                    <a:pt x="263" y="557"/>
                  </a:cubicBezTo>
                  <a:cubicBezTo>
                    <a:pt x="264" y="559"/>
                    <a:pt x="263" y="560"/>
                    <a:pt x="264" y="561"/>
                  </a:cubicBezTo>
                  <a:cubicBezTo>
                    <a:pt x="264" y="562"/>
                    <a:pt x="265" y="561"/>
                    <a:pt x="265" y="562"/>
                  </a:cubicBezTo>
                  <a:cubicBezTo>
                    <a:pt x="268" y="559"/>
                    <a:pt x="262" y="556"/>
                    <a:pt x="266" y="554"/>
                  </a:cubicBezTo>
                  <a:cubicBezTo>
                    <a:pt x="266" y="552"/>
                    <a:pt x="261" y="554"/>
                    <a:pt x="263" y="556"/>
                  </a:cubicBezTo>
                  <a:cubicBezTo>
                    <a:pt x="264" y="559"/>
                    <a:pt x="262" y="554"/>
                    <a:pt x="261" y="553"/>
                  </a:cubicBezTo>
                  <a:cubicBezTo>
                    <a:pt x="260" y="554"/>
                    <a:pt x="260" y="555"/>
                    <a:pt x="261" y="556"/>
                  </a:cubicBezTo>
                  <a:cubicBezTo>
                    <a:pt x="257" y="554"/>
                    <a:pt x="256" y="558"/>
                    <a:pt x="253" y="556"/>
                  </a:cubicBezTo>
                  <a:cubicBezTo>
                    <a:pt x="252" y="558"/>
                    <a:pt x="256" y="559"/>
                    <a:pt x="255" y="561"/>
                  </a:cubicBezTo>
                  <a:cubicBezTo>
                    <a:pt x="254" y="561"/>
                    <a:pt x="253" y="560"/>
                    <a:pt x="252" y="558"/>
                  </a:cubicBezTo>
                  <a:cubicBezTo>
                    <a:pt x="250" y="560"/>
                    <a:pt x="247" y="562"/>
                    <a:pt x="248" y="564"/>
                  </a:cubicBezTo>
                  <a:cubicBezTo>
                    <a:pt x="246" y="565"/>
                    <a:pt x="247" y="562"/>
                    <a:pt x="246" y="561"/>
                  </a:cubicBezTo>
                  <a:cubicBezTo>
                    <a:pt x="245" y="559"/>
                    <a:pt x="244" y="564"/>
                    <a:pt x="243" y="563"/>
                  </a:cubicBezTo>
                  <a:cubicBezTo>
                    <a:pt x="244" y="566"/>
                    <a:pt x="242" y="567"/>
                    <a:pt x="239" y="568"/>
                  </a:cubicBezTo>
                  <a:cubicBezTo>
                    <a:pt x="238" y="567"/>
                    <a:pt x="239" y="567"/>
                    <a:pt x="239" y="566"/>
                  </a:cubicBezTo>
                  <a:cubicBezTo>
                    <a:pt x="235" y="566"/>
                    <a:pt x="229" y="566"/>
                    <a:pt x="230" y="573"/>
                  </a:cubicBezTo>
                  <a:cubicBezTo>
                    <a:pt x="228" y="572"/>
                    <a:pt x="227" y="572"/>
                    <a:pt x="226" y="569"/>
                  </a:cubicBezTo>
                  <a:cubicBezTo>
                    <a:pt x="224" y="571"/>
                    <a:pt x="222" y="572"/>
                    <a:pt x="221" y="570"/>
                  </a:cubicBezTo>
                  <a:cubicBezTo>
                    <a:pt x="221" y="570"/>
                    <a:pt x="221" y="571"/>
                    <a:pt x="220" y="571"/>
                  </a:cubicBezTo>
                  <a:cubicBezTo>
                    <a:pt x="223" y="574"/>
                    <a:pt x="225" y="571"/>
                    <a:pt x="227" y="574"/>
                  </a:cubicBezTo>
                  <a:cubicBezTo>
                    <a:pt x="221" y="575"/>
                    <a:pt x="215" y="575"/>
                    <a:pt x="210" y="581"/>
                  </a:cubicBezTo>
                  <a:cubicBezTo>
                    <a:pt x="209" y="580"/>
                    <a:pt x="210" y="579"/>
                    <a:pt x="209" y="578"/>
                  </a:cubicBezTo>
                  <a:cubicBezTo>
                    <a:pt x="209" y="580"/>
                    <a:pt x="207" y="585"/>
                    <a:pt x="205" y="582"/>
                  </a:cubicBezTo>
                  <a:cubicBezTo>
                    <a:pt x="208" y="583"/>
                    <a:pt x="206" y="578"/>
                    <a:pt x="208" y="579"/>
                  </a:cubicBezTo>
                  <a:cubicBezTo>
                    <a:pt x="207" y="578"/>
                    <a:pt x="206" y="577"/>
                    <a:pt x="205" y="579"/>
                  </a:cubicBezTo>
                  <a:cubicBezTo>
                    <a:pt x="201" y="573"/>
                    <a:pt x="207" y="575"/>
                    <a:pt x="209" y="577"/>
                  </a:cubicBezTo>
                  <a:cubicBezTo>
                    <a:pt x="212" y="575"/>
                    <a:pt x="211" y="574"/>
                    <a:pt x="213" y="573"/>
                  </a:cubicBezTo>
                  <a:cubicBezTo>
                    <a:pt x="211" y="571"/>
                    <a:pt x="208" y="572"/>
                    <a:pt x="206" y="571"/>
                  </a:cubicBezTo>
                  <a:cubicBezTo>
                    <a:pt x="207" y="574"/>
                    <a:pt x="201" y="574"/>
                    <a:pt x="200" y="578"/>
                  </a:cubicBezTo>
                  <a:cubicBezTo>
                    <a:pt x="198" y="577"/>
                    <a:pt x="203" y="575"/>
                    <a:pt x="201" y="572"/>
                  </a:cubicBezTo>
                  <a:cubicBezTo>
                    <a:pt x="199" y="570"/>
                    <a:pt x="201" y="574"/>
                    <a:pt x="199" y="571"/>
                  </a:cubicBezTo>
                  <a:cubicBezTo>
                    <a:pt x="200" y="570"/>
                    <a:pt x="201" y="568"/>
                    <a:pt x="203" y="568"/>
                  </a:cubicBezTo>
                  <a:cubicBezTo>
                    <a:pt x="205" y="571"/>
                    <a:pt x="201" y="569"/>
                    <a:pt x="201" y="571"/>
                  </a:cubicBezTo>
                  <a:cubicBezTo>
                    <a:pt x="205" y="574"/>
                    <a:pt x="206" y="566"/>
                    <a:pt x="209" y="569"/>
                  </a:cubicBezTo>
                  <a:cubicBezTo>
                    <a:pt x="207" y="568"/>
                    <a:pt x="210" y="565"/>
                    <a:pt x="210" y="563"/>
                  </a:cubicBezTo>
                  <a:cubicBezTo>
                    <a:pt x="211" y="564"/>
                    <a:pt x="210" y="564"/>
                    <a:pt x="211" y="566"/>
                  </a:cubicBezTo>
                  <a:cubicBezTo>
                    <a:pt x="213" y="565"/>
                    <a:pt x="210" y="563"/>
                    <a:pt x="213" y="563"/>
                  </a:cubicBezTo>
                  <a:cubicBezTo>
                    <a:pt x="214" y="564"/>
                    <a:pt x="212" y="565"/>
                    <a:pt x="214" y="567"/>
                  </a:cubicBezTo>
                  <a:cubicBezTo>
                    <a:pt x="213" y="568"/>
                    <a:pt x="212" y="568"/>
                    <a:pt x="211" y="567"/>
                  </a:cubicBezTo>
                  <a:cubicBezTo>
                    <a:pt x="210" y="568"/>
                    <a:pt x="211" y="570"/>
                    <a:pt x="212" y="571"/>
                  </a:cubicBezTo>
                  <a:cubicBezTo>
                    <a:pt x="216" y="573"/>
                    <a:pt x="217" y="567"/>
                    <a:pt x="218" y="566"/>
                  </a:cubicBezTo>
                  <a:cubicBezTo>
                    <a:pt x="217" y="565"/>
                    <a:pt x="216" y="567"/>
                    <a:pt x="216" y="567"/>
                  </a:cubicBezTo>
                  <a:cubicBezTo>
                    <a:pt x="215" y="561"/>
                    <a:pt x="221" y="563"/>
                    <a:pt x="225" y="564"/>
                  </a:cubicBezTo>
                  <a:cubicBezTo>
                    <a:pt x="226" y="563"/>
                    <a:pt x="223" y="560"/>
                    <a:pt x="225" y="560"/>
                  </a:cubicBezTo>
                  <a:cubicBezTo>
                    <a:pt x="226" y="561"/>
                    <a:pt x="225" y="562"/>
                    <a:pt x="226" y="563"/>
                  </a:cubicBezTo>
                  <a:cubicBezTo>
                    <a:pt x="229" y="558"/>
                    <a:pt x="233" y="551"/>
                    <a:pt x="238" y="549"/>
                  </a:cubicBezTo>
                  <a:cubicBezTo>
                    <a:pt x="237" y="547"/>
                    <a:pt x="235" y="550"/>
                    <a:pt x="234" y="547"/>
                  </a:cubicBezTo>
                  <a:cubicBezTo>
                    <a:pt x="236" y="547"/>
                    <a:pt x="237" y="546"/>
                    <a:pt x="239" y="548"/>
                  </a:cubicBezTo>
                  <a:cubicBezTo>
                    <a:pt x="242" y="545"/>
                    <a:pt x="250" y="549"/>
                    <a:pt x="250" y="541"/>
                  </a:cubicBezTo>
                  <a:cubicBezTo>
                    <a:pt x="251" y="543"/>
                    <a:pt x="252" y="541"/>
                    <a:pt x="254" y="542"/>
                  </a:cubicBezTo>
                  <a:cubicBezTo>
                    <a:pt x="255" y="541"/>
                    <a:pt x="253" y="538"/>
                    <a:pt x="255" y="540"/>
                  </a:cubicBezTo>
                  <a:cubicBezTo>
                    <a:pt x="256" y="539"/>
                    <a:pt x="253" y="539"/>
                    <a:pt x="253" y="537"/>
                  </a:cubicBezTo>
                  <a:cubicBezTo>
                    <a:pt x="254" y="536"/>
                    <a:pt x="256" y="540"/>
                    <a:pt x="257" y="539"/>
                  </a:cubicBezTo>
                  <a:cubicBezTo>
                    <a:pt x="258" y="538"/>
                    <a:pt x="257" y="538"/>
                    <a:pt x="256" y="538"/>
                  </a:cubicBezTo>
                  <a:cubicBezTo>
                    <a:pt x="257" y="535"/>
                    <a:pt x="268" y="537"/>
                    <a:pt x="266" y="530"/>
                  </a:cubicBezTo>
                  <a:cubicBezTo>
                    <a:pt x="266" y="530"/>
                    <a:pt x="267" y="531"/>
                    <a:pt x="268" y="532"/>
                  </a:cubicBezTo>
                  <a:cubicBezTo>
                    <a:pt x="268" y="530"/>
                    <a:pt x="272" y="530"/>
                    <a:pt x="274" y="529"/>
                  </a:cubicBezTo>
                  <a:cubicBezTo>
                    <a:pt x="276" y="528"/>
                    <a:pt x="271" y="528"/>
                    <a:pt x="273" y="527"/>
                  </a:cubicBezTo>
                  <a:cubicBezTo>
                    <a:pt x="276" y="527"/>
                    <a:pt x="284" y="526"/>
                    <a:pt x="280" y="517"/>
                  </a:cubicBezTo>
                  <a:cubicBezTo>
                    <a:pt x="282" y="517"/>
                    <a:pt x="281" y="519"/>
                    <a:pt x="283" y="521"/>
                  </a:cubicBezTo>
                  <a:cubicBezTo>
                    <a:pt x="284" y="522"/>
                    <a:pt x="285" y="521"/>
                    <a:pt x="285" y="522"/>
                  </a:cubicBezTo>
                  <a:cubicBezTo>
                    <a:pt x="286" y="522"/>
                    <a:pt x="284" y="519"/>
                    <a:pt x="283" y="518"/>
                  </a:cubicBezTo>
                  <a:cubicBezTo>
                    <a:pt x="286" y="516"/>
                    <a:pt x="288" y="513"/>
                    <a:pt x="286" y="507"/>
                  </a:cubicBezTo>
                  <a:cubicBezTo>
                    <a:pt x="285" y="507"/>
                    <a:pt x="284" y="507"/>
                    <a:pt x="284" y="507"/>
                  </a:cubicBezTo>
                  <a:cubicBezTo>
                    <a:pt x="283" y="508"/>
                    <a:pt x="284" y="509"/>
                    <a:pt x="285" y="510"/>
                  </a:cubicBezTo>
                  <a:cubicBezTo>
                    <a:pt x="283" y="509"/>
                    <a:pt x="283" y="511"/>
                    <a:pt x="282" y="511"/>
                  </a:cubicBezTo>
                  <a:cubicBezTo>
                    <a:pt x="282" y="512"/>
                    <a:pt x="282" y="513"/>
                    <a:pt x="284" y="512"/>
                  </a:cubicBezTo>
                  <a:cubicBezTo>
                    <a:pt x="284" y="515"/>
                    <a:pt x="284" y="517"/>
                    <a:pt x="282" y="517"/>
                  </a:cubicBezTo>
                  <a:cubicBezTo>
                    <a:pt x="282" y="515"/>
                    <a:pt x="283" y="514"/>
                    <a:pt x="280" y="512"/>
                  </a:cubicBezTo>
                  <a:cubicBezTo>
                    <a:pt x="282" y="511"/>
                    <a:pt x="282" y="509"/>
                    <a:pt x="283" y="508"/>
                  </a:cubicBezTo>
                  <a:cubicBezTo>
                    <a:pt x="281" y="506"/>
                    <a:pt x="280" y="508"/>
                    <a:pt x="279" y="508"/>
                  </a:cubicBezTo>
                  <a:cubicBezTo>
                    <a:pt x="280" y="505"/>
                    <a:pt x="277" y="506"/>
                    <a:pt x="276" y="504"/>
                  </a:cubicBezTo>
                  <a:cubicBezTo>
                    <a:pt x="276" y="508"/>
                    <a:pt x="277" y="506"/>
                    <a:pt x="274" y="507"/>
                  </a:cubicBezTo>
                  <a:cubicBezTo>
                    <a:pt x="276" y="509"/>
                    <a:pt x="278" y="508"/>
                    <a:pt x="280" y="509"/>
                  </a:cubicBezTo>
                  <a:cubicBezTo>
                    <a:pt x="280" y="510"/>
                    <a:pt x="278" y="511"/>
                    <a:pt x="278" y="512"/>
                  </a:cubicBezTo>
                  <a:cubicBezTo>
                    <a:pt x="277" y="510"/>
                    <a:pt x="276" y="512"/>
                    <a:pt x="275" y="511"/>
                  </a:cubicBezTo>
                  <a:cubicBezTo>
                    <a:pt x="275" y="510"/>
                    <a:pt x="276" y="510"/>
                    <a:pt x="275" y="508"/>
                  </a:cubicBezTo>
                  <a:cubicBezTo>
                    <a:pt x="273" y="507"/>
                    <a:pt x="271" y="511"/>
                    <a:pt x="269" y="512"/>
                  </a:cubicBezTo>
                  <a:cubicBezTo>
                    <a:pt x="269" y="510"/>
                    <a:pt x="269" y="510"/>
                    <a:pt x="269" y="509"/>
                  </a:cubicBezTo>
                  <a:cubicBezTo>
                    <a:pt x="267" y="512"/>
                    <a:pt x="264" y="510"/>
                    <a:pt x="267" y="514"/>
                  </a:cubicBezTo>
                  <a:cubicBezTo>
                    <a:pt x="265" y="514"/>
                    <a:pt x="264" y="513"/>
                    <a:pt x="262" y="514"/>
                  </a:cubicBezTo>
                  <a:cubicBezTo>
                    <a:pt x="262" y="514"/>
                    <a:pt x="263" y="514"/>
                    <a:pt x="264" y="516"/>
                  </a:cubicBezTo>
                  <a:cubicBezTo>
                    <a:pt x="262" y="515"/>
                    <a:pt x="260" y="515"/>
                    <a:pt x="258" y="513"/>
                  </a:cubicBezTo>
                  <a:cubicBezTo>
                    <a:pt x="257" y="516"/>
                    <a:pt x="257" y="523"/>
                    <a:pt x="252" y="520"/>
                  </a:cubicBezTo>
                  <a:cubicBezTo>
                    <a:pt x="251" y="520"/>
                    <a:pt x="251" y="522"/>
                    <a:pt x="252" y="523"/>
                  </a:cubicBezTo>
                  <a:cubicBezTo>
                    <a:pt x="250" y="522"/>
                    <a:pt x="249" y="524"/>
                    <a:pt x="246" y="526"/>
                  </a:cubicBezTo>
                  <a:cubicBezTo>
                    <a:pt x="244" y="523"/>
                    <a:pt x="246" y="522"/>
                    <a:pt x="248" y="521"/>
                  </a:cubicBezTo>
                  <a:cubicBezTo>
                    <a:pt x="245" y="519"/>
                    <a:pt x="246" y="523"/>
                    <a:pt x="244" y="522"/>
                  </a:cubicBezTo>
                  <a:cubicBezTo>
                    <a:pt x="243" y="522"/>
                    <a:pt x="243" y="525"/>
                    <a:pt x="245" y="525"/>
                  </a:cubicBezTo>
                  <a:cubicBezTo>
                    <a:pt x="245" y="527"/>
                    <a:pt x="241" y="527"/>
                    <a:pt x="240" y="524"/>
                  </a:cubicBezTo>
                  <a:cubicBezTo>
                    <a:pt x="238" y="526"/>
                    <a:pt x="235" y="525"/>
                    <a:pt x="235" y="529"/>
                  </a:cubicBezTo>
                  <a:cubicBezTo>
                    <a:pt x="236" y="531"/>
                    <a:pt x="235" y="526"/>
                    <a:pt x="237" y="529"/>
                  </a:cubicBezTo>
                  <a:cubicBezTo>
                    <a:pt x="236" y="532"/>
                    <a:pt x="233" y="530"/>
                    <a:pt x="231" y="532"/>
                  </a:cubicBezTo>
                  <a:cubicBezTo>
                    <a:pt x="231" y="532"/>
                    <a:pt x="232" y="532"/>
                    <a:pt x="233" y="534"/>
                  </a:cubicBezTo>
                  <a:cubicBezTo>
                    <a:pt x="221" y="535"/>
                    <a:pt x="217" y="545"/>
                    <a:pt x="206" y="545"/>
                  </a:cubicBezTo>
                  <a:cubicBezTo>
                    <a:pt x="205" y="552"/>
                    <a:pt x="197" y="551"/>
                    <a:pt x="194" y="555"/>
                  </a:cubicBezTo>
                  <a:cubicBezTo>
                    <a:pt x="195" y="550"/>
                    <a:pt x="200" y="552"/>
                    <a:pt x="199" y="546"/>
                  </a:cubicBezTo>
                  <a:cubicBezTo>
                    <a:pt x="201" y="547"/>
                    <a:pt x="200" y="549"/>
                    <a:pt x="202" y="549"/>
                  </a:cubicBezTo>
                  <a:cubicBezTo>
                    <a:pt x="200" y="545"/>
                    <a:pt x="206" y="544"/>
                    <a:pt x="206" y="541"/>
                  </a:cubicBezTo>
                  <a:cubicBezTo>
                    <a:pt x="208" y="541"/>
                    <a:pt x="207" y="545"/>
                    <a:pt x="209" y="545"/>
                  </a:cubicBezTo>
                  <a:cubicBezTo>
                    <a:pt x="209" y="544"/>
                    <a:pt x="209" y="541"/>
                    <a:pt x="211" y="542"/>
                  </a:cubicBezTo>
                  <a:cubicBezTo>
                    <a:pt x="208" y="540"/>
                    <a:pt x="211" y="541"/>
                    <a:pt x="210" y="538"/>
                  </a:cubicBezTo>
                  <a:cubicBezTo>
                    <a:pt x="211" y="538"/>
                    <a:pt x="212" y="538"/>
                    <a:pt x="213" y="540"/>
                  </a:cubicBezTo>
                  <a:cubicBezTo>
                    <a:pt x="213" y="537"/>
                    <a:pt x="216" y="541"/>
                    <a:pt x="218" y="538"/>
                  </a:cubicBezTo>
                  <a:cubicBezTo>
                    <a:pt x="219" y="537"/>
                    <a:pt x="216" y="537"/>
                    <a:pt x="215" y="537"/>
                  </a:cubicBezTo>
                  <a:cubicBezTo>
                    <a:pt x="215" y="535"/>
                    <a:pt x="218" y="537"/>
                    <a:pt x="217" y="534"/>
                  </a:cubicBezTo>
                  <a:cubicBezTo>
                    <a:pt x="221" y="532"/>
                    <a:pt x="225" y="533"/>
                    <a:pt x="226" y="526"/>
                  </a:cubicBezTo>
                  <a:cubicBezTo>
                    <a:pt x="228" y="529"/>
                    <a:pt x="228" y="529"/>
                    <a:pt x="228" y="529"/>
                  </a:cubicBezTo>
                  <a:cubicBezTo>
                    <a:pt x="228" y="527"/>
                    <a:pt x="229" y="528"/>
                    <a:pt x="231" y="528"/>
                  </a:cubicBezTo>
                  <a:cubicBezTo>
                    <a:pt x="231" y="526"/>
                    <a:pt x="228" y="526"/>
                    <a:pt x="227" y="525"/>
                  </a:cubicBezTo>
                  <a:cubicBezTo>
                    <a:pt x="227" y="524"/>
                    <a:pt x="228" y="522"/>
                    <a:pt x="225" y="520"/>
                  </a:cubicBezTo>
                  <a:cubicBezTo>
                    <a:pt x="226" y="519"/>
                    <a:pt x="231" y="522"/>
                    <a:pt x="229" y="518"/>
                  </a:cubicBezTo>
                  <a:cubicBezTo>
                    <a:pt x="231" y="518"/>
                    <a:pt x="231" y="522"/>
                    <a:pt x="231" y="523"/>
                  </a:cubicBezTo>
                  <a:cubicBezTo>
                    <a:pt x="234" y="524"/>
                    <a:pt x="234" y="521"/>
                    <a:pt x="232" y="517"/>
                  </a:cubicBezTo>
                  <a:cubicBezTo>
                    <a:pt x="233" y="516"/>
                    <a:pt x="234" y="516"/>
                    <a:pt x="234" y="514"/>
                  </a:cubicBezTo>
                  <a:cubicBezTo>
                    <a:pt x="236" y="514"/>
                    <a:pt x="235" y="517"/>
                    <a:pt x="233" y="517"/>
                  </a:cubicBezTo>
                  <a:cubicBezTo>
                    <a:pt x="235" y="525"/>
                    <a:pt x="243" y="520"/>
                    <a:pt x="241" y="515"/>
                  </a:cubicBezTo>
                  <a:cubicBezTo>
                    <a:pt x="243" y="513"/>
                    <a:pt x="242" y="519"/>
                    <a:pt x="244" y="516"/>
                  </a:cubicBezTo>
                  <a:cubicBezTo>
                    <a:pt x="245" y="517"/>
                    <a:pt x="244" y="517"/>
                    <a:pt x="243" y="518"/>
                  </a:cubicBezTo>
                  <a:cubicBezTo>
                    <a:pt x="247" y="520"/>
                    <a:pt x="244" y="513"/>
                    <a:pt x="247" y="515"/>
                  </a:cubicBezTo>
                  <a:cubicBezTo>
                    <a:pt x="247" y="514"/>
                    <a:pt x="246" y="514"/>
                    <a:pt x="246" y="512"/>
                  </a:cubicBezTo>
                  <a:cubicBezTo>
                    <a:pt x="250" y="512"/>
                    <a:pt x="248" y="509"/>
                    <a:pt x="252" y="509"/>
                  </a:cubicBezTo>
                  <a:cubicBezTo>
                    <a:pt x="250" y="506"/>
                    <a:pt x="253" y="507"/>
                    <a:pt x="253" y="503"/>
                  </a:cubicBezTo>
                  <a:cubicBezTo>
                    <a:pt x="255" y="504"/>
                    <a:pt x="253" y="504"/>
                    <a:pt x="254" y="506"/>
                  </a:cubicBezTo>
                  <a:cubicBezTo>
                    <a:pt x="256" y="507"/>
                    <a:pt x="257" y="503"/>
                    <a:pt x="255" y="501"/>
                  </a:cubicBezTo>
                  <a:cubicBezTo>
                    <a:pt x="258" y="500"/>
                    <a:pt x="257" y="503"/>
                    <a:pt x="259" y="503"/>
                  </a:cubicBezTo>
                  <a:cubicBezTo>
                    <a:pt x="261" y="501"/>
                    <a:pt x="258" y="499"/>
                    <a:pt x="261" y="500"/>
                  </a:cubicBezTo>
                  <a:cubicBezTo>
                    <a:pt x="262" y="497"/>
                    <a:pt x="258" y="497"/>
                    <a:pt x="257" y="496"/>
                  </a:cubicBezTo>
                  <a:cubicBezTo>
                    <a:pt x="258" y="494"/>
                    <a:pt x="259" y="494"/>
                    <a:pt x="260" y="494"/>
                  </a:cubicBezTo>
                  <a:cubicBezTo>
                    <a:pt x="260" y="492"/>
                    <a:pt x="262" y="491"/>
                    <a:pt x="261" y="489"/>
                  </a:cubicBezTo>
                  <a:cubicBezTo>
                    <a:pt x="260" y="487"/>
                    <a:pt x="261" y="491"/>
                    <a:pt x="259" y="491"/>
                  </a:cubicBezTo>
                  <a:cubicBezTo>
                    <a:pt x="258" y="486"/>
                    <a:pt x="259" y="489"/>
                    <a:pt x="256" y="487"/>
                  </a:cubicBezTo>
                  <a:cubicBezTo>
                    <a:pt x="260" y="486"/>
                    <a:pt x="261" y="484"/>
                    <a:pt x="265" y="486"/>
                  </a:cubicBezTo>
                  <a:cubicBezTo>
                    <a:pt x="265" y="482"/>
                    <a:pt x="267" y="479"/>
                    <a:pt x="269" y="477"/>
                  </a:cubicBezTo>
                  <a:cubicBezTo>
                    <a:pt x="271" y="482"/>
                    <a:pt x="264" y="482"/>
                    <a:pt x="267" y="486"/>
                  </a:cubicBezTo>
                  <a:cubicBezTo>
                    <a:pt x="270" y="486"/>
                    <a:pt x="273" y="486"/>
                    <a:pt x="275" y="489"/>
                  </a:cubicBezTo>
                  <a:cubicBezTo>
                    <a:pt x="273" y="491"/>
                    <a:pt x="269" y="488"/>
                    <a:pt x="266" y="490"/>
                  </a:cubicBezTo>
                  <a:cubicBezTo>
                    <a:pt x="268" y="492"/>
                    <a:pt x="270" y="490"/>
                    <a:pt x="272" y="491"/>
                  </a:cubicBezTo>
                  <a:cubicBezTo>
                    <a:pt x="271" y="494"/>
                    <a:pt x="263" y="493"/>
                    <a:pt x="262" y="497"/>
                  </a:cubicBezTo>
                  <a:cubicBezTo>
                    <a:pt x="263" y="498"/>
                    <a:pt x="267" y="500"/>
                    <a:pt x="267" y="503"/>
                  </a:cubicBezTo>
                  <a:cubicBezTo>
                    <a:pt x="270" y="504"/>
                    <a:pt x="271" y="500"/>
                    <a:pt x="274" y="498"/>
                  </a:cubicBezTo>
                  <a:cubicBezTo>
                    <a:pt x="273" y="497"/>
                    <a:pt x="272" y="497"/>
                    <a:pt x="271" y="496"/>
                  </a:cubicBezTo>
                  <a:cubicBezTo>
                    <a:pt x="273" y="495"/>
                    <a:pt x="274" y="496"/>
                    <a:pt x="272" y="493"/>
                  </a:cubicBezTo>
                  <a:cubicBezTo>
                    <a:pt x="273" y="494"/>
                    <a:pt x="274" y="494"/>
                    <a:pt x="276" y="493"/>
                  </a:cubicBezTo>
                  <a:cubicBezTo>
                    <a:pt x="277" y="493"/>
                    <a:pt x="274" y="492"/>
                    <a:pt x="274" y="493"/>
                  </a:cubicBezTo>
                  <a:cubicBezTo>
                    <a:pt x="278" y="491"/>
                    <a:pt x="282" y="490"/>
                    <a:pt x="287" y="486"/>
                  </a:cubicBezTo>
                  <a:cubicBezTo>
                    <a:pt x="287" y="486"/>
                    <a:pt x="286" y="485"/>
                    <a:pt x="287" y="484"/>
                  </a:cubicBezTo>
                  <a:cubicBezTo>
                    <a:pt x="286" y="483"/>
                    <a:pt x="284" y="484"/>
                    <a:pt x="283" y="485"/>
                  </a:cubicBezTo>
                  <a:cubicBezTo>
                    <a:pt x="285" y="482"/>
                    <a:pt x="282" y="481"/>
                    <a:pt x="280" y="482"/>
                  </a:cubicBezTo>
                  <a:cubicBezTo>
                    <a:pt x="280" y="483"/>
                    <a:pt x="283" y="485"/>
                    <a:pt x="281" y="487"/>
                  </a:cubicBezTo>
                  <a:cubicBezTo>
                    <a:pt x="280" y="487"/>
                    <a:pt x="280" y="483"/>
                    <a:pt x="278" y="482"/>
                  </a:cubicBezTo>
                  <a:cubicBezTo>
                    <a:pt x="276" y="484"/>
                    <a:pt x="279" y="486"/>
                    <a:pt x="279" y="487"/>
                  </a:cubicBezTo>
                  <a:cubicBezTo>
                    <a:pt x="275" y="487"/>
                    <a:pt x="274" y="480"/>
                    <a:pt x="271" y="484"/>
                  </a:cubicBezTo>
                  <a:cubicBezTo>
                    <a:pt x="269" y="482"/>
                    <a:pt x="272" y="482"/>
                    <a:pt x="273" y="480"/>
                  </a:cubicBezTo>
                  <a:cubicBezTo>
                    <a:pt x="274" y="481"/>
                    <a:pt x="274" y="482"/>
                    <a:pt x="275" y="483"/>
                  </a:cubicBezTo>
                  <a:cubicBezTo>
                    <a:pt x="281" y="481"/>
                    <a:pt x="274" y="473"/>
                    <a:pt x="271" y="479"/>
                  </a:cubicBezTo>
                  <a:cubicBezTo>
                    <a:pt x="271" y="478"/>
                    <a:pt x="271" y="477"/>
                    <a:pt x="270" y="477"/>
                  </a:cubicBezTo>
                  <a:cubicBezTo>
                    <a:pt x="270" y="477"/>
                    <a:pt x="273" y="474"/>
                    <a:pt x="275" y="476"/>
                  </a:cubicBezTo>
                  <a:cubicBezTo>
                    <a:pt x="276" y="474"/>
                    <a:pt x="272" y="474"/>
                    <a:pt x="273" y="472"/>
                  </a:cubicBezTo>
                  <a:cubicBezTo>
                    <a:pt x="270" y="476"/>
                    <a:pt x="267" y="473"/>
                    <a:pt x="264" y="476"/>
                  </a:cubicBezTo>
                  <a:cubicBezTo>
                    <a:pt x="265" y="478"/>
                    <a:pt x="263" y="481"/>
                    <a:pt x="264" y="480"/>
                  </a:cubicBezTo>
                  <a:cubicBezTo>
                    <a:pt x="262" y="482"/>
                    <a:pt x="258" y="483"/>
                    <a:pt x="256" y="485"/>
                  </a:cubicBezTo>
                  <a:cubicBezTo>
                    <a:pt x="256" y="482"/>
                    <a:pt x="257" y="481"/>
                    <a:pt x="254" y="480"/>
                  </a:cubicBezTo>
                  <a:cubicBezTo>
                    <a:pt x="255" y="478"/>
                    <a:pt x="257" y="479"/>
                    <a:pt x="256" y="481"/>
                  </a:cubicBezTo>
                  <a:cubicBezTo>
                    <a:pt x="257" y="479"/>
                    <a:pt x="259" y="478"/>
                    <a:pt x="259" y="481"/>
                  </a:cubicBezTo>
                  <a:cubicBezTo>
                    <a:pt x="261" y="481"/>
                    <a:pt x="258" y="478"/>
                    <a:pt x="260" y="477"/>
                  </a:cubicBezTo>
                  <a:cubicBezTo>
                    <a:pt x="258" y="475"/>
                    <a:pt x="257" y="480"/>
                    <a:pt x="256" y="478"/>
                  </a:cubicBezTo>
                  <a:cubicBezTo>
                    <a:pt x="253" y="476"/>
                    <a:pt x="257" y="476"/>
                    <a:pt x="256" y="475"/>
                  </a:cubicBezTo>
                  <a:cubicBezTo>
                    <a:pt x="255" y="473"/>
                    <a:pt x="255" y="475"/>
                    <a:pt x="254" y="473"/>
                  </a:cubicBezTo>
                  <a:cubicBezTo>
                    <a:pt x="255" y="475"/>
                    <a:pt x="253" y="478"/>
                    <a:pt x="250" y="478"/>
                  </a:cubicBezTo>
                  <a:cubicBezTo>
                    <a:pt x="254" y="479"/>
                    <a:pt x="252" y="480"/>
                    <a:pt x="251" y="483"/>
                  </a:cubicBezTo>
                  <a:cubicBezTo>
                    <a:pt x="249" y="477"/>
                    <a:pt x="243" y="483"/>
                    <a:pt x="245" y="488"/>
                  </a:cubicBezTo>
                  <a:cubicBezTo>
                    <a:pt x="244" y="490"/>
                    <a:pt x="242" y="487"/>
                    <a:pt x="241" y="489"/>
                  </a:cubicBezTo>
                  <a:cubicBezTo>
                    <a:pt x="239" y="487"/>
                    <a:pt x="242" y="487"/>
                    <a:pt x="241" y="485"/>
                  </a:cubicBezTo>
                  <a:cubicBezTo>
                    <a:pt x="239" y="484"/>
                    <a:pt x="240" y="487"/>
                    <a:pt x="238" y="487"/>
                  </a:cubicBezTo>
                  <a:cubicBezTo>
                    <a:pt x="238" y="488"/>
                    <a:pt x="240" y="489"/>
                    <a:pt x="239" y="490"/>
                  </a:cubicBezTo>
                  <a:cubicBezTo>
                    <a:pt x="240" y="490"/>
                    <a:pt x="242" y="491"/>
                    <a:pt x="243" y="490"/>
                  </a:cubicBezTo>
                  <a:cubicBezTo>
                    <a:pt x="244" y="492"/>
                    <a:pt x="244" y="493"/>
                    <a:pt x="246" y="495"/>
                  </a:cubicBezTo>
                  <a:cubicBezTo>
                    <a:pt x="247" y="496"/>
                    <a:pt x="248" y="496"/>
                    <a:pt x="249" y="495"/>
                  </a:cubicBezTo>
                  <a:cubicBezTo>
                    <a:pt x="244" y="493"/>
                    <a:pt x="252" y="493"/>
                    <a:pt x="251" y="491"/>
                  </a:cubicBezTo>
                  <a:cubicBezTo>
                    <a:pt x="252" y="494"/>
                    <a:pt x="255" y="492"/>
                    <a:pt x="256" y="491"/>
                  </a:cubicBezTo>
                  <a:cubicBezTo>
                    <a:pt x="255" y="489"/>
                    <a:pt x="254" y="490"/>
                    <a:pt x="253" y="488"/>
                  </a:cubicBezTo>
                  <a:cubicBezTo>
                    <a:pt x="256" y="487"/>
                    <a:pt x="256" y="490"/>
                    <a:pt x="258" y="492"/>
                  </a:cubicBezTo>
                  <a:cubicBezTo>
                    <a:pt x="257" y="493"/>
                    <a:pt x="256" y="494"/>
                    <a:pt x="254" y="494"/>
                  </a:cubicBezTo>
                  <a:cubicBezTo>
                    <a:pt x="255" y="496"/>
                    <a:pt x="256" y="497"/>
                    <a:pt x="257" y="497"/>
                  </a:cubicBezTo>
                  <a:cubicBezTo>
                    <a:pt x="259" y="499"/>
                    <a:pt x="256" y="499"/>
                    <a:pt x="257" y="500"/>
                  </a:cubicBezTo>
                  <a:cubicBezTo>
                    <a:pt x="255" y="500"/>
                    <a:pt x="257" y="498"/>
                    <a:pt x="255" y="496"/>
                  </a:cubicBezTo>
                  <a:cubicBezTo>
                    <a:pt x="255" y="496"/>
                    <a:pt x="256" y="497"/>
                    <a:pt x="256" y="498"/>
                  </a:cubicBezTo>
                  <a:cubicBezTo>
                    <a:pt x="255" y="496"/>
                    <a:pt x="251" y="497"/>
                    <a:pt x="254" y="500"/>
                  </a:cubicBezTo>
                  <a:cubicBezTo>
                    <a:pt x="253" y="501"/>
                    <a:pt x="252" y="500"/>
                    <a:pt x="251" y="498"/>
                  </a:cubicBezTo>
                  <a:cubicBezTo>
                    <a:pt x="249" y="500"/>
                    <a:pt x="249" y="503"/>
                    <a:pt x="246" y="501"/>
                  </a:cubicBezTo>
                  <a:cubicBezTo>
                    <a:pt x="246" y="502"/>
                    <a:pt x="247" y="502"/>
                    <a:pt x="247" y="503"/>
                  </a:cubicBezTo>
                  <a:cubicBezTo>
                    <a:pt x="243" y="502"/>
                    <a:pt x="239" y="506"/>
                    <a:pt x="238" y="510"/>
                  </a:cubicBezTo>
                  <a:cubicBezTo>
                    <a:pt x="234" y="511"/>
                    <a:pt x="233" y="513"/>
                    <a:pt x="227" y="514"/>
                  </a:cubicBezTo>
                  <a:cubicBezTo>
                    <a:pt x="227" y="516"/>
                    <a:pt x="228" y="515"/>
                    <a:pt x="229" y="517"/>
                  </a:cubicBezTo>
                  <a:cubicBezTo>
                    <a:pt x="226" y="515"/>
                    <a:pt x="226" y="519"/>
                    <a:pt x="223" y="516"/>
                  </a:cubicBezTo>
                  <a:cubicBezTo>
                    <a:pt x="223" y="516"/>
                    <a:pt x="223" y="517"/>
                    <a:pt x="222" y="518"/>
                  </a:cubicBezTo>
                  <a:cubicBezTo>
                    <a:pt x="222" y="518"/>
                    <a:pt x="223" y="521"/>
                    <a:pt x="223" y="520"/>
                  </a:cubicBezTo>
                  <a:cubicBezTo>
                    <a:pt x="223" y="523"/>
                    <a:pt x="220" y="518"/>
                    <a:pt x="220" y="517"/>
                  </a:cubicBezTo>
                  <a:cubicBezTo>
                    <a:pt x="220" y="517"/>
                    <a:pt x="222" y="513"/>
                    <a:pt x="224" y="516"/>
                  </a:cubicBezTo>
                  <a:cubicBezTo>
                    <a:pt x="225" y="514"/>
                    <a:pt x="227" y="513"/>
                    <a:pt x="227" y="510"/>
                  </a:cubicBezTo>
                  <a:cubicBezTo>
                    <a:pt x="228" y="510"/>
                    <a:pt x="229" y="511"/>
                    <a:pt x="230" y="513"/>
                  </a:cubicBezTo>
                  <a:cubicBezTo>
                    <a:pt x="232" y="508"/>
                    <a:pt x="237" y="508"/>
                    <a:pt x="237" y="502"/>
                  </a:cubicBezTo>
                  <a:cubicBezTo>
                    <a:pt x="235" y="502"/>
                    <a:pt x="232" y="505"/>
                    <a:pt x="229" y="507"/>
                  </a:cubicBezTo>
                  <a:cubicBezTo>
                    <a:pt x="228" y="504"/>
                    <a:pt x="233" y="503"/>
                    <a:pt x="233" y="501"/>
                  </a:cubicBezTo>
                  <a:cubicBezTo>
                    <a:pt x="232" y="500"/>
                    <a:pt x="230" y="503"/>
                    <a:pt x="230" y="499"/>
                  </a:cubicBezTo>
                  <a:cubicBezTo>
                    <a:pt x="228" y="501"/>
                    <a:pt x="229" y="501"/>
                    <a:pt x="226" y="500"/>
                  </a:cubicBezTo>
                  <a:cubicBezTo>
                    <a:pt x="230" y="499"/>
                    <a:pt x="229" y="491"/>
                    <a:pt x="224" y="493"/>
                  </a:cubicBezTo>
                  <a:cubicBezTo>
                    <a:pt x="223" y="494"/>
                    <a:pt x="226" y="495"/>
                    <a:pt x="225" y="497"/>
                  </a:cubicBezTo>
                  <a:cubicBezTo>
                    <a:pt x="225" y="497"/>
                    <a:pt x="224" y="496"/>
                    <a:pt x="223" y="495"/>
                  </a:cubicBezTo>
                  <a:cubicBezTo>
                    <a:pt x="223" y="499"/>
                    <a:pt x="219" y="495"/>
                    <a:pt x="220" y="499"/>
                  </a:cubicBezTo>
                  <a:cubicBezTo>
                    <a:pt x="218" y="499"/>
                    <a:pt x="218" y="496"/>
                    <a:pt x="216" y="493"/>
                  </a:cubicBezTo>
                  <a:cubicBezTo>
                    <a:pt x="217" y="495"/>
                    <a:pt x="221" y="498"/>
                    <a:pt x="221" y="494"/>
                  </a:cubicBezTo>
                  <a:cubicBezTo>
                    <a:pt x="221" y="494"/>
                    <a:pt x="217" y="493"/>
                    <a:pt x="220" y="491"/>
                  </a:cubicBezTo>
                  <a:cubicBezTo>
                    <a:pt x="218" y="490"/>
                    <a:pt x="217" y="493"/>
                    <a:pt x="216" y="490"/>
                  </a:cubicBezTo>
                  <a:cubicBezTo>
                    <a:pt x="217" y="488"/>
                    <a:pt x="218" y="490"/>
                    <a:pt x="218" y="488"/>
                  </a:cubicBezTo>
                  <a:cubicBezTo>
                    <a:pt x="218" y="487"/>
                    <a:pt x="217" y="487"/>
                    <a:pt x="216" y="487"/>
                  </a:cubicBezTo>
                  <a:cubicBezTo>
                    <a:pt x="216" y="487"/>
                    <a:pt x="219" y="485"/>
                    <a:pt x="218" y="483"/>
                  </a:cubicBezTo>
                  <a:cubicBezTo>
                    <a:pt x="219" y="484"/>
                    <a:pt x="219" y="486"/>
                    <a:pt x="221" y="486"/>
                  </a:cubicBezTo>
                  <a:cubicBezTo>
                    <a:pt x="221" y="484"/>
                    <a:pt x="223" y="484"/>
                    <a:pt x="224" y="486"/>
                  </a:cubicBezTo>
                  <a:cubicBezTo>
                    <a:pt x="225" y="485"/>
                    <a:pt x="225" y="484"/>
                    <a:pt x="223" y="482"/>
                  </a:cubicBezTo>
                  <a:cubicBezTo>
                    <a:pt x="227" y="483"/>
                    <a:pt x="227" y="479"/>
                    <a:pt x="230" y="481"/>
                  </a:cubicBezTo>
                  <a:cubicBezTo>
                    <a:pt x="231" y="482"/>
                    <a:pt x="228" y="482"/>
                    <a:pt x="228" y="483"/>
                  </a:cubicBezTo>
                  <a:cubicBezTo>
                    <a:pt x="232" y="489"/>
                    <a:pt x="230" y="478"/>
                    <a:pt x="233" y="480"/>
                  </a:cubicBezTo>
                  <a:cubicBezTo>
                    <a:pt x="234" y="481"/>
                    <a:pt x="232" y="482"/>
                    <a:pt x="233" y="483"/>
                  </a:cubicBezTo>
                  <a:cubicBezTo>
                    <a:pt x="234" y="484"/>
                    <a:pt x="235" y="483"/>
                    <a:pt x="236" y="483"/>
                  </a:cubicBezTo>
                  <a:cubicBezTo>
                    <a:pt x="237" y="482"/>
                    <a:pt x="235" y="481"/>
                    <a:pt x="236" y="480"/>
                  </a:cubicBezTo>
                  <a:cubicBezTo>
                    <a:pt x="235" y="479"/>
                    <a:pt x="235" y="480"/>
                    <a:pt x="235" y="481"/>
                  </a:cubicBezTo>
                  <a:cubicBezTo>
                    <a:pt x="232" y="481"/>
                    <a:pt x="236" y="479"/>
                    <a:pt x="235" y="478"/>
                  </a:cubicBezTo>
                  <a:cubicBezTo>
                    <a:pt x="235" y="478"/>
                    <a:pt x="238" y="480"/>
                    <a:pt x="236" y="481"/>
                  </a:cubicBezTo>
                  <a:cubicBezTo>
                    <a:pt x="238" y="483"/>
                    <a:pt x="239" y="482"/>
                    <a:pt x="240" y="485"/>
                  </a:cubicBezTo>
                  <a:cubicBezTo>
                    <a:pt x="242" y="484"/>
                    <a:pt x="241" y="482"/>
                    <a:pt x="243" y="481"/>
                  </a:cubicBezTo>
                  <a:cubicBezTo>
                    <a:pt x="241" y="479"/>
                    <a:pt x="242" y="483"/>
                    <a:pt x="240" y="482"/>
                  </a:cubicBezTo>
                  <a:cubicBezTo>
                    <a:pt x="239" y="481"/>
                    <a:pt x="240" y="480"/>
                    <a:pt x="241" y="480"/>
                  </a:cubicBezTo>
                  <a:cubicBezTo>
                    <a:pt x="242" y="479"/>
                    <a:pt x="239" y="477"/>
                    <a:pt x="241" y="476"/>
                  </a:cubicBezTo>
                  <a:cubicBezTo>
                    <a:pt x="242" y="478"/>
                    <a:pt x="242" y="479"/>
                    <a:pt x="242" y="480"/>
                  </a:cubicBezTo>
                  <a:cubicBezTo>
                    <a:pt x="244" y="483"/>
                    <a:pt x="246" y="480"/>
                    <a:pt x="249" y="478"/>
                  </a:cubicBezTo>
                  <a:cubicBezTo>
                    <a:pt x="248" y="477"/>
                    <a:pt x="247" y="474"/>
                    <a:pt x="245" y="473"/>
                  </a:cubicBezTo>
                  <a:cubicBezTo>
                    <a:pt x="246" y="472"/>
                    <a:pt x="248" y="474"/>
                    <a:pt x="248" y="476"/>
                  </a:cubicBezTo>
                  <a:cubicBezTo>
                    <a:pt x="251" y="478"/>
                    <a:pt x="251" y="474"/>
                    <a:pt x="251" y="473"/>
                  </a:cubicBezTo>
                  <a:cubicBezTo>
                    <a:pt x="249" y="473"/>
                    <a:pt x="249" y="471"/>
                    <a:pt x="248" y="471"/>
                  </a:cubicBezTo>
                  <a:cubicBezTo>
                    <a:pt x="249" y="469"/>
                    <a:pt x="250" y="474"/>
                    <a:pt x="253" y="472"/>
                  </a:cubicBezTo>
                  <a:cubicBezTo>
                    <a:pt x="254" y="469"/>
                    <a:pt x="249" y="467"/>
                    <a:pt x="251" y="464"/>
                  </a:cubicBezTo>
                  <a:cubicBezTo>
                    <a:pt x="250" y="463"/>
                    <a:pt x="248" y="466"/>
                    <a:pt x="249" y="467"/>
                  </a:cubicBezTo>
                  <a:cubicBezTo>
                    <a:pt x="248" y="467"/>
                    <a:pt x="248" y="467"/>
                    <a:pt x="247" y="465"/>
                  </a:cubicBezTo>
                  <a:cubicBezTo>
                    <a:pt x="246" y="465"/>
                    <a:pt x="247" y="466"/>
                    <a:pt x="247" y="467"/>
                  </a:cubicBezTo>
                  <a:cubicBezTo>
                    <a:pt x="246" y="468"/>
                    <a:pt x="246" y="467"/>
                    <a:pt x="246" y="465"/>
                  </a:cubicBezTo>
                  <a:cubicBezTo>
                    <a:pt x="241" y="466"/>
                    <a:pt x="239" y="468"/>
                    <a:pt x="236" y="468"/>
                  </a:cubicBezTo>
                  <a:cubicBezTo>
                    <a:pt x="234" y="467"/>
                    <a:pt x="235" y="466"/>
                    <a:pt x="234" y="465"/>
                  </a:cubicBezTo>
                  <a:cubicBezTo>
                    <a:pt x="238" y="466"/>
                    <a:pt x="237" y="461"/>
                    <a:pt x="241" y="461"/>
                  </a:cubicBezTo>
                  <a:cubicBezTo>
                    <a:pt x="235" y="456"/>
                    <a:pt x="227" y="458"/>
                    <a:pt x="223" y="461"/>
                  </a:cubicBezTo>
                  <a:cubicBezTo>
                    <a:pt x="224" y="463"/>
                    <a:pt x="224" y="463"/>
                    <a:pt x="225" y="466"/>
                  </a:cubicBezTo>
                  <a:cubicBezTo>
                    <a:pt x="224" y="466"/>
                    <a:pt x="223" y="465"/>
                    <a:pt x="224" y="465"/>
                  </a:cubicBezTo>
                  <a:cubicBezTo>
                    <a:pt x="221" y="463"/>
                    <a:pt x="222" y="466"/>
                    <a:pt x="220" y="464"/>
                  </a:cubicBezTo>
                  <a:cubicBezTo>
                    <a:pt x="220" y="463"/>
                    <a:pt x="221" y="462"/>
                    <a:pt x="222" y="462"/>
                  </a:cubicBezTo>
                  <a:cubicBezTo>
                    <a:pt x="219" y="463"/>
                    <a:pt x="213" y="460"/>
                    <a:pt x="215" y="465"/>
                  </a:cubicBezTo>
                  <a:cubicBezTo>
                    <a:pt x="213" y="464"/>
                    <a:pt x="214" y="462"/>
                    <a:pt x="212" y="460"/>
                  </a:cubicBezTo>
                  <a:cubicBezTo>
                    <a:pt x="208" y="465"/>
                    <a:pt x="208" y="465"/>
                    <a:pt x="202" y="468"/>
                  </a:cubicBezTo>
                  <a:cubicBezTo>
                    <a:pt x="202" y="466"/>
                    <a:pt x="201" y="463"/>
                    <a:pt x="200" y="466"/>
                  </a:cubicBezTo>
                  <a:cubicBezTo>
                    <a:pt x="197" y="464"/>
                    <a:pt x="201" y="464"/>
                    <a:pt x="201" y="461"/>
                  </a:cubicBezTo>
                  <a:cubicBezTo>
                    <a:pt x="200" y="461"/>
                    <a:pt x="197" y="464"/>
                    <a:pt x="198" y="466"/>
                  </a:cubicBezTo>
                  <a:cubicBezTo>
                    <a:pt x="196" y="465"/>
                    <a:pt x="195" y="465"/>
                    <a:pt x="194" y="463"/>
                  </a:cubicBezTo>
                  <a:cubicBezTo>
                    <a:pt x="194" y="465"/>
                    <a:pt x="192" y="466"/>
                    <a:pt x="193" y="468"/>
                  </a:cubicBezTo>
                  <a:cubicBezTo>
                    <a:pt x="191" y="468"/>
                    <a:pt x="191" y="470"/>
                    <a:pt x="188" y="470"/>
                  </a:cubicBezTo>
                  <a:cubicBezTo>
                    <a:pt x="187" y="468"/>
                    <a:pt x="187" y="464"/>
                    <a:pt x="185" y="467"/>
                  </a:cubicBezTo>
                  <a:cubicBezTo>
                    <a:pt x="184" y="465"/>
                    <a:pt x="185" y="465"/>
                    <a:pt x="183" y="463"/>
                  </a:cubicBezTo>
                  <a:cubicBezTo>
                    <a:pt x="185" y="463"/>
                    <a:pt x="189" y="462"/>
                    <a:pt x="188" y="458"/>
                  </a:cubicBezTo>
                  <a:cubicBezTo>
                    <a:pt x="195" y="461"/>
                    <a:pt x="196" y="460"/>
                    <a:pt x="200" y="453"/>
                  </a:cubicBezTo>
                  <a:cubicBezTo>
                    <a:pt x="201" y="455"/>
                    <a:pt x="200" y="455"/>
                    <a:pt x="201" y="456"/>
                  </a:cubicBezTo>
                  <a:cubicBezTo>
                    <a:pt x="201" y="456"/>
                    <a:pt x="201" y="456"/>
                    <a:pt x="201" y="456"/>
                  </a:cubicBezTo>
                  <a:cubicBezTo>
                    <a:pt x="202" y="456"/>
                    <a:pt x="201" y="454"/>
                    <a:pt x="200" y="452"/>
                  </a:cubicBezTo>
                  <a:cubicBezTo>
                    <a:pt x="201" y="452"/>
                    <a:pt x="202" y="455"/>
                    <a:pt x="203" y="454"/>
                  </a:cubicBezTo>
                  <a:cubicBezTo>
                    <a:pt x="204" y="452"/>
                    <a:pt x="203" y="453"/>
                    <a:pt x="202" y="451"/>
                  </a:cubicBezTo>
                  <a:cubicBezTo>
                    <a:pt x="206" y="454"/>
                    <a:pt x="205" y="447"/>
                    <a:pt x="209" y="452"/>
                  </a:cubicBezTo>
                  <a:cubicBezTo>
                    <a:pt x="212" y="450"/>
                    <a:pt x="211" y="448"/>
                    <a:pt x="213" y="446"/>
                  </a:cubicBezTo>
                  <a:cubicBezTo>
                    <a:pt x="214" y="447"/>
                    <a:pt x="215" y="448"/>
                    <a:pt x="216" y="448"/>
                  </a:cubicBezTo>
                  <a:cubicBezTo>
                    <a:pt x="215" y="445"/>
                    <a:pt x="212" y="445"/>
                    <a:pt x="212" y="442"/>
                  </a:cubicBezTo>
                  <a:cubicBezTo>
                    <a:pt x="213" y="441"/>
                    <a:pt x="214" y="444"/>
                    <a:pt x="215" y="442"/>
                  </a:cubicBezTo>
                  <a:cubicBezTo>
                    <a:pt x="215" y="444"/>
                    <a:pt x="216" y="447"/>
                    <a:pt x="218" y="445"/>
                  </a:cubicBezTo>
                  <a:cubicBezTo>
                    <a:pt x="216" y="443"/>
                    <a:pt x="214" y="442"/>
                    <a:pt x="216" y="439"/>
                  </a:cubicBezTo>
                  <a:cubicBezTo>
                    <a:pt x="218" y="444"/>
                    <a:pt x="220" y="441"/>
                    <a:pt x="220" y="439"/>
                  </a:cubicBezTo>
                  <a:cubicBezTo>
                    <a:pt x="221" y="438"/>
                    <a:pt x="222" y="442"/>
                    <a:pt x="224" y="441"/>
                  </a:cubicBezTo>
                  <a:cubicBezTo>
                    <a:pt x="223" y="437"/>
                    <a:pt x="218" y="436"/>
                    <a:pt x="217" y="440"/>
                  </a:cubicBezTo>
                  <a:cubicBezTo>
                    <a:pt x="216" y="435"/>
                    <a:pt x="220" y="437"/>
                    <a:pt x="220" y="435"/>
                  </a:cubicBezTo>
                  <a:cubicBezTo>
                    <a:pt x="221" y="435"/>
                    <a:pt x="224" y="440"/>
                    <a:pt x="226" y="440"/>
                  </a:cubicBezTo>
                  <a:cubicBezTo>
                    <a:pt x="227" y="438"/>
                    <a:pt x="227" y="437"/>
                    <a:pt x="225" y="434"/>
                  </a:cubicBezTo>
                  <a:cubicBezTo>
                    <a:pt x="224" y="436"/>
                    <a:pt x="226" y="437"/>
                    <a:pt x="225" y="438"/>
                  </a:cubicBezTo>
                  <a:cubicBezTo>
                    <a:pt x="221" y="436"/>
                    <a:pt x="226" y="432"/>
                    <a:pt x="222" y="433"/>
                  </a:cubicBezTo>
                  <a:cubicBezTo>
                    <a:pt x="222" y="431"/>
                    <a:pt x="225" y="431"/>
                    <a:pt x="226" y="429"/>
                  </a:cubicBezTo>
                  <a:cubicBezTo>
                    <a:pt x="227" y="431"/>
                    <a:pt x="224" y="433"/>
                    <a:pt x="228" y="435"/>
                  </a:cubicBezTo>
                  <a:cubicBezTo>
                    <a:pt x="230" y="435"/>
                    <a:pt x="230" y="433"/>
                    <a:pt x="229" y="431"/>
                  </a:cubicBezTo>
                  <a:cubicBezTo>
                    <a:pt x="231" y="433"/>
                    <a:pt x="234" y="430"/>
                    <a:pt x="231" y="427"/>
                  </a:cubicBezTo>
                  <a:cubicBezTo>
                    <a:pt x="234" y="426"/>
                    <a:pt x="237" y="424"/>
                    <a:pt x="235" y="421"/>
                  </a:cubicBezTo>
                  <a:cubicBezTo>
                    <a:pt x="235" y="420"/>
                    <a:pt x="236" y="423"/>
                    <a:pt x="237" y="422"/>
                  </a:cubicBezTo>
                  <a:cubicBezTo>
                    <a:pt x="235" y="426"/>
                    <a:pt x="240" y="428"/>
                    <a:pt x="243" y="431"/>
                  </a:cubicBezTo>
                  <a:cubicBezTo>
                    <a:pt x="244" y="428"/>
                    <a:pt x="242" y="427"/>
                    <a:pt x="240" y="424"/>
                  </a:cubicBezTo>
                  <a:cubicBezTo>
                    <a:pt x="242" y="425"/>
                    <a:pt x="245" y="423"/>
                    <a:pt x="247" y="424"/>
                  </a:cubicBezTo>
                  <a:cubicBezTo>
                    <a:pt x="247" y="423"/>
                    <a:pt x="248" y="422"/>
                    <a:pt x="249" y="421"/>
                  </a:cubicBezTo>
                  <a:cubicBezTo>
                    <a:pt x="249" y="420"/>
                    <a:pt x="249" y="420"/>
                    <a:pt x="249" y="420"/>
                  </a:cubicBezTo>
                  <a:cubicBezTo>
                    <a:pt x="249" y="420"/>
                    <a:pt x="249" y="420"/>
                    <a:pt x="249" y="420"/>
                  </a:cubicBezTo>
                  <a:cubicBezTo>
                    <a:pt x="249" y="419"/>
                    <a:pt x="249" y="419"/>
                    <a:pt x="249" y="419"/>
                  </a:cubicBezTo>
                  <a:cubicBezTo>
                    <a:pt x="250" y="417"/>
                    <a:pt x="250" y="417"/>
                    <a:pt x="250" y="417"/>
                  </a:cubicBezTo>
                  <a:cubicBezTo>
                    <a:pt x="250" y="417"/>
                    <a:pt x="250" y="417"/>
                    <a:pt x="250" y="417"/>
                  </a:cubicBezTo>
                  <a:cubicBezTo>
                    <a:pt x="251" y="418"/>
                    <a:pt x="251" y="418"/>
                    <a:pt x="251" y="418"/>
                  </a:cubicBezTo>
                  <a:cubicBezTo>
                    <a:pt x="252" y="417"/>
                    <a:pt x="253" y="419"/>
                    <a:pt x="254" y="418"/>
                  </a:cubicBezTo>
                  <a:cubicBezTo>
                    <a:pt x="256" y="417"/>
                    <a:pt x="257" y="416"/>
                    <a:pt x="258" y="414"/>
                  </a:cubicBezTo>
                  <a:cubicBezTo>
                    <a:pt x="257" y="412"/>
                    <a:pt x="255" y="414"/>
                    <a:pt x="254" y="412"/>
                  </a:cubicBezTo>
                  <a:cubicBezTo>
                    <a:pt x="255" y="412"/>
                    <a:pt x="256" y="412"/>
                    <a:pt x="256" y="411"/>
                  </a:cubicBezTo>
                  <a:cubicBezTo>
                    <a:pt x="256" y="410"/>
                    <a:pt x="257" y="412"/>
                    <a:pt x="258" y="412"/>
                  </a:cubicBezTo>
                  <a:cubicBezTo>
                    <a:pt x="260" y="411"/>
                    <a:pt x="259" y="408"/>
                    <a:pt x="261" y="406"/>
                  </a:cubicBezTo>
                  <a:cubicBezTo>
                    <a:pt x="261" y="407"/>
                    <a:pt x="260" y="408"/>
                    <a:pt x="261" y="409"/>
                  </a:cubicBezTo>
                  <a:cubicBezTo>
                    <a:pt x="269" y="403"/>
                    <a:pt x="274" y="402"/>
                    <a:pt x="283" y="396"/>
                  </a:cubicBezTo>
                  <a:cubicBezTo>
                    <a:pt x="281" y="396"/>
                    <a:pt x="279" y="397"/>
                    <a:pt x="277" y="397"/>
                  </a:cubicBezTo>
                  <a:cubicBezTo>
                    <a:pt x="277" y="389"/>
                    <a:pt x="286" y="394"/>
                    <a:pt x="287" y="388"/>
                  </a:cubicBezTo>
                  <a:cubicBezTo>
                    <a:pt x="285" y="387"/>
                    <a:pt x="285" y="388"/>
                    <a:pt x="284" y="385"/>
                  </a:cubicBezTo>
                  <a:cubicBezTo>
                    <a:pt x="289" y="383"/>
                    <a:pt x="295" y="384"/>
                    <a:pt x="293" y="376"/>
                  </a:cubicBezTo>
                  <a:cubicBezTo>
                    <a:pt x="290" y="378"/>
                    <a:pt x="287" y="381"/>
                    <a:pt x="283" y="374"/>
                  </a:cubicBezTo>
                  <a:cubicBezTo>
                    <a:pt x="284" y="373"/>
                    <a:pt x="284" y="373"/>
                    <a:pt x="285" y="373"/>
                  </a:cubicBezTo>
                  <a:cubicBezTo>
                    <a:pt x="283" y="369"/>
                    <a:pt x="281" y="368"/>
                    <a:pt x="279" y="368"/>
                  </a:cubicBezTo>
                  <a:cubicBezTo>
                    <a:pt x="277" y="369"/>
                    <a:pt x="281" y="370"/>
                    <a:pt x="280" y="371"/>
                  </a:cubicBezTo>
                  <a:cubicBezTo>
                    <a:pt x="274" y="365"/>
                    <a:pt x="265" y="367"/>
                    <a:pt x="268" y="378"/>
                  </a:cubicBezTo>
                  <a:cubicBezTo>
                    <a:pt x="264" y="376"/>
                    <a:pt x="267" y="372"/>
                    <a:pt x="268" y="370"/>
                  </a:cubicBezTo>
                  <a:cubicBezTo>
                    <a:pt x="265" y="367"/>
                    <a:pt x="263" y="369"/>
                    <a:pt x="260" y="367"/>
                  </a:cubicBezTo>
                  <a:cubicBezTo>
                    <a:pt x="260" y="370"/>
                    <a:pt x="258" y="370"/>
                    <a:pt x="260" y="372"/>
                  </a:cubicBezTo>
                  <a:cubicBezTo>
                    <a:pt x="258" y="372"/>
                    <a:pt x="257" y="368"/>
                    <a:pt x="256" y="368"/>
                  </a:cubicBezTo>
                  <a:cubicBezTo>
                    <a:pt x="255" y="369"/>
                    <a:pt x="257" y="371"/>
                    <a:pt x="255" y="372"/>
                  </a:cubicBezTo>
                  <a:cubicBezTo>
                    <a:pt x="251" y="368"/>
                    <a:pt x="251" y="373"/>
                    <a:pt x="250" y="376"/>
                  </a:cubicBezTo>
                  <a:cubicBezTo>
                    <a:pt x="244" y="374"/>
                    <a:pt x="241" y="379"/>
                    <a:pt x="237" y="377"/>
                  </a:cubicBezTo>
                  <a:cubicBezTo>
                    <a:pt x="236" y="379"/>
                    <a:pt x="237" y="381"/>
                    <a:pt x="235" y="383"/>
                  </a:cubicBezTo>
                  <a:cubicBezTo>
                    <a:pt x="234" y="381"/>
                    <a:pt x="233" y="383"/>
                    <a:pt x="232" y="380"/>
                  </a:cubicBezTo>
                  <a:cubicBezTo>
                    <a:pt x="231" y="381"/>
                    <a:pt x="231" y="381"/>
                    <a:pt x="230" y="382"/>
                  </a:cubicBezTo>
                  <a:cubicBezTo>
                    <a:pt x="230" y="382"/>
                    <a:pt x="230" y="382"/>
                    <a:pt x="230" y="382"/>
                  </a:cubicBezTo>
                  <a:cubicBezTo>
                    <a:pt x="231" y="383"/>
                    <a:pt x="231" y="383"/>
                    <a:pt x="231" y="383"/>
                  </a:cubicBezTo>
                  <a:cubicBezTo>
                    <a:pt x="231" y="383"/>
                    <a:pt x="231" y="383"/>
                    <a:pt x="231" y="383"/>
                  </a:cubicBezTo>
                  <a:cubicBezTo>
                    <a:pt x="228" y="384"/>
                    <a:pt x="228" y="384"/>
                    <a:pt x="228" y="384"/>
                  </a:cubicBezTo>
                  <a:cubicBezTo>
                    <a:pt x="227" y="383"/>
                    <a:pt x="227" y="383"/>
                    <a:pt x="227" y="383"/>
                  </a:cubicBezTo>
                  <a:cubicBezTo>
                    <a:pt x="227" y="383"/>
                    <a:pt x="227" y="383"/>
                    <a:pt x="227" y="383"/>
                  </a:cubicBezTo>
                  <a:cubicBezTo>
                    <a:pt x="227" y="383"/>
                    <a:pt x="227" y="383"/>
                    <a:pt x="227" y="383"/>
                  </a:cubicBezTo>
                  <a:cubicBezTo>
                    <a:pt x="226" y="384"/>
                    <a:pt x="225" y="385"/>
                    <a:pt x="225" y="385"/>
                  </a:cubicBezTo>
                  <a:cubicBezTo>
                    <a:pt x="224" y="386"/>
                    <a:pt x="222" y="388"/>
                    <a:pt x="220" y="389"/>
                  </a:cubicBezTo>
                  <a:cubicBezTo>
                    <a:pt x="219" y="387"/>
                    <a:pt x="221" y="387"/>
                    <a:pt x="222" y="386"/>
                  </a:cubicBezTo>
                  <a:cubicBezTo>
                    <a:pt x="219" y="386"/>
                    <a:pt x="217" y="384"/>
                    <a:pt x="214" y="384"/>
                  </a:cubicBezTo>
                  <a:cubicBezTo>
                    <a:pt x="214" y="385"/>
                    <a:pt x="214" y="386"/>
                    <a:pt x="214" y="387"/>
                  </a:cubicBezTo>
                  <a:cubicBezTo>
                    <a:pt x="213" y="387"/>
                    <a:pt x="212" y="387"/>
                    <a:pt x="210" y="385"/>
                  </a:cubicBezTo>
                  <a:cubicBezTo>
                    <a:pt x="209" y="382"/>
                    <a:pt x="214" y="384"/>
                    <a:pt x="212" y="382"/>
                  </a:cubicBezTo>
                  <a:cubicBezTo>
                    <a:pt x="215" y="381"/>
                    <a:pt x="219" y="377"/>
                    <a:pt x="216" y="372"/>
                  </a:cubicBezTo>
                  <a:cubicBezTo>
                    <a:pt x="215" y="369"/>
                    <a:pt x="218" y="373"/>
                    <a:pt x="217" y="374"/>
                  </a:cubicBezTo>
                  <a:cubicBezTo>
                    <a:pt x="218" y="372"/>
                    <a:pt x="218" y="372"/>
                    <a:pt x="219" y="373"/>
                  </a:cubicBezTo>
                  <a:cubicBezTo>
                    <a:pt x="220" y="373"/>
                    <a:pt x="220" y="372"/>
                    <a:pt x="221" y="372"/>
                  </a:cubicBezTo>
                  <a:cubicBezTo>
                    <a:pt x="221" y="372"/>
                    <a:pt x="221" y="372"/>
                    <a:pt x="221" y="372"/>
                  </a:cubicBezTo>
                  <a:cubicBezTo>
                    <a:pt x="222" y="372"/>
                    <a:pt x="222" y="371"/>
                    <a:pt x="223" y="370"/>
                  </a:cubicBezTo>
                  <a:cubicBezTo>
                    <a:pt x="223" y="370"/>
                    <a:pt x="223" y="370"/>
                    <a:pt x="223" y="370"/>
                  </a:cubicBezTo>
                  <a:cubicBezTo>
                    <a:pt x="223" y="371"/>
                    <a:pt x="223" y="371"/>
                    <a:pt x="223" y="371"/>
                  </a:cubicBezTo>
                  <a:cubicBezTo>
                    <a:pt x="224" y="371"/>
                    <a:pt x="224" y="371"/>
                    <a:pt x="224" y="371"/>
                  </a:cubicBezTo>
                  <a:cubicBezTo>
                    <a:pt x="224" y="371"/>
                    <a:pt x="225" y="370"/>
                    <a:pt x="225" y="370"/>
                  </a:cubicBezTo>
                  <a:cubicBezTo>
                    <a:pt x="226" y="369"/>
                    <a:pt x="223" y="367"/>
                    <a:pt x="225" y="366"/>
                  </a:cubicBezTo>
                  <a:cubicBezTo>
                    <a:pt x="225" y="365"/>
                    <a:pt x="224" y="365"/>
                    <a:pt x="223" y="364"/>
                  </a:cubicBezTo>
                  <a:cubicBezTo>
                    <a:pt x="225" y="363"/>
                    <a:pt x="230" y="361"/>
                    <a:pt x="229" y="357"/>
                  </a:cubicBezTo>
                  <a:cubicBezTo>
                    <a:pt x="232" y="357"/>
                    <a:pt x="234" y="352"/>
                    <a:pt x="239" y="354"/>
                  </a:cubicBezTo>
                  <a:cubicBezTo>
                    <a:pt x="238" y="348"/>
                    <a:pt x="247" y="351"/>
                    <a:pt x="246" y="346"/>
                  </a:cubicBezTo>
                  <a:cubicBezTo>
                    <a:pt x="247" y="346"/>
                    <a:pt x="248" y="348"/>
                    <a:pt x="249" y="349"/>
                  </a:cubicBezTo>
                  <a:cubicBezTo>
                    <a:pt x="248" y="347"/>
                    <a:pt x="249" y="346"/>
                    <a:pt x="251" y="348"/>
                  </a:cubicBezTo>
                  <a:cubicBezTo>
                    <a:pt x="254" y="344"/>
                    <a:pt x="264" y="344"/>
                    <a:pt x="264" y="338"/>
                  </a:cubicBezTo>
                  <a:cubicBezTo>
                    <a:pt x="267" y="340"/>
                    <a:pt x="272" y="337"/>
                    <a:pt x="272" y="334"/>
                  </a:cubicBezTo>
                  <a:cubicBezTo>
                    <a:pt x="272" y="333"/>
                    <a:pt x="271" y="333"/>
                    <a:pt x="270" y="332"/>
                  </a:cubicBezTo>
                  <a:cubicBezTo>
                    <a:pt x="274" y="325"/>
                    <a:pt x="282" y="327"/>
                    <a:pt x="280" y="317"/>
                  </a:cubicBezTo>
                  <a:cubicBezTo>
                    <a:pt x="277" y="315"/>
                    <a:pt x="280" y="320"/>
                    <a:pt x="277" y="321"/>
                  </a:cubicBezTo>
                  <a:cubicBezTo>
                    <a:pt x="276" y="310"/>
                    <a:pt x="292" y="311"/>
                    <a:pt x="293" y="302"/>
                  </a:cubicBezTo>
                  <a:cubicBezTo>
                    <a:pt x="300" y="305"/>
                    <a:pt x="297" y="293"/>
                    <a:pt x="302" y="297"/>
                  </a:cubicBezTo>
                  <a:cubicBezTo>
                    <a:pt x="303" y="297"/>
                    <a:pt x="303" y="296"/>
                    <a:pt x="303" y="295"/>
                  </a:cubicBezTo>
                  <a:cubicBezTo>
                    <a:pt x="304" y="295"/>
                    <a:pt x="306" y="295"/>
                    <a:pt x="307" y="296"/>
                  </a:cubicBezTo>
                  <a:cubicBezTo>
                    <a:pt x="307" y="295"/>
                    <a:pt x="307" y="294"/>
                    <a:pt x="307" y="294"/>
                  </a:cubicBezTo>
                  <a:cubicBezTo>
                    <a:pt x="307" y="292"/>
                    <a:pt x="309" y="292"/>
                    <a:pt x="311" y="293"/>
                  </a:cubicBezTo>
                  <a:cubicBezTo>
                    <a:pt x="316" y="289"/>
                    <a:pt x="319" y="284"/>
                    <a:pt x="326" y="282"/>
                  </a:cubicBezTo>
                  <a:cubicBezTo>
                    <a:pt x="327" y="276"/>
                    <a:pt x="336" y="275"/>
                    <a:pt x="341" y="273"/>
                  </a:cubicBezTo>
                  <a:cubicBezTo>
                    <a:pt x="345" y="268"/>
                    <a:pt x="350" y="265"/>
                    <a:pt x="355" y="262"/>
                  </a:cubicBezTo>
                  <a:cubicBezTo>
                    <a:pt x="360" y="259"/>
                    <a:pt x="364" y="257"/>
                    <a:pt x="366" y="252"/>
                  </a:cubicBezTo>
                  <a:cubicBezTo>
                    <a:pt x="367" y="254"/>
                    <a:pt x="368" y="253"/>
                    <a:pt x="369" y="255"/>
                  </a:cubicBezTo>
                  <a:cubicBezTo>
                    <a:pt x="370" y="255"/>
                    <a:pt x="369" y="253"/>
                    <a:pt x="368" y="251"/>
                  </a:cubicBezTo>
                  <a:cubicBezTo>
                    <a:pt x="370" y="250"/>
                    <a:pt x="370" y="252"/>
                    <a:pt x="372" y="253"/>
                  </a:cubicBezTo>
                  <a:cubicBezTo>
                    <a:pt x="370" y="250"/>
                    <a:pt x="372" y="251"/>
                    <a:pt x="374" y="251"/>
                  </a:cubicBezTo>
                  <a:cubicBezTo>
                    <a:pt x="372" y="247"/>
                    <a:pt x="371" y="251"/>
                    <a:pt x="370" y="248"/>
                  </a:cubicBezTo>
                  <a:cubicBezTo>
                    <a:pt x="372" y="248"/>
                    <a:pt x="377" y="247"/>
                    <a:pt x="378" y="250"/>
                  </a:cubicBezTo>
                  <a:cubicBezTo>
                    <a:pt x="380" y="249"/>
                    <a:pt x="379" y="247"/>
                    <a:pt x="377" y="246"/>
                  </a:cubicBezTo>
                  <a:cubicBezTo>
                    <a:pt x="383" y="242"/>
                    <a:pt x="387" y="246"/>
                    <a:pt x="391" y="239"/>
                  </a:cubicBezTo>
                  <a:cubicBezTo>
                    <a:pt x="391" y="240"/>
                    <a:pt x="392" y="240"/>
                    <a:pt x="393" y="241"/>
                  </a:cubicBezTo>
                  <a:cubicBezTo>
                    <a:pt x="394" y="240"/>
                    <a:pt x="395" y="238"/>
                    <a:pt x="394" y="236"/>
                  </a:cubicBezTo>
                  <a:cubicBezTo>
                    <a:pt x="395" y="235"/>
                    <a:pt x="396" y="238"/>
                    <a:pt x="398" y="237"/>
                  </a:cubicBezTo>
                  <a:cubicBezTo>
                    <a:pt x="400" y="235"/>
                    <a:pt x="397" y="231"/>
                    <a:pt x="400" y="230"/>
                  </a:cubicBezTo>
                  <a:cubicBezTo>
                    <a:pt x="401" y="235"/>
                    <a:pt x="404" y="229"/>
                    <a:pt x="406" y="230"/>
                  </a:cubicBezTo>
                  <a:cubicBezTo>
                    <a:pt x="408" y="229"/>
                    <a:pt x="406" y="226"/>
                    <a:pt x="408" y="225"/>
                  </a:cubicBezTo>
                  <a:cubicBezTo>
                    <a:pt x="409" y="227"/>
                    <a:pt x="407" y="227"/>
                    <a:pt x="408" y="228"/>
                  </a:cubicBezTo>
                  <a:cubicBezTo>
                    <a:pt x="413" y="226"/>
                    <a:pt x="414" y="223"/>
                    <a:pt x="419" y="221"/>
                  </a:cubicBezTo>
                  <a:cubicBezTo>
                    <a:pt x="422" y="220"/>
                    <a:pt x="424" y="216"/>
                    <a:pt x="426" y="216"/>
                  </a:cubicBezTo>
                  <a:cubicBezTo>
                    <a:pt x="427" y="216"/>
                    <a:pt x="429" y="218"/>
                    <a:pt x="431" y="217"/>
                  </a:cubicBezTo>
                  <a:cubicBezTo>
                    <a:pt x="434" y="216"/>
                    <a:pt x="436" y="210"/>
                    <a:pt x="439" y="213"/>
                  </a:cubicBezTo>
                  <a:cubicBezTo>
                    <a:pt x="443" y="208"/>
                    <a:pt x="448" y="206"/>
                    <a:pt x="454" y="202"/>
                  </a:cubicBezTo>
                  <a:cubicBezTo>
                    <a:pt x="452" y="199"/>
                    <a:pt x="459" y="198"/>
                    <a:pt x="461" y="198"/>
                  </a:cubicBezTo>
                  <a:cubicBezTo>
                    <a:pt x="462" y="196"/>
                    <a:pt x="461" y="197"/>
                    <a:pt x="459" y="195"/>
                  </a:cubicBezTo>
                  <a:cubicBezTo>
                    <a:pt x="461" y="195"/>
                    <a:pt x="463" y="196"/>
                    <a:pt x="465" y="194"/>
                  </a:cubicBezTo>
                  <a:cubicBezTo>
                    <a:pt x="466" y="192"/>
                    <a:pt x="464" y="192"/>
                    <a:pt x="463" y="190"/>
                  </a:cubicBezTo>
                  <a:cubicBezTo>
                    <a:pt x="464" y="189"/>
                    <a:pt x="465" y="190"/>
                    <a:pt x="465" y="191"/>
                  </a:cubicBezTo>
                  <a:cubicBezTo>
                    <a:pt x="471" y="191"/>
                    <a:pt x="472" y="180"/>
                    <a:pt x="479" y="182"/>
                  </a:cubicBezTo>
                  <a:cubicBezTo>
                    <a:pt x="479" y="178"/>
                    <a:pt x="487" y="180"/>
                    <a:pt x="485" y="173"/>
                  </a:cubicBezTo>
                  <a:cubicBezTo>
                    <a:pt x="486" y="174"/>
                    <a:pt x="487" y="173"/>
                    <a:pt x="489" y="175"/>
                  </a:cubicBezTo>
                  <a:cubicBezTo>
                    <a:pt x="490" y="174"/>
                    <a:pt x="488" y="172"/>
                    <a:pt x="489" y="171"/>
                  </a:cubicBezTo>
                  <a:cubicBezTo>
                    <a:pt x="492" y="176"/>
                    <a:pt x="494" y="168"/>
                    <a:pt x="496" y="166"/>
                  </a:cubicBezTo>
                  <a:cubicBezTo>
                    <a:pt x="498" y="165"/>
                    <a:pt x="503" y="167"/>
                    <a:pt x="502" y="162"/>
                  </a:cubicBezTo>
                  <a:cubicBezTo>
                    <a:pt x="507" y="165"/>
                    <a:pt x="508" y="159"/>
                    <a:pt x="511" y="156"/>
                  </a:cubicBezTo>
                  <a:cubicBezTo>
                    <a:pt x="512" y="155"/>
                    <a:pt x="511" y="154"/>
                    <a:pt x="510" y="153"/>
                  </a:cubicBezTo>
                  <a:cubicBezTo>
                    <a:pt x="517" y="152"/>
                    <a:pt x="519" y="146"/>
                    <a:pt x="522" y="142"/>
                  </a:cubicBezTo>
                  <a:cubicBezTo>
                    <a:pt x="523" y="141"/>
                    <a:pt x="525" y="142"/>
                    <a:pt x="527" y="144"/>
                  </a:cubicBezTo>
                  <a:cubicBezTo>
                    <a:pt x="530" y="143"/>
                    <a:pt x="528" y="140"/>
                    <a:pt x="530" y="139"/>
                  </a:cubicBezTo>
                  <a:cubicBezTo>
                    <a:pt x="532" y="142"/>
                    <a:pt x="533" y="136"/>
                    <a:pt x="535" y="139"/>
                  </a:cubicBezTo>
                  <a:cubicBezTo>
                    <a:pt x="535" y="135"/>
                    <a:pt x="539" y="134"/>
                    <a:pt x="541" y="133"/>
                  </a:cubicBezTo>
                  <a:cubicBezTo>
                    <a:pt x="539" y="134"/>
                    <a:pt x="545" y="134"/>
                    <a:pt x="546" y="133"/>
                  </a:cubicBezTo>
                  <a:cubicBezTo>
                    <a:pt x="547" y="132"/>
                    <a:pt x="547" y="130"/>
                    <a:pt x="548" y="129"/>
                  </a:cubicBezTo>
                  <a:cubicBezTo>
                    <a:pt x="550" y="128"/>
                    <a:pt x="553" y="129"/>
                    <a:pt x="555" y="128"/>
                  </a:cubicBezTo>
                  <a:cubicBezTo>
                    <a:pt x="558" y="127"/>
                    <a:pt x="563" y="125"/>
                    <a:pt x="566" y="121"/>
                  </a:cubicBezTo>
                  <a:cubicBezTo>
                    <a:pt x="568" y="122"/>
                    <a:pt x="568" y="122"/>
                    <a:pt x="569" y="124"/>
                  </a:cubicBezTo>
                  <a:cubicBezTo>
                    <a:pt x="569" y="116"/>
                    <a:pt x="575" y="121"/>
                    <a:pt x="578" y="117"/>
                  </a:cubicBezTo>
                  <a:cubicBezTo>
                    <a:pt x="576" y="116"/>
                    <a:pt x="575" y="117"/>
                    <a:pt x="573" y="114"/>
                  </a:cubicBezTo>
                  <a:cubicBezTo>
                    <a:pt x="579" y="119"/>
                    <a:pt x="583" y="110"/>
                    <a:pt x="587" y="108"/>
                  </a:cubicBezTo>
                  <a:cubicBezTo>
                    <a:pt x="585" y="105"/>
                    <a:pt x="583" y="111"/>
                    <a:pt x="580" y="106"/>
                  </a:cubicBezTo>
                  <a:cubicBezTo>
                    <a:pt x="581" y="111"/>
                    <a:pt x="576" y="110"/>
                    <a:pt x="574" y="113"/>
                  </a:cubicBezTo>
                  <a:cubicBezTo>
                    <a:pt x="578" y="103"/>
                    <a:pt x="589" y="96"/>
                    <a:pt x="594" y="90"/>
                  </a:cubicBezTo>
                  <a:cubicBezTo>
                    <a:pt x="587" y="86"/>
                    <a:pt x="583" y="101"/>
                    <a:pt x="576" y="95"/>
                  </a:cubicBezTo>
                  <a:cubicBezTo>
                    <a:pt x="574" y="99"/>
                    <a:pt x="574" y="99"/>
                    <a:pt x="573" y="102"/>
                  </a:cubicBezTo>
                  <a:cubicBezTo>
                    <a:pt x="572" y="99"/>
                    <a:pt x="571" y="98"/>
                    <a:pt x="569" y="98"/>
                  </a:cubicBezTo>
                  <a:cubicBezTo>
                    <a:pt x="570" y="106"/>
                    <a:pt x="559" y="104"/>
                    <a:pt x="561" y="111"/>
                  </a:cubicBezTo>
                  <a:cubicBezTo>
                    <a:pt x="558" y="107"/>
                    <a:pt x="557" y="113"/>
                    <a:pt x="556" y="113"/>
                  </a:cubicBezTo>
                  <a:cubicBezTo>
                    <a:pt x="555" y="111"/>
                    <a:pt x="557" y="111"/>
                    <a:pt x="556" y="110"/>
                  </a:cubicBezTo>
                  <a:cubicBezTo>
                    <a:pt x="553" y="106"/>
                    <a:pt x="549" y="114"/>
                    <a:pt x="551" y="115"/>
                  </a:cubicBezTo>
                  <a:cubicBezTo>
                    <a:pt x="546" y="113"/>
                    <a:pt x="544" y="119"/>
                    <a:pt x="542" y="123"/>
                  </a:cubicBezTo>
                  <a:cubicBezTo>
                    <a:pt x="539" y="122"/>
                    <a:pt x="528" y="125"/>
                    <a:pt x="529" y="131"/>
                  </a:cubicBezTo>
                  <a:cubicBezTo>
                    <a:pt x="529" y="132"/>
                    <a:pt x="528" y="131"/>
                    <a:pt x="527" y="129"/>
                  </a:cubicBezTo>
                  <a:cubicBezTo>
                    <a:pt x="522" y="133"/>
                    <a:pt x="520" y="136"/>
                    <a:pt x="513" y="137"/>
                  </a:cubicBezTo>
                  <a:cubicBezTo>
                    <a:pt x="516" y="132"/>
                    <a:pt x="522" y="133"/>
                    <a:pt x="521" y="126"/>
                  </a:cubicBezTo>
                  <a:cubicBezTo>
                    <a:pt x="521" y="126"/>
                    <a:pt x="520" y="127"/>
                    <a:pt x="519" y="125"/>
                  </a:cubicBezTo>
                  <a:cubicBezTo>
                    <a:pt x="518" y="127"/>
                    <a:pt x="518" y="127"/>
                    <a:pt x="515" y="127"/>
                  </a:cubicBezTo>
                  <a:cubicBezTo>
                    <a:pt x="515" y="130"/>
                    <a:pt x="513" y="133"/>
                    <a:pt x="510" y="132"/>
                  </a:cubicBezTo>
                  <a:cubicBezTo>
                    <a:pt x="511" y="137"/>
                    <a:pt x="507" y="137"/>
                    <a:pt x="507" y="141"/>
                  </a:cubicBezTo>
                  <a:cubicBezTo>
                    <a:pt x="508" y="137"/>
                    <a:pt x="505" y="140"/>
                    <a:pt x="503" y="140"/>
                  </a:cubicBezTo>
                  <a:cubicBezTo>
                    <a:pt x="508" y="130"/>
                    <a:pt x="517" y="126"/>
                    <a:pt x="521" y="119"/>
                  </a:cubicBezTo>
                  <a:cubicBezTo>
                    <a:pt x="523" y="119"/>
                    <a:pt x="527" y="121"/>
                    <a:pt x="525" y="117"/>
                  </a:cubicBezTo>
                  <a:cubicBezTo>
                    <a:pt x="527" y="117"/>
                    <a:pt x="529" y="119"/>
                    <a:pt x="531" y="119"/>
                  </a:cubicBezTo>
                  <a:cubicBezTo>
                    <a:pt x="529" y="118"/>
                    <a:pt x="530" y="117"/>
                    <a:pt x="530" y="114"/>
                  </a:cubicBezTo>
                  <a:cubicBezTo>
                    <a:pt x="531" y="114"/>
                    <a:pt x="532" y="116"/>
                    <a:pt x="533" y="115"/>
                  </a:cubicBezTo>
                  <a:cubicBezTo>
                    <a:pt x="536" y="115"/>
                    <a:pt x="532" y="111"/>
                    <a:pt x="534" y="110"/>
                  </a:cubicBezTo>
                  <a:cubicBezTo>
                    <a:pt x="535" y="112"/>
                    <a:pt x="535" y="112"/>
                    <a:pt x="536" y="111"/>
                  </a:cubicBezTo>
                  <a:cubicBezTo>
                    <a:pt x="537" y="103"/>
                    <a:pt x="549" y="103"/>
                    <a:pt x="551" y="98"/>
                  </a:cubicBezTo>
                  <a:cubicBezTo>
                    <a:pt x="557" y="99"/>
                    <a:pt x="558" y="91"/>
                    <a:pt x="565" y="89"/>
                  </a:cubicBezTo>
                  <a:cubicBezTo>
                    <a:pt x="566" y="86"/>
                    <a:pt x="569" y="82"/>
                    <a:pt x="571" y="84"/>
                  </a:cubicBezTo>
                  <a:cubicBezTo>
                    <a:pt x="572" y="83"/>
                    <a:pt x="572" y="82"/>
                    <a:pt x="572" y="80"/>
                  </a:cubicBezTo>
                  <a:cubicBezTo>
                    <a:pt x="572" y="80"/>
                    <a:pt x="571" y="80"/>
                    <a:pt x="570" y="79"/>
                  </a:cubicBezTo>
                  <a:cubicBezTo>
                    <a:pt x="573" y="81"/>
                    <a:pt x="572" y="78"/>
                    <a:pt x="574" y="77"/>
                  </a:cubicBezTo>
                  <a:cubicBezTo>
                    <a:pt x="580" y="74"/>
                    <a:pt x="588" y="68"/>
                    <a:pt x="595" y="65"/>
                  </a:cubicBezTo>
                  <a:cubicBezTo>
                    <a:pt x="596" y="67"/>
                    <a:pt x="595" y="67"/>
                    <a:pt x="594" y="67"/>
                  </a:cubicBezTo>
                  <a:cubicBezTo>
                    <a:pt x="594" y="68"/>
                    <a:pt x="594" y="69"/>
                    <a:pt x="594" y="69"/>
                  </a:cubicBezTo>
                  <a:cubicBezTo>
                    <a:pt x="595" y="70"/>
                    <a:pt x="596" y="69"/>
                    <a:pt x="595" y="69"/>
                  </a:cubicBezTo>
                  <a:cubicBezTo>
                    <a:pt x="597" y="68"/>
                    <a:pt x="596" y="71"/>
                    <a:pt x="597" y="71"/>
                  </a:cubicBezTo>
                  <a:cubicBezTo>
                    <a:pt x="596" y="62"/>
                    <a:pt x="605" y="65"/>
                    <a:pt x="609" y="62"/>
                  </a:cubicBezTo>
                  <a:cubicBezTo>
                    <a:pt x="609" y="62"/>
                    <a:pt x="608" y="62"/>
                    <a:pt x="608" y="62"/>
                  </a:cubicBezTo>
                  <a:cubicBezTo>
                    <a:pt x="611" y="55"/>
                    <a:pt x="617" y="49"/>
                    <a:pt x="621" y="51"/>
                  </a:cubicBezTo>
                  <a:cubicBezTo>
                    <a:pt x="623" y="50"/>
                    <a:pt x="619" y="47"/>
                    <a:pt x="621" y="46"/>
                  </a:cubicBezTo>
                  <a:cubicBezTo>
                    <a:pt x="621" y="50"/>
                    <a:pt x="624" y="47"/>
                    <a:pt x="626" y="50"/>
                  </a:cubicBezTo>
                  <a:cubicBezTo>
                    <a:pt x="626" y="47"/>
                    <a:pt x="628" y="46"/>
                    <a:pt x="631" y="49"/>
                  </a:cubicBezTo>
                  <a:cubicBezTo>
                    <a:pt x="630" y="49"/>
                    <a:pt x="630" y="49"/>
                    <a:pt x="629" y="48"/>
                  </a:cubicBezTo>
                  <a:cubicBezTo>
                    <a:pt x="629" y="51"/>
                    <a:pt x="632" y="50"/>
                    <a:pt x="633" y="51"/>
                  </a:cubicBezTo>
                  <a:cubicBezTo>
                    <a:pt x="633" y="47"/>
                    <a:pt x="634" y="46"/>
                    <a:pt x="636" y="44"/>
                  </a:cubicBezTo>
                  <a:cubicBezTo>
                    <a:pt x="637" y="46"/>
                    <a:pt x="636" y="47"/>
                    <a:pt x="634" y="46"/>
                  </a:cubicBezTo>
                  <a:cubicBezTo>
                    <a:pt x="635" y="49"/>
                    <a:pt x="635" y="50"/>
                    <a:pt x="638" y="52"/>
                  </a:cubicBezTo>
                  <a:cubicBezTo>
                    <a:pt x="637" y="48"/>
                    <a:pt x="640" y="52"/>
                    <a:pt x="641" y="49"/>
                  </a:cubicBezTo>
                  <a:cubicBezTo>
                    <a:pt x="641" y="50"/>
                    <a:pt x="642" y="50"/>
                    <a:pt x="642" y="50"/>
                  </a:cubicBezTo>
                  <a:cubicBezTo>
                    <a:pt x="643" y="54"/>
                    <a:pt x="645" y="57"/>
                    <a:pt x="644" y="59"/>
                  </a:cubicBezTo>
                  <a:cubicBezTo>
                    <a:pt x="645" y="59"/>
                    <a:pt x="645" y="60"/>
                    <a:pt x="646" y="61"/>
                  </a:cubicBezTo>
                  <a:cubicBezTo>
                    <a:pt x="647" y="61"/>
                    <a:pt x="647" y="60"/>
                    <a:pt x="648" y="59"/>
                  </a:cubicBezTo>
                  <a:cubicBezTo>
                    <a:pt x="649" y="61"/>
                    <a:pt x="650" y="61"/>
                    <a:pt x="651" y="60"/>
                  </a:cubicBezTo>
                  <a:cubicBezTo>
                    <a:pt x="651" y="62"/>
                    <a:pt x="653" y="64"/>
                    <a:pt x="655" y="66"/>
                  </a:cubicBezTo>
                  <a:cubicBezTo>
                    <a:pt x="654" y="65"/>
                    <a:pt x="653" y="66"/>
                    <a:pt x="653" y="67"/>
                  </a:cubicBezTo>
                  <a:cubicBezTo>
                    <a:pt x="655" y="68"/>
                    <a:pt x="656" y="72"/>
                    <a:pt x="655" y="74"/>
                  </a:cubicBezTo>
                  <a:cubicBezTo>
                    <a:pt x="657" y="76"/>
                    <a:pt x="656" y="72"/>
                    <a:pt x="658" y="72"/>
                  </a:cubicBezTo>
                  <a:cubicBezTo>
                    <a:pt x="661" y="77"/>
                    <a:pt x="661" y="77"/>
                    <a:pt x="661" y="77"/>
                  </a:cubicBezTo>
                  <a:cubicBezTo>
                    <a:pt x="658" y="77"/>
                    <a:pt x="660" y="80"/>
                    <a:pt x="657" y="80"/>
                  </a:cubicBezTo>
                  <a:cubicBezTo>
                    <a:pt x="657" y="82"/>
                    <a:pt x="658" y="84"/>
                    <a:pt x="658" y="86"/>
                  </a:cubicBezTo>
                  <a:cubicBezTo>
                    <a:pt x="656" y="85"/>
                    <a:pt x="657" y="87"/>
                    <a:pt x="656" y="88"/>
                  </a:cubicBezTo>
                  <a:cubicBezTo>
                    <a:pt x="654" y="86"/>
                    <a:pt x="651" y="88"/>
                    <a:pt x="651" y="89"/>
                  </a:cubicBezTo>
                  <a:cubicBezTo>
                    <a:pt x="652" y="90"/>
                    <a:pt x="653" y="91"/>
                    <a:pt x="654" y="90"/>
                  </a:cubicBezTo>
                  <a:cubicBezTo>
                    <a:pt x="655" y="94"/>
                    <a:pt x="657" y="94"/>
                    <a:pt x="660" y="94"/>
                  </a:cubicBezTo>
                  <a:cubicBezTo>
                    <a:pt x="661" y="93"/>
                    <a:pt x="660" y="91"/>
                    <a:pt x="660" y="90"/>
                  </a:cubicBezTo>
                  <a:cubicBezTo>
                    <a:pt x="664" y="95"/>
                    <a:pt x="666" y="88"/>
                    <a:pt x="670" y="91"/>
                  </a:cubicBezTo>
                  <a:cubicBezTo>
                    <a:pt x="670" y="89"/>
                    <a:pt x="669" y="82"/>
                    <a:pt x="666" y="84"/>
                  </a:cubicBezTo>
                  <a:cubicBezTo>
                    <a:pt x="665" y="81"/>
                    <a:pt x="669" y="81"/>
                    <a:pt x="670" y="81"/>
                  </a:cubicBezTo>
                  <a:cubicBezTo>
                    <a:pt x="672" y="83"/>
                    <a:pt x="669" y="83"/>
                    <a:pt x="670" y="85"/>
                  </a:cubicBezTo>
                  <a:cubicBezTo>
                    <a:pt x="671" y="87"/>
                    <a:pt x="674" y="86"/>
                    <a:pt x="672" y="88"/>
                  </a:cubicBezTo>
                  <a:cubicBezTo>
                    <a:pt x="674" y="88"/>
                    <a:pt x="675" y="89"/>
                    <a:pt x="676" y="88"/>
                  </a:cubicBezTo>
                  <a:cubicBezTo>
                    <a:pt x="676" y="89"/>
                    <a:pt x="676" y="90"/>
                    <a:pt x="677" y="90"/>
                  </a:cubicBezTo>
                  <a:cubicBezTo>
                    <a:pt x="677" y="91"/>
                    <a:pt x="676" y="95"/>
                    <a:pt x="677" y="95"/>
                  </a:cubicBezTo>
                  <a:cubicBezTo>
                    <a:pt x="676" y="98"/>
                    <a:pt x="673" y="98"/>
                    <a:pt x="671" y="101"/>
                  </a:cubicBezTo>
                  <a:cubicBezTo>
                    <a:pt x="673" y="103"/>
                    <a:pt x="674" y="101"/>
                    <a:pt x="674" y="99"/>
                  </a:cubicBezTo>
                  <a:cubicBezTo>
                    <a:pt x="676" y="103"/>
                    <a:pt x="677" y="101"/>
                    <a:pt x="679" y="104"/>
                  </a:cubicBezTo>
                  <a:cubicBezTo>
                    <a:pt x="679" y="105"/>
                    <a:pt x="675" y="107"/>
                    <a:pt x="677" y="108"/>
                  </a:cubicBezTo>
                  <a:cubicBezTo>
                    <a:pt x="675" y="108"/>
                    <a:pt x="674" y="108"/>
                    <a:pt x="671" y="111"/>
                  </a:cubicBezTo>
                  <a:cubicBezTo>
                    <a:pt x="674" y="117"/>
                    <a:pt x="669" y="117"/>
                    <a:pt x="669" y="122"/>
                  </a:cubicBezTo>
                  <a:cubicBezTo>
                    <a:pt x="672" y="123"/>
                    <a:pt x="670" y="119"/>
                    <a:pt x="673" y="119"/>
                  </a:cubicBezTo>
                  <a:cubicBezTo>
                    <a:pt x="675" y="121"/>
                    <a:pt x="671" y="120"/>
                    <a:pt x="673" y="123"/>
                  </a:cubicBezTo>
                  <a:cubicBezTo>
                    <a:pt x="672" y="121"/>
                    <a:pt x="672" y="123"/>
                    <a:pt x="674" y="126"/>
                  </a:cubicBezTo>
                  <a:cubicBezTo>
                    <a:pt x="673" y="126"/>
                    <a:pt x="672" y="125"/>
                    <a:pt x="672" y="123"/>
                  </a:cubicBezTo>
                  <a:cubicBezTo>
                    <a:pt x="670" y="125"/>
                    <a:pt x="669" y="126"/>
                    <a:pt x="671" y="129"/>
                  </a:cubicBezTo>
                  <a:cubicBezTo>
                    <a:pt x="667" y="129"/>
                    <a:pt x="668" y="134"/>
                    <a:pt x="667" y="136"/>
                  </a:cubicBezTo>
                  <a:cubicBezTo>
                    <a:pt x="669" y="137"/>
                    <a:pt x="677" y="139"/>
                    <a:pt x="676" y="136"/>
                  </a:cubicBezTo>
                  <a:cubicBezTo>
                    <a:pt x="679" y="136"/>
                    <a:pt x="677" y="140"/>
                    <a:pt x="679" y="142"/>
                  </a:cubicBezTo>
                  <a:cubicBezTo>
                    <a:pt x="681" y="143"/>
                    <a:pt x="683" y="146"/>
                    <a:pt x="685" y="145"/>
                  </a:cubicBezTo>
                  <a:cubicBezTo>
                    <a:pt x="686" y="145"/>
                    <a:pt x="685" y="144"/>
                    <a:pt x="685" y="145"/>
                  </a:cubicBezTo>
                  <a:cubicBezTo>
                    <a:pt x="684" y="142"/>
                    <a:pt x="687" y="145"/>
                    <a:pt x="687" y="143"/>
                  </a:cubicBezTo>
                  <a:cubicBezTo>
                    <a:pt x="688" y="142"/>
                    <a:pt x="686" y="141"/>
                    <a:pt x="685" y="141"/>
                  </a:cubicBezTo>
                  <a:cubicBezTo>
                    <a:pt x="685" y="140"/>
                    <a:pt x="689" y="139"/>
                    <a:pt x="690" y="140"/>
                  </a:cubicBezTo>
                  <a:cubicBezTo>
                    <a:pt x="691" y="135"/>
                    <a:pt x="699" y="130"/>
                    <a:pt x="698" y="126"/>
                  </a:cubicBezTo>
                  <a:cubicBezTo>
                    <a:pt x="697" y="124"/>
                    <a:pt x="701" y="127"/>
                    <a:pt x="702" y="127"/>
                  </a:cubicBezTo>
                  <a:cubicBezTo>
                    <a:pt x="702" y="127"/>
                    <a:pt x="702" y="126"/>
                    <a:pt x="702" y="126"/>
                  </a:cubicBezTo>
                  <a:cubicBezTo>
                    <a:pt x="702" y="123"/>
                    <a:pt x="699" y="126"/>
                    <a:pt x="701" y="124"/>
                  </a:cubicBezTo>
                  <a:cubicBezTo>
                    <a:pt x="701" y="124"/>
                    <a:pt x="701" y="123"/>
                    <a:pt x="701" y="122"/>
                  </a:cubicBezTo>
                  <a:cubicBezTo>
                    <a:pt x="705" y="128"/>
                    <a:pt x="710" y="117"/>
                    <a:pt x="712" y="114"/>
                  </a:cubicBezTo>
                  <a:cubicBezTo>
                    <a:pt x="715" y="115"/>
                    <a:pt x="719" y="115"/>
                    <a:pt x="718" y="111"/>
                  </a:cubicBezTo>
                  <a:cubicBezTo>
                    <a:pt x="720" y="109"/>
                    <a:pt x="719" y="111"/>
                    <a:pt x="720" y="113"/>
                  </a:cubicBezTo>
                  <a:cubicBezTo>
                    <a:pt x="720" y="110"/>
                    <a:pt x="720" y="111"/>
                    <a:pt x="722" y="109"/>
                  </a:cubicBezTo>
                  <a:cubicBezTo>
                    <a:pt x="719" y="108"/>
                    <a:pt x="718" y="106"/>
                    <a:pt x="715" y="104"/>
                  </a:cubicBezTo>
                  <a:cubicBezTo>
                    <a:pt x="715" y="106"/>
                    <a:pt x="713" y="104"/>
                    <a:pt x="712" y="106"/>
                  </a:cubicBezTo>
                  <a:cubicBezTo>
                    <a:pt x="713" y="102"/>
                    <a:pt x="715" y="100"/>
                    <a:pt x="718" y="98"/>
                  </a:cubicBezTo>
                  <a:cubicBezTo>
                    <a:pt x="720" y="99"/>
                    <a:pt x="722" y="100"/>
                    <a:pt x="722" y="102"/>
                  </a:cubicBezTo>
                  <a:cubicBezTo>
                    <a:pt x="723" y="101"/>
                    <a:pt x="721" y="97"/>
                    <a:pt x="720" y="98"/>
                  </a:cubicBezTo>
                  <a:cubicBezTo>
                    <a:pt x="719" y="96"/>
                    <a:pt x="726" y="97"/>
                    <a:pt x="723" y="98"/>
                  </a:cubicBezTo>
                  <a:cubicBezTo>
                    <a:pt x="725" y="100"/>
                    <a:pt x="724" y="96"/>
                    <a:pt x="726" y="96"/>
                  </a:cubicBezTo>
                  <a:cubicBezTo>
                    <a:pt x="729" y="100"/>
                    <a:pt x="732" y="102"/>
                    <a:pt x="737" y="101"/>
                  </a:cubicBezTo>
                  <a:cubicBezTo>
                    <a:pt x="738" y="105"/>
                    <a:pt x="728" y="104"/>
                    <a:pt x="728" y="106"/>
                  </a:cubicBezTo>
                  <a:cubicBezTo>
                    <a:pt x="730" y="106"/>
                    <a:pt x="733" y="108"/>
                    <a:pt x="735" y="106"/>
                  </a:cubicBezTo>
                  <a:cubicBezTo>
                    <a:pt x="737" y="109"/>
                    <a:pt x="735" y="111"/>
                    <a:pt x="733" y="111"/>
                  </a:cubicBezTo>
                  <a:cubicBezTo>
                    <a:pt x="735" y="114"/>
                    <a:pt x="736" y="111"/>
                    <a:pt x="740" y="112"/>
                  </a:cubicBezTo>
                  <a:cubicBezTo>
                    <a:pt x="740" y="114"/>
                    <a:pt x="736" y="116"/>
                    <a:pt x="734" y="114"/>
                  </a:cubicBezTo>
                  <a:cubicBezTo>
                    <a:pt x="732" y="116"/>
                    <a:pt x="736" y="120"/>
                    <a:pt x="732" y="120"/>
                  </a:cubicBezTo>
                  <a:cubicBezTo>
                    <a:pt x="734" y="120"/>
                    <a:pt x="737" y="122"/>
                    <a:pt x="739" y="121"/>
                  </a:cubicBezTo>
                  <a:cubicBezTo>
                    <a:pt x="739" y="122"/>
                    <a:pt x="739" y="123"/>
                    <a:pt x="740" y="123"/>
                  </a:cubicBezTo>
                  <a:cubicBezTo>
                    <a:pt x="741" y="124"/>
                    <a:pt x="738" y="124"/>
                    <a:pt x="739" y="126"/>
                  </a:cubicBezTo>
                  <a:cubicBezTo>
                    <a:pt x="741" y="129"/>
                    <a:pt x="743" y="128"/>
                    <a:pt x="745" y="130"/>
                  </a:cubicBezTo>
                  <a:cubicBezTo>
                    <a:pt x="748" y="126"/>
                    <a:pt x="753" y="126"/>
                    <a:pt x="757" y="122"/>
                  </a:cubicBezTo>
                  <a:cubicBezTo>
                    <a:pt x="757" y="124"/>
                    <a:pt x="760" y="124"/>
                    <a:pt x="761" y="125"/>
                  </a:cubicBezTo>
                  <a:cubicBezTo>
                    <a:pt x="758" y="123"/>
                    <a:pt x="761" y="124"/>
                    <a:pt x="758" y="120"/>
                  </a:cubicBezTo>
                  <a:cubicBezTo>
                    <a:pt x="760" y="122"/>
                    <a:pt x="762" y="121"/>
                    <a:pt x="763" y="120"/>
                  </a:cubicBezTo>
                  <a:cubicBezTo>
                    <a:pt x="765" y="121"/>
                    <a:pt x="764" y="124"/>
                    <a:pt x="765" y="124"/>
                  </a:cubicBezTo>
                  <a:cubicBezTo>
                    <a:pt x="766" y="125"/>
                    <a:pt x="764" y="125"/>
                    <a:pt x="765" y="126"/>
                  </a:cubicBezTo>
                  <a:cubicBezTo>
                    <a:pt x="766" y="130"/>
                    <a:pt x="767" y="125"/>
                    <a:pt x="768" y="127"/>
                  </a:cubicBezTo>
                  <a:cubicBezTo>
                    <a:pt x="770" y="129"/>
                    <a:pt x="767" y="130"/>
                    <a:pt x="766" y="129"/>
                  </a:cubicBezTo>
                  <a:cubicBezTo>
                    <a:pt x="765" y="131"/>
                    <a:pt x="771" y="136"/>
                    <a:pt x="768" y="138"/>
                  </a:cubicBezTo>
                  <a:cubicBezTo>
                    <a:pt x="767" y="135"/>
                    <a:pt x="767" y="135"/>
                    <a:pt x="767" y="135"/>
                  </a:cubicBezTo>
                  <a:cubicBezTo>
                    <a:pt x="764" y="137"/>
                    <a:pt x="769" y="139"/>
                    <a:pt x="768" y="141"/>
                  </a:cubicBezTo>
                  <a:cubicBezTo>
                    <a:pt x="770" y="143"/>
                    <a:pt x="768" y="139"/>
                    <a:pt x="769" y="139"/>
                  </a:cubicBezTo>
                  <a:cubicBezTo>
                    <a:pt x="772" y="142"/>
                    <a:pt x="767" y="143"/>
                    <a:pt x="769" y="146"/>
                  </a:cubicBezTo>
                  <a:cubicBezTo>
                    <a:pt x="771" y="147"/>
                    <a:pt x="772" y="147"/>
                    <a:pt x="774" y="147"/>
                  </a:cubicBezTo>
                  <a:cubicBezTo>
                    <a:pt x="776" y="150"/>
                    <a:pt x="783" y="159"/>
                    <a:pt x="785" y="152"/>
                  </a:cubicBezTo>
                  <a:cubicBezTo>
                    <a:pt x="783" y="151"/>
                    <a:pt x="782" y="150"/>
                    <a:pt x="781" y="151"/>
                  </a:cubicBezTo>
                  <a:cubicBezTo>
                    <a:pt x="781" y="149"/>
                    <a:pt x="784" y="149"/>
                    <a:pt x="786" y="148"/>
                  </a:cubicBezTo>
                  <a:cubicBezTo>
                    <a:pt x="785" y="151"/>
                    <a:pt x="790" y="154"/>
                    <a:pt x="790" y="157"/>
                  </a:cubicBezTo>
                  <a:cubicBezTo>
                    <a:pt x="789" y="157"/>
                    <a:pt x="787" y="157"/>
                    <a:pt x="786" y="157"/>
                  </a:cubicBezTo>
                  <a:cubicBezTo>
                    <a:pt x="785" y="158"/>
                    <a:pt x="784" y="159"/>
                    <a:pt x="785" y="161"/>
                  </a:cubicBezTo>
                  <a:cubicBezTo>
                    <a:pt x="787" y="161"/>
                    <a:pt x="789" y="160"/>
                    <a:pt x="790" y="158"/>
                  </a:cubicBezTo>
                  <a:cubicBezTo>
                    <a:pt x="791" y="163"/>
                    <a:pt x="787" y="161"/>
                    <a:pt x="785" y="163"/>
                  </a:cubicBezTo>
                  <a:cubicBezTo>
                    <a:pt x="785" y="164"/>
                    <a:pt x="786" y="165"/>
                    <a:pt x="786" y="164"/>
                  </a:cubicBezTo>
                  <a:cubicBezTo>
                    <a:pt x="788" y="166"/>
                    <a:pt x="782" y="163"/>
                    <a:pt x="781" y="163"/>
                  </a:cubicBezTo>
                  <a:cubicBezTo>
                    <a:pt x="780" y="166"/>
                    <a:pt x="783" y="169"/>
                    <a:pt x="781" y="170"/>
                  </a:cubicBezTo>
                  <a:cubicBezTo>
                    <a:pt x="783" y="171"/>
                    <a:pt x="785" y="172"/>
                    <a:pt x="787" y="170"/>
                  </a:cubicBezTo>
                  <a:cubicBezTo>
                    <a:pt x="787" y="173"/>
                    <a:pt x="784" y="171"/>
                    <a:pt x="783" y="173"/>
                  </a:cubicBezTo>
                  <a:cubicBezTo>
                    <a:pt x="784" y="175"/>
                    <a:pt x="785" y="177"/>
                    <a:pt x="785" y="179"/>
                  </a:cubicBezTo>
                  <a:cubicBezTo>
                    <a:pt x="785" y="179"/>
                    <a:pt x="785" y="179"/>
                    <a:pt x="786" y="180"/>
                  </a:cubicBezTo>
                  <a:cubicBezTo>
                    <a:pt x="787" y="177"/>
                    <a:pt x="791" y="169"/>
                    <a:pt x="790" y="171"/>
                  </a:cubicBezTo>
                  <a:cubicBezTo>
                    <a:pt x="791" y="173"/>
                    <a:pt x="791" y="172"/>
                    <a:pt x="792" y="173"/>
                  </a:cubicBezTo>
                  <a:cubicBezTo>
                    <a:pt x="793" y="172"/>
                    <a:pt x="793" y="169"/>
                    <a:pt x="795" y="168"/>
                  </a:cubicBezTo>
                  <a:cubicBezTo>
                    <a:pt x="797" y="170"/>
                    <a:pt x="796" y="171"/>
                    <a:pt x="797" y="173"/>
                  </a:cubicBezTo>
                  <a:cubicBezTo>
                    <a:pt x="799" y="173"/>
                    <a:pt x="798" y="171"/>
                    <a:pt x="797" y="171"/>
                  </a:cubicBezTo>
                  <a:cubicBezTo>
                    <a:pt x="798" y="170"/>
                    <a:pt x="803" y="170"/>
                    <a:pt x="803" y="167"/>
                  </a:cubicBezTo>
                  <a:cubicBezTo>
                    <a:pt x="801" y="166"/>
                    <a:pt x="800" y="164"/>
                    <a:pt x="799" y="166"/>
                  </a:cubicBezTo>
                  <a:cubicBezTo>
                    <a:pt x="798" y="167"/>
                    <a:pt x="800" y="166"/>
                    <a:pt x="801" y="169"/>
                  </a:cubicBezTo>
                  <a:cubicBezTo>
                    <a:pt x="799" y="170"/>
                    <a:pt x="798" y="166"/>
                    <a:pt x="797" y="165"/>
                  </a:cubicBezTo>
                  <a:cubicBezTo>
                    <a:pt x="798" y="164"/>
                    <a:pt x="799" y="164"/>
                    <a:pt x="798" y="163"/>
                  </a:cubicBezTo>
                  <a:cubicBezTo>
                    <a:pt x="799" y="162"/>
                    <a:pt x="800" y="165"/>
                    <a:pt x="801" y="164"/>
                  </a:cubicBezTo>
                  <a:cubicBezTo>
                    <a:pt x="801" y="162"/>
                    <a:pt x="800" y="161"/>
                    <a:pt x="799" y="158"/>
                  </a:cubicBezTo>
                  <a:cubicBezTo>
                    <a:pt x="799" y="158"/>
                    <a:pt x="800" y="160"/>
                    <a:pt x="801" y="161"/>
                  </a:cubicBezTo>
                  <a:cubicBezTo>
                    <a:pt x="803" y="159"/>
                    <a:pt x="803" y="159"/>
                    <a:pt x="803" y="159"/>
                  </a:cubicBezTo>
                  <a:cubicBezTo>
                    <a:pt x="804" y="157"/>
                    <a:pt x="801" y="152"/>
                    <a:pt x="805" y="154"/>
                  </a:cubicBezTo>
                  <a:cubicBezTo>
                    <a:pt x="805" y="155"/>
                    <a:pt x="803" y="155"/>
                    <a:pt x="804" y="156"/>
                  </a:cubicBezTo>
                  <a:cubicBezTo>
                    <a:pt x="806" y="156"/>
                    <a:pt x="807" y="157"/>
                    <a:pt x="809" y="157"/>
                  </a:cubicBezTo>
                  <a:cubicBezTo>
                    <a:pt x="808" y="159"/>
                    <a:pt x="809" y="158"/>
                    <a:pt x="807" y="162"/>
                  </a:cubicBezTo>
                  <a:cubicBezTo>
                    <a:pt x="809" y="165"/>
                    <a:pt x="811" y="165"/>
                    <a:pt x="812" y="163"/>
                  </a:cubicBezTo>
                  <a:cubicBezTo>
                    <a:pt x="809" y="161"/>
                    <a:pt x="811" y="160"/>
                    <a:pt x="813" y="162"/>
                  </a:cubicBezTo>
                  <a:cubicBezTo>
                    <a:pt x="815" y="161"/>
                    <a:pt x="814" y="158"/>
                    <a:pt x="817" y="156"/>
                  </a:cubicBezTo>
                  <a:cubicBezTo>
                    <a:pt x="818" y="158"/>
                    <a:pt x="817" y="158"/>
                    <a:pt x="816" y="159"/>
                  </a:cubicBezTo>
                  <a:cubicBezTo>
                    <a:pt x="817" y="160"/>
                    <a:pt x="818" y="159"/>
                    <a:pt x="819" y="160"/>
                  </a:cubicBezTo>
                  <a:cubicBezTo>
                    <a:pt x="820" y="155"/>
                    <a:pt x="825" y="153"/>
                    <a:pt x="826" y="149"/>
                  </a:cubicBezTo>
                  <a:cubicBezTo>
                    <a:pt x="827" y="149"/>
                    <a:pt x="828" y="151"/>
                    <a:pt x="830" y="149"/>
                  </a:cubicBezTo>
                  <a:cubicBezTo>
                    <a:pt x="831" y="151"/>
                    <a:pt x="830" y="153"/>
                    <a:pt x="829" y="153"/>
                  </a:cubicBezTo>
                  <a:cubicBezTo>
                    <a:pt x="830" y="155"/>
                    <a:pt x="831" y="155"/>
                    <a:pt x="832" y="154"/>
                  </a:cubicBezTo>
                  <a:cubicBezTo>
                    <a:pt x="834" y="153"/>
                    <a:pt x="831" y="155"/>
                    <a:pt x="830" y="156"/>
                  </a:cubicBezTo>
                  <a:cubicBezTo>
                    <a:pt x="836" y="160"/>
                    <a:pt x="839" y="150"/>
                    <a:pt x="833" y="147"/>
                  </a:cubicBezTo>
                  <a:cubicBezTo>
                    <a:pt x="833" y="146"/>
                    <a:pt x="834" y="146"/>
                    <a:pt x="834" y="145"/>
                  </a:cubicBezTo>
                  <a:cubicBezTo>
                    <a:pt x="833" y="145"/>
                    <a:pt x="832" y="145"/>
                    <a:pt x="832" y="145"/>
                  </a:cubicBezTo>
                  <a:cubicBezTo>
                    <a:pt x="830" y="141"/>
                    <a:pt x="834" y="141"/>
                    <a:pt x="835" y="138"/>
                  </a:cubicBezTo>
                  <a:cubicBezTo>
                    <a:pt x="835" y="142"/>
                    <a:pt x="838" y="141"/>
                    <a:pt x="840" y="140"/>
                  </a:cubicBezTo>
                  <a:cubicBezTo>
                    <a:pt x="841" y="139"/>
                    <a:pt x="839" y="137"/>
                    <a:pt x="839" y="136"/>
                  </a:cubicBezTo>
                  <a:cubicBezTo>
                    <a:pt x="841" y="136"/>
                    <a:pt x="841" y="135"/>
                    <a:pt x="842" y="133"/>
                  </a:cubicBezTo>
                  <a:cubicBezTo>
                    <a:pt x="845" y="136"/>
                    <a:pt x="846" y="138"/>
                    <a:pt x="847" y="136"/>
                  </a:cubicBezTo>
                  <a:cubicBezTo>
                    <a:pt x="848" y="139"/>
                    <a:pt x="851" y="142"/>
                    <a:pt x="848" y="142"/>
                  </a:cubicBezTo>
                  <a:cubicBezTo>
                    <a:pt x="852" y="140"/>
                    <a:pt x="858" y="141"/>
                    <a:pt x="864" y="148"/>
                  </a:cubicBezTo>
                  <a:cubicBezTo>
                    <a:pt x="866" y="149"/>
                    <a:pt x="867" y="147"/>
                    <a:pt x="867" y="145"/>
                  </a:cubicBezTo>
                  <a:cubicBezTo>
                    <a:pt x="869" y="151"/>
                    <a:pt x="862" y="150"/>
                    <a:pt x="869" y="157"/>
                  </a:cubicBezTo>
                  <a:cubicBezTo>
                    <a:pt x="870" y="156"/>
                    <a:pt x="867" y="154"/>
                    <a:pt x="869" y="154"/>
                  </a:cubicBezTo>
                  <a:cubicBezTo>
                    <a:pt x="872" y="159"/>
                    <a:pt x="871" y="150"/>
                    <a:pt x="867" y="153"/>
                  </a:cubicBezTo>
                  <a:cubicBezTo>
                    <a:pt x="866" y="148"/>
                    <a:pt x="874" y="153"/>
                    <a:pt x="873" y="156"/>
                  </a:cubicBezTo>
                  <a:cubicBezTo>
                    <a:pt x="874" y="158"/>
                    <a:pt x="874" y="156"/>
                    <a:pt x="875" y="155"/>
                  </a:cubicBezTo>
                  <a:cubicBezTo>
                    <a:pt x="876" y="157"/>
                    <a:pt x="875" y="160"/>
                    <a:pt x="873" y="159"/>
                  </a:cubicBezTo>
                  <a:cubicBezTo>
                    <a:pt x="874" y="160"/>
                    <a:pt x="875" y="161"/>
                    <a:pt x="875" y="161"/>
                  </a:cubicBezTo>
                  <a:cubicBezTo>
                    <a:pt x="875" y="164"/>
                    <a:pt x="872" y="161"/>
                    <a:pt x="870" y="163"/>
                  </a:cubicBezTo>
                  <a:cubicBezTo>
                    <a:pt x="871" y="163"/>
                    <a:pt x="872" y="164"/>
                    <a:pt x="873" y="164"/>
                  </a:cubicBezTo>
                  <a:cubicBezTo>
                    <a:pt x="873" y="167"/>
                    <a:pt x="868" y="165"/>
                    <a:pt x="869" y="164"/>
                  </a:cubicBezTo>
                  <a:cubicBezTo>
                    <a:pt x="869" y="165"/>
                    <a:pt x="868" y="166"/>
                    <a:pt x="868" y="167"/>
                  </a:cubicBezTo>
                  <a:cubicBezTo>
                    <a:pt x="868" y="168"/>
                    <a:pt x="869" y="168"/>
                    <a:pt x="870" y="169"/>
                  </a:cubicBezTo>
                  <a:cubicBezTo>
                    <a:pt x="868" y="169"/>
                    <a:pt x="868" y="168"/>
                    <a:pt x="866" y="169"/>
                  </a:cubicBezTo>
                  <a:cubicBezTo>
                    <a:pt x="865" y="166"/>
                    <a:pt x="864" y="164"/>
                    <a:pt x="861" y="166"/>
                  </a:cubicBezTo>
                  <a:cubicBezTo>
                    <a:pt x="860" y="164"/>
                    <a:pt x="862" y="164"/>
                    <a:pt x="861" y="163"/>
                  </a:cubicBezTo>
                  <a:cubicBezTo>
                    <a:pt x="860" y="162"/>
                    <a:pt x="859" y="163"/>
                    <a:pt x="859" y="164"/>
                  </a:cubicBezTo>
                  <a:cubicBezTo>
                    <a:pt x="857" y="164"/>
                    <a:pt x="862" y="167"/>
                    <a:pt x="859" y="168"/>
                  </a:cubicBezTo>
                  <a:cubicBezTo>
                    <a:pt x="859" y="165"/>
                    <a:pt x="857" y="166"/>
                    <a:pt x="857" y="163"/>
                  </a:cubicBezTo>
                  <a:cubicBezTo>
                    <a:pt x="859" y="162"/>
                    <a:pt x="860" y="162"/>
                    <a:pt x="859" y="160"/>
                  </a:cubicBezTo>
                  <a:cubicBezTo>
                    <a:pt x="857" y="158"/>
                    <a:pt x="858" y="163"/>
                    <a:pt x="855" y="161"/>
                  </a:cubicBezTo>
                  <a:cubicBezTo>
                    <a:pt x="854" y="162"/>
                    <a:pt x="854" y="166"/>
                    <a:pt x="856" y="165"/>
                  </a:cubicBezTo>
                  <a:cubicBezTo>
                    <a:pt x="853" y="167"/>
                    <a:pt x="851" y="171"/>
                    <a:pt x="846" y="174"/>
                  </a:cubicBezTo>
                  <a:cubicBezTo>
                    <a:pt x="845" y="175"/>
                    <a:pt x="846" y="175"/>
                    <a:pt x="847" y="177"/>
                  </a:cubicBezTo>
                  <a:cubicBezTo>
                    <a:pt x="846" y="178"/>
                    <a:pt x="843" y="177"/>
                    <a:pt x="843" y="180"/>
                  </a:cubicBezTo>
                  <a:cubicBezTo>
                    <a:pt x="846" y="180"/>
                    <a:pt x="846" y="186"/>
                    <a:pt x="847" y="183"/>
                  </a:cubicBezTo>
                  <a:cubicBezTo>
                    <a:pt x="849" y="184"/>
                    <a:pt x="846" y="185"/>
                    <a:pt x="845" y="187"/>
                  </a:cubicBezTo>
                  <a:cubicBezTo>
                    <a:pt x="847" y="189"/>
                    <a:pt x="848" y="186"/>
                    <a:pt x="849" y="185"/>
                  </a:cubicBezTo>
                  <a:cubicBezTo>
                    <a:pt x="850" y="187"/>
                    <a:pt x="851" y="187"/>
                    <a:pt x="851" y="186"/>
                  </a:cubicBezTo>
                  <a:cubicBezTo>
                    <a:pt x="850" y="188"/>
                    <a:pt x="849" y="189"/>
                    <a:pt x="851" y="193"/>
                  </a:cubicBezTo>
                  <a:cubicBezTo>
                    <a:pt x="851" y="193"/>
                    <a:pt x="852" y="193"/>
                    <a:pt x="852" y="194"/>
                  </a:cubicBezTo>
                  <a:cubicBezTo>
                    <a:pt x="853" y="192"/>
                    <a:pt x="853" y="190"/>
                    <a:pt x="854" y="188"/>
                  </a:cubicBezTo>
                  <a:cubicBezTo>
                    <a:pt x="857" y="191"/>
                    <a:pt x="865" y="191"/>
                    <a:pt x="861" y="184"/>
                  </a:cubicBezTo>
                  <a:cubicBezTo>
                    <a:pt x="864" y="185"/>
                    <a:pt x="866" y="186"/>
                    <a:pt x="868" y="188"/>
                  </a:cubicBezTo>
                  <a:cubicBezTo>
                    <a:pt x="867" y="182"/>
                    <a:pt x="874" y="185"/>
                    <a:pt x="873" y="180"/>
                  </a:cubicBezTo>
                  <a:cubicBezTo>
                    <a:pt x="871" y="185"/>
                    <a:pt x="880" y="189"/>
                    <a:pt x="877" y="194"/>
                  </a:cubicBezTo>
                  <a:cubicBezTo>
                    <a:pt x="880" y="196"/>
                    <a:pt x="880" y="199"/>
                    <a:pt x="883" y="202"/>
                  </a:cubicBezTo>
                  <a:cubicBezTo>
                    <a:pt x="881" y="204"/>
                    <a:pt x="879" y="204"/>
                    <a:pt x="876" y="203"/>
                  </a:cubicBezTo>
                  <a:cubicBezTo>
                    <a:pt x="876" y="204"/>
                    <a:pt x="877" y="205"/>
                    <a:pt x="877" y="206"/>
                  </a:cubicBezTo>
                  <a:cubicBezTo>
                    <a:pt x="875" y="207"/>
                    <a:pt x="872" y="208"/>
                    <a:pt x="869" y="206"/>
                  </a:cubicBezTo>
                  <a:cubicBezTo>
                    <a:pt x="869" y="208"/>
                    <a:pt x="870" y="210"/>
                    <a:pt x="867" y="211"/>
                  </a:cubicBezTo>
                  <a:cubicBezTo>
                    <a:pt x="868" y="214"/>
                    <a:pt x="871" y="213"/>
                    <a:pt x="870" y="215"/>
                  </a:cubicBezTo>
                  <a:cubicBezTo>
                    <a:pt x="872" y="216"/>
                    <a:pt x="873" y="216"/>
                    <a:pt x="876" y="215"/>
                  </a:cubicBezTo>
                  <a:cubicBezTo>
                    <a:pt x="874" y="218"/>
                    <a:pt x="878" y="217"/>
                    <a:pt x="880" y="222"/>
                  </a:cubicBezTo>
                  <a:cubicBezTo>
                    <a:pt x="880" y="218"/>
                    <a:pt x="883" y="219"/>
                    <a:pt x="886" y="217"/>
                  </a:cubicBezTo>
                  <a:cubicBezTo>
                    <a:pt x="886" y="221"/>
                    <a:pt x="880" y="219"/>
                    <a:pt x="882" y="224"/>
                  </a:cubicBezTo>
                  <a:cubicBezTo>
                    <a:pt x="881" y="223"/>
                    <a:pt x="879" y="225"/>
                    <a:pt x="878" y="226"/>
                  </a:cubicBezTo>
                  <a:cubicBezTo>
                    <a:pt x="878" y="238"/>
                    <a:pt x="889" y="231"/>
                    <a:pt x="895" y="236"/>
                  </a:cubicBezTo>
                  <a:cubicBezTo>
                    <a:pt x="895" y="235"/>
                    <a:pt x="895" y="235"/>
                    <a:pt x="896" y="234"/>
                  </a:cubicBezTo>
                  <a:cubicBezTo>
                    <a:pt x="897" y="235"/>
                    <a:pt x="897" y="235"/>
                    <a:pt x="898" y="235"/>
                  </a:cubicBezTo>
                  <a:cubicBezTo>
                    <a:pt x="900" y="237"/>
                    <a:pt x="896" y="237"/>
                    <a:pt x="899" y="239"/>
                  </a:cubicBezTo>
                  <a:cubicBezTo>
                    <a:pt x="900" y="238"/>
                    <a:pt x="900" y="239"/>
                    <a:pt x="902" y="241"/>
                  </a:cubicBezTo>
                  <a:cubicBezTo>
                    <a:pt x="905" y="237"/>
                    <a:pt x="908" y="234"/>
                    <a:pt x="913" y="238"/>
                  </a:cubicBezTo>
                  <a:cubicBezTo>
                    <a:pt x="913" y="238"/>
                    <a:pt x="914" y="237"/>
                    <a:pt x="914" y="236"/>
                  </a:cubicBezTo>
                  <a:cubicBezTo>
                    <a:pt x="916" y="240"/>
                    <a:pt x="918" y="238"/>
                    <a:pt x="920" y="240"/>
                  </a:cubicBezTo>
                  <a:cubicBezTo>
                    <a:pt x="925" y="248"/>
                    <a:pt x="923" y="252"/>
                    <a:pt x="925" y="259"/>
                  </a:cubicBezTo>
                  <a:cubicBezTo>
                    <a:pt x="931" y="259"/>
                    <a:pt x="930" y="253"/>
                    <a:pt x="935" y="250"/>
                  </a:cubicBezTo>
                  <a:cubicBezTo>
                    <a:pt x="933" y="247"/>
                    <a:pt x="930" y="247"/>
                    <a:pt x="929" y="246"/>
                  </a:cubicBezTo>
                  <a:cubicBezTo>
                    <a:pt x="929" y="245"/>
                    <a:pt x="932" y="247"/>
                    <a:pt x="931" y="244"/>
                  </a:cubicBezTo>
                  <a:cubicBezTo>
                    <a:pt x="934" y="247"/>
                    <a:pt x="937" y="247"/>
                    <a:pt x="940" y="244"/>
                  </a:cubicBezTo>
                  <a:cubicBezTo>
                    <a:pt x="942" y="245"/>
                    <a:pt x="941" y="246"/>
                    <a:pt x="944" y="248"/>
                  </a:cubicBezTo>
                  <a:cubicBezTo>
                    <a:pt x="950" y="242"/>
                    <a:pt x="957" y="242"/>
                    <a:pt x="966" y="244"/>
                  </a:cubicBezTo>
                  <a:cubicBezTo>
                    <a:pt x="976" y="238"/>
                    <a:pt x="992" y="256"/>
                    <a:pt x="991" y="269"/>
                  </a:cubicBezTo>
                  <a:cubicBezTo>
                    <a:pt x="990" y="268"/>
                    <a:pt x="988" y="267"/>
                    <a:pt x="987" y="265"/>
                  </a:cubicBezTo>
                  <a:cubicBezTo>
                    <a:pt x="985" y="267"/>
                    <a:pt x="982" y="266"/>
                    <a:pt x="980" y="267"/>
                  </a:cubicBezTo>
                  <a:cubicBezTo>
                    <a:pt x="979" y="275"/>
                    <a:pt x="971" y="274"/>
                    <a:pt x="967" y="279"/>
                  </a:cubicBezTo>
                  <a:cubicBezTo>
                    <a:pt x="967" y="278"/>
                    <a:pt x="967" y="278"/>
                    <a:pt x="967" y="277"/>
                  </a:cubicBezTo>
                  <a:cubicBezTo>
                    <a:pt x="962" y="279"/>
                    <a:pt x="960" y="283"/>
                    <a:pt x="957" y="282"/>
                  </a:cubicBezTo>
                  <a:cubicBezTo>
                    <a:pt x="957" y="283"/>
                    <a:pt x="957" y="285"/>
                    <a:pt x="956" y="286"/>
                  </a:cubicBezTo>
                  <a:cubicBezTo>
                    <a:pt x="955" y="287"/>
                    <a:pt x="954" y="285"/>
                    <a:pt x="953" y="284"/>
                  </a:cubicBezTo>
                  <a:cubicBezTo>
                    <a:pt x="953" y="288"/>
                    <a:pt x="943" y="288"/>
                    <a:pt x="948" y="294"/>
                  </a:cubicBezTo>
                  <a:cubicBezTo>
                    <a:pt x="945" y="293"/>
                    <a:pt x="945" y="294"/>
                    <a:pt x="943" y="296"/>
                  </a:cubicBezTo>
                  <a:cubicBezTo>
                    <a:pt x="941" y="291"/>
                    <a:pt x="944" y="292"/>
                    <a:pt x="944" y="289"/>
                  </a:cubicBezTo>
                  <a:cubicBezTo>
                    <a:pt x="945" y="279"/>
                    <a:pt x="937" y="272"/>
                    <a:pt x="928" y="268"/>
                  </a:cubicBezTo>
                  <a:cubicBezTo>
                    <a:pt x="926" y="270"/>
                    <a:pt x="924" y="269"/>
                    <a:pt x="922" y="270"/>
                  </a:cubicBezTo>
                  <a:cubicBezTo>
                    <a:pt x="921" y="271"/>
                    <a:pt x="922" y="273"/>
                    <a:pt x="923" y="275"/>
                  </a:cubicBezTo>
                  <a:cubicBezTo>
                    <a:pt x="924" y="267"/>
                    <a:pt x="934" y="275"/>
                    <a:pt x="935" y="282"/>
                  </a:cubicBezTo>
                  <a:cubicBezTo>
                    <a:pt x="934" y="283"/>
                    <a:pt x="933" y="281"/>
                    <a:pt x="932" y="283"/>
                  </a:cubicBezTo>
                  <a:cubicBezTo>
                    <a:pt x="931" y="283"/>
                    <a:pt x="932" y="285"/>
                    <a:pt x="931" y="285"/>
                  </a:cubicBezTo>
                  <a:cubicBezTo>
                    <a:pt x="934" y="286"/>
                    <a:pt x="934" y="287"/>
                    <a:pt x="937" y="290"/>
                  </a:cubicBezTo>
                  <a:cubicBezTo>
                    <a:pt x="936" y="290"/>
                    <a:pt x="936" y="291"/>
                    <a:pt x="935" y="292"/>
                  </a:cubicBezTo>
                  <a:cubicBezTo>
                    <a:pt x="943" y="293"/>
                    <a:pt x="939" y="301"/>
                    <a:pt x="941" y="306"/>
                  </a:cubicBezTo>
                  <a:cubicBezTo>
                    <a:pt x="940" y="305"/>
                    <a:pt x="938" y="307"/>
                    <a:pt x="940" y="309"/>
                  </a:cubicBezTo>
                  <a:cubicBezTo>
                    <a:pt x="942" y="311"/>
                    <a:pt x="941" y="307"/>
                    <a:pt x="943" y="307"/>
                  </a:cubicBezTo>
                  <a:cubicBezTo>
                    <a:pt x="944" y="308"/>
                    <a:pt x="943" y="309"/>
                    <a:pt x="944" y="310"/>
                  </a:cubicBezTo>
                  <a:cubicBezTo>
                    <a:pt x="943" y="309"/>
                    <a:pt x="942" y="311"/>
                    <a:pt x="940" y="312"/>
                  </a:cubicBezTo>
                  <a:cubicBezTo>
                    <a:pt x="942" y="314"/>
                    <a:pt x="943" y="313"/>
                    <a:pt x="945" y="316"/>
                  </a:cubicBezTo>
                  <a:cubicBezTo>
                    <a:pt x="945" y="317"/>
                    <a:pt x="944" y="318"/>
                    <a:pt x="943" y="319"/>
                  </a:cubicBezTo>
                  <a:cubicBezTo>
                    <a:pt x="945" y="320"/>
                    <a:pt x="945" y="321"/>
                    <a:pt x="946" y="323"/>
                  </a:cubicBezTo>
                  <a:cubicBezTo>
                    <a:pt x="947" y="325"/>
                    <a:pt x="949" y="324"/>
                    <a:pt x="950" y="324"/>
                  </a:cubicBezTo>
                  <a:cubicBezTo>
                    <a:pt x="954" y="330"/>
                    <a:pt x="954" y="332"/>
                    <a:pt x="958" y="336"/>
                  </a:cubicBezTo>
                  <a:cubicBezTo>
                    <a:pt x="958" y="338"/>
                    <a:pt x="957" y="338"/>
                    <a:pt x="957" y="340"/>
                  </a:cubicBezTo>
                  <a:cubicBezTo>
                    <a:pt x="958" y="341"/>
                    <a:pt x="959" y="341"/>
                    <a:pt x="960" y="340"/>
                  </a:cubicBezTo>
                  <a:cubicBezTo>
                    <a:pt x="961" y="341"/>
                    <a:pt x="958" y="342"/>
                    <a:pt x="960" y="344"/>
                  </a:cubicBezTo>
                  <a:cubicBezTo>
                    <a:pt x="959" y="344"/>
                    <a:pt x="958" y="344"/>
                    <a:pt x="958" y="346"/>
                  </a:cubicBezTo>
                  <a:cubicBezTo>
                    <a:pt x="959" y="343"/>
                    <a:pt x="967" y="353"/>
                    <a:pt x="962" y="354"/>
                  </a:cubicBezTo>
                  <a:cubicBezTo>
                    <a:pt x="960" y="351"/>
                    <a:pt x="961" y="349"/>
                    <a:pt x="957" y="347"/>
                  </a:cubicBezTo>
                  <a:cubicBezTo>
                    <a:pt x="958" y="351"/>
                    <a:pt x="957" y="353"/>
                    <a:pt x="958" y="356"/>
                  </a:cubicBezTo>
                  <a:cubicBezTo>
                    <a:pt x="961" y="355"/>
                    <a:pt x="966" y="360"/>
                    <a:pt x="962" y="363"/>
                  </a:cubicBezTo>
                  <a:cubicBezTo>
                    <a:pt x="964" y="365"/>
                    <a:pt x="966" y="365"/>
                    <a:pt x="967" y="366"/>
                  </a:cubicBezTo>
                  <a:cubicBezTo>
                    <a:pt x="968" y="367"/>
                    <a:pt x="967" y="368"/>
                    <a:pt x="966" y="368"/>
                  </a:cubicBezTo>
                  <a:cubicBezTo>
                    <a:pt x="967" y="370"/>
                    <a:pt x="968" y="369"/>
                    <a:pt x="969" y="369"/>
                  </a:cubicBezTo>
                  <a:cubicBezTo>
                    <a:pt x="970" y="371"/>
                    <a:pt x="969" y="371"/>
                    <a:pt x="970" y="373"/>
                  </a:cubicBezTo>
                  <a:cubicBezTo>
                    <a:pt x="972" y="374"/>
                    <a:pt x="970" y="371"/>
                    <a:pt x="972" y="370"/>
                  </a:cubicBezTo>
                  <a:cubicBezTo>
                    <a:pt x="972" y="375"/>
                    <a:pt x="976" y="381"/>
                    <a:pt x="978" y="387"/>
                  </a:cubicBezTo>
                  <a:cubicBezTo>
                    <a:pt x="977" y="387"/>
                    <a:pt x="977" y="389"/>
                    <a:pt x="976" y="389"/>
                  </a:cubicBezTo>
                  <a:cubicBezTo>
                    <a:pt x="977" y="392"/>
                    <a:pt x="978" y="392"/>
                    <a:pt x="979" y="392"/>
                  </a:cubicBezTo>
                  <a:cubicBezTo>
                    <a:pt x="979" y="396"/>
                    <a:pt x="983" y="398"/>
                    <a:pt x="982" y="402"/>
                  </a:cubicBezTo>
                  <a:cubicBezTo>
                    <a:pt x="981" y="402"/>
                    <a:pt x="980" y="399"/>
                    <a:pt x="980" y="397"/>
                  </a:cubicBezTo>
                  <a:cubicBezTo>
                    <a:pt x="978" y="398"/>
                    <a:pt x="978" y="400"/>
                    <a:pt x="979" y="401"/>
                  </a:cubicBezTo>
                  <a:cubicBezTo>
                    <a:pt x="975" y="399"/>
                    <a:pt x="978" y="395"/>
                    <a:pt x="977" y="393"/>
                  </a:cubicBezTo>
                  <a:cubicBezTo>
                    <a:pt x="974" y="393"/>
                    <a:pt x="969" y="387"/>
                    <a:pt x="968" y="383"/>
                  </a:cubicBezTo>
                  <a:cubicBezTo>
                    <a:pt x="966" y="382"/>
                    <a:pt x="964" y="384"/>
                    <a:pt x="962" y="384"/>
                  </a:cubicBezTo>
                  <a:cubicBezTo>
                    <a:pt x="962" y="385"/>
                    <a:pt x="962" y="384"/>
                    <a:pt x="963" y="384"/>
                  </a:cubicBezTo>
                  <a:cubicBezTo>
                    <a:pt x="965" y="387"/>
                    <a:pt x="963" y="388"/>
                    <a:pt x="965" y="391"/>
                  </a:cubicBezTo>
                  <a:cubicBezTo>
                    <a:pt x="964" y="392"/>
                    <a:pt x="964" y="391"/>
                    <a:pt x="963" y="391"/>
                  </a:cubicBezTo>
                  <a:cubicBezTo>
                    <a:pt x="962" y="393"/>
                    <a:pt x="966" y="395"/>
                    <a:pt x="966" y="396"/>
                  </a:cubicBezTo>
                  <a:cubicBezTo>
                    <a:pt x="965" y="396"/>
                    <a:pt x="962" y="394"/>
                    <a:pt x="965" y="398"/>
                  </a:cubicBezTo>
                  <a:cubicBezTo>
                    <a:pt x="962" y="402"/>
                    <a:pt x="956" y="398"/>
                    <a:pt x="956" y="403"/>
                  </a:cubicBezTo>
                  <a:cubicBezTo>
                    <a:pt x="955" y="400"/>
                    <a:pt x="952" y="398"/>
                    <a:pt x="952" y="401"/>
                  </a:cubicBezTo>
                  <a:cubicBezTo>
                    <a:pt x="951" y="398"/>
                    <a:pt x="951" y="399"/>
                    <a:pt x="949" y="397"/>
                  </a:cubicBezTo>
                  <a:cubicBezTo>
                    <a:pt x="950" y="395"/>
                    <a:pt x="953" y="397"/>
                    <a:pt x="952" y="393"/>
                  </a:cubicBezTo>
                  <a:cubicBezTo>
                    <a:pt x="950" y="392"/>
                    <a:pt x="949" y="397"/>
                    <a:pt x="947" y="393"/>
                  </a:cubicBezTo>
                  <a:cubicBezTo>
                    <a:pt x="945" y="394"/>
                    <a:pt x="946" y="396"/>
                    <a:pt x="944" y="398"/>
                  </a:cubicBezTo>
                  <a:cubicBezTo>
                    <a:pt x="946" y="400"/>
                    <a:pt x="948" y="401"/>
                    <a:pt x="950" y="402"/>
                  </a:cubicBezTo>
                  <a:cubicBezTo>
                    <a:pt x="950" y="403"/>
                    <a:pt x="945" y="401"/>
                    <a:pt x="945" y="405"/>
                  </a:cubicBezTo>
                  <a:cubicBezTo>
                    <a:pt x="948" y="407"/>
                    <a:pt x="947" y="404"/>
                    <a:pt x="948" y="404"/>
                  </a:cubicBezTo>
                  <a:cubicBezTo>
                    <a:pt x="950" y="404"/>
                    <a:pt x="950" y="407"/>
                    <a:pt x="952" y="407"/>
                  </a:cubicBezTo>
                  <a:cubicBezTo>
                    <a:pt x="953" y="411"/>
                    <a:pt x="949" y="406"/>
                    <a:pt x="948" y="406"/>
                  </a:cubicBezTo>
                  <a:cubicBezTo>
                    <a:pt x="947" y="406"/>
                    <a:pt x="951" y="409"/>
                    <a:pt x="949" y="409"/>
                  </a:cubicBezTo>
                  <a:cubicBezTo>
                    <a:pt x="952" y="411"/>
                    <a:pt x="952" y="410"/>
                    <a:pt x="955" y="412"/>
                  </a:cubicBezTo>
                  <a:cubicBezTo>
                    <a:pt x="954" y="413"/>
                    <a:pt x="956" y="418"/>
                    <a:pt x="954" y="416"/>
                  </a:cubicBezTo>
                  <a:cubicBezTo>
                    <a:pt x="953" y="418"/>
                    <a:pt x="954" y="417"/>
                    <a:pt x="956" y="420"/>
                  </a:cubicBezTo>
                  <a:cubicBezTo>
                    <a:pt x="956" y="419"/>
                    <a:pt x="957" y="419"/>
                    <a:pt x="958" y="418"/>
                  </a:cubicBezTo>
                  <a:cubicBezTo>
                    <a:pt x="959" y="424"/>
                    <a:pt x="953" y="418"/>
                    <a:pt x="952" y="421"/>
                  </a:cubicBezTo>
                  <a:cubicBezTo>
                    <a:pt x="953" y="423"/>
                    <a:pt x="954" y="423"/>
                    <a:pt x="956" y="422"/>
                  </a:cubicBezTo>
                  <a:cubicBezTo>
                    <a:pt x="956" y="424"/>
                    <a:pt x="958" y="424"/>
                    <a:pt x="958" y="426"/>
                  </a:cubicBezTo>
                  <a:cubicBezTo>
                    <a:pt x="957" y="426"/>
                    <a:pt x="956" y="423"/>
                    <a:pt x="955" y="424"/>
                  </a:cubicBezTo>
                  <a:cubicBezTo>
                    <a:pt x="952" y="424"/>
                    <a:pt x="956" y="427"/>
                    <a:pt x="954" y="428"/>
                  </a:cubicBezTo>
                  <a:cubicBezTo>
                    <a:pt x="953" y="426"/>
                    <a:pt x="951" y="426"/>
                    <a:pt x="951" y="424"/>
                  </a:cubicBezTo>
                  <a:cubicBezTo>
                    <a:pt x="948" y="427"/>
                    <a:pt x="946" y="422"/>
                    <a:pt x="943" y="425"/>
                  </a:cubicBezTo>
                  <a:cubicBezTo>
                    <a:pt x="946" y="427"/>
                    <a:pt x="948" y="429"/>
                    <a:pt x="951" y="430"/>
                  </a:cubicBezTo>
                  <a:cubicBezTo>
                    <a:pt x="951" y="429"/>
                    <a:pt x="950" y="428"/>
                    <a:pt x="949" y="427"/>
                  </a:cubicBezTo>
                  <a:cubicBezTo>
                    <a:pt x="950" y="427"/>
                    <a:pt x="951" y="427"/>
                    <a:pt x="952" y="427"/>
                  </a:cubicBezTo>
                  <a:cubicBezTo>
                    <a:pt x="953" y="429"/>
                    <a:pt x="950" y="429"/>
                    <a:pt x="952" y="431"/>
                  </a:cubicBezTo>
                  <a:cubicBezTo>
                    <a:pt x="952" y="429"/>
                    <a:pt x="955" y="434"/>
                    <a:pt x="957" y="433"/>
                  </a:cubicBezTo>
                  <a:cubicBezTo>
                    <a:pt x="958" y="436"/>
                    <a:pt x="958" y="437"/>
                    <a:pt x="961" y="440"/>
                  </a:cubicBezTo>
                  <a:cubicBezTo>
                    <a:pt x="959" y="439"/>
                    <a:pt x="957" y="440"/>
                    <a:pt x="956" y="439"/>
                  </a:cubicBezTo>
                  <a:cubicBezTo>
                    <a:pt x="955" y="437"/>
                    <a:pt x="957" y="437"/>
                    <a:pt x="956" y="435"/>
                  </a:cubicBezTo>
                  <a:cubicBezTo>
                    <a:pt x="954" y="435"/>
                    <a:pt x="953" y="435"/>
                    <a:pt x="953" y="432"/>
                  </a:cubicBezTo>
                  <a:cubicBezTo>
                    <a:pt x="952" y="431"/>
                    <a:pt x="950" y="435"/>
                    <a:pt x="950" y="431"/>
                  </a:cubicBezTo>
                  <a:cubicBezTo>
                    <a:pt x="948" y="432"/>
                    <a:pt x="947" y="433"/>
                    <a:pt x="945" y="433"/>
                  </a:cubicBezTo>
                  <a:cubicBezTo>
                    <a:pt x="944" y="429"/>
                    <a:pt x="940" y="423"/>
                    <a:pt x="936" y="423"/>
                  </a:cubicBezTo>
                  <a:cubicBezTo>
                    <a:pt x="938" y="421"/>
                    <a:pt x="939" y="420"/>
                    <a:pt x="937" y="416"/>
                  </a:cubicBezTo>
                  <a:cubicBezTo>
                    <a:pt x="937" y="416"/>
                    <a:pt x="936" y="416"/>
                    <a:pt x="935" y="417"/>
                  </a:cubicBezTo>
                  <a:cubicBezTo>
                    <a:pt x="934" y="415"/>
                    <a:pt x="934" y="414"/>
                    <a:pt x="933" y="413"/>
                  </a:cubicBezTo>
                  <a:cubicBezTo>
                    <a:pt x="936" y="413"/>
                    <a:pt x="936" y="411"/>
                    <a:pt x="938" y="411"/>
                  </a:cubicBezTo>
                  <a:cubicBezTo>
                    <a:pt x="939" y="412"/>
                    <a:pt x="938" y="413"/>
                    <a:pt x="939" y="414"/>
                  </a:cubicBezTo>
                  <a:cubicBezTo>
                    <a:pt x="943" y="417"/>
                    <a:pt x="943" y="410"/>
                    <a:pt x="944" y="407"/>
                  </a:cubicBezTo>
                  <a:cubicBezTo>
                    <a:pt x="942" y="408"/>
                    <a:pt x="939" y="406"/>
                    <a:pt x="936" y="407"/>
                  </a:cubicBezTo>
                  <a:cubicBezTo>
                    <a:pt x="934" y="405"/>
                    <a:pt x="937" y="407"/>
                    <a:pt x="938" y="405"/>
                  </a:cubicBezTo>
                  <a:cubicBezTo>
                    <a:pt x="936" y="403"/>
                    <a:pt x="935" y="404"/>
                    <a:pt x="933" y="403"/>
                  </a:cubicBezTo>
                  <a:cubicBezTo>
                    <a:pt x="932" y="405"/>
                    <a:pt x="934" y="405"/>
                    <a:pt x="934" y="407"/>
                  </a:cubicBezTo>
                  <a:cubicBezTo>
                    <a:pt x="931" y="407"/>
                    <a:pt x="928" y="405"/>
                    <a:pt x="925" y="401"/>
                  </a:cubicBezTo>
                  <a:cubicBezTo>
                    <a:pt x="924" y="403"/>
                    <a:pt x="923" y="403"/>
                    <a:pt x="921" y="404"/>
                  </a:cubicBezTo>
                  <a:cubicBezTo>
                    <a:pt x="921" y="401"/>
                    <a:pt x="918" y="399"/>
                    <a:pt x="916" y="396"/>
                  </a:cubicBezTo>
                  <a:cubicBezTo>
                    <a:pt x="915" y="397"/>
                    <a:pt x="917" y="400"/>
                    <a:pt x="915" y="401"/>
                  </a:cubicBezTo>
                  <a:cubicBezTo>
                    <a:pt x="917" y="403"/>
                    <a:pt x="917" y="407"/>
                    <a:pt x="920" y="407"/>
                  </a:cubicBezTo>
                  <a:cubicBezTo>
                    <a:pt x="920" y="408"/>
                    <a:pt x="920" y="409"/>
                    <a:pt x="919" y="410"/>
                  </a:cubicBezTo>
                  <a:cubicBezTo>
                    <a:pt x="917" y="407"/>
                    <a:pt x="916" y="406"/>
                    <a:pt x="914" y="405"/>
                  </a:cubicBezTo>
                  <a:cubicBezTo>
                    <a:pt x="913" y="407"/>
                    <a:pt x="912" y="409"/>
                    <a:pt x="910" y="409"/>
                  </a:cubicBezTo>
                  <a:cubicBezTo>
                    <a:pt x="911" y="412"/>
                    <a:pt x="912" y="411"/>
                    <a:pt x="913" y="410"/>
                  </a:cubicBezTo>
                  <a:cubicBezTo>
                    <a:pt x="913" y="411"/>
                    <a:pt x="914" y="414"/>
                    <a:pt x="916" y="413"/>
                  </a:cubicBezTo>
                  <a:cubicBezTo>
                    <a:pt x="913" y="413"/>
                    <a:pt x="913" y="419"/>
                    <a:pt x="909" y="416"/>
                  </a:cubicBezTo>
                  <a:cubicBezTo>
                    <a:pt x="909" y="416"/>
                    <a:pt x="912" y="420"/>
                    <a:pt x="913" y="420"/>
                  </a:cubicBezTo>
                  <a:cubicBezTo>
                    <a:pt x="913" y="422"/>
                    <a:pt x="911" y="424"/>
                    <a:pt x="910" y="426"/>
                  </a:cubicBezTo>
                  <a:cubicBezTo>
                    <a:pt x="911" y="427"/>
                    <a:pt x="912" y="426"/>
                    <a:pt x="913" y="428"/>
                  </a:cubicBezTo>
                  <a:cubicBezTo>
                    <a:pt x="911" y="429"/>
                    <a:pt x="911" y="430"/>
                    <a:pt x="909" y="430"/>
                  </a:cubicBezTo>
                  <a:cubicBezTo>
                    <a:pt x="908" y="434"/>
                    <a:pt x="913" y="433"/>
                    <a:pt x="915" y="436"/>
                  </a:cubicBezTo>
                  <a:cubicBezTo>
                    <a:pt x="916" y="435"/>
                    <a:pt x="916" y="435"/>
                    <a:pt x="917" y="433"/>
                  </a:cubicBezTo>
                  <a:cubicBezTo>
                    <a:pt x="920" y="433"/>
                    <a:pt x="916" y="437"/>
                    <a:pt x="919" y="437"/>
                  </a:cubicBezTo>
                  <a:cubicBezTo>
                    <a:pt x="919" y="438"/>
                    <a:pt x="919" y="440"/>
                    <a:pt x="918" y="441"/>
                  </a:cubicBezTo>
                  <a:cubicBezTo>
                    <a:pt x="919" y="441"/>
                    <a:pt x="921" y="443"/>
                    <a:pt x="922" y="441"/>
                  </a:cubicBezTo>
                  <a:cubicBezTo>
                    <a:pt x="924" y="444"/>
                    <a:pt x="924" y="445"/>
                    <a:pt x="923" y="447"/>
                  </a:cubicBezTo>
                  <a:cubicBezTo>
                    <a:pt x="928" y="448"/>
                    <a:pt x="924" y="443"/>
                    <a:pt x="925" y="441"/>
                  </a:cubicBezTo>
                  <a:cubicBezTo>
                    <a:pt x="925" y="441"/>
                    <a:pt x="931" y="446"/>
                    <a:pt x="927" y="447"/>
                  </a:cubicBezTo>
                  <a:cubicBezTo>
                    <a:pt x="930" y="445"/>
                    <a:pt x="933" y="444"/>
                    <a:pt x="933" y="441"/>
                  </a:cubicBezTo>
                  <a:cubicBezTo>
                    <a:pt x="935" y="444"/>
                    <a:pt x="936" y="443"/>
                    <a:pt x="939" y="444"/>
                  </a:cubicBezTo>
                  <a:cubicBezTo>
                    <a:pt x="937" y="445"/>
                    <a:pt x="937" y="445"/>
                    <a:pt x="936" y="447"/>
                  </a:cubicBezTo>
                  <a:cubicBezTo>
                    <a:pt x="934" y="445"/>
                    <a:pt x="934" y="445"/>
                    <a:pt x="934" y="445"/>
                  </a:cubicBezTo>
                  <a:cubicBezTo>
                    <a:pt x="932" y="447"/>
                    <a:pt x="934" y="448"/>
                    <a:pt x="930" y="448"/>
                  </a:cubicBezTo>
                  <a:cubicBezTo>
                    <a:pt x="933" y="450"/>
                    <a:pt x="936" y="448"/>
                    <a:pt x="939" y="446"/>
                  </a:cubicBezTo>
                  <a:cubicBezTo>
                    <a:pt x="939" y="445"/>
                    <a:pt x="940" y="446"/>
                    <a:pt x="940" y="447"/>
                  </a:cubicBezTo>
                  <a:cubicBezTo>
                    <a:pt x="940" y="447"/>
                    <a:pt x="941" y="448"/>
                    <a:pt x="941" y="448"/>
                  </a:cubicBezTo>
                  <a:cubicBezTo>
                    <a:pt x="940" y="449"/>
                    <a:pt x="940" y="448"/>
                    <a:pt x="939" y="449"/>
                  </a:cubicBezTo>
                  <a:cubicBezTo>
                    <a:pt x="940" y="450"/>
                    <a:pt x="941" y="450"/>
                    <a:pt x="942" y="450"/>
                  </a:cubicBezTo>
                  <a:cubicBezTo>
                    <a:pt x="943" y="452"/>
                    <a:pt x="943" y="453"/>
                    <a:pt x="943" y="454"/>
                  </a:cubicBezTo>
                  <a:cubicBezTo>
                    <a:pt x="940" y="453"/>
                    <a:pt x="940" y="455"/>
                    <a:pt x="937" y="455"/>
                  </a:cubicBezTo>
                  <a:cubicBezTo>
                    <a:pt x="935" y="453"/>
                    <a:pt x="939" y="452"/>
                    <a:pt x="938" y="451"/>
                  </a:cubicBezTo>
                  <a:cubicBezTo>
                    <a:pt x="936" y="450"/>
                    <a:pt x="935" y="454"/>
                    <a:pt x="933" y="455"/>
                  </a:cubicBezTo>
                  <a:cubicBezTo>
                    <a:pt x="934" y="456"/>
                    <a:pt x="935" y="458"/>
                    <a:pt x="936" y="459"/>
                  </a:cubicBezTo>
                  <a:cubicBezTo>
                    <a:pt x="936" y="459"/>
                    <a:pt x="940" y="460"/>
                    <a:pt x="938" y="461"/>
                  </a:cubicBezTo>
                  <a:cubicBezTo>
                    <a:pt x="940" y="464"/>
                    <a:pt x="939" y="460"/>
                    <a:pt x="940" y="460"/>
                  </a:cubicBezTo>
                  <a:cubicBezTo>
                    <a:pt x="941" y="460"/>
                    <a:pt x="942" y="462"/>
                    <a:pt x="942" y="464"/>
                  </a:cubicBezTo>
                  <a:cubicBezTo>
                    <a:pt x="946" y="466"/>
                    <a:pt x="946" y="459"/>
                    <a:pt x="943" y="455"/>
                  </a:cubicBezTo>
                  <a:cubicBezTo>
                    <a:pt x="945" y="457"/>
                    <a:pt x="945" y="456"/>
                    <a:pt x="947" y="456"/>
                  </a:cubicBezTo>
                  <a:cubicBezTo>
                    <a:pt x="949" y="458"/>
                    <a:pt x="946" y="458"/>
                    <a:pt x="945" y="459"/>
                  </a:cubicBezTo>
                  <a:cubicBezTo>
                    <a:pt x="947" y="460"/>
                    <a:pt x="948" y="463"/>
                    <a:pt x="949" y="462"/>
                  </a:cubicBezTo>
                  <a:cubicBezTo>
                    <a:pt x="950" y="466"/>
                    <a:pt x="952" y="470"/>
                    <a:pt x="956" y="473"/>
                  </a:cubicBezTo>
                  <a:cubicBezTo>
                    <a:pt x="955" y="473"/>
                    <a:pt x="953" y="472"/>
                    <a:pt x="951" y="471"/>
                  </a:cubicBezTo>
                  <a:cubicBezTo>
                    <a:pt x="949" y="473"/>
                    <a:pt x="952" y="474"/>
                    <a:pt x="954" y="476"/>
                  </a:cubicBezTo>
                  <a:cubicBezTo>
                    <a:pt x="952" y="477"/>
                    <a:pt x="950" y="476"/>
                    <a:pt x="949" y="476"/>
                  </a:cubicBezTo>
                  <a:cubicBezTo>
                    <a:pt x="947" y="474"/>
                    <a:pt x="950" y="474"/>
                    <a:pt x="950" y="472"/>
                  </a:cubicBezTo>
                  <a:cubicBezTo>
                    <a:pt x="949" y="471"/>
                    <a:pt x="948" y="471"/>
                    <a:pt x="947" y="470"/>
                  </a:cubicBezTo>
                  <a:cubicBezTo>
                    <a:pt x="947" y="472"/>
                    <a:pt x="948" y="475"/>
                    <a:pt x="948" y="477"/>
                  </a:cubicBezTo>
                  <a:cubicBezTo>
                    <a:pt x="946" y="476"/>
                    <a:pt x="946" y="473"/>
                    <a:pt x="944" y="471"/>
                  </a:cubicBezTo>
                  <a:cubicBezTo>
                    <a:pt x="942" y="471"/>
                    <a:pt x="945" y="473"/>
                    <a:pt x="943" y="474"/>
                  </a:cubicBezTo>
                  <a:cubicBezTo>
                    <a:pt x="941" y="470"/>
                    <a:pt x="936" y="469"/>
                    <a:pt x="933" y="469"/>
                  </a:cubicBezTo>
                  <a:cubicBezTo>
                    <a:pt x="933" y="468"/>
                    <a:pt x="935" y="467"/>
                    <a:pt x="933" y="465"/>
                  </a:cubicBezTo>
                  <a:cubicBezTo>
                    <a:pt x="931" y="462"/>
                    <a:pt x="928" y="463"/>
                    <a:pt x="926" y="463"/>
                  </a:cubicBezTo>
                  <a:cubicBezTo>
                    <a:pt x="924" y="460"/>
                    <a:pt x="929" y="462"/>
                    <a:pt x="928" y="459"/>
                  </a:cubicBezTo>
                  <a:cubicBezTo>
                    <a:pt x="928" y="461"/>
                    <a:pt x="930" y="462"/>
                    <a:pt x="932" y="460"/>
                  </a:cubicBezTo>
                  <a:cubicBezTo>
                    <a:pt x="928" y="459"/>
                    <a:pt x="924" y="457"/>
                    <a:pt x="920" y="455"/>
                  </a:cubicBezTo>
                  <a:cubicBezTo>
                    <a:pt x="918" y="451"/>
                    <a:pt x="920" y="449"/>
                    <a:pt x="922" y="447"/>
                  </a:cubicBezTo>
                  <a:cubicBezTo>
                    <a:pt x="923" y="447"/>
                    <a:pt x="922" y="446"/>
                    <a:pt x="922" y="445"/>
                  </a:cubicBezTo>
                  <a:cubicBezTo>
                    <a:pt x="921" y="444"/>
                    <a:pt x="919" y="446"/>
                    <a:pt x="920" y="448"/>
                  </a:cubicBezTo>
                  <a:cubicBezTo>
                    <a:pt x="918" y="445"/>
                    <a:pt x="916" y="446"/>
                    <a:pt x="915" y="446"/>
                  </a:cubicBezTo>
                  <a:cubicBezTo>
                    <a:pt x="914" y="445"/>
                    <a:pt x="914" y="445"/>
                    <a:pt x="915" y="444"/>
                  </a:cubicBezTo>
                  <a:cubicBezTo>
                    <a:pt x="914" y="444"/>
                    <a:pt x="914" y="443"/>
                    <a:pt x="913" y="444"/>
                  </a:cubicBezTo>
                  <a:cubicBezTo>
                    <a:pt x="912" y="445"/>
                    <a:pt x="915" y="445"/>
                    <a:pt x="914" y="447"/>
                  </a:cubicBezTo>
                  <a:cubicBezTo>
                    <a:pt x="910" y="445"/>
                    <a:pt x="909" y="449"/>
                    <a:pt x="907" y="452"/>
                  </a:cubicBezTo>
                  <a:cubicBezTo>
                    <a:pt x="907" y="450"/>
                    <a:pt x="905" y="448"/>
                    <a:pt x="903" y="449"/>
                  </a:cubicBezTo>
                  <a:cubicBezTo>
                    <a:pt x="900" y="450"/>
                    <a:pt x="902" y="458"/>
                    <a:pt x="898" y="453"/>
                  </a:cubicBezTo>
                  <a:cubicBezTo>
                    <a:pt x="897" y="449"/>
                    <a:pt x="906" y="446"/>
                    <a:pt x="901" y="443"/>
                  </a:cubicBezTo>
                  <a:cubicBezTo>
                    <a:pt x="901" y="441"/>
                    <a:pt x="905" y="441"/>
                    <a:pt x="904" y="437"/>
                  </a:cubicBezTo>
                  <a:cubicBezTo>
                    <a:pt x="903" y="436"/>
                    <a:pt x="902" y="438"/>
                    <a:pt x="901" y="436"/>
                  </a:cubicBezTo>
                  <a:cubicBezTo>
                    <a:pt x="899" y="437"/>
                    <a:pt x="900" y="440"/>
                    <a:pt x="898" y="441"/>
                  </a:cubicBezTo>
                  <a:cubicBezTo>
                    <a:pt x="898" y="438"/>
                    <a:pt x="895" y="435"/>
                    <a:pt x="893" y="438"/>
                  </a:cubicBezTo>
                  <a:cubicBezTo>
                    <a:pt x="893" y="437"/>
                    <a:pt x="893" y="436"/>
                    <a:pt x="894" y="435"/>
                  </a:cubicBezTo>
                  <a:cubicBezTo>
                    <a:pt x="892" y="435"/>
                    <a:pt x="890" y="433"/>
                    <a:pt x="888" y="433"/>
                  </a:cubicBezTo>
                  <a:cubicBezTo>
                    <a:pt x="888" y="436"/>
                    <a:pt x="887" y="440"/>
                    <a:pt x="889" y="444"/>
                  </a:cubicBezTo>
                  <a:cubicBezTo>
                    <a:pt x="888" y="445"/>
                    <a:pt x="887" y="442"/>
                    <a:pt x="886" y="442"/>
                  </a:cubicBezTo>
                  <a:cubicBezTo>
                    <a:pt x="882" y="444"/>
                    <a:pt x="886" y="450"/>
                    <a:pt x="884" y="453"/>
                  </a:cubicBezTo>
                  <a:cubicBezTo>
                    <a:pt x="884" y="454"/>
                    <a:pt x="885" y="453"/>
                    <a:pt x="885" y="452"/>
                  </a:cubicBezTo>
                  <a:cubicBezTo>
                    <a:pt x="885" y="456"/>
                    <a:pt x="887" y="462"/>
                    <a:pt x="889" y="464"/>
                  </a:cubicBezTo>
                  <a:cubicBezTo>
                    <a:pt x="887" y="465"/>
                    <a:pt x="885" y="458"/>
                    <a:pt x="883" y="460"/>
                  </a:cubicBezTo>
                  <a:cubicBezTo>
                    <a:pt x="882" y="459"/>
                    <a:pt x="884" y="458"/>
                    <a:pt x="884" y="458"/>
                  </a:cubicBezTo>
                  <a:cubicBezTo>
                    <a:pt x="883" y="455"/>
                    <a:pt x="881" y="454"/>
                    <a:pt x="880" y="455"/>
                  </a:cubicBezTo>
                  <a:cubicBezTo>
                    <a:pt x="879" y="453"/>
                    <a:pt x="881" y="453"/>
                    <a:pt x="881" y="452"/>
                  </a:cubicBezTo>
                  <a:cubicBezTo>
                    <a:pt x="877" y="450"/>
                    <a:pt x="879" y="453"/>
                    <a:pt x="877" y="447"/>
                  </a:cubicBezTo>
                  <a:cubicBezTo>
                    <a:pt x="875" y="447"/>
                    <a:pt x="873" y="448"/>
                    <a:pt x="871" y="444"/>
                  </a:cubicBezTo>
                  <a:cubicBezTo>
                    <a:pt x="868" y="444"/>
                    <a:pt x="867" y="446"/>
                    <a:pt x="863" y="447"/>
                  </a:cubicBezTo>
                  <a:cubicBezTo>
                    <a:pt x="864" y="450"/>
                    <a:pt x="865" y="449"/>
                    <a:pt x="866" y="451"/>
                  </a:cubicBezTo>
                  <a:cubicBezTo>
                    <a:pt x="863" y="451"/>
                    <a:pt x="863" y="447"/>
                    <a:pt x="860" y="446"/>
                  </a:cubicBezTo>
                  <a:cubicBezTo>
                    <a:pt x="859" y="447"/>
                    <a:pt x="861" y="449"/>
                    <a:pt x="861" y="450"/>
                  </a:cubicBezTo>
                  <a:cubicBezTo>
                    <a:pt x="860" y="449"/>
                    <a:pt x="858" y="448"/>
                    <a:pt x="857" y="447"/>
                  </a:cubicBezTo>
                  <a:cubicBezTo>
                    <a:pt x="856" y="448"/>
                    <a:pt x="859" y="450"/>
                    <a:pt x="859" y="451"/>
                  </a:cubicBezTo>
                  <a:cubicBezTo>
                    <a:pt x="857" y="452"/>
                    <a:pt x="857" y="452"/>
                    <a:pt x="856" y="452"/>
                  </a:cubicBezTo>
                  <a:cubicBezTo>
                    <a:pt x="854" y="457"/>
                    <a:pt x="858" y="465"/>
                    <a:pt x="860" y="471"/>
                  </a:cubicBezTo>
                  <a:cubicBezTo>
                    <a:pt x="859" y="471"/>
                    <a:pt x="857" y="470"/>
                    <a:pt x="859" y="473"/>
                  </a:cubicBezTo>
                  <a:cubicBezTo>
                    <a:pt x="858" y="474"/>
                    <a:pt x="856" y="477"/>
                    <a:pt x="856" y="474"/>
                  </a:cubicBezTo>
                  <a:cubicBezTo>
                    <a:pt x="855" y="476"/>
                    <a:pt x="857" y="475"/>
                    <a:pt x="857" y="477"/>
                  </a:cubicBezTo>
                  <a:cubicBezTo>
                    <a:pt x="855" y="477"/>
                    <a:pt x="854" y="475"/>
                    <a:pt x="852" y="476"/>
                  </a:cubicBezTo>
                  <a:cubicBezTo>
                    <a:pt x="851" y="476"/>
                    <a:pt x="854" y="478"/>
                    <a:pt x="854" y="477"/>
                  </a:cubicBezTo>
                  <a:cubicBezTo>
                    <a:pt x="854" y="479"/>
                    <a:pt x="853" y="479"/>
                    <a:pt x="850" y="480"/>
                  </a:cubicBezTo>
                  <a:cubicBezTo>
                    <a:pt x="853" y="481"/>
                    <a:pt x="851" y="482"/>
                    <a:pt x="849" y="481"/>
                  </a:cubicBezTo>
                  <a:cubicBezTo>
                    <a:pt x="849" y="482"/>
                    <a:pt x="850" y="484"/>
                    <a:pt x="848" y="484"/>
                  </a:cubicBezTo>
                  <a:cubicBezTo>
                    <a:pt x="850" y="486"/>
                    <a:pt x="850" y="483"/>
                    <a:pt x="852" y="482"/>
                  </a:cubicBezTo>
                  <a:cubicBezTo>
                    <a:pt x="852" y="484"/>
                    <a:pt x="854" y="484"/>
                    <a:pt x="856" y="484"/>
                  </a:cubicBezTo>
                  <a:cubicBezTo>
                    <a:pt x="857" y="485"/>
                    <a:pt x="855" y="486"/>
                    <a:pt x="856" y="487"/>
                  </a:cubicBezTo>
                  <a:cubicBezTo>
                    <a:pt x="852" y="484"/>
                    <a:pt x="855" y="489"/>
                    <a:pt x="852" y="487"/>
                  </a:cubicBezTo>
                  <a:cubicBezTo>
                    <a:pt x="853" y="490"/>
                    <a:pt x="851" y="488"/>
                    <a:pt x="853" y="492"/>
                  </a:cubicBezTo>
                  <a:cubicBezTo>
                    <a:pt x="853" y="493"/>
                    <a:pt x="854" y="493"/>
                    <a:pt x="854" y="493"/>
                  </a:cubicBezTo>
                  <a:cubicBezTo>
                    <a:pt x="855" y="489"/>
                    <a:pt x="858" y="488"/>
                    <a:pt x="859" y="485"/>
                  </a:cubicBezTo>
                  <a:cubicBezTo>
                    <a:pt x="860" y="486"/>
                    <a:pt x="859" y="486"/>
                    <a:pt x="860" y="487"/>
                  </a:cubicBezTo>
                  <a:cubicBezTo>
                    <a:pt x="863" y="485"/>
                    <a:pt x="862" y="482"/>
                    <a:pt x="864" y="479"/>
                  </a:cubicBezTo>
                  <a:cubicBezTo>
                    <a:pt x="866" y="482"/>
                    <a:pt x="867" y="481"/>
                    <a:pt x="869" y="480"/>
                  </a:cubicBezTo>
                  <a:cubicBezTo>
                    <a:pt x="871" y="482"/>
                    <a:pt x="868" y="482"/>
                    <a:pt x="870" y="484"/>
                  </a:cubicBezTo>
                  <a:cubicBezTo>
                    <a:pt x="869" y="485"/>
                    <a:pt x="868" y="483"/>
                    <a:pt x="868" y="485"/>
                  </a:cubicBezTo>
                  <a:cubicBezTo>
                    <a:pt x="870" y="487"/>
                    <a:pt x="870" y="484"/>
                    <a:pt x="871" y="483"/>
                  </a:cubicBezTo>
                  <a:cubicBezTo>
                    <a:pt x="872" y="484"/>
                    <a:pt x="872" y="485"/>
                    <a:pt x="873" y="485"/>
                  </a:cubicBezTo>
                  <a:cubicBezTo>
                    <a:pt x="870" y="486"/>
                    <a:pt x="873" y="491"/>
                    <a:pt x="876" y="496"/>
                  </a:cubicBezTo>
                  <a:cubicBezTo>
                    <a:pt x="875" y="498"/>
                    <a:pt x="876" y="500"/>
                    <a:pt x="878" y="502"/>
                  </a:cubicBezTo>
                  <a:cubicBezTo>
                    <a:pt x="876" y="504"/>
                    <a:pt x="876" y="504"/>
                    <a:pt x="874" y="504"/>
                  </a:cubicBezTo>
                  <a:cubicBezTo>
                    <a:pt x="875" y="507"/>
                    <a:pt x="869" y="509"/>
                    <a:pt x="875" y="514"/>
                  </a:cubicBezTo>
                  <a:cubicBezTo>
                    <a:pt x="875" y="515"/>
                    <a:pt x="874" y="516"/>
                    <a:pt x="872" y="517"/>
                  </a:cubicBezTo>
                  <a:cubicBezTo>
                    <a:pt x="872" y="516"/>
                    <a:pt x="873" y="515"/>
                    <a:pt x="873" y="515"/>
                  </a:cubicBezTo>
                  <a:cubicBezTo>
                    <a:pt x="872" y="513"/>
                    <a:pt x="871" y="513"/>
                    <a:pt x="870" y="514"/>
                  </a:cubicBezTo>
                  <a:cubicBezTo>
                    <a:pt x="869" y="512"/>
                    <a:pt x="872" y="511"/>
                    <a:pt x="870" y="508"/>
                  </a:cubicBezTo>
                  <a:cubicBezTo>
                    <a:pt x="868" y="508"/>
                    <a:pt x="863" y="509"/>
                    <a:pt x="864" y="511"/>
                  </a:cubicBezTo>
                  <a:cubicBezTo>
                    <a:pt x="862" y="509"/>
                    <a:pt x="861" y="509"/>
                    <a:pt x="860" y="512"/>
                  </a:cubicBezTo>
                  <a:cubicBezTo>
                    <a:pt x="859" y="511"/>
                    <a:pt x="859" y="510"/>
                    <a:pt x="858" y="510"/>
                  </a:cubicBezTo>
                  <a:cubicBezTo>
                    <a:pt x="857" y="507"/>
                    <a:pt x="860" y="511"/>
                    <a:pt x="860" y="510"/>
                  </a:cubicBezTo>
                  <a:cubicBezTo>
                    <a:pt x="860" y="508"/>
                    <a:pt x="856" y="506"/>
                    <a:pt x="855" y="508"/>
                  </a:cubicBezTo>
                  <a:cubicBezTo>
                    <a:pt x="855" y="507"/>
                    <a:pt x="854" y="506"/>
                    <a:pt x="853" y="505"/>
                  </a:cubicBezTo>
                  <a:cubicBezTo>
                    <a:pt x="852" y="508"/>
                    <a:pt x="847" y="504"/>
                    <a:pt x="844" y="507"/>
                  </a:cubicBezTo>
                  <a:cubicBezTo>
                    <a:pt x="842" y="508"/>
                    <a:pt x="847" y="509"/>
                    <a:pt x="844" y="510"/>
                  </a:cubicBezTo>
                  <a:cubicBezTo>
                    <a:pt x="843" y="510"/>
                    <a:pt x="842" y="506"/>
                    <a:pt x="839" y="509"/>
                  </a:cubicBezTo>
                  <a:cubicBezTo>
                    <a:pt x="838" y="506"/>
                    <a:pt x="836" y="507"/>
                    <a:pt x="835" y="505"/>
                  </a:cubicBezTo>
                  <a:cubicBezTo>
                    <a:pt x="834" y="506"/>
                    <a:pt x="833" y="508"/>
                    <a:pt x="835" y="510"/>
                  </a:cubicBezTo>
                  <a:cubicBezTo>
                    <a:pt x="835" y="512"/>
                    <a:pt x="833" y="512"/>
                    <a:pt x="831" y="509"/>
                  </a:cubicBezTo>
                  <a:cubicBezTo>
                    <a:pt x="832" y="508"/>
                    <a:pt x="833" y="512"/>
                    <a:pt x="834" y="510"/>
                  </a:cubicBezTo>
                  <a:cubicBezTo>
                    <a:pt x="833" y="507"/>
                    <a:pt x="829" y="508"/>
                    <a:pt x="830" y="510"/>
                  </a:cubicBezTo>
                  <a:cubicBezTo>
                    <a:pt x="831" y="511"/>
                    <a:pt x="828" y="509"/>
                    <a:pt x="830" y="507"/>
                  </a:cubicBezTo>
                  <a:cubicBezTo>
                    <a:pt x="824" y="504"/>
                    <a:pt x="822" y="512"/>
                    <a:pt x="817" y="506"/>
                  </a:cubicBezTo>
                  <a:cubicBezTo>
                    <a:pt x="817" y="509"/>
                    <a:pt x="816" y="507"/>
                    <a:pt x="815" y="509"/>
                  </a:cubicBezTo>
                  <a:cubicBezTo>
                    <a:pt x="815" y="510"/>
                    <a:pt x="816" y="510"/>
                    <a:pt x="817" y="510"/>
                  </a:cubicBezTo>
                  <a:cubicBezTo>
                    <a:pt x="816" y="512"/>
                    <a:pt x="813" y="512"/>
                    <a:pt x="811" y="515"/>
                  </a:cubicBezTo>
                  <a:cubicBezTo>
                    <a:pt x="813" y="518"/>
                    <a:pt x="813" y="518"/>
                    <a:pt x="813" y="518"/>
                  </a:cubicBezTo>
                  <a:cubicBezTo>
                    <a:pt x="814" y="518"/>
                    <a:pt x="813" y="517"/>
                    <a:pt x="813" y="515"/>
                  </a:cubicBezTo>
                  <a:cubicBezTo>
                    <a:pt x="813" y="514"/>
                    <a:pt x="817" y="518"/>
                    <a:pt x="816" y="515"/>
                  </a:cubicBezTo>
                  <a:cubicBezTo>
                    <a:pt x="816" y="515"/>
                    <a:pt x="820" y="521"/>
                    <a:pt x="820" y="520"/>
                  </a:cubicBezTo>
                  <a:cubicBezTo>
                    <a:pt x="823" y="522"/>
                    <a:pt x="825" y="513"/>
                    <a:pt x="827" y="513"/>
                  </a:cubicBezTo>
                  <a:cubicBezTo>
                    <a:pt x="827" y="516"/>
                    <a:pt x="824" y="522"/>
                    <a:pt x="821" y="524"/>
                  </a:cubicBezTo>
                  <a:cubicBezTo>
                    <a:pt x="820" y="525"/>
                    <a:pt x="823" y="526"/>
                    <a:pt x="823" y="527"/>
                  </a:cubicBezTo>
                  <a:cubicBezTo>
                    <a:pt x="824" y="528"/>
                    <a:pt x="821" y="530"/>
                    <a:pt x="823" y="530"/>
                  </a:cubicBezTo>
                  <a:cubicBezTo>
                    <a:pt x="824" y="532"/>
                    <a:pt x="822" y="530"/>
                    <a:pt x="821" y="532"/>
                  </a:cubicBezTo>
                  <a:cubicBezTo>
                    <a:pt x="824" y="533"/>
                    <a:pt x="827" y="531"/>
                    <a:pt x="829" y="535"/>
                  </a:cubicBezTo>
                  <a:cubicBezTo>
                    <a:pt x="830" y="532"/>
                    <a:pt x="832" y="534"/>
                    <a:pt x="833" y="533"/>
                  </a:cubicBezTo>
                  <a:cubicBezTo>
                    <a:pt x="832" y="529"/>
                    <a:pt x="826" y="533"/>
                    <a:pt x="824" y="529"/>
                  </a:cubicBezTo>
                  <a:cubicBezTo>
                    <a:pt x="826" y="528"/>
                    <a:pt x="827" y="530"/>
                    <a:pt x="828" y="530"/>
                  </a:cubicBezTo>
                  <a:cubicBezTo>
                    <a:pt x="829" y="528"/>
                    <a:pt x="825" y="527"/>
                    <a:pt x="824" y="525"/>
                  </a:cubicBezTo>
                  <a:cubicBezTo>
                    <a:pt x="827" y="525"/>
                    <a:pt x="830" y="527"/>
                    <a:pt x="832" y="530"/>
                  </a:cubicBezTo>
                  <a:cubicBezTo>
                    <a:pt x="833" y="528"/>
                    <a:pt x="833" y="529"/>
                    <a:pt x="834" y="527"/>
                  </a:cubicBezTo>
                  <a:cubicBezTo>
                    <a:pt x="834" y="529"/>
                    <a:pt x="836" y="531"/>
                    <a:pt x="837" y="529"/>
                  </a:cubicBezTo>
                  <a:cubicBezTo>
                    <a:pt x="837" y="530"/>
                    <a:pt x="839" y="533"/>
                    <a:pt x="838" y="534"/>
                  </a:cubicBezTo>
                  <a:cubicBezTo>
                    <a:pt x="839" y="532"/>
                    <a:pt x="842" y="538"/>
                    <a:pt x="845" y="539"/>
                  </a:cubicBezTo>
                  <a:cubicBezTo>
                    <a:pt x="845" y="534"/>
                    <a:pt x="847" y="534"/>
                    <a:pt x="850" y="533"/>
                  </a:cubicBezTo>
                  <a:cubicBezTo>
                    <a:pt x="850" y="531"/>
                    <a:pt x="849" y="533"/>
                    <a:pt x="847" y="530"/>
                  </a:cubicBezTo>
                  <a:cubicBezTo>
                    <a:pt x="849" y="531"/>
                    <a:pt x="850" y="530"/>
                    <a:pt x="852" y="533"/>
                  </a:cubicBezTo>
                  <a:cubicBezTo>
                    <a:pt x="851" y="536"/>
                    <a:pt x="851" y="541"/>
                    <a:pt x="848" y="541"/>
                  </a:cubicBezTo>
                  <a:cubicBezTo>
                    <a:pt x="850" y="543"/>
                    <a:pt x="851" y="542"/>
                    <a:pt x="852" y="541"/>
                  </a:cubicBezTo>
                  <a:cubicBezTo>
                    <a:pt x="852" y="544"/>
                    <a:pt x="848" y="543"/>
                    <a:pt x="847" y="540"/>
                  </a:cubicBezTo>
                  <a:cubicBezTo>
                    <a:pt x="846" y="544"/>
                    <a:pt x="844" y="543"/>
                    <a:pt x="842" y="546"/>
                  </a:cubicBezTo>
                  <a:cubicBezTo>
                    <a:pt x="844" y="548"/>
                    <a:pt x="844" y="546"/>
                    <a:pt x="845" y="545"/>
                  </a:cubicBezTo>
                  <a:cubicBezTo>
                    <a:pt x="846" y="547"/>
                    <a:pt x="844" y="547"/>
                    <a:pt x="845" y="549"/>
                  </a:cubicBezTo>
                  <a:cubicBezTo>
                    <a:pt x="844" y="549"/>
                    <a:pt x="842" y="546"/>
                    <a:pt x="842" y="545"/>
                  </a:cubicBezTo>
                  <a:cubicBezTo>
                    <a:pt x="841" y="546"/>
                    <a:pt x="841" y="546"/>
                    <a:pt x="841" y="546"/>
                  </a:cubicBezTo>
                  <a:cubicBezTo>
                    <a:pt x="839" y="547"/>
                    <a:pt x="844" y="547"/>
                    <a:pt x="842" y="548"/>
                  </a:cubicBezTo>
                  <a:cubicBezTo>
                    <a:pt x="843" y="550"/>
                    <a:pt x="841" y="547"/>
                    <a:pt x="839" y="546"/>
                  </a:cubicBezTo>
                  <a:cubicBezTo>
                    <a:pt x="839" y="548"/>
                    <a:pt x="839" y="552"/>
                    <a:pt x="835" y="549"/>
                  </a:cubicBezTo>
                  <a:cubicBezTo>
                    <a:pt x="836" y="548"/>
                    <a:pt x="838" y="547"/>
                    <a:pt x="838" y="546"/>
                  </a:cubicBezTo>
                  <a:cubicBezTo>
                    <a:pt x="836" y="548"/>
                    <a:pt x="830" y="545"/>
                    <a:pt x="828" y="547"/>
                  </a:cubicBezTo>
                  <a:cubicBezTo>
                    <a:pt x="830" y="548"/>
                    <a:pt x="831" y="548"/>
                    <a:pt x="833" y="549"/>
                  </a:cubicBezTo>
                  <a:cubicBezTo>
                    <a:pt x="834" y="553"/>
                    <a:pt x="828" y="554"/>
                    <a:pt x="827" y="559"/>
                  </a:cubicBezTo>
                  <a:cubicBezTo>
                    <a:pt x="827" y="559"/>
                    <a:pt x="828" y="560"/>
                    <a:pt x="829" y="561"/>
                  </a:cubicBezTo>
                  <a:cubicBezTo>
                    <a:pt x="827" y="563"/>
                    <a:pt x="827" y="564"/>
                    <a:pt x="825" y="564"/>
                  </a:cubicBezTo>
                  <a:cubicBezTo>
                    <a:pt x="827" y="566"/>
                    <a:pt x="828" y="564"/>
                    <a:pt x="830" y="566"/>
                  </a:cubicBezTo>
                  <a:cubicBezTo>
                    <a:pt x="828" y="567"/>
                    <a:pt x="823" y="565"/>
                    <a:pt x="825" y="569"/>
                  </a:cubicBezTo>
                  <a:cubicBezTo>
                    <a:pt x="826" y="571"/>
                    <a:pt x="825" y="568"/>
                    <a:pt x="826" y="568"/>
                  </a:cubicBezTo>
                  <a:cubicBezTo>
                    <a:pt x="827" y="572"/>
                    <a:pt x="826" y="572"/>
                    <a:pt x="825" y="573"/>
                  </a:cubicBezTo>
                  <a:cubicBezTo>
                    <a:pt x="826" y="570"/>
                    <a:pt x="824" y="570"/>
                    <a:pt x="821" y="568"/>
                  </a:cubicBezTo>
                  <a:cubicBezTo>
                    <a:pt x="819" y="569"/>
                    <a:pt x="822" y="571"/>
                    <a:pt x="820" y="572"/>
                  </a:cubicBezTo>
                  <a:cubicBezTo>
                    <a:pt x="817" y="570"/>
                    <a:pt x="815" y="572"/>
                    <a:pt x="812" y="570"/>
                  </a:cubicBezTo>
                  <a:cubicBezTo>
                    <a:pt x="817" y="571"/>
                    <a:pt x="823" y="567"/>
                    <a:pt x="825" y="560"/>
                  </a:cubicBezTo>
                  <a:cubicBezTo>
                    <a:pt x="824" y="562"/>
                    <a:pt x="820" y="562"/>
                    <a:pt x="819" y="566"/>
                  </a:cubicBezTo>
                  <a:cubicBezTo>
                    <a:pt x="818" y="564"/>
                    <a:pt x="817" y="567"/>
                    <a:pt x="816" y="564"/>
                  </a:cubicBezTo>
                  <a:cubicBezTo>
                    <a:pt x="811" y="568"/>
                    <a:pt x="808" y="568"/>
                    <a:pt x="807" y="573"/>
                  </a:cubicBezTo>
                  <a:cubicBezTo>
                    <a:pt x="806" y="573"/>
                    <a:pt x="806" y="572"/>
                    <a:pt x="805" y="571"/>
                  </a:cubicBezTo>
                  <a:cubicBezTo>
                    <a:pt x="804" y="575"/>
                    <a:pt x="800" y="573"/>
                    <a:pt x="801" y="577"/>
                  </a:cubicBezTo>
                  <a:cubicBezTo>
                    <a:pt x="802" y="581"/>
                    <a:pt x="803" y="576"/>
                    <a:pt x="804" y="579"/>
                  </a:cubicBezTo>
                  <a:cubicBezTo>
                    <a:pt x="804" y="582"/>
                    <a:pt x="802" y="579"/>
                    <a:pt x="801" y="581"/>
                  </a:cubicBezTo>
                  <a:cubicBezTo>
                    <a:pt x="800" y="582"/>
                    <a:pt x="803" y="582"/>
                    <a:pt x="803" y="584"/>
                  </a:cubicBezTo>
                  <a:cubicBezTo>
                    <a:pt x="802" y="587"/>
                    <a:pt x="800" y="586"/>
                    <a:pt x="798" y="585"/>
                  </a:cubicBezTo>
                  <a:cubicBezTo>
                    <a:pt x="793" y="591"/>
                    <a:pt x="793" y="594"/>
                    <a:pt x="799" y="597"/>
                  </a:cubicBezTo>
                  <a:cubicBezTo>
                    <a:pt x="800" y="596"/>
                    <a:pt x="800" y="593"/>
                    <a:pt x="799" y="591"/>
                  </a:cubicBezTo>
                  <a:cubicBezTo>
                    <a:pt x="798" y="589"/>
                    <a:pt x="798" y="593"/>
                    <a:pt x="797" y="593"/>
                  </a:cubicBezTo>
                  <a:cubicBezTo>
                    <a:pt x="796" y="590"/>
                    <a:pt x="798" y="591"/>
                    <a:pt x="798" y="589"/>
                  </a:cubicBezTo>
                  <a:cubicBezTo>
                    <a:pt x="799" y="590"/>
                    <a:pt x="799" y="590"/>
                    <a:pt x="801" y="590"/>
                  </a:cubicBezTo>
                  <a:cubicBezTo>
                    <a:pt x="802" y="591"/>
                    <a:pt x="800" y="591"/>
                    <a:pt x="800" y="592"/>
                  </a:cubicBezTo>
                  <a:cubicBezTo>
                    <a:pt x="800" y="593"/>
                    <a:pt x="801" y="593"/>
                    <a:pt x="800" y="594"/>
                  </a:cubicBezTo>
                  <a:cubicBezTo>
                    <a:pt x="802" y="595"/>
                    <a:pt x="805" y="594"/>
                    <a:pt x="803" y="591"/>
                  </a:cubicBezTo>
                  <a:cubicBezTo>
                    <a:pt x="805" y="592"/>
                    <a:pt x="808" y="590"/>
                    <a:pt x="806" y="587"/>
                  </a:cubicBezTo>
                  <a:cubicBezTo>
                    <a:pt x="809" y="590"/>
                    <a:pt x="811" y="590"/>
                    <a:pt x="813" y="587"/>
                  </a:cubicBezTo>
                  <a:cubicBezTo>
                    <a:pt x="811" y="586"/>
                    <a:pt x="810" y="588"/>
                    <a:pt x="809" y="585"/>
                  </a:cubicBezTo>
                  <a:cubicBezTo>
                    <a:pt x="811" y="582"/>
                    <a:pt x="814" y="582"/>
                    <a:pt x="817" y="582"/>
                  </a:cubicBezTo>
                  <a:cubicBezTo>
                    <a:pt x="822" y="592"/>
                    <a:pt x="833" y="581"/>
                    <a:pt x="838" y="579"/>
                  </a:cubicBezTo>
                  <a:cubicBezTo>
                    <a:pt x="838" y="581"/>
                    <a:pt x="837" y="583"/>
                    <a:pt x="838" y="585"/>
                  </a:cubicBezTo>
                  <a:cubicBezTo>
                    <a:pt x="839" y="581"/>
                    <a:pt x="840" y="579"/>
                    <a:pt x="842" y="577"/>
                  </a:cubicBezTo>
                  <a:cubicBezTo>
                    <a:pt x="843" y="578"/>
                    <a:pt x="844" y="579"/>
                    <a:pt x="844" y="580"/>
                  </a:cubicBezTo>
                  <a:cubicBezTo>
                    <a:pt x="841" y="579"/>
                    <a:pt x="839" y="582"/>
                    <a:pt x="841" y="586"/>
                  </a:cubicBezTo>
                  <a:cubicBezTo>
                    <a:pt x="844" y="586"/>
                    <a:pt x="844" y="583"/>
                    <a:pt x="845" y="588"/>
                  </a:cubicBezTo>
                  <a:cubicBezTo>
                    <a:pt x="848" y="588"/>
                    <a:pt x="845" y="585"/>
                    <a:pt x="843" y="583"/>
                  </a:cubicBezTo>
                  <a:cubicBezTo>
                    <a:pt x="846" y="583"/>
                    <a:pt x="847" y="583"/>
                    <a:pt x="847" y="579"/>
                  </a:cubicBezTo>
                  <a:cubicBezTo>
                    <a:pt x="849" y="579"/>
                    <a:pt x="850" y="584"/>
                    <a:pt x="852" y="585"/>
                  </a:cubicBezTo>
                  <a:cubicBezTo>
                    <a:pt x="854" y="588"/>
                    <a:pt x="854" y="590"/>
                    <a:pt x="851" y="591"/>
                  </a:cubicBezTo>
                  <a:cubicBezTo>
                    <a:pt x="854" y="595"/>
                    <a:pt x="854" y="595"/>
                    <a:pt x="854" y="595"/>
                  </a:cubicBezTo>
                  <a:cubicBezTo>
                    <a:pt x="853" y="597"/>
                    <a:pt x="852" y="595"/>
                    <a:pt x="852" y="596"/>
                  </a:cubicBezTo>
                  <a:cubicBezTo>
                    <a:pt x="855" y="598"/>
                    <a:pt x="856" y="602"/>
                    <a:pt x="854" y="605"/>
                  </a:cubicBezTo>
                  <a:cubicBezTo>
                    <a:pt x="852" y="603"/>
                    <a:pt x="854" y="602"/>
                    <a:pt x="853" y="601"/>
                  </a:cubicBezTo>
                  <a:cubicBezTo>
                    <a:pt x="845" y="610"/>
                    <a:pt x="834" y="610"/>
                    <a:pt x="826" y="611"/>
                  </a:cubicBezTo>
                  <a:cubicBezTo>
                    <a:pt x="826" y="613"/>
                    <a:pt x="826" y="615"/>
                    <a:pt x="824" y="616"/>
                  </a:cubicBezTo>
                  <a:cubicBezTo>
                    <a:pt x="823" y="615"/>
                    <a:pt x="822" y="615"/>
                    <a:pt x="821" y="615"/>
                  </a:cubicBezTo>
                  <a:cubicBezTo>
                    <a:pt x="821" y="614"/>
                    <a:pt x="822" y="614"/>
                    <a:pt x="822" y="613"/>
                  </a:cubicBezTo>
                  <a:cubicBezTo>
                    <a:pt x="817" y="610"/>
                    <a:pt x="816" y="612"/>
                    <a:pt x="811" y="616"/>
                  </a:cubicBezTo>
                  <a:cubicBezTo>
                    <a:pt x="812" y="619"/>
                    <a:pt x="813" y="616"/>
                    <a:pt x="815" y="619"/>
                  </a:cubicBezTo>
                  <a:cubicBezTo>
                    <a:pt x="813" y="618"/>
                    <a:pt x="813" y="618"/>
                    <a:pt x="812" y="620"/>
                  </a:cubicBezTo>
                  <a:cubicBezTo>
                    <a:pt x="811" y="619"/>
                    <a:pt x="811" y="618"/>
                    <a:pt x="811" y="617"/>
                  </a:cubicBezTo>
                  <a:cubicBezTo>
                    <a:pt x="810" y="621"/>
                    <a:pt x="806" y="616"/>
                    <a:pt x="805" y="620"/>
                  </a:cubicBezTo>
                  <a:cubicBezTo>
                    <a:pt x="803" y="621"/>
                    <a:pt x="805" y="617"/>
                    <a:pt x="803" y="617"/>
                  </a:cubicBezTo>
                  <a:cubicBezTo>
                    <a:pt x="802" y="616"/>
                    <a:pt x="805" y="615"/>
                    <a:pt x="806" y="614"/>
                  </a:cubicBezTo>
                  <a:cubicBezTo>
                    <a:pt x="803" y="610"/>
                    <a:pt x="802" y="616"/>
                    <a:pt x="800" y="615"/>
                  </a:cubicBezTo>
                  <a:cubicBezTo>
                    <a:pt x="802" y="612"/>
                    <a:pt x="798" y="614"/>
                    <a:pt x="798" y="611"/>
                  </a:cubicBezTo>
                  <a:cubicBezTo>
                    <a:pt x="795" y="613"/>
                    <a:pt x="796" y="616"/>
                    <a:pt x="792" y="614"/>
                  </a:cubicBezTo>
                  <a:cubicBezTo>
                    <a:pt x="791" y="615"/>
                    <a:pt x="792" y="616"/>
                    <a:pt x="792" y="617"/>
                  </a:cubicBezTo>
                  <a:cubicBezTo>
                    <a:pt x="793" y="619"/>
                    <a:pt x="796" y="618"/>
                    <a:pt x="795" y="616"/>
                  </a:cubicBezTo>
                  <a:cubicBezTo>
                    <a:pt x="797" y="622"/>
                    <a:pt x="788" y="616"/>
                    <a:pt x="783" y="618"/>
                  </a:cubicBezTo>
                  <a:cubicBezTo>
                    <a:pt x="782" y="612"/>
                    <a:pt x="791" y="615"/>
                    <a:pt x="792" y="608"/>
                  </a:cubicBezTo>
                  <a:cubicBezTo>
                    <a:pt x="797" y="610"/>
                    <a:pt x="794" y="604"/>
                    <a:pt x="798" y="605"/>
                  </a:cubicBezTo>
                  <a:cubicBezTo>
                    <a:pt x="798" y="606"/>
                    <a:pt x="797" y="607"/>
                    <a:pt x="796" y="609"/>
                  </a:cubicBezTo>
                  <a:cubicBezTo>
                    <a:pt x="800" y="611"/>
                    <a:pt x="800" y="606"/>
                    <a:pt x="804" y="605"/>
                  </a:cubicBezTo>
                  <a:cubicBezTo>
                    <a:pt x="800" y="604"/>
                    <a:pt x="797" y="603"/>
                    <a:pt x="793" y="602"/>
                  </a:cubicBezTo>
                  <a:cubicBezTo>
                    <a:pt x="792" y="603"/>
                    <a:pt x="794" y="605"/>
                    <a:pt x="792" y="606"/>
                  </a:cubicBezTo>
                  <a:cubicBezTo>
                    <a:pt x="790" y="603"/>
                    <a:pt x="790" y="603"/>
                    <a:pt x="790" y="603"/>
                  </a:cubicBezTo>
                  <a:cubicBezTo>
                    <a:pt x="788" y="604"/>
                    <a:pt x="790" y="607"/>
                    <a:pt x="788" y="608"/>
                  </a:cubicBezTo>
                  <a:cubicBezTo>
                    <a:pt x="789" y="605"/>
                    <a:pt x="786" y="606"/>
                    <a:pt x="784" y="603"/>
                  </a:cubicBezTo>
                  <a:cubicBezTo>
                    <a:pt x="781" y="604"/>
                    <a:pt x="785" y="605"/>
                    <a:pt x="785" y="608"/>
                  </a:cubicBezTo>
                  <a:cubicBezTo>
                    <a:pt x="782" y="611"/>
                    <a:pt x="778" y="610"/>
                    <a:pt x="775" y="613"/>
                  </a:cubicBezTo>
                  <a:cubicBezTo>
                    <a:pt x="774" y="613"/>
                    <a:pt x="776" y="615"/>
                    <a:pt x="776" y="616"/>
                  </a:cubicBezTo>
                  <a:cubicBezTo>
                    <a:pt x="777" y="614"/>
                    <a:pt x="779" y="611"/>
                    <a:pt x="781" y="613"/>
                  </a:cubicBezTo>
                  <a:cubicBezTo>
                    <a:pt x="780" y="612"/>
                    <a:pt x="777" y="619"/>
                    <a:pt x="781" y="618"/>
                  </a:cubicBezTo>
                  <a:cubicBezTo>
                    <a:pt x="780" y="620"/>
                    <a:pt x="779" y="620"/>
                    <a:pt x="779" y="625"/>
                  </a:cubicBezTo>
                  <a:cubicBezTo>
                    <a:pt x="778" y="623"/>
                    <a:pt x="779" y="623"/>
                    <a:pt x="778" y="621"/>
                  </a:cubicBezTo>
                  <a:cubicBezTo>
                    <a:pt x="777" y="622"/>
                    <a:pt x="777" y="623"/>
                    <a:pt x="777" y="623"/>
                  </a:cubicBezTo>
                  <a:cubicBezTo>
                    <a:pt x="780" y="628"/>
                    <a:pt x="780" y="627"/>
                    <a:pt x="783" y="629"/>
                  </a:cubicBezTo>
                  <a:cubicBezTo>
                    <a:pt x="781" y="627"/>
                    <a:pt x="782" y="631"/>
                    <a:pt x="780" y="630"/>
                  </a:cubicBezTo>
                  <a:cubicBezTo>
                    <a:pt x="781" y="639"/>
                    <a:pt x="781" y="647"/>
                    <a:pt x="774" y="650"/>
                  </a:cubicBezTo>
                  <a:cubicBezTo>
                    <a:pt x="775" y="657"/>
                    <a:pt x="770" y="662"/>
                    <a:pt x="771" y="669"/>
                  </a:cubicBezTo>
                  <a:cubicBezTo>
                    <a:pt x="770" y="670"/>
                    <a:pt x="766" y="671"/>
                    <a:pt x="769" y="674"/>
                  </a:cubicBezTo>
                  <a:cubicBezTo>
                    <a:pt x="768" y="674"/>
                    <a:pt x="767" y="674"/>
                    <a:pt x="766" y="674"/>
                  </a:cubicBezTo>
                  <a:cubicBezTo>
                    <a:pt x="764" y="675"/>
                    <a:pt x="769" y="674"/>
                    <a:pt x="768" y="676"/>
                  </a:cubicBezTo>
                  <a:cubicBezTo>
                    <a:pt x="766" y="679"/>
                    <a:pt x="767" y="675"/>
                    <a:pt x="766" y="676"/>
                  </a:cubicBezTo>
                  <a:cubicBezTo>
                    <a:pt x="766" y="678"/>
                    <a:pt x="767" y="680"/>
                    <a:pt x="767" y="682"/>
                  </a:cubicBezTo>
                  <a:cubicBezTo>
                    <a:pt x="764" y="685"/>
                    <a:pt x="757" y="689"/>
                    <a:pt x="755" y="694"/>
                  </a:cubicBezTo>
                  <a:cubicBezTo>
                    <a:pt x="754" y="694"/>
                    <a:pt x="753" y="693"/>
                    <a:pt x="752" y="692"/>
                  </a:cubicBezTo>
                  <a:cubicBezTo>
                    <a:pt x="747" y="704"/>
                    <a:pt x="735" y="701"/>
                    <a:pt x="728" y="708"/>
                  </a:cubicBezTo>
                  <a:cubicBezTo>
                    <a:pt x="725" y="706"/>
                    <a:pt x="725" y="708"/>
                    <a:pt x="721" y="710"/>
                  </a:cubicBezTo>
                  <a:cubicBezTo>
                    <a:pt x="721" y="709"/>
                    <a:pt x="720" y="709"/>
                    <a:pt x="719" y="707"/>
                  </a:cubicBezTo>
                  <a:cubicBezTo>
                    <a:pt x="715" y="713"/>
                    <a:pt x="708" y="710"/>
                    <a:pt x="703" y="714"/>
                  </a:cubicBezTo>
                  <a:cubicBezTo>
                    <a:pt x="703" y="713"/>
                    <a:pt x="702" y="713"/>
                    <a:pt x="702" y="712"/>
                  </a:cubicBezTo>
                  <a:cubicBezTo>
                    <a:pt x="700" y="716"/>
                    <a:pt x="698" y="712"/>
                    <a:pt x="696" y="717"/>
                  </a:cubicBezTo>
                  <a:cubicBezTo>
                    <a:pt x="694" y="715"/>
                    <a:pt x="692" y="716"/>
                    <a:pt x="692" y="718"/>
                  </a:cubicBezTo>
                  <a:cubicBezTo>
                    <a:pt x="691" y="716"/>
                    <a:pt x="690" y="717"/>
                    <a:pt x="689" y="715"/>
                  </a:cubicBezTo>
                  <a:cubicBezTo>
                    <a:pt x="687" y="715"/>
                    <a:pt x="689" y="718"/>
                    <a:pt x="687" y="718"/>
                  </a:cubicBezTo>
                  <a:cubicBezTo>
                    <a:pt x="681" y="716"/>
                    <a:pt x="673" y="716"/>
                    <a:pt x="668" y="721"/>
                  </a:cubicBezTo>
                  <a:cubicBezTo>
                    <a:pt x="664" y="717"/>
                    <a:pt x="660" y="717"/>
                    <a:pt x="656" y="718"/>
                  </a:cubicBezTo>
                  <a:cubicBezTo>
                    <a:pt x="656" y="716"/>
                    <a:pt x="655" y="714"/>
                    <a:pt x="654" y="712"/>
                  </a:cubicBezTo>
                  <a:cubicBezTo>
                    <a:pt x="647" y="709"/>
                    <a:pt x="643" y="721"/>
                    <a:pt x="637" y="717"/>
                  </a:cubicBezTo>
                  <a:cubicBezTo>
                    <a:pt x="645" y="714"/>
                    <a:pt x="653" y="707"/>
                    <a:pt x="660" y="702"/>
                  </a:cubicBezTo>
                  <a:cubicBezTo>
                    <a:pt x="665" y="688"/>
                    <a:pt x="680" y="685"/>
                    <a:pt x="690" y="675"/>
                  </a:cubicBezTo>
                  <a:cubicBezTo>
                    <a:pt x="703" y="674"/>
                    <a:pt x="711" y="665"/>
                    <a:pt x="718" y="653"/>
                  </a:cubicBezTo>
                  <a:cubicBezTo>
                    <a:pt x="716" y="649"/>
                    <a:pt x="714" y="652"/>
                    <a:pt x="712" y="648"/>
                  </a:cubicBezTo>
                  <a:cubicBezTo>
                    <a:pt x="718" y="644"/>
                    <a:pt x="722" y="643"/>
                    <a:pt x="727" y="636"/>
                  </a:cubicBezTo>
                  <a:cubicBezTo>
                    <a:pt x="726" y="635"/>
                    <a:pt x="725" y="635"/>
                    <a:pt x="724" y="635"/>
                  </a:cubicBezTo>
                  <a:cubicBezTo>
                    <a:pt x="726" y="640"/>
                    <a:pt x="717" y="636"/>
                    <a:pt x="719" y="640"/>
                  </a:cubicBezTo>
                  <a:cubicBezTo>
                    <a:pt x="711" y="638"/>
                    <a:pt x="709" y="647"/>
                    <a:pt x="700" y="644"/>
                  </a:cubicBezTo>
                  <a:cubicBezTo>
                    <a:pt x="699" y="645"/>
                    <a:pt x="702" y="647"/>
                    <a:pt x="701" y="649"/>
                  </a:cubicBezTo>
                  <a:cubicBezTo>
                    <a:pt x="699" y="644"/>
                    <a:pt x="695" y="649"/>
                    <a:pt x="695" y="652"/>
                  </a:cubicBezTo>
                  <a:cubicBezTo>
                    <a:pt x="694" y="645"/>
                    <a:pt x="688" y="652"/>
                    <a:pt x="685" y="652"/>
                  </a:cubicBezTo>
                  <a:cubicBezTo>
                    <a:pt x="685" y="651"/>
                    <a:pt x="686" y="651"/>
                    <a:pt x="685" y="650"/>
                  </a:cubicBezTo>
                  <a:cubicBezTo>
                    <a:pt x="683" y="650"/>
                    <a:pt x="682" y="651"/>
                    <a:pt x="682" y="654"/>
                  </a:cubicBezTo>
                  <a:cubicBezTo>
                    <a:pt x="681" y="655"/>
                    <a:pt x="680" y="652"/>
                    <a:pt x="679" y="651"/>
                  </a:cubicBezTo>
                  <a:cubicBezTo>
                    <a:pt x="675" y="655"/>
                    <a:pt x="669" y="651"/>
                    <a:pt x="665" y="657"/>
                  </a:cubicBezTo>
                  <a:cubicBezTo>
                    <a:pt x="664" y="655"/>
                    <a:pt x="663" y="655"/>
                    <a:pt x="662" y="653"/>
                  </a:cubicBezTo>
                  <a:cubicBezTo>
                    <a:pt x="661" y="654"/>
                    <a:pt x="659" y="655"/>
                    <a:pt x="658" y="654"/>
                  </a:cubicBezTo>
                  <a:cubicBezTo>
                    <a:pt x="657" y="654"/>
                    <a:pt x="658" y="657"/>
                    <a:pt x="659" y="656"/>
                  </a:cubicBezTo>
                  <a:cubicBezTo>
                    <a:pt x="660" y="658"/>
                    <a:pt x="657" y="655"/>
                    <a:pt x="656" y="657"/>
                  </a:cubicBezTo>
                  <a:cubicBezTo>
                    <a:pt x="655" y="656"/>
                    <a:pt x="656" y="656"/>
                    <a:pt x="654" y="655"/>
                  </a:cubicBezTo>
                  <a:cubicBezTo>
                    <a:pt x="654" y="658"/>
                    <a:pt x="648" y="657"/>
                    <a:pt x="650" y="661"/>
                  </a:cubicBezTo>
                  <a:cubicBezTo>
                    <a:pt x="646" y="656"/>
                    <a:pt x="645" y="659"/>
                    <a:pt x="642" y="659"/>
                  </a:cubicBezTo>
                  <a:cubicBezTo>
                    <a:pt x="641" y="658"/>
                    <a:pt x="644" y="657"/>
                    <a:pt x="645" y="656"/>
                  </a:cubicBezTo>
                  <a:cubicBezTo>
                    <a:pt x="644" y="653"/>
                    <a:pt x="642" y="653"/>
                    <a:pt x="640" y="654"/>
                  </a:cubicBezTo>
                  <a:cubicBezTo>
                    <a:pt x="639" y="650"/>
                    <a:pt x="645" y="654"/>
                    <a:pt x="645" y="649"/>
                  </a:cubicBezTo>
                  <a:cubicBezTo>
                    <a:pt x="643" y="649"/>
                    <a:pt x="641" y="652"/>
                    <a:pt x="639" y="648"/>
                  </a:cubicBezTo>
                  <a:cubicBezTo>
                    <a:pt x="638" y="649"/>
                    <a:pt x="640" y="652"/>
                    <a:pt x="637" y="652"/>
                  </a:cubicBezTo>
                  <a:cubicBezTo>
                    <a:pt x="636" y="654"/>
                    <a:pt x="639" y="652"/>
                    <a:pt x="639" y="655"/>
                  </a:cubicBezTo>
                  <a:cubicBezTo>
                    <a:pt x="636" y="654"/>
                    <a:pt x="635" y="654"/>
                    <a:pt x="632" y="652"/>
                  </a:cubicBezTo>
                  <a:cubicBezTo>
                    <a:pt x="633" y="651"/>
                    <a:pt x="633" y="650"/>
                    <a:pt x="633" y="649"/>
                  </a:cubicBezTo>
                  <a:cubicBezTo>
                    <a:pt x="632" y="648"/>
                    <a:pt x="632" y="648"/>
                    <a:pt x="631" y="647"/>
                  </a:cubicBezTo>
                  <a:cubicBezTo>
                    <a:pt x="630" y="651"/>
                    <a:pt x="628" y="648"/>
                    <a:pt x="627" y="651"/>
                  </a:cubicBezTo>
                  <a:cubicBezTo>
                    <a:pt x="627" y="648"/>
                    <a:pt x="625" y="646"/>
                    <a:pt x="623" y="648"/>
                  </a:cubicBezTo>
                  <a:cubicBezTo>
                    <a:pt x="621" y="648"/>
                    <a:pt x="625" y="646"/>
                    <a:pt x="626" y="645"/>
                  </a:cubicBezTo>
                  <a:cubicBezTo>
                    <a:pt x="622" y="644"/>
                    <a:pt x="620" y="647"/>
                    <a:pt x="617" y="649"/>
                  </a:cubicBezTo>
                  <a:cubicBezTo>
                    <a:pt x="616" y="646"/>
                    <a:pt x="614" y="646"/>
                    <a:pt x="616" y="644"/>
                  </a:cubicBezTo>
                  <a:cubicBezTo>
                    <a:pt x="613" y="645"/>
                    <a:pt x="611" y="648"/>
                    <a:pt x="613" y="653"/>
                  </a:cubicBezTo>
                  <a:cubicBezTo>
                    <a:pt x="612" y="654"/>
                    <a:pt x="607" y="652"/>
                    <a:pt x="608" y="655"/>
                  </a:cubicBezTo>
                  <a:cubicBezTo>
                    <a:pt x="609" y="658"/>
                    <a:pt x="610" y="655"/>
                    <a:pt x="611" y="656"/>
                  </a:cubicBezTo>
                  <a:cubicBezTo>
                    <a:pt x="611" y="660"/>
                    <a:pt x="607" y="654"/>
                    <a:pt x="604" y="654"/>
                  </a:cubicBezTo>
                  <a:cubicBezTo>
                    <a:pt x="603" y="654"/>
                    <a:pt x="604" y="657"/>
                    <a:pt x="605" y="657"/>
                  </a:cubicBezTo>
                  <a:cubicBezTo>
                    <a:pt x="605" y="659"/>
                    <a:pt x="602" y="656"/>
                    <a:pt x="603" y="654"/>
                  </a:cubicBezTo>
                  <a:cubicBezTo>
                    <a:pt x="600" y="652"/>
                    <a:pt x="601" y="659"/>
                    <a:pt x="598" y="653"/>
                  </a:cubicBezTo>
                  <a:cubicBezTo>
                    <a:pt x="597" y="655"/>
                    <a:pt x="599" y="658"/>
                    <a:pt x="599" y="659"/>
                  </a:cubicBezTo>
                  <a:cubicBezTo>
                    <a:pt x="598" y="659"/>
                    <a:pt x="594" y="661"/>
                    <a:pt x="593" y="661"/>
                  </a:cubicBezTo>
                  <a:cubicBezTo>
                    <a:pt x="592" y="659"/>
                    <a:pt x="596" y="661"/>
                    <a:pt x="597" y="659"/>
                  </a:cubicBezTo>
                  <a:cubicBezTo>
                    <a:pt x="596" y="657"/>
                    <a:pt x="595" y="656"/>
                    <a:pt x="594" y="657"/>
                  </a:cubicBezTo>
                  <a:cubicBezTo>
                    <a:pt x="594" y="654"/>
                    <a:pt x="596" y="656"/>
                    <a:pt x="597" y="657"/>
                  </a:cubicBezTo>
                  <a:cubicBezTo>
                    <a:pt x="598" y="656"/>
                    <a:pt x="597" y="654"/>
                    <a:pt x="596" y="653"/>
                  </a:cubicBezTo>
                  <a:cubicBezTo>
                    <a:pt x="588" y="658"/>
                    <a:pt x="571" y="659"/>
                    <a:pt x="563" y="668"/>
                  </a:cubicBezTo>
                  <a:cubicBezTo>
                    <a:pt x="561" y="662"/>
                    <a:pt x="552" y="667"/>
                    <a:pt x="553" y="671"/>
                  </a:cubicBezTo>
                  <a:cubicBezTo>
                    <a:pt x="552" y="671"/>
                    <a:pt x="551" y="669"/>
                    <a:pt x="550" y="669"/>
                  </a:cubicBezTo>
                  <a:cubicBezTo>
                    <a:pt x="551" y="673"/>
                    <a:pt x="547" y="669"/>
                    <a:pt x="547" y="672"/>
                  </a:cubicBezTo>
                  <a:cubicBezTo>
                    <a:pt x="544" y="672"/>
                    <a:pt x="549" y="671"/>
                    <a:pt x="546" y="669"/>
                  </a:cubicBezTo>
                  <a:cubicBezTo>
                    <a:pt x="543" y="667"/>
                    <a:pt x="546" y="673"/>
                    <a:pt x="543" y="672"/>
                  </a:cubicBezTo>
                  <a:cubicBezTo>
                    <a:pt x="542" y="671"/>
                    <a:pt x="543" y="671"/>
                    <a:pt x="543" y="670"/>
                  </a:cubicBezTo>
                  <a:cubicBezTo>
                    <a:pt x="540" y="669"/>
                    <a:pt x="536" y="671"/>
                    <a:pt x="538" y="675"/>
                  </a:cubicBezTo>
                  <a:cubicBezTo>
                    <a:pt x="534" y="672"/>
                    <a:pt x="533" y="669"/>
                    <a:pt x="529" y="669"/>
                  </a:cubicBezTo>
                  <a:cubicBezTo>
                    <a:pt x="528" y="669"/>
                    <a:pt x="530" y="671"/>
                    <a:pt x="528" y="672"/>
                  </a:cubicBezTo>
                  <a:cubicBezTo>
                    <a:pt x="526" y="670"/>
                    <a:pt x="523" y="671"/>
                    <a:pt x="522" y="673"/>
                  </a:cubicBezTo>
                  <a:cubicBezTo>
                    <a:pt x="517" y="666"/>
                    <a:pt x="514" y="675"/>
                    <a:pt x="510" y="673"/>
                  </a:cubicBezTo>
                  <a:cubicBezTo>
                    <a:pt x="509" y="678"/>
                    <a:pt x="499" y="681"/>
                    <a:pt x="497" y="680"/>
                  </a:cubicBezTo>
                  <a:cubicBezTo>
                    <a:pt x="496" y="677"/>
                    <a:pt x="498" y="678"/>
                    <a:pt x="499" y="679"/>
                  </a:cubicBezTo>
                  <a:cubicBezTo>
                    <a:pt x="500" y="677"/>
                    <a:pt x="496" y="676"/>
                    <a:pt x="499" y="675"/>
                  </a:cubicBezTo>
                  <a:cubicBezTo>
                    <a:pt x="499" y="676"/>
                    <a:pt x="500" y="678"/>
                    <a:pt x="501" y="678"/>
                  </a:cubicBezTo>
                  <a:cubicBezTo>
                    <a:pt x="500" y="676"/>
                    <a:pt x="504" y="676"/>
                    <a:pt x="505" y="675"/>
                  </a:cubicBezTo>
                  <a:cubicBezTo>
                    <a:pt x="506" y="675"/>
                    <a:pt x="506" y="674"/>
                    <a:pt x="505" y="673"/>
                  </a:cubicBezTo>
                  <a:cubicBezTo>
                    <a:pt x="502" y="670"/>
                    <a:pt x="497" y="674"/>
                    <a:pt x="498" y="676"/>
                  </a:cubicBezTo>
                  <a:cubicBezTo>
                    <a:pt x="496" y="676"/>
                    <a:pt x="493" y="675"/>
                    <a:pt x="493" y="678"/>
                  </a:cubicBezTo>
                  <a:cubicBezTo>
                    <a:pt x="490" y="677"/>
                    <a:pt x="494" y="675"/>
                    <a:pt x="495" y="674"/>
                  </a:cubicBezTo>
                  <a:cubicBezTo>
                    <a:pt x="493" y="671"/>
                    <a:pt x="493" y="671"/>
                    <a:pt x="493" y="671"/>
                  </a:cubicBezTo>
                  <a:cubicBezTo>
                    <a:pt x="492" y="672"/>
                    <a:pt x="494" y="674"/>
                    <a:pt x="492" y="675"/>
                  </a:cubicBezTo>
                  <a:cubicBezTo>
                    <a:pt x="492" y="670"/>
                    <a:pt x="489" y="673"/>
                    <a:pt x="488" y="675"/>
                  </a:cubicBezTo>
                  <a:cubicBezTo>
                    <a:pt x="486" y="672"/>
                    <a:pt x="491" y="672"/>
                    <a:pt x="492" y="670"/>
                  </a:cubicBezTo>
                  <a:cubicBezTo>
                    <a:pt x="490" y="668"/>
                    <a:pt x="490" y="669"/>
                    <a:pt x="488" y="668"/>
                  </a:cubicBezTo>
                  <a:cubicBezTo>
                    <a:pt x="491" y="671"/>
                    <a:pt x="481" y="676"/>
                    <a:pt x="478" y="675"/>
                  </a:cubicBezTo>
                  <a:cubicBezTo>
                    <a:pt x="476" y="680"/>
                    <a:pt x="468" y="681"/>
                    <a:pt x="467" y="685"/>
                  </a:cubicBezTo>
                  <a:cubicBezTo>
                    <a:pt x="469" y="686"/>
                    <a:pt x="469" y="685"/>
                    <a:pt x="470" y="684"/>
                  </a:cubicBezTo>
                  <a:cubicBezTo>
                    <a:pt x="472" y="686"/>
                    <a:pt x="470" y="686"/>
                    <a:pt x="469" y="687"/>
                  </a:cubicBezTo>
                  <a:cubicBezTo>
                    <a:pt x="470" y="689"/>
                    <a:pt x="472" y="688"/>
                    <a:pt x="473" y="688"/>
                  </a:cubicBezTo>
                  <a:cubicBezTo>
                    <a:pt x="471" y="685"/>
                    <a:pt x="475" y="688"/>
                    <a:pt x="473" y="685"/>
                  </a:cubicBezTo>
                  <a:cubicBezTo>
                    <a:pt x="474" y="685"/>
                    <a:pt x="475" y="686"/>
                    <a:pt x="476" y="687"/>
                  </a:cubicBezTo>
                  <a:cubicBezTo>
                    <a:pt x="474" y="689"/>
                    <a:pt x="474" y="689"/>
                    <a:pt x="474" y="689"/>
                  </a:cubicBezTo>
                  <a:cubicBezTo>
                    <a:pt x="475" y="691"/>
                    <a:pt x="476" y="687"/>
                    <a:pt x="478" y="690"/>
                  </a:cubicBezTo>
                  <a:cubicBezTo>
                    <a:pt x="472" y="692"/>
                    <a:pt x="472" y="691"/>
                    <a:pt x="466" y="696"/>
                  </a:cubicBezTo>
                  <a:cubicBezTo>
                    <a:pt x="466" y="694"/>
                    <a:pt x="467" y="693"/>
                    <a:pt x="465" y="691"/>
                  </a:cubicBezTo>
                  <a:cubicBezTo>
                    <a:pt x="466" y="689"/>
                    <a:pt x="467" y="690"/>
                    <a:pt x="467" y="687"/>
                  </a:cubicBezTo>
                  <a:cubicBezTo>
                    <a:pt x="465" y="685"/>
                    <a:pt x="465" y="685"/>
                    <a:pt x="463" y="683"/>
                  </a:cubicBezTo>
                  <a:cubicBezTo>
                    <a:pt x="463" y="684"/>
                    <a:pt x="463" y="684"/>
                    <a:pt x="464" y="684"/>
                  </a:cubicBezTo>
                  <a:cubicBezTo>
                    <a:pt x="464" y="688"/>
                    <a:pt x="458" y="685"/>
                    <a:pt x="460" y="689"/>
                  </a:cubicBezTo>
                  <a:cubicBezTo>
                    <a:pt x="459" y="688"/>
                    <a:pt x="459" y="688"/>
                    <a:pt x="458" y="690"/>
                  </a:cubicBezTo>
                  <a:cubicBezTo>
                    <a:pt x="457" y="687"/>
                    <a:pt x="454" y="689"/>
                    <a:pt x="456" y="687"/>
                  </a:cubicBezTo>
                  <a:cubicBezTo>
                    <a:pt x="453" y="688"/>
                    <a:pt x="450" y="692"/>
                    <a:pt x="446" y="694"/>
                  </a:cubicBezTo>
                  <a:cubicBezTo>
                    <a:pt x="450" y="685"/>
                    <a:pt x="434" y="696"/>
                    <a:pt x="432" y="701"/>
                  </a:cubicBezTo>
                  <a:cubicBezTo>
                    <a:pt x="430" y="700"/>
                    <a:pt x="427" y="702"/>
                    <a:pt x="425" y="704"/>
                  </a:cubicBezTo>
                  <a:cubicBezTo>
                    <a:pt x="424" y="704"/>
                    <a:pt x="422" y="706"/>
                    <a:pt x="421" y="707"/>
                  </a:cubicBezTo>
                  <a:cubicBezTo>
                    <a:pt x="421" y="707"/>
                    <a:pt x="420" y="708"/>
                    <a:pt x="420" y="708"/>
                  </a:cubicBezTo>
                  <a:cubicBezTo>
                    <a:pt x="420" y="708"/>
                    <a:pt x="420" y="710"/>
                    <a:pt x="420" y="710"/>
                  </a:cubicBezTo>
                  <a:cubicBezTo>
                    <a:pt x="421" y="711"/>
                    <a:pt x="421" y="711"/>
                    <a:pt x="421" y="711"/>
                  </a:cubicBezTo>
                  <a:cubicBezTo>
                    <a:pt x="418" y="713"/>
                    <a:pt x="418" y="713"/>
                    <a:pt x="418" y="713"/>
                  </a:cubicBezTo>
                  <a:cubicBezTo>
                    <a:pt x="416" y="710"/>
                    <a:pt x="416" y="710"/>
                    <a:pt x="416" y="710"/>
                  </a:cubicBezTo>
                  <a:cubicBezTo>
                    <a:pt x="416" y="709"/>
                    <a:pt x="422" y="711"/>
                    <a:pt x="422" y="711"/>
                  </a:cubicBezTo>
                  <a:cubicBezTo>
                    <a:pt x="422" y="711"/>
                    <a:pt x="422" y="711"/>
                    <a:pt x="422" y="711"/>
                  </a:cubicBezTo>
                  <a:cubicBezTo>
                    <a:pt x="422" y="711"/>
                    <a:pt x="422" y="711"/>
                    <a:pt x="422" y="711"/>
                  </a:cubicBezTo>
                  <a:cubicBezTo>
                    <a:pt x="422" y="711"/>
                    <a:pt x="422" y="711"/>
                    <a:pt x="422" y="711"/>
                  </a:cubicBezTo>
                  <a:cubicBezTo>
                    <a:pt x="421" y="709"/>
                    <a:pt x="421" y="709"/>
                    <a:pt x="421" y="709"/>
                  </a:cubicBezTo>
                  <a:cubicBezTo>
                    <a:pt x="421" y="709"/>
                    <a:pt x="420" y="708"/>
                    <a:pt x="419" y="708"/>
                  </a:cubicBezTo>
                  <a:cubicBezTo>
                    <a:pt x="418" y="706"/>
                    <a:pt x="416" y="707"/>
                    <a:pt x="414" y="707"/>
                  </a:cubicBezTo>
                  <a:cubicBezTo>
                    <a:pt x="414" y="709"/>
                    <a:pt x="418" y="707"/>
                    <a:pt x="417" y="710"/>
                  </a:cubicBezTo>
                  <a:cubicBezTo>
                    <a:pt x="416" y="709"/>
                    <a:pt x="414" y="708"/>
                    <a:pt x="413" y="710"/>
                  </a:cubicBezTo>
                  <a:cubicBezTo>
                    <a:pt x="413" y="710"/>
                    <a:pt x="413" y="709"/>
                    <a:pt x="412" y="708"/>
                  </a:cubicBezTo>
                  <a:cubicBezTo>
                    <a:pt x="412" y="711"/>
                    <a:pt x="409" y="712"/>
                    <a:pt x="406" y="710"/>
                  </a:cubicBezTo>
                  <a:cubicBezTo>
                    <a:pt x="403" y="716"/>
                    <a:pt x="396" y="716"/>
                    <a:pt x="392" y="720"/>
                  </a:cubicBezTo>
                  <a:cubicBezTo>
                    <a:pt x="392" y="717"/>
                    <a:pt x="387" y="718"/>
                    <a:pt x="390" y="722"/>
                  </a:cubicBezTo>
                  <a:cubicBezTo>
                    <a:pt x="389" y="721"/>
                    <a:pt x="388" y="722"/>
                    <a:pt x="387" y="719"/>
                  </a:cubicBezTo>
                  <a:cubicBezTo>
                    <a:pt x="385" y="722"/>
                    <a:pt x="382" y="721"/>
                    <a:pt x="379" y="724"/>
                  </a:cubicBezTo>
                  <a:cubicBezTo>
                    <a:pt x="381" y="726"/>
                    <a:pt x="385" y="725"/>
                    <a:pt x="384" y="722"/>
                  </a:cubicBezTo>
                  <a:cubicBezTo>
                    <a:pt x="387" y="724"/>
                    <a:pt x="382" y="726"/>
                    <a:pt x="383" y="728"/>
                  </a:cubicBezTo>
                  <a:cubicBezTo>
                    <a:pt x="381" y="726"/>
                    <a:pt x="381" y="726"/>
                    <a:pt x="381" y="726"/>
                  </a:cubicBezTo>
                  <a:cubicBezTo>
                    <a:pt x="380" y="728"/>
                    <a:pt x="378" y="728"/>
                    <a:pt x="376" y="732"/>
                  </a:cubicBezTo>
                  <a:cubicBezTo>
                    <a:pt x="370" y="731"/>
                    <a:pt x="365" y="730"/>
                    <a:pt x="363" y="737"/>
                  </a:cubicBezTo>
                  <a:cubicBezTo>
                    <a:pt x="365" y="739"/>
                    <a:pt x="366" y="739"/>
                    <a:pt x="367" y="740"/>
                  </a:cubicBezTo>
                  <a:cubicBezTo>
                    <a:pt x="368" y="738"/>
                    <a:pt x="365" y="737"/>
                    <a:pt x="367" y="735"/>
                  </a:cubicBezTo>
                  <a:cubicBezTo>
                    <a:pt x="367" y="740"/>
                    <a:pt x="375" y="739"/>
                    <a:pt x="371" y="735"/>
                  </a:cubicBezTo>
                  <a:cubicBezTo>
                    <a:pt x="376" y="738"/>
                    <a:pt x="379" y="734"/>
                    <a:pt x="381" y="730"/>
                  </a:cubicBezTo>
                  <a:cubicBezTo>
                    <a:pt x="382" y="732"/>
                    <a:pt x="382" y="733"/>
                    <a:pt x="382" y="734"/>
                  </a:cubicBezTo>
                  <a:cubicBezTo>
                    <a:pt x="384" y="735"/>
                    <a:pt x="384" y="729"/>
                    <a:pt x="387" y="733"/>
                  </a:cubicBezTo>
                  <a:cubicBezTo>
                    <a:pt x="388" y="732"/>
                    <a:pt x="387" y="731"/>
                    <a:pt x="388" y="730"/>
                  </a:cubicBezTo>
                  <a:cubicBezTo>
                    <a:pt x="388" y="731"/>
                    <a:pt x="388" y="732"/>
                    <a:pt x="388" y="733"/>
                  </a:cubicBezTo>
                  <a:cubicBezTo>
                    <a:pt x="390" y="734"/>
                    <a:pt x="390" y="732"/>
                    <a:pt x="393" y="731"/>
                  </a:cubicBezTo>
                  <a:cubicBezTo>
                    <a:pt x="393" y="733"/>
                    <a:pt x="392" y="734"/>
                    <a:pt x="392" y="736"/>
                  </a:cubicBezTo>
                  <a:cubicBezTo>
                    <a:pt x="389" y="735"/>
                    <a:pt x="387" y="738"/>
                    <a:pt x="387" y="740"/>
                  </a:cubicBezTo>
                  <a:cubicBezTo>
                    <a:pt x="386" y="740"/>
                    <a:pt x="385" y="739"/>
                    <a:pt x="384" y="739"/>
                  </a:cubicBezTo>
                  <a:cubicBezTo>
                    <a:pt x="382" y="740"/>
                    <a:pt x="384" y="742"/>
                    <a:pt x="383" y="744"/>
                  </a:cubicBezTo>
                  <a:cubicBezTo>
                    <a:pt x="381" y="743"/>
                    <a:pt x="380" y="744"/>
                    <a:pt x="379" y="746"/>
                  </a:cubicBezTo>
                  <a:cubicBezTo>
                    <a:pt x="377" y="744"/>
                    <a:pt x="380" y="744"/>
                    <a:pt x="379" y="742"/>
                  </a:cubicBezTo>
                  <a:cubicBezTo>
                    <a:pt x="377" y="740"/>
                    <a:pt x="376" y="740"/>
                    <a:pt x="375" y="740"/>
                  </a:cubicBezTo>
                  <a:cubicBezTo>
                    <a:pt x="375" y="741"/>
                    <a:pt x="375" y="741"/>
                    <a:pt x="374" y="742"/>
                  </a:cubicBezTo>
                  <a:cubicBezTo>
                    <a:pt x="375" y="743"/>
                    <a:pt x="377" y="742"/>
                    <a:pt x="376" y="744"/>
                  </a:cubicBezTo>
                  <a:cubicBezTo>
                    <a:pt x="373" y="743"/>
                    <a:pt x="372" y="741"/>
                    <a:pt x="369" y="744"/>
                  </a:cubicBezTo>
                  <a:cubicBezTo>
                    <a:pt x="369" y="744"/>
                    <a:pt x="369" y="745"/>
                    <a:pt x="369" y="745"/>
                  </a:cubicBezTo>
                  <a:cubicBezTo>
                    <a:pt x="370" y="748"/>
                    <a:pt x="371" y="744"/>
                    <a:pt x="372" y="747"/>
                  </a:cubicBezTo>
                  <a:cubicBezTo>
                    <a:pt x="369" y="747"/>
                    <a:pt x="366" y="745"/>
                    <a:pt x="366" y="749"/>
                  </a:cubicBezTo>
                  <a:cubicBezTo>
                    <a:pt x="368" y="751"/>
                    <a:pt x="367" y="747"/>
                    <a:pt x="369" y="747"/>
                  </a:cubicBezTo>
                  <a:cubicBezTo>
                    <a:pt x="372" y="750"/>
                    <a:pt x="367" y="750"/>
                    <a:pt x="368" y="752"/>
                  </a:cubicBezTo>
                  <a:cubicBezTo>
                    <a:pt x="365" y="749"/>
                    <a:pt x="365" y="752"/>
                    <a:pt x="363" y="754"/>
                  </a:cubicBezTo>
                  <a:cubicBezTo>
                    <a:pt x="362" y="752"/>
                    <a:pt x="365" y="752"/>
                    <a:pt x="364" y="750"/>
                  </a:cubicBezTo>
                  <a:cubicBezTo>
                    <a:pt x="362" y="750"/>
                    <a:pt x="360" y="753"/>
                    <a:pt x="357" y="749"/>
                  </a:cubicBezTo>
                  <a:cubicBezTo>
                    <a:pt x="357" y="748"/>
                    <a:pt x="362" y="750"/>
                    <a:pt x="360" y="746"/>
                  </a:cubicBezTo>
                  <a:cubicBezTo>
                    <a:pt x="361" y="746"/>
                    <a:pt x="362" y="748"/>
                    <a:pt x="364" y="749"/>
                  </a:cubicBezTo>
                  <a:cubicBezTo>
                    <a:pt x="365" y="748"/>
                    <a:pt x="366" y="741"/>
                    <a:pt x="368" y="746"/>
                  </a:cubicBezTo>
                  <a:cubicBezTo>
                    <a:pt x="369" y="745"/>
                    <a:pt x="368" y="744"/>
                    <a:pt x="367" y="742"/>
                  </a:cubicBezTo>
                  <a:cubicBezTo>
                    <a:pt x="366" y="741"/>
                    <a:pt x="363" y="743"/>
                    <a:pt x="364" y="745"/>
                  </a:cubicBezTo>
                  <a:cubicBezTo>
                    <a:pt x="362" y="744"/>
                    <a:pt x="363" y="741"/>
                    <a:pt x="360" y="739"/>
                  </a:cubicBezTo>
                  <a:cubicBezTo>
                    <a:pt x="361" y="742"/>
                    <a:pt x="360" y="741"/>
                    <a:pt x="358" y="740"/>
                  </a:cubicBezTo>
                  <a:cubicBezTo>
                    <a:pt x="355" y="742"/>
                    <a:pt x="361" y="744"/>
                    <a:pt x="358" y="745"/>
                  </a:cubicBezTo>
                  <a:cubicBezTo>
                    <a:pt x="358" y="744"/>
                    <a:pt x="357" y="742"/>
                    <a:pt x="357" y="741"/>
                  </a:cubicBezTo>
                  <a:cubicBezTo>
                    <a:pt x="356" y="742"/>
                    <a:pt x="355" y="742"/>
                    <a:pt x="354" y="743"/>
                  </a:cubicBezTo>
                  <a:cubicBezTo>
                    <a:pt x="356" y="747"/>
                    <a:pt x="351" y="746"/>
                    <a:pt x="348" y="747"/>
                  </a:cubicBezTo>
                  <a:cubicBezTo>
                    <a:pt x="350" y="751"/>
                    <a:pt x="351" y="748"/>
                    <a:pt x="353" y="751"/>
                  </a:cubicBezTo>
                  <a:cubicBezTo>
                    <a:pt x="355" y="751"/>
                    <a:pt x="352" y="749"/>
                    <a:pt x="354" y="748"/>
                  </a:cubicBezTo>
                  <a:cubicBezTo>
                    <a:pt x="355" y="751"/>
                    <a:pt x="356" y="750"/>
                    <a:pt x="358" y="752"/>
                  </a:cubicBezTo>
                  <a:cubicBezTo>
                    <a:pt x="358" y="753"/>
                    <a:pt x="356" y="754"/>
                    <a:pt x="358" y="755"/>
                  </a:cubicBezTo>
                  <a:cubicBezTo>
                    <a:pt x="354" y="758"/>
                    <a:pt x="350" y="757"/>
                    <a:pt x="345" y="757"/>
                  </a:cubicBezTo>
                  <a:cubicBezTo>
                    <a:pt x="344" y="760"/>
                    <a:pt x="337" y="765"/>
                    <a:pt x="332" y="761"/>
                  </a:cubicBezTo>
                  <a:cubicBezTo>
                    <a:pt x="335" y="763"/>
                    <a:pt x="342" y="761"/>
                    <a:pt x="340" y="756"/>
                  </a:cubicBezTo>
                  <a:cubicBezTo>
                    <a:pt x="344" y="755"/>
                    <a:pt x="347" y="756"/>
                    <a:pt x="348" y="753"/>
                  </a:cubicBezTo>
                  <a:cubicBezTo>
                    <a:pt x="346" y="750"/>
                    <a:pt x="345" y="753"/>
                    <a:pt x="344" y="749"/>
                  </a:cubicBezTo>
                  <a:cubicBezTo>
                    <a:pt x="343" y="750"/>
                    <a:pt x="343" y="751"/>
                    <a:pt x="344" y="752"/>
                  </a:cubicBezTo>
                  <a:cubicBezTo>
                    <a:pt x="342" y="754"/>
                    <a:pt x="342" y="754"/>
                    <a:pt x="342" y="754"/>
                  </a:cubicBezTo>
                  <a:cubicBezTo>
                    <a:pt x="342" y="753"/>
                    <a:pt x="342" y="752"/>
                    <a:pt x="341" y="751"/>
                  </a:cubicBezTo>
                  <a:cubicBezTo>
                    <a:pt x="340" y="757"/>
                    <a:pt x="331" y="759"/>
                    <a:pt x="325" y="761"/>
                  </a:cubicBezTo>
                  <a:cubicBezTo>
                    <a:pt x="324" y="763"/>
                    <a:pt x="327" y="765"/>
                    <a:pt x="328" y="766"/>
                  </a:cubicBezTo>
                  <a:cubicBezTo>
                    <a:pt x="327" y="767"/>
                    <a:pt x="327" y="768"/>
                    <a:pt x="326" y="768"/>
                  </a:cubicBezTo>
                  <a:cubicBezTo>
                    <a:pt x="326" y="765"/>
                    <a:pt x="324" y="765"/>
                    <a:pt x="324" y="763"/>
                  </a:cubicBezTo>
                  <a:cubicBezTo>
                    <a:pt x="324" y="767"/>
                    <a:pt x="322" y="766"/>
                    <a:pt x="319" y="767"/>
                  </a:cubicBezTo>
                  <a:cubicBezTo>
                    <a:pt x="319" y="764"/>
                    <a:pt x="316" y="766"/>
                    <a:pt x="314" y="763"/>
                  </a:cubicBezTo>
                  <a:cubicBezTo>
                    <a:pt x="311" y="766"/>
                    <a:pt x="312" y="767"/>
                    <a:pt x="309" y="769"/>
                  </a:cubicBezTo>
                  <a:cubicBezTo>
                    <a:pt x="307" y="770"/>
                    <a:pt x="310" y="771"/>
                    <a:pt x="310" y="773"/>
                  </a:cubicBezTo>
                  <a:cubicBezTo>
                    <a:pt x="309" y="772"/>
                    <a:pt x="308" y="773"/>
                    <a:pt x="306" y="771"/>
                  </a:cubicBezTo>
                  <a:cubicBezTo>
                    <a:pt x="306" y="774"/>
                    <a:pt x="307" y="773"/>
                    <a:pt x="309" y="775"/>
                  </a:cubicBezTo>
                  <a:cubicBezTo>
                    <a:pt x="306" y="778"/>
                    <a:pt x="304" y="775"/>
                    <a:pt x="302" y="778"/>
                  </a:cubicBezTo>
                  <a:cubicBezTo>
                    <a:pt x="302" y="776"/>
                    <a:pt x="302" y="775"/>
                    <a:pt x="301" y="774"/>
                  </a:cubicBezTo>
                  <a:cubicBezTo>
                    <a:pt x="299" y="776"/>
                    <a:pt x="298" y="776"/>
                    <a:pt x="295" y="778"/>
                  </a:cubicBezTo>
                  <a:cubicBezTo>
                    <a:pt x="295" y="779"/>
                    <a:pt x="296" y="779"/>
                    <a:pt x="296" y="779"/>
                  </a:cubicBezTo>
                  <a:cubicBezTo>
                    <a:pt x="297" y="780"/>
                    <a:pt x="296" y="781"/>
                    <a:pt x="295" y="782"/>
                  </a:cubicBezTo>
                  <a:cubicBezTo>
                    <a:pt x="294" y="781"/>
                    <a:pt x="294" y="781"/>
                    <a:pt x="294" y="780"/>
                  </a:cubicBezTo>
                  <a:cubicBezTo>
                    <a:pt x="289" y="780"/>
                    <a:pt x="278" y="783"/>
                    <a:pt x="275" y="790"/>
                  </a:cubicBezTo>
                  <a:cubicBezTo>
                    <a:pt x="271" y="786"/>
                    <a:pt x="268" y="796"/>
                    <a:pt x="266" y="792"/>
                  </a:cubicBezTo>
                  <a:cubicBezTo>
                    <a:pt x="263" y="797"/>
                    <a:pt x="256" y="796"/>
                    <a:pt x="254" y="800"/>
                  </a:cubicBezTo>
                  <a:cubicBezTo>
                    <a:pt x="253" y="795"/>
                    <a:pt x="260" y="795"/>
                    <a:pt x="263" y="792"/>
                  </a:cubicBezTo>
                  <a:cubicBezTo>
                    <a:pt x="264" y="791"/>
                    <a:pt x="264" y="790"/>
                    <a:pt x="263" y="789"/>
                  </a:cubicBezTo>
                  <a:cubicBezTo>
                    <a:pt x="261" y="790"/>
                    <a:pt x="259" y="794"/>
                    <a:pt x="256" y="795"/>
                  </a:cubicBezTo>
                  <a:cubicBezTo>
                    <a:pt x="256" y="793"/>
                    <a:pt x="255" y="792"/>
                    <a:pt x="255" y="790"/>
                  </a:cubicBezTo>
                  <a:cubicBezTo>
                    <a:pt x="253" y="792"/>
                    <a:pt x="253" y="794"/>
                    <a:pt x="253" y="796"/>
                  </a:cubicBezTo>
                  <a:cubicBezTo>
                    <a:pt x="252" y="796"/>
                    <a:pt x="251" y="792"/>
                    <a:pt x="253" y="792"/>
                  </a:cubicBezTo>
                  <a:cubicBezTo>
                    <a:pt x="249" y="792"/>
                    <a:pt x="246" y="797"/>
                    <a:pt x="244" y="799"/>
                  </a:cubicBezTo>
                  <a:cubicBezTo>
                    <a:pt x="245" y="802"/>
                    <a:pt x="247" y="799"/>
                    <a:pt x="248" y="802"/>
                  </a:cubicBezTo>
                  <a:cubicBezTo>
                    <a:pt x="248" y="805"/>
                    <a:pt x="246" y="801"/>
                    <a:pt x="244" y="802"/>
                  </a:cubicBezTo>
                  <a:cubicBezTo>
                    <a:pt x="244" y="802"/>
                    <a:pt x="245" y="803"/>
                    <a:pt x="245" y="804"/>
                  </a:cubicBezTo>
                  <a:cubicBezTo>
                    <a:pt x="240" y="802"/>
                    <a:pt x="233" y="807"/>
                    <a:pt x="230" y="801"/>
                  </a:cubicBezTo>
                  <a:cubicBezTo>
                    <a:pt x="228" y="804"/>
                    <a:pt x="225" y="804"/>
                    <a:pt x="223" y="805"/>
                  </a:cubicBezTo>
                  <a:cubicBezTo>
                    <a:pt x="222" y="806"/>
                    <a:pt x="223" y="807"/>
                    <a:pt x="223" y="809"/>
                  </a:cubicBezTo>
                  <a:cubicBezTo>
                    <a:pt x="220" y="808"/>
                    <a:pt x="220" y="812"/>
                    <a:pt x="217" y="813"/>
                  </a:cubicBezTo>
                  <a:cubicBezTo>
                    <a:pt x="217" y="811"/>
                    <a:pt x="216" y="812"/>
                    <a:pt x="215" y="811"/>
                  </a:cubicBezTo>
                  <a:cubicBezTo>
                    <a:pt x="213" y="812"/>
                    <a:pt x="216" y="815"/>
                    <a:pt x="213" y="813"/>
                  </a:cubicBezTo>
                  <a:cubicBezTo>
                    <a:pt x="212" y="815"/>
                    <a:pt x="215" y="815"/>
                    <a:pt x="213" y="817"/>
                  </a:cubicBezTo>
                  <a:cubicBezTo>
                    <a:pt x="212" y="812"/>
                    <a:pt x="210" y="818"/>
                    <a:pt x="209" y="814"/>
                  </a:cubicBezTo>
                  <a:cubicBezTo>
                    <a:pt x="208" y="816"/>
                    <a:pt x="207" y="816"/>
                    <a:pt x="207" y="818"/>
                  </a:cubicBezTo>
                  <a:cubicBezTo>
                    <a:pt x="206" y="819"/>
                    <a:pt x="203" y="818"/>
                    <a:pt x="204" y="816"/>
                  </a:cubicBezTo>
                  <a:cubicBezTo>
                    <a:pt x="201" y="814"/>
                    <a:pt x="199" y="817"/>
                    <a:pt x="198" y="820"/>
                  </a:cubicBezTo>
                  <a:cubicBezTo>
                    <a:pt x="199" y="820"/>
                    <a:pt x="199" y="820"/>
                    <a:pt x="200" y="821"/>
                  </a:cubicBezTo>
                  <a:cubicBezTo>
                    <a:pt x="198" y="824"/>
                    <a:pt x="195" y="817"/>
                    <a:pt x="193" y="819"/>
                  </a:cubicBezTo>
                  <a:cubicBezTo>
                    <a:pt x="191" y="820"/>
                    <a:pt x="189" y="829"/>
                    <a:pt x="186" y="823"/>
                  </a:cubicBezTo>
                  <a:cubicBezTo>
                    <a:pt x="187" y="824"/>
                    <a:pt x="187" y="823"/>
                    <a:pt x="187" y="822"/>
                  </a:cubicBezTo>
                  <a:cubicBezTo>
                    <a:pt x="187" y="821"/>
                    <a:pt x="184" y="821"/>
                    <a:pt x="186" y="820"/>
                  </a:cubicBezTo>
                  <a:cubicBezTo>
                    <a:pt x="185" y="819"/>
                    <a:pt x="184" y="820"/>
                    <a:pt x="183" y="820"/>
                  </a:cubicBezTo>
                  <a:cubicBezTo>
                    <a:pt x="184" y="821"/>
                    <a:pt x="184" y="825"/>
                    <a:pt x="181" y="822"/>
                  </a:cubicBezTo>
                  <a:close/>
                  <a:moveTo>
                    <a:pt x="290" y="746"/>
                  </a:moveTo>
                  <a:cubicBezTo>
                    <a:pt x="291" y="745"/>
                    <a:pt x="293" y="749"/>
                    <a:pt x="292" y="746"/>
                  </a:cubicBezTo>
                  <a:cubicBezTo>
                    <a:pt x="289" y="745"/>
                    <a:pt x="295" y="743"/>
                    <a:pt x="292" y="741"/>
                  </a:cubicBezTo>
                  <a:cubicBezTo>
                    <a:pt x="291" y="742"/>
                    <a:pt x="289" y="743"/>
                    <a:pt x="290" y="746"/>
                  </a:cubicBezTo>
                  <a:close/>
                  <a:moveTo>
                    <a:pt x="310" y="666"/>
                  </a:moveTo>
                  <a:cubicBezTo>
                    <a:pt x="312" y="667"/>
                    <a:pt x="313" y="663"/>
                    <a:pt x="312" y="661"/>
                  </a:cubicBezTo>
                  <a:cubicBezTo>
                    <a:pt x="314" y="660"/>
                    <a:pt x="316" y="659"/>
                    <a:pt x="318" y="660"/>
                  </a:cubicBezTo>
                  <a:cubicBezTo>
                    <a:pt x="315" y="656"/>
                    <a:pt x="321" y="654"/>
                    <a:pt x="320" y="650"/>
                  </a:cubicBezTo>
                  <a:cubicBezTo>
                    <a:pt x="319" y="651"/>
                    <a:pt x="323" y="654"/>
                    <a:pt x="322" y="651"/>
                  </a:cubicBezTo>
                  <a:cubicBezTo>
                    <a:pt x="321" y="651"/>
                    <a:pt x="321" y="650"/>
                    <a:pt x="319" y="648"/>
                  </a:cubicBezTo>
                  <a:cubicBezTo>
                    <a:pt x="317" y="650"/>
                    <a:pt x="316" y="658"/>
                    <a:pt x="312" y="655"/>
                  </a:cubicBezTo>
                  <a:cubicBezTo>
                    <a:pt x="314" y="654"/>
                    <a:pt x="315" y="650"/>
                    <a:pt x="314" y="650"/>
                  </a:cubicBezTo>
                  <a:cubicBezTo>
                    <a:pt x="314" y="651"/>
                    <a:pt x="313" y="652"/>
                    <a:pt x="311" y="652"/>
                  </a:cubicBezTo>
                  <a:cubicBezTo>
                    <a:pt x="312" y="658"/>
                    <a:pt x="309" y="660"/>
                    <a:pt x="310" y="666"/>
                  </a:cubicBezTo>
                  <a:close/>
                  <a:moveTo>
                    <a:pt x="265" y="657"/>
                  </a:moveTo>
                  <a:cubicBezTo>
                    <a:pt x="267" y="657"/>
                    <a:pt x="267" y="655"/>
                    <a:pt x="270" y="658"/>
                  </a:cubicBezTo>
                  <a:cubicBezTo>
                    <a:pt x="270" y="656"/>
                    <a:pt x="272" y="658"/>
                    <a:pt x="271" y="655"/>
                  </a:cubicBezTo>
                  <a:cubicBezTo>
                    <a:pt x="268" y="653"/>
                    <a:pt x="269" y="654"/>
                    <a:pt x="269" y="651"/>
                  </a:cubicBezTo>
                  <a:cubicBezTo>
                    <a:pt x="266" y="653"/>
                    <a:pt x="266" y="654"/>
                    <a:pt x="264" y="654"/>
                  </a:cubicBezTo>
                  <a:cubicBezTo>
                    <a:pt x="264" y="655"/>
                    <a:pt x="264" y="656"/>
                    <a:pt x="265" y="657"/>
                  </a:cubicBezTo>
                  <a:close/>
                  <a:moveTo>
                    <a:pt x="314" y="629"/>
                  </a:moveTo>
                  <a:cubicBezTo>
                    <a:pt x="316" y="628"/>
                    <a:pt x="316" y="626"/>
                    <a:pt x="319" y="626"/>
                  </a:cubicBezTo>
                  <a:cubicBezTo>
                    <a:pt x="316" y="621"/>
                    <a:pt x="314" y="626"/>
                    <a:pt x="314" y="629"/>
                  </a:cubicBezTo>
                  <a:close/>
                  <a:moveTo>
                    <a:pt x="424" y="538"/>
                  </a:moveTo>
                  <a:cubicBezTo>
                    <a:pt x="425" y="539"/>
                    <a:pt x="426" y="540"/>
                    <a:pt x="426" y="541"/>
                  </a:cubicBezTo>
                  <a:cubicBezTo>
                    <a:pt x="428" y="539"/>
                    <a:pt x="428" y="538"/>
                    <a:pt x="427" y="536"/>
                  </a:cubicBezTo>
                  <a:cubicBezTo>
                    <a:pt x="426" y="536"/>
                    <a:pt x="425" y="537"/>
                    <a:pt x="424" y="538"/>
                  </a:cubicBezTo>
                  <a:close/>
                  <a:moveTo>
                    <a:pt x="433" y="516"/>
                  </a:moveTo>
                  <a:cubicBezTo>
                    <a:pt x="434" y="512"/>
                    <a:pt x="438" y="514"/>
                    <a:pt x="437" y="509"/>
                  </a:cubicBezTo>
                  <a:cubicBezTo>
                    <a:pt x="436" y="512"/>
                    <a:pt x="434" y="513"/>
                    <a:pt x="431" y="511"/>
                  </a:cubicBezTo>
                  <a:cubicBezTo>
                    <a:pt x="430" y="511"/>
                    <a:pt x="430" y="512"/>
                    <a:pt x="430" y="513"/>
                  </a:cubicBezTo>
                  <a:cubicBezTo>
                    <a:pt x="431" y="514"/>
                    <a:pt x="432" y="515"/>
                    <a:pt x="433" y="516"/>
                  </a:cubicBezTo>
                  <a:close/>
                  <a:moveTo>
                    <a:pt x="410" y="517"/>
                  </a:moveTo>
                  <a:cubicBezTo>
                    <a:pt x="409" y="519"/>
                    <a:pt x="407" y="514"/>
                    <a:pt x="405" y="516"/>
                  </a:cubicBezTo>
                  <a:cubicBezTo>
                    <a:pt x="407" y="519"/>
                    <a:pt x="410" y="519"/>
                    <a:pt x="410" y="517"/>
                  </a:cubicBezTo>
                  <a:close/>
                  <a:moveTo>
                    <a:pt x="327" y="522"/>
                  </a:moveTo>
                  <a:cubicBezTo>
                    <a:pt x="325" y="521"/>
                    <a:pt x="326" y="519"/>
                    <a:pt x="324" y="519"/>
                  </a:cubicBezTo>
                  <a:cubicBezTo>
                    <a:pt x="325" y="521"/>
                    <a:pt x="323" y="522"/>
                    <a:pt x="324" y="524"/>
                  </a:cubicBezTo>
                  <a:cubicBezTo>
                    <a:pt x="326" y="524"/>
                    <a:pt x="325" y="521"/>
                    <a:pt x="327" y="522"/>
                  </a:cubicBezTo>
                  <a:close/>
                  <a:moveTo>
                    <a:pt x="289" y="490"/>
                  </a:moveTo>
                  <a:cubicBezTo>
                    <a:pt x="290" y="490"/>
                    <a:pt x="290" y="491"/>
                    <a:pt x="291" y="491"/>
                  </a:cubicBezTo>
                  <a:cubicBezTo>
                    <a:pt x="291" y="491"/>
                    <a:pt x="291" y="491"/>
                    <a:pt x="291" y="491"/>
                  </a:cubicBezTo>
                  <a:cubicBezTo>
                    <a:pt x="291" y="491"/>
                    <a:pt x="291" y="491"/>
                    <a:pt x="291" y="491"/>
                  </a:cubicBezTo>
                  <a:cubicBezTo>
                    <a:pt x="291" y="492"/>
                    <a:pt x="291" y="492"/>
                    <a:pt x="291" y="492"/>
                  </a:cubicBezTo>
                  <a:cubicBezTo>
                    <a:pt x="291" y="491"/>
                    <a:pt x="291" y="492"/>
                    <a:pt x="291" y="492"/>
                  </a:cubicBezTo>
                  <a:cubicBezTo>
                    <a:pt x="291" y="492"/>
                    <a:pt x="291" y="492"/>
                    <a:pt x="291" y="492"/>
                  </a:cubicBezTo>
                  <a:cubicBezTo>
                    <a:pt x="292" y="494"/>
                    <a:pt x="292" y="494"/>
                    <a:pt x="292" y="494"/>
                  </a:cubicBezTo>
                  <a:cubicBezTo>
                    <a:pt x="294" y="493"/>
                    <a:pt x="294" y="493"/>
                    <a:pt x="294" y="493"/>
                  </a:cubicBezTo>
                  <a:cubicBezTo>
                    <a:pt x="293" y="492"/>
                    <a:pt x="293" y="492"/>
                    <a:pt x="293" y="492"/>
                  </a:cubicBezTo>
                  <a:cubicBezTo>
                    <a:pt x="292" y="491"/>
                    <a:pt x="292" y="491"/>
                    <a:pt x="292" y="491"/>
                  </a:cubicBezTo>
                  <a:cubicBezTo>
                    <a:pt x="293" y="491"/>
                    <a:pt x="293" y="491"/>
                    <a:pt x="293" y="491"/>
                  </a:cubicBezTo>
                  <a:cubicBezTo>
                    <a:pt x="293" y="491"/>
                    <a:pt x="294" y="491"/>
                    <a:pt x="294" y="492"/>
                  </a:cubicBezTo>
                  <a:cubicBezTo>
                    <a:pt x="294" y="492"/>
                    <a:pt x="293" y="492"/>
                    <a:pt x="293" y="492"/>
                  </a:cubicBezTo>
                  <a:cubicBezTo>
                    <a:pt x="291" y="492"/>
                    <a:pt x="291" y="492"/>
                    <a:pt x="291" y="492"/>
                  </a:cubicBezTo>
                  <a:cubicBezTo>
                    <a:pt x="292" y="494"/>
                    <a:pt x="292" y="494"/>
                    <a:pt x="292" y="494"/>
                  </a:cubicBezTo>
                  <a:cubicBezTo>
                    <a:pt x="293" y="493"/>
                    <a:pt x="293" y="493"/>
                    <a:pt x="293" y="493"/>
                  </a:cubicBezTo>
                  <a:cubicBezTo>
                    <a:pt x="293" y="493"/>
                    <a:pt x="293" y="493"/>
                    <a:pt x="293" y="493"/>
                  </a:cubicBezTo>
                  <a:cubicBezTo>
                    <a:pt x="293" y="493"/>
                    <a:pt x="293" y="493"/>
                    <a:pt x="293" y="493"/>
                  </a:cubicBezTo>
                  <a:cubicBezTo>
                    <a:pt x="292" y="492"/>
                    <a:pt x="292" y="492"/>
                    <a:pt x="292" y="492"/>
                  </a:cubicBezTo>
                  <a:cubicBezTo>
                    <a:pt x="292" y="492"/>
                    <a:pt x="292" y="492"/>
                    <a:pt x="292" y="492"/>
                  </a:cubicBezTo>
                  <a:cubicBezTo>
                    <a:pt x="292" y="492"/>
                    <a:pt x="292" y="492"/>
                    <a:pt x="292" y="492"/>
                  </a:cubicBezTo>
                  <a:cubicBezTo>
                    <a:pt x="292" y="493"/>
                    <a:pt x="292" y="493"/>
                    <a:pt x="292" y="493"/>
                  </a:cubicBezTo>
                  <a:cubicBezTo>
                    <a:pt x="291" y="493"/>
                    <a:pt x="290" y="492"/>
                    <a:pt x="290" y="492"/>
                  </a:cubicBezTo>
                  <a:cubicBezTo>
                    <a:pt x="289" y="492"/>
                    <a:pt x="287" y="492"/>
                    <a:pt x="286" y="491"/>
                  </a:cubicBezTo>
                  <a:cubicBezTo>
                    <a:pt x="289" y="495"/>
                    <a:pt x="286" y="501"/>
                    <a:pt x="282" y="501"/>
                  </a:cubicBezTo>
                  <a:cubicBezTo>
                    <a:pt x="284" y="503"/>
                    <a:pt x="286" y="504"/>
                    <a:pt x="288" y="504"/>
                  </a:cubicBezTo>
                  <a:cubicBezTo>
                    <a:pt x="287" y="496"/>
                    <a:pt x="294" y="499"/>
                    <a:pt x="297" y="501"/>
                  </a:cubicBezTo>
                  <a:cubicBezTo>
                    <a:pt x="297" y="506"/>
                    <a:pt x="291" y="498"/>
                    <a:pt x="291" y="502"/>
                  </a:cubicBezTo>
                  <a:cubicBezTo>
                    <a:pt x="292" y="500"/>
                    <a:pt x="293" y="503"/>
                    <a:pt x="294" y="503"/>
                  </a:cubicBezTo>
                  <a:cubicBezTo>
                    <a:pt x="291" y="504"/>
                    <a:pt x="294" y="508"/>
                    <a:pt x="291" y="509"/>
                  </a:cubicBezTo>
                  <a:cubicBezTo>
                    <a:pt x="290" y="507"/>
                    <a:pt x="288" y="507"/>
                    <a:pt x="287" y="506"/>
                  </a:cubicBezTo>
                  <a:cubicBezTo>
                    <a:pt x="288" y="509"/>
                    <a:pt x="289" y="514"/>
                    <a:pt x="286" y="514"/>
                  </a:cubicBezTo>
                  <a:cubicBezTo>
                    <a:pt x="289" y="516"/>
                    <a:pt x="288" y="516"/>
                    <a:pt x="290" y="518"/>
                  </a:cubicBezTo>
                  <a:cubicBezTo>
                    <a:pt x="289" y="518"/>
                    <a:pt x="287" y="517"/>
                    <a:pt x="288" y="519"/>
                  </a:cubicBezTo>
                  <a:cubicBezTo>
                    <a:pt x="289" y="519"/>
                    <a:pt x="288" y="520"/>
                    <a:pt x="289" y="521"/>
                  </a:cubicBezTo>
                  <a:cubicBezTo>
                    <a:pt x="291" y="521"/>
                    <a:pt x="290" y="519"/>
                    <a:pt x="292" y="518"/>
                  </a:cubicBezTo>
                  <a:cubicBezTo>
                    <a:pt x="290" y="516"/>
                    <a:pt x="289" y="514"/>
                    <a:pt x="290" y="513"/>
                  </a:cubicBezTo>
                  <a:cubicBezTo>
                    <a:pt x="291" y="514"/>
                    <a:pt x="291" y="516"/>
                    <a:pt x="292" y="518"/>
                  </a:cubicBezTo>
                  <a:cubicBezTo>
                    <a:pt x="293" y="517"/>
                    <a:pt x="294" y="519"/>
                    <a:pt x="295" y="517"/>
                  </a:cubicBezTo>
                  <a:cubicBezTo>
                    <a:pt x="294" y="514"/>
                    <a:pt x="293" y="516"/>
                    <a:pt x="292" y="515"/>
                  </a:cubicBezTo>
                  <a:cubicBezTo>
                    <a:pt x="293" y="514"/>
                    <a:pt x="293" y="516"/>
                    <a:pt x="294" y="514"/>
                  </a:cubicBezTo>
                  <a:cubicBezTo>
                    <a:pt x="293" y="511"/>
                    <a:pt x="292" y="515"/>
                    <a:pt x="291" y="513"/>
                  </a:cubicBezTo>
                  <a:cubicBezTo>
                    <a:pt x="293" y="511"/>
                    <a:pt x="295" y="509"/>
                    <a:pt x="293" y="505"/>
                  </a:cubicBezTo>
                  <a:cubicBezTo>
                    <a:pt x="294" y="506"/>
                    <a:pt x="296" y="506"/>
                    <a:pt x="297" y="508"/>
                  </a:cubicBezTo>
                  <a:cubicBezTo>
                    <a:pt x="296" y="509"/>
                    <a:pt x="294" y="510"/>
                    <a:pt x="294" y="512"/>
                  </a:cubicBezTo>
                  <a:cubicBezTo>
                    <a:pt x="295" y="512"/>
                    <a:pt x="295" y="512"/>
                    <a:pt x="295" y="512"/>
                  </a:cubicBezTo>
                  <a:cubicBezTo>
                    <a:pt x="296" y="513"/>
                    <a:pt x="296" y="513"/>
                    <a:pt x="296" y="513"/>
                  </a:cubicBezTo>
                  <a:cubicBezTo>
                    <a:pt x="296" y="512"/>
                    <a:pt x="297" y="509"/>
                    <a:pt x="298" y="510"/>
                  </a:cubicBezTo>
                  <a:cubicBezTo>
                    <a:pt x="299" y="514"/>
                    <a:pt x="294" y="512"/>
                    <a:pt x="295" y="516"/>
                  </a:cubicBezTo>
                  <a:cubicBezTo>
                    <a:pt x="299" y="517"/>
                    <a:pt x="299" y="512"/>
                    <a:pt x="302" y="511"/>
                  </a:cubicBezTo>
                  <a:cubicBezTo>
                    <a:pt x="300" y="512"/>
                    <a:pt x="299" y="510"/>
                    <a:pt x="298" y="508"/>
                  </a:cubicBezTo>
                  <a:cubicBezTo>
                    <a:pt x="301" y="508"/>
                    <a:pt x="299" y="508"/>
                    <a:pt x="297" y="506"/>
                  </a:cubicBezTo>
                  <a:cubicBezTo>
                    <a:pt x="298" y="506"/>
                    <a:pt x="299" y="506"/>
                    <a:pt x="299" y="505"/>
                  </a:cubicBezTo>
                  <a:cubicBezTo>
                    <a:pt x="299" y="505"/>
                    <a:pt x="300" y="506"/>
                    <a:pt x="300" y="505"/>
                  </a:cubicBezTo>
                  <a:cubicBezTo>
                    <a:pt x="301" y="507"/>
                    <a:pt x="301" y="507"/>
                    <a:pt x="301" y="507"/>
                  </a:cubicBezTo>
                  <a:cubicBezTo>
                    <a:pt x="301" y="506"/>
                    <a:pt x="301" y="506"/>
                    <a:pt x="301" y="506"/>
                  </a:cubicBezTo>
                  <a:cubicBezTo>
                    <a:pt x="302" y="506"/>
                    <a:pt x="302" y="506"/>
                    <a:pt x="302" y="506"/>
                  </a:cubicBezTo>
                  <a:cubicBezTo>
                    <a:pt x="302" y="506"/>
                    <a:pt x="302" y="506"/>
                    <a:pt x="302" y="506"/>
                  </a:cubicBezTo>
                  <a:cubicBezTo>
                    <a:pt x="301" y="505"/>
                    <a:pt x="301" y="505"/>
                    <a:pt x="301" y="505"/>
                  </a:cubicBezTo>
                  <a:cubicBezTo>
                    <a:pt x="300" y="504"/>
                    <a:pt x="300" y="504"/>
                    <a:pt x="300" y="504"/>
                  </a:cubicBezTo>
                  <a:cubicBezTo>
                    <a:pt x="301" y="503"/>
                    <a:pt x="301" y="503"/>
                    <a:pt x="301" y="503"/>
                  </a:cubicBezTo>
                  <a:cubicBezTo>
                    <a:pt x="301" y="503"/>
                    <a:pt x="302" y="502"/>
                    <a:pt x="303" y="502"/>
                  </a:cubicBezTo>
                  <a:cubicBezTo>
                    <a:pt x="302" y="503"/>
                    <a:pt x="302" y="504"/>
                    <a:pt x="301" y="505"/>
                  </a:cubicBezTo>
                  <a:cubicBezTo>
                    <a:pt x="301" y="506"/>
                    <a:pt x="301" y="506"/>
                    <a:pt x="301" y="506"/>
                  </a:cubicBezTo>
                  <a:cubicBezTo>
                    <a:pt x="301" y="506"/>
                    <a:pt x="301" y="506"/>
                    <a:pt x="301" y="506"/>
                  </a:cubicBezTo>
                  <a:cubicBezTo>
                    <a:pt x="301" y="506"/>
                    <a:pt x="301" y="506"/>
                    <a:pt x="301" y="506"/>
                  </a:cubicBezTo>
                  <a:cubicBezTo>
                    <a:pt x="301" y="506"/>
                    <a:pt x="301" y="506"/>
                    <a:pt x="301" y="506"/>
                  </a:cubicBezTo>
                  <a:cubicBezTo>
                    <a:pt x="302" y="506"/>
                    <a:pt x="300" y="507"/>
                    <a:pt x="300" y="507"/>
                  </a:cubicBezTo>
                  <a:cubicBezTo>
                    <a:pt x="300" y="507"/>
                    <a:pt x="300" y="507"/>
                    <a:pt x="300" y="507"/>
                  </a:cubicBezTo>
                  <a:cubicBezTo>
                    <a:pt x="300" y="507"/>
                    <a:pt x="300" y="507"/>
                    <a:pt x="300" y="507"/>
                  </a:cubicBezTo>
                  <a:cubicBezTo>
                    <a:pt x="300" y="506"/>
                    <a:pt x="300" y="506"/>
                    <a:pt x="300" y="506"/>
                  </a:cubicBezTo>
                  <a:cubicBezTo>
                    <a:pt x="301" y="506"/>
                    <a:pt x="301" y="506"/>
                    <a:pt x="301" y="506"/>
                  </a:cubicBezTo>
                  <a:cubicBezTo>
                    <a:pt x="301" y="507"/>
                    <a:pt x="301" y="507"/>
                    <a:pt x="301" y="507"/>
                  </a:cubicBezTo>
                  <a:cubicBezTo>
                    <a:pt x="301" y="507"/>
                    <a:pt x="301" y="507"/>
                    <a:pt x="301" y="508"/>
                  </a:cubicBezTo>
                  <a:cubicBezTo>
                    <a:pt x="301" y="508"/>
                    <a:pt x="301" y="509"/>
                    <a:pt x="301" y="510"/>
                  </a:cubicBezTo>
                  <a:cubicBezTo>
                    <a:pt x="302" y="511"/>
                    <a:pt x="302" y="511"/>
                    <a:pt x="302" y="510"/>
                  </a:cubicBezTo>
                  <a:cubicBezTo>
                    <a:pt x="302" y="510"/>
                    <a:pt x="303" y="510"/>
                    <a:pt x="303" y="510"/>
                  </a:cubicBezTo>
                  <a:cubicBezTo>
                    <a:pt x="303" y="510"/>
                    <a:pt x="303" y="510"/>
                    <a:pt x="303" y="510"/>
                  </a:cubicBezTo>
                  <a:cubicBezTo>
                    <a:pt x="303" y="510"/>
                    <a:pt x="303" y="510"/>
                    <a:pt x="303" y="510"/>
                  </a:cubicBezTo>
                  <a:cubicBezTo>
                    <a:pt x="303" y="510"/>
                    <a:pt x="303" y="510"/>
                    <a:pt x="303" y="510"/>
                  </a:cubicBezTo>
                  <a:cubicBezTo>
                    <a:pt x="304" y="509"/>
                    <a:pt x="303" y="509"/>
                    <a:pt x="303" y="509"/>
                  </a:cubicBezTo>
                  <a:cubicBezTo>
                    <a:pt x="303" y="509"/>
                    <a:pt x="303" y="509"/>
                    <a:pt x="303" y="509"/>
                  </a:cubicBezTo>
                  <a:cubicBezTo>
                    <a:pt x="303" y="509"/>
                    <a:pt x="303" y="509"/>
                    <a:pt x="303" y="509"/>
                  </a:cubicBezTo>
                  <a:cubicBezTo>
                    <a:pt x="303" y="509"/>
                    <a:pt x="303" y="509"/>
                    <a:pt x="303" y="509"/>
                  </a:cubicBezTo>
                  <a:cubicBezTo>
                    <a:pt x="303" y="509"/>
                    <a:pt x="303" y="509"/>
                    <a:pt x="303" y="509"/>
                  </a:cubicBezTo>
                  <a:cubicBezTo>
                    <a:pt x="303" y="509"/>
                    <a:pt x="303" y="509"/>
                    <a:pt x="303" y="509"/>
                  </a:cubicBezTo>
                  <a:cubicBezTo>
                    <a:pt x="303" y="508"/>
                    <a:pt x="303" y="508"/>
                    <a:pt x="303" y="508"/>
                  </a:cubicBezTo>
                  <a:cubicBezTo>
                    <a:pt x="303" y="507"/>
                    <a:pt x="303" y="506"/>
                    <a:pt x="304" y="507"/>
                  </a:cubicBezTo>
                  <a:cubicBezTo>
                    <a:pt x="305" y="508"/>
                    <a:pt x="304" y="509"/>
                    <a:pt x="305" y="510"/>
                  </a:cubicBezTo>
                  <a:cubicBezTo>
                    <a:pt x="306" y="507"/>
                    <a:pt x="309" y="512"/>
                    <a:pt x="309" y="510"/>
                  </a:cubicBezTo>
                  <a:cubicBezTo>
                    <a:pt x="308" y="507"/>
                    <a:pt x="305" y="509"/>
                    <a:pt x="306" y="507"/>
                  </a:cubicBezTo>
                  <a:cubicBezTo>
                    <a:pt x="309" y="508"/>
                    <a:pt x="311" y="507"/>
                    <a:pt x="313" y="507"/>
                  </a:cubicBezTo>
                  <a:cubicBezTo>
                    <a:pt x="314" y="505"/>
                    <a:pt x="311" y="505"/>
                    <a:pt x="312" y="504"/>
                  </a:cubicBezTo>
                  <a:cubicBezTo>
                    <a:pt x="314" y="506"/>
                    <a:pt x="315" y="503"/>
                    <a:pt x="315" y="501"/>
                  </a:cubicBezTo>
                  <a:cubicBezTo>
                    <a:pt x="314" y="501"/>
                    <a:pt x="312" y="501"/>
                    <a:pt x="311" y="499"/>
                  </a:cubicBezTo>
                  <a:cubicBezTo>
                    <a:pt x="313" y="496"/>
                    <a:pt x="314" y="496"/>
                    <a:pt x="317" y="497"/>
                  </a:cubicBezTo>
                  <a:cubicBezTo>
                    <a:pt x="317" y="495"/>
                    <a:pt x="314" y="496"/>
                    <a:pt x="315" y="495"/>
                  </a:cubicBezTo>
                  <a:cubicBezTo>
                    <a:pt x="317" y="494"/>
                    <a:pt x="316" y="493"/>
                    <a:pt x="317" y="492"/>
                  </a:cubicBezTo>
                  <a:cubicBezTo>
                    <a:pt x="320" y="498"/>
                    <a:pt x="320" y="491"/>
                    <a:pt x="323" y="492"/>
                  </a:cubicBezTo>
                  <a:cubicBezTo>
                    <a:pt x="323" y="493"/>
                    <a:pt x="320" y="496"/>
                    <a:pt x="323" y="497"/>
                  </a:cubicBezTo>
                  <a:cubicBezTo>
                    <a:pt x="322" y="494"/>
                    <a:pt x="325" y="494"/>
                    <a:pt x="322" y="490"/>
                  </a:cubicBezTo>
                  <a:cubicBezTo>
                    <a:pt x="316" y="488"/>
                    <a:pt x="314" y="492"/>
                    <a:pt x="308" y="494"/>
                  </a:cubicBezTo>
                  <a:cubicBezTo>
                    <a:pt x="309" y="495"/>
                    <a:pt x="309" y="496"/>
                    <a:pt x="309" y="496"/>
                  </a:cubicBezTo>
                  <a:cubicBezTo>
                    <a:pt x="305" y="495"/>
                    <a:pt x="301" y="496"/>
                    <a:pt x="299" y="499"/>
                  </a:cubicBezTo>
                  <a:cubicBezTo>
                    <a:pt x="298" y="498"/>
                    <a:pt x="296" y="498"/>
                    <a:pt x="295" y="495"/>
                  </a:cubicBezTo>
                  <a:cubicBezTo>
                    <a:pt x="293" y="493"/>
                    <a:pt x="293" y="493"/>
                    <a:pt x="293" y="493"/>
                  </a:cubicBezTo>
                  <a:cubicBezTo>
                    <a:pt x="293" y="493"/>
                    <a:pt x="293" y="493"/>
                    <a:pt x="293" y="493"/>
                  </a:cubicBezTo>
                  <a:cubicBezTo>
                    <a:pt x="295" y="496"/>
                    <a:pt x="295" y="496"/>
                    <a:pt x="295" y="496"/>
                  </a:cubicBezTo>
                  <a:cubicBezTo>
                    <a:pt x="296" y="499"/>
                    <a:pt x="296" y="499"/>
                    <a:pt x="296" y="499"/>
                  </a:cubicBezTo>
                  <a:cubicBezTo>
                    <a:pt x="296" y="499"/>
                    <a:pt x="297" y="500"/>
                    <a:pt x="297" y="500"/>
                  </a:cubicBezTo>
                  <a:cubicBezTo>
                    <a:pt x="296" y="500"/>
                    <a:pt x="296" y="500"/>
                    <a:pt x="296" y="500"/>
                  </a:cubicBezTo>
                  <a:cubicBezTo>
                    <a:pt x="296" y="500"/>
                    <a:pt x="295" y="499"/>
                    <a:pt x="295" y="500"/>
                  </a:cubicBezTo>
                  <a:cubicBezTo>
                    <a:pt x="295" y="500"/>
                    <a:pt x="295" y="499"/>
                    <a:pt x="295" y="499"/>
                  </a:cubicBezTo>
                  <a:cubicBezTo>
                    <a:pt x="296" y="499"/>
                    <a:pt x="296" y="500"/>
                    <a:pt x="296" y="500"/>
                  </a:cubicBezTo>
                  <a:cubicBezTo>
                    <a:pt x="295" y="499"/>
                    <a:pt x="294" y="499"/>
                    <a:pt x="294" y="498"/>
                  </a:cubicBezTo>
                  <a:cubicBezTo>
                    <a:pt x="294" y="498"/>
                    <a:pt x="294" y="497"/>
                    <a:pt x="294" y="497"/>
                  </a:cubicBezTo>
                  <a:cubicBezTo>
                    <a:pt x="295" y="497"/>
                    <a:pt x="294" y="497"/>
                    <a:pt x="295" y="496"/>
                  </a:cubicBezTo>
                  <a:cubicBezTo>
                    <a:pt x="294" y="496"/>
                    <a:pt x="294" y="496"/>
                    <a:pt x="294" y="496"/>
                  </a:cubicBezTo>
                  <a:cubicBezTo>
                    <a:pt x="294" y="495"/>
                    <a:pt x="294" y="495"/>
                    <a:pt x="294" y="495"/>
                  </a:cubicBezTo>
                  <a:cubicBezTo>
                    <a:pt x="293" y="493"/>
                    <a:pt x="293" y="493"/>
                    <a:pt x="293" y="493"/>
                  </a:cubicBezTo>
                  <a:cubicBezTo>
                    <a:pt x="293" y="493"/>
                    <a:pt x="293" y="493"/>
                    <a:pt x="293" y="493"/>
                  </a:cubicBezTo>
                  <a:cubicBezTo>
                    <a:pt x="293" y="493"/>
                    <a:pt x="293" y="493"/>
                    <a:pt x="293" y="493"/>
                  </a:cubicBezTo>
                  <a:cubicBezTo>
                    <a:pt x="295" y="494"/>
                    <a:pt x="295" y="494"/>
                    <a:pt x="295" y="494"/>
                  </a:cubicBezTo>
                  <a:cubicBezTo>
                    <a:pt x="296" y="496"/>
                    <a:pt x="296" y="496"/>
                    <a:pt x="296" y="496"/>
                  </a:cubicBezTo>
                  <a:cubicBezTo>
                    <a:pt x="296" y="496"/>
                    <a:pt x="296" y="496"/>
                    <a:pt x="296" y="496"/>
                  </a:cubicBezTo>
                  <a:cubicBezTo>
                    <a:pt x="297" y="495"/>
                    <a:pt x="298" y="494"/>
                    <a:pt x="297" y="492"/>
                  </a:cubicBezTo>
                  <a:cubicBezTo>
                    <a:pt x="299" y="495"/>
                    <a:pt x="298" y="491"/>
                    <a:pt x="299" y="490"/>
                  </a:cubicBezTo>
                  <a:cubicBezTo>
                    <a:pt x="302" y="493"/>
                    <a:pt x="302" y="489"/>
                    <a:pt x="303" y="486"/>
                  </a:cubicBezTo>
                  <a:cubicBezTo>
                    <a:pt x="302" y="486"/>
                    <a:pt x="300" y="485"/>
                    <a:pt x="299" y="486"/>
                  </a:cubicBezTo>
                  <a:cubicBezTo>
                    <a:pt x="298" y="488"/>
                    <a:pt x="301" y="488"/>
                    <a:pt x="300" y="489"/>
                  </a:cubicBezTo>
                  <a:cubicBezTo>
                    <a:pt x="297" y="489"/>
                    <a:pt x="296" y="489"/>
                    <a:pt x="294" y="490"/>
                  </a:cubicBezTo>
                  <a:cubicBezTo>
                    <a:pt x="294" y="488"/>
                    <a:pt x="294" y="486"/>
                    <a:pt x="292" y="483"/>
                  </a:cubicBezTo>
                  <a:cubicBezTo>
                    <a:pt x="292" y="484"/>
                    <a:pt x="292" y="485"/>
                    <a:pt x="291" y="485"/>
                  </a:cubicBezTo>
                  <a:cubicBezTo>
                    <a:pt x="291" y="485"/>
                    <a:pt x="291" y="485"/>
                    <a:pt x="291" y="485"/>
                  </a:cubicBezTo>
                  <a:cubicBezTo>
                    <a:pt x="291" y="485"/>
                    <a:pt x="290" y="485"/>
                    <a:pt x="290" y="485"/>
                  </a:cubicBezTo>
                  <a:cubicBezTo>
                    <a:pt x="290" y="485"/>
                    <a:pt x="290" y="485"/>
                    <a:pt x="290" y="485"/>
                  </a:cubicBezTo>
                  <a:cubicBezTo>
                    <a:pt x="290" y="485"/>
                    <a:pt x="290" y="485"/>
                    <a:pt x="290" y="485"/>
                  </a:cubicBezTo>
                  <a:cubicBezTo>
                    <a:pt x="290" y="484"/>
                    <a:pt x="290" y="484"/>
                    <a:pt x="290" y="484"/>
                  </a:cubicBezTo>
                  <a:cubicBezTo>
                    <a:pt x="289" y="482"/>
                    <a:pt x="289" y="482"/>
                    <a:pt x="289" y="482"/>
                  </a:cubicBezTo>
                  <a:cubicBezTo>
                    <a:pt x="287" y="483"/>
                    <a:pt x="287" y="483"/>
                    <a:pt x="287" y="483"/>
                  </a:cubicBezTo>
                  <a:cubicBezTo>
                    <a:pt x="287" y="483"/>
                    <a:pt x="287" y="483"/>
                    <a:pt x="287" y="483"/>
                  </a:cubicBezTo>
                  <a:cubicBezTo>
                    <a:pt x="288" y="485"/>
                    <a:pt x="288" y="485"/>
                    <a:pt x="288" y="485"/>
                  </a:cubicBezTo>
                  <a:cubicBezTo>
                    <a:pt x="289" y="486"/>
                    <a:pt x="289" y="486"/>
                    <a:pt x="289" y="486"/>
                  </a:cubicBezTo>
                  <a:cubicBezTo>
                    <a:pt x="289" y="487"/>
                    <a:pt x="290" y="488"/>
                    <a:pt x="290" y="489"/>
                  </a:cubicBezTo>
                  <a:cubicBezTo>
                    <a:pt x="287" y="486"/>
                    <a:pt x="288" y="489"/>
                    <a:pt x="286" y="490"/>
                  </a:cubicBezTo>
                  <a:cubicBezTo>
                    <a:pt x="287" y="488"/>
                    <a:pt x="284" y="488"/>
                    <a:pt x="285" y="490"/>
                  </a:cubicBezTo>
                  <a:cubicBezTo>
                    <a:pt x="286" y="490"/>
                    <a:pt x="288" y="490"/>
                    <a:pt x="289" y="490"/>
                  </a:cubicBezTo>
                  <a:close/>
                  <a:moveTo>
                    <a:pt x="318" y="495"/>
                  </a:moveTo>
                  <a:cubicBezTo>
                    <a:pt x="319" y="497"/>
                    <a:pt x="320" y="497"/>
                    <a:pt x="320" y="499"/>
                  </a:cubicBezTo>
                  <a:cubicBezTo>
                    <a:pt x="321" y="498"/>
                    <a:pt x="321" y="498"/>
                    <a:pt x="322" y="497"/>
                  </a:cubicBezTo>
                  <a:cubicBezTo>
                    <a:pt x="321" y="496"/>
                    <a:pt x="319" y="494"/>
                    <a:pt x="318" y="495"/>
                  </a:cubicBezTo>
                  <a:close/>
                  <a:moveTo>
                    <a:pt x="228" y="523"/>
                  </a:moveTo>
                  <a:cubicBezTo>
                    <a:pt x="229" y="524"/>
                    <a:pt x="228" y="524"/>
                    <a:pt x="228" y="525"/>
                  </a:cubicBezTo>
                  <a:cubicBezTo>
                    <a:pt x="229" y="525"/>
                    <a:pt x="229" y="525"/>
                    <a:pt x="230" y="526"/>
                  </a:cubicBezTo>
                  <a:cubicBezTo>
                    <a:pt x="232" y="526"/>
                    <a:pt x="230" y="522"/>
                    <a:pt x="228" y="523"/>
                  </a:cubicBezTo>
                  <a:close/>
                  <a:moveTo>
                    <a:pt x="632" y="51"/>
                  </a:moveTo>
                  <a:cubicBezTo>
                    <a:pt x="635" y="54"/>
                    <a:pt x="632" y="54"/>
                    <a:pt x="634" y="56"/>
                  </a:cubicBezTo>
                  <a:cubicBezTo>
                    <a:pt x="635" y="54"/>
                    <a:pt x="635" y="53"/>
                    <a:pt x="635" y="51"/>
                  </a:cubicBezTo>
                  <a:cubicBezTo>
                    <a:pt x="634" y="53"/>
                    <a:pt x="633" y="51"/>
                    <a:pt x="632" y="51"/>
                  </a:cubicBezTo>
                  <a:close/>
                  <a:moveTo>
                    <a:pt x="729" y="108"/>
                  </a:moveTo>
                  <a:cubicBezTo>
                    <a:pt x="730" y="109"/>
                    <a:pt x="731" y="110"/>
                    <a:pt x="730" y="110"/>
                  </a:cubicBezTo>
                  <a:cubicBezTo>
                    <a:pt x="729" y="108"/>
                    <a:pt x="727" y="110"/>
                    <a:pt x="727" y="111"/>
                  </a:cubicBezTo>
                  <a:cubicBezTo>
                    <a:pt x="728" y="112"/>
                    <a:pt x="731" y="114"/>
                    <a:pt x="730" y="111"/>
                  </a:cubicBezTo>
                  <a:cubicBezTo>
                    <a:pt x="728" y="111"/>
                    <a:pt x="734" y="110"/>
                    <a:pt x="732" y="108"/>
                  </a:cubicBezTo>
                  <a:cubicBezTo>
                    <a:pt x="731" y="108"/>
                    <a:pt x="730" y="107"/>
                    <a:pt x="729" y="108"/>
                  </a:cubicBezTo>
                  <a:close/>
                  <a:moveTo>
                    <a:pt x="740" y="130"/>
                  </a:moveTo>
                  <a:cubicBezTo>
                    <a:pt x="741" y="132"/>
                    <a:pt x="744" y="131"/>
                    <a:pt x="744" y="129"/>
                  </a:cubicBezTo>
                  <a:cubicBezTo>
                    <a:pt x="742" y="130"/>
                    <a:pt x="741" y="128"/>
                    <a:pt x="740" y="130"/>
                  </a:cubicBezTo>
                  <a:close/>
                  <a:moveTo>
                    <a:pt x="805" y="159"/>
                  </a:moveTo>
                  <a:cubicBezTo>
                    <a:pt x="804" y="159"/>
                    <a:pt x="804" y="159"/>
                    <a:pt x="804" y="159"/>
                  </a:cubicBezTo>
                  <a:cubicBezTo>
                    <a:pt x="804" y="160"/>
                    <a:pt x="804" y="160"/>
                    <a:pt x="804" y="160"/>
                  </a:cubicBezTo>
                  <a:cubicBezTo>
                    <a:pt x="805" y="160"/>
                    <a:pt x="805" y="160"/>
                    <a:pt x="805" y="161"/>
                  </a:cubicBezTo>
                  <a:cubicBezTo>
                    <a:pt x="804" y="161"/>
                    <a:pt x="804" y="162"/>
                    <a:pt x="805" y="163"/>
                  </a:cubicBezTo>
                  <a:cubicBezTo>
                    <a:pt x="806" y="162"/>
                    <a:pt x="807" y="164"/>
                    <a:pt x="807" y="162"/>
                  </a:cubicBezTo>
                  <a:cubicBezTo>
                    <a:pt x="806" y="160"/>
                    <a:pt x="805" y="161"/>
                    <a:pt x="805" y="159"/>
                  </a:cubicBezTo>
                  <a:close/>
                  <a:moveTo>
                    <a:pt x="913" y="396"/>
                  </a:moveTo>
                  <a:cubicBezTo>
                    <a:pt x="912" y="396"/>
                    <a:pt x="911" y="397"/>
                    <a:pt x="910" y="398"/>
                  </a:cubicBezTo>
                  <a:cubicBezTo>
                    <a:pt x="909" y="397"/>
                    <a:pt x="907" y="394"/>
                    <a:pt x="906" y="395"/>
                  </a:cubicBezTo>
                  <a:cubicBezTo>
                    <a:pt x="904" y="397"/>
                    <a:pt x="908" y="398"/>
                    <a:pt x="909" y="400"/>
                  </a:cubicBezTo>
                  <a:cubicBezTo>
                    <a:pt x="911" y="397"/>
                    <a:pt x="913" y="399"/>
                    <a:pt x="915" y="398"/>
                  </a:cubicBezTo>
                  <a:cubicBezTo>
                    <a:pt x="915" y="397"/>
                    <a:pt x="914" y="397"/>
                    <a:pt x="913" y="396"/>
                  </a:cubicBezTo>
                  <a:close/>
                  <a:moveTo>
                    <a:pt x="850" y="583"/>
                  </a:moveTo>
                  <a:cubicBezTo>
                    <a:pt x="847" y="584"/>
                    <a:pt x="849" y="586"/>
                    <a:pt x="848" y="587"/>
                  </a:cubicBezTo>
                  <a:cubicBezTo>
                    <a:pt x="849" y="588"/>
                    <a:pt x="850" y="585"/>
                    <a:pt x="851" y="588"/>
                  </a:cubicBezTo>
                  <a:cubicBezTo>
                    <a:pt x="853" y="587"/>
                    <a:pt x="853" y="587"/>
                    <a:pt x="853" y="587"/>
                  </a:cubicBezTo>
                  <a:cubicBezTo>
                    <a:pt x="852" y="585"/>
                    <a:pt x="851" y="585"/>
                    <a:pt x="850" y="583"/>
                  </a:cubicBezTo>
                  <a:close/>
                  <a:moveTo>
                    <a:pt x="361" y="738"/>
                  </a:moveTo>
                  <a:cubicBezTo>
                    <a:pt x="362" y="740"/>
                    <a:pt x="365" y="741"/>
                    <a:pt x="364" y="738"/>
                  </a:cubicBezTo>
                  <a:cubicBezTo>
                    <a:pt x="363" y="739"/>
                    <a:pt x="362" y="736"/>
                    <a:pt x="361" y="738"/>
                  </a:cubicBezTo>
                  <a:close/>
                  <a:moveTo>
                    <a:pt x="218" y="807"/>
                  </a:moveTo>
                  <a:cubicBezTo>
                    <a:pt x="218" y="808"/>
                    <a:pt x="216" y="809"/>
                    <a:pt x="217" y="811"/>
                  </a:cubicBezTo>
                  <a:cubicBezTo>
                    <a:pt x="218" y="811"/>
                    <a:pt x="221" y="810"/>
                    <a:pt x="218" y="807"/>
                  </a:cubicBezTo>
                  <a:close/>
                  <a:moveTo>
                    <a:pt x="243" y="802"/>
                  </a:moveTo>
                  <a:cubicBezTo>
                    <a:pt x="241" y="799"/>
                    <a:pt x="241" y="799"/>
                    <a:pt x="241" y="799"/>
                  </a:cubicBezTo>
                  <a:cubicBezTo>
                    <a:pt x="239" y="800"/>
                    <a:pt x="238" y="799"/>
                    <a:pt x="237" y="801"/>
                  </a:cubicBezTo>
                  <a:cubicBezTo>
                    <a:pt x="239" y="803"/>
                    <a:pt x="241" y="803"/>
                    <a:pt x="243" y="802"/>
                  </a:cubicBezTo>
                  <a:close/>
                  <a:moveTo>
                    <a:pt x="250" y="775"/>
                  </a:moveTo>
                  <a:cubicBezTo>
                    <a:pt x="250" y="772"/>
                    <a:pt x="252" y="773"/>
                    <a:pt x="254" y="771"/>
                  </a:cubicBezTo>
                  <a:cubicBezTo>
                    <a:pt x="253" y="768"/>
                    <a:pt x="252" y="773"/>
                    <a:pt x="250" y="771"/>
                  </a:cubicBezTo>
                  <a:cubicBezTo>
                    <a:pt x="249" y="769"/>
                    <a:pt x="253" y="770"/>
                    <a:pt x="250" y="768"/>
                  </a:cubicBezTo>
                  <a:cubicBezTo>
                    <a:pt x="248" y="770"/>
                    <a:pt x="249" y="769"/>
                    <a:pt x="246" y="770"/>
                  </a:cubicBezTo>
                  <a:cubicBezTo>
                    <a:pt x="248" y="772"/>
                    <a:pt x="247" y="774"/>
                    <a:pt x="250" y="775"/>
                  </a:cubicBezTo>
                  <a:close/>
                  <a:moveTo>
                    <a:pt x="257" y="767"/>
                  </a:moveTo>
                  <a:cubicBezTo>
                    <a:pt x="256" y="768"/>
                    <a:pt x="255" y="769"/>
                    <a:pt x="254" y="768"/>
                  </a:cubicBezTo>
                  <a:cubicBezTo>
                    <a:pt x="256" y="773"/>
                    <a:pt x="259" y="769"/>
                    <a:pt x="257" y="767"/>
                  </a:cubicBezTo>
                  <a:close/>
                  <a:moveTo>
                    <a:pt x="269" y="777"/>
                  </a:moveTo>
                  <a:cubicBezTo>
                    <a:pt x="269" y="776"/>
                    <a:pt x="265" y="778"/>
                    <a:pt x="267" y="780"/>
                  </a:cubicBezTo>
                  <a:cubicBezTo>
                    <a:pt x="268" y="779"/>
                    <a:pt x="271" y="779"/>
                    <a:pt x="269" y="777"/>
                  </a:cubicBezTo>
                  <a:close/>
                  <a:moveTo>
                    <a:pt x="283" y="779"/>
                  </a:moveTo>
                  <a:cubicBezTo>
                    <a:pt x="281" y="778"/>
                    <a:pt x="278" y="779"/>
                    <a:pt x="279" y="781"/>
                  </a:cubicBezTo>
                  <a:cubicBezTo>
                    <a:pt x="280" y="782"/>
                    <a:pt x="286" y="783"/>
                    <a:pt x="283" y="779"/>
                  </a:cubicBezTo>
                  <a:close/>
                  <a:moveTo>
                    <a:pt x="260" y="742"/>
                  </a:moveTo>
                  <a:cubicBezTo>
                    <a:pt x="259" y="740"/>
                    <a:pt x="255" y="740"/>
                    <a:pt x="255" y="742"/>
                  </a:cubicBezTo>
                  <a:cubicBezTo>
                    <a:pt x="258" y="745"/>
                    <a:pt x="258" y="741"/>
                    <a:pt x="260" y="742"/>
                  </a:cubicBezTo>
                  <a:close/>
                  <a:moveTo>
                    <a:pt x="247" y="706"/>
                  </a:moveTo>
                  <a:cubicBezTo>
                    <a:pt x="250" y="703"/>
                    <a:pt x="244" y="697"/>
                    <a:pt x="241" y="697"/>
                  </a:cubicBezTo>
                  <a:cubicBezTo>
                    <a:pt x="242" y="702"/>
                    <a:pt x="239" y="699"/>
                    <a:pt x="237" y="701"/>
                  </a:cubicBezTo>
                  <a:cubicBezTo>
                    <a:pt x="239" y="704"/>
                    <a:pt x="240" y="704"/>
                    <a:pt x="240" y="707"/>
                  </a:cubicBezTo>
                  <a:cubicBezTo>
                    <a:pt x="243" y="708"/>
                    <a:pt x="245" y="702"/>
                    <a:pt x="247" y="706"/>
                  </a:cubicBezTo>
                  <a:close/>
                  <a:moveTo>
                    <a:pt x="267" y="735"/>
                  </a:moveTo>
                  <a:cubicBezTo>
                    <a:pt x="266" y="736"/>
                    <a:pt x="263" y="736"/>
                    <a:pt x="264" y="738"/>
                  </a:cubicBezTo>
                  <a:cubicBezTo>
                    <a:pt x="266" y="739"/>
                    <a:pt x="269" y="738"/>
                    <a:pt x="267" y="735"/>
                  </a:cubicBezTo>
                  <a:close/>
                  <a:moveTo>
                    <a:pt x="250" y="708"/>
                  </a:moveTo>
                  <a:cubicBezTo>
                    <a:pt x="249" y="709"/>
                    <a:pt x="248" y="709"/>
                    <a:pt x="247" y="709"/>
                  </a:cubicBezTo>
                  <a:cubicBezTo>
                    <a:pt x="249" y="711"/>
                    <a:pt x="246" y="710"/>
                    <a:pt x="247" y="712"/>
                  </a:cubicBezTo>
                  <a:cubicBezTo>
                    <a:pt x="249" y="713"/>
                    <a:pt x="253" y="712"/>
                    <a:pt x="250" y="708"/>
                  </a:cubicBezTo>
                  <a:close/>
                  <a:moveTo>
                    <a:pt x="284" y="754"/>
                  </a:moveTo>
                  <a:cubicBezTo>
                    <a:pt x="290" y="749"/>
                    <a:pt x="290" y="749"/>
                    <a:pt x="290" y="749"/>
                  </a:cubicBezTo>
                  <a:cubicBezTo>
                    <a:pt x="289" y="748"/>
                    <a:pt x="290" y="745"/>
                    <a:pt x="288" y="746"/>
                  </a:cubicBezTo>
                  <a:cubicBezTo>
                    <a:pt x="288" y="747"/>
                    <a:pt x="289" y="747"/>
                    <a:pt x="289" y="748"/>
                  </a:cubicBezTo>
                  <a:cubicBezTo>
                    <a:pt x="286" y="748"/>
                    <a:pt x="286" y="750"/>
                    <a:pt x="284" y="751"/>
                  </a:cubicBezTo>
                  <a:cubicBezTo>
                    <a:pt x="283" y="749"/>
                    <a:pt x="283" y="749"/>
                    <a:pt x="283" y="749"/>
                  </a:cubicBezTo>
                  <a:cubicBezTo>
                    <a:pt x="282" y="751"/>
                    <a:pt x="280" y="749"/>
                    <a:pt x="278" y="750"/>
                  </a:cubicBezTo>
                  <a:cubicBezTo>
                    <a:pt x="282" y="752"/>
                    <a:pt x="277" y="753"/>
                    <a:pt x="279" y="754"/>
                  </a:cubicBezTo>
                  <a:cubicBezTo>
                    <a:pt x="281" y="752"/>
                    <a:pt x="281" y="750"/>
                    <a:pt x="284" y="754"/>
                  </a:cubicBezTo>
                  <a:close/>
                  <a:moveTo>
                    <a:pt x="271" y="737"/>
                  </a:moveTo>
                  <a:cubicBezTo>
                    <a:pt x="272" y="736"/>
                    <a:pt x="272" y="735"/>
                    <a:pt x="271" y="733"/>
                  </a:cubicBezTo>
                  <a:cubicBezTo>
                    <a:pt x="270" y="733"/>
                    <a:pt x="269" y="733"/>
                    <a:pt x="268" y="734"/>
                  </a:cubicBezTo>
                  <a:cubicBezTo>
                    <a:pt x="269" y="736"/>
                    <a:pt x="270" y="737"/>
                    <a:pt x="271" y="737"/>
                  </a:cubicBezTo>
                  <a:close/>
                  <a:moveTo>
                    <a:pt x="277" y="733"/>
                  </a:moveTo>
                  <a:cubicBezTo>
                    <a:pt x="279" y="730"/>
                    <a:pt x="284" y="731"/>
                    <a:pt x="284" y="725"/>
                  </a:cubicBezTo>
                  <a:cubicBezTo>
                    <a:pt x="285" y="726"/>
                    <a:pt x="288" y="727"/>
                    <a:pt x="287" y="724"/>
                  </a:cubicBezTo>
                  <a:cubicBezTo>
                    <a:pt x="284" y="723"/>
                    <a:pt x="284" y="723"/>
                    <a:pt x="281" y="723"/>
                  </a:cubicBezTo>
                  <a:cubicBezTo>
                    <a:pt x="281" y="729"/>
                    <a:pt x="273" y="728"/>
                    <a:pt x="273" y="732"/>
                  </a:cubicBezTo>
                  <a:cubicBezTo>
                    <a:pt x="275" y="733"/>
                    <a:pt x="275" y="730"/>
                    <a:pt x="277" y="733"/>
                  </a:cubicBezTo>
                  <a:close/>
                  <a:moveTo>
                    <a:pt x="281" y="720"/>
                  </a:moveTo>
                  <a:cubicBezTo>
                    <a:pt x="280" y="720"/>
                    <a:pt x="275" y="721"/>
                    <a:pt x="278" y="724"/>
                  </a:cubicBezTo>
                  <a:cubicBezTo>
                    <a:pt x="279" y="722"/>
                    <a:pt x="282" y="723"/>
                    <a:pt x="281" y="720"/>
                  </a:cubicBezTo>
                  <a:close/>
                  <a:moveTo>
                    <a:pt x="277" y="709"/>
                  </a:moveTo>
                  <a:cubicBezTo>
                    <a:pt x="276" y="708"/>
                    <a:pt x="276" y="709"/>
                    <a:pt x="276" y="710"/>
                  </a:cubicBezTo>
                  <a:cubicBezTo>
                    <a:pt x="277" y="710"/>
                    <a:pt x="279" y="709"/>
                    <a:pt x="280" y="709"/>
                  </a:cubicBezTo>
                  <a:cubicBezTo>
                    <a:pt x="277" y="708"/>
                    <a:pt x="277" y="704"/>
                    <a:pt x="276" y="707"/>
                  </a:cubicBezTo>
                  <a:cubicBezTo>
                    <a:pt x="276" y="706"/>
                    <a:pt x="277" y="708"/>
                    <a:pt x="277" y="709"/>
                  </a:cubicBezTo>
                  <a:close/>
                  <a:moveTo>
                    <a:pt x="282" y="708"/>
                  </a:moveTo>
                  <a:cubicBezTo>
                    <a:pt x="283" y="708"/>
                    <a:pt x="283" y="709"/>
                    <a:pt x="284" y="710"/>
                  </a:cubicBezTo>
                  <a:cubicBezTo>
                    <a:pt x="283" y="710"/>
                    <a:pt x="281" y="711"/>
                    <a:pt x="282" y="712"/>
                  </a:cubicBezTo>
                  <a:cubicBezTo>
                    <a:pt x="285" y="713"/>
                    <a:pt x="283" y="705"/>
                    <a:pt x="282" y="708"/>
                  </a:cubicBezTo>
                  <a:close/>
                  <a:moveTo>
                    <a:pt x="287" y="714"/>
                  </a:moveTo>
                  <a:cubicBezTo>
                    <a:pt x="287" y="715"/>
                    <a:pt x="288" y="716"/>
                    <a:pt x="287" y="716"/>
                  </a:cubicBezTo>
                  <a:cubicBezTo>
                    <a:pt x="287" y="717"/>
                    <a:pt x="286" y="717"/>
                    <a:pt x="286" y="718"/>
                  </a:cubicBezTo>
                  <a:cubicBezTo>
                    <a:pt x="287" y="717"/>
                    <a:pt x="290" y="718"/>
                    <a:pt x="290" y="716"/>
                  </a:cubicBezTo>
                  <a:cubicBezTo>
                    <a:pt x="287" y="716"/>
                    <a:pt x="293" y="715"/>
                    <a:pt x="290" y="715"/>
                  </a:cubicBezTo>
                  <a:cubicBezTo>
                    <a:pt x="289" y="717"/>
                    <a:pt x="287" y="712"/>
                    <a:pt x="287" y="714"/>
                  </a:cubicBezTo>
                  <a:close/>
                  <a:moveTo>
                    <a:pt x="309" y="738"/>
                  </a:moveTo>
                  <a:cubicBezTo>
                    <a:pt x="307" y="735"/>
                    <a:pt x="305" y="735"/>
                    <a:pt x="304" y="736"/>
                  </a:cubicBezTo>
                  <a:cubicBezTo>
                    <a:pt x="304" y="737"/>
                    <a:pt x="303" y="738"/>
                    <a:pt x="305" y="741"/>
                  </a:cubicBezTo>
                  <a:cubicBezTo>
                    <a:pt x="307" y="740"/>
                    <a:pt x="308" y="739"/>
                    <a:pt x="309" y="738"/>
                  </a:cubicBezTo>
                  <a:close/>
                  <a:moveTo>
                    <a:pt x="310" y="738"/>
                  </a:moveTo>
                  <a:cubicBezTo>
                    <a:pt x="311" y="734"/>
                    <a:pt x="317" y="735"/>
                    <a:pt x="318" y="731"/>
                  </a:cubicBezTo>
                  <a:cubicBezTo>
                    <a:pt x="315" y="732"/>
                    <a:pt x="310" y="734"/>
                    <a:pt x="305" y="732"/>
                  </a:cubicBezTo>
                  <a:cubicBezTo>
                    <a:pt x="307" y="737"/>
                    <a:pt x="309" y="733"/>
                    <a:pt x="310" y="738"/>
                  </a:cubicBezTo>
                  <a:close/>
                  <a:moveTo>
                    <a:pt x="267" y="651"/>
                  </a:moveTo>
                  <a:cubicBezTo>
                    <a:pt x="266" y="649"/>
                    <a:pt x="264" y="649"/>
                    <a:pt x="263" y="650"/>
                  </a:cubicBezTo>
                  <a:cubicBezTo>
                    <a:pt x="264" y="651"/>
                    <a:pt x="264" y="652"/>
                    <a:pt x="264" y="653"/>
                  </a:cubicBezTo>
                  <a:cubicBezTo>
                    <a:pt x="265" y="652"/>
                    <a:pt x="266" y="651"/>
                    <a:pt x="267" y="651"/>
                  </a:cubicBezTo>
                  <a:close/>
                  <a:moveTo>
                    <a:pt x="321" y="727"/>
                  </a:moveTo>
                  <a:cubicBezTo>
                    <a:pt x="320" y="729"/>
                    <a:pt x="320" y="728"/>
                    <a:pt x="318" y="728"/>
                  </a:cubicBezTo>
                  <a:cubicBezTo>
                    <a:pt x="319" y="730"/>
                    <a:pt x="323" y="729"/>
                    <a:pt x="321" y="727"/>
                  </a:cubicBezTo>
                  <a:close/>
                  <a:moveTo>
                    <a:pt x="315" y="716"/>
                  </a:moveTo>
                  <a:cubicBezTo>
                    <a:pt x="314" y="716"/>
                    <a:pt x="312" y="718"/>
                    <a:pt x="313" y="720"/>
                  </a:cubicBezTo>
                  <a:cubicBezTo>
                    <a:pt x="315" y="719"/>
                    <a:pt x="315" y="718"/>
                    <a:pt x="315" y="716"/>
                  </a:cubicBezTo>
                  <a:close/>
                  <a:moveTo>
                    <a:pt x="271" y="651"/>
                  </a:moveTo>
                  <a:cubicBezTo>
                    <a:pt x="270" y="650"/>
                    <a:pt x="269" y="651"/>
                    <a:pt x="271" y="653"/>
                  </a:cubicBezTo>
                  <a:cubicBezTo>
                    <a:pt x="272" y="651"/>
                    <a:pt x="273" y="652"/>
                    <a:pt x="274" y="650"/>
                  </a:cubicBezTo>
                  <a:cubicBezTo>
                    <a:pt x="275" y="650"/>
                    <a:pt x="276" y="652"/>
                    <a:pt x="277" y="652"/>
                  </a:cubicBezTo>
                  <a:cubicBezTo>
                    <a:pt x="277" y="648"/>
                    <a:pt x="273" y="650"/>
                    <a:pt x="271" y="650"/>
                  </a:cubicBezTo>
                  <a:cubicBezTo>
                    <a:pt x="270" y="649"/>
                    <a:pt x="271" y="648"/>
                    <a:pt x="271" y="648"/>
                  </a:cubicBezTo>
                  <a:cubicBezTo>
                    <a:pt x="269" y="649"/>
                    <a:pt x="268" y="647"/>
                    <a:pt x="266" y="649"/>
                  </a:cubicBezTo>
                  <a:cubicBezTo>
                    <a:pt x="268" y="653"/>
                    <a:pt x="269" y="648"/>
                    <a:pt x="271" y="651"/>
                  </a:cubicBezTo>
                  <a:close/>
                  <a:moveTo>
                    <a:pt x="274" y="648"/>
                  </a:moveTo>
                  <a:cubicBezTo>
                    <a:pt x="273" y="646"/>
                    <a:pt x="275" y="646"/>
                    <a:pt x="274" y="645"/>
                  </a:cubicBezTo>
                  <a:cubicBezTo>
                    <a:pt x="272" y="647"/>
                    <a:pt x="270" y="642"/>
                    <a:pt x="267" y="644"/>
                  </a:cubicBezTo>
                  <a:cubicBezTo>
                    <a:pt x="267" y="644"/>
                    <a:pt x="267" y="645"/>
                    <a:pt x="267" y="646"/>
                  </a:cubicBezTo>
                  <a:cubicBezTo>
                    <a:pt x="270" y="643"/>
                    <a:pt x="271" y="648"/>
                    <a:pt x="274" y="648"/>
                  </a:cubicBezTo>
                  <a:close/>
                  <a:moveTo>
                    <a:pt x="219" y="564"/>
                  </a:moveTo>
                  <a:cubicBezTo>
                    <a:pt x="219" y="564"/>
                    <a:pt x="219" y="564"/>
                    <a:pt x="218" y="564"/>
                  </a:cubicBezTo>
                  <a:cubicBezTo>
                    <a:pt x="218" y="565"/>
                    <a:pt x="218" y="565"/>
                    <a:pt x="218" y="565"/>
                  </a:cubicBezTo>
                  <a:cubicBezTo>
                    <a:pt x="220" y="567"/>
                    <a:pt x="218" y="566"/>
                    <a:pt x="219" y="568"/>
                  </a:cubicBezTo>
                  <a:cubicBezTo>
                    <a:pt x="221" y="568"/>
                    <a:pt x="219" y="566"/>
                    <a:pt x="219" y="564"/>
                  </a:cubicBezTo>
                  <a:close/>
                  <a:moveTo>
                    <a:pt x="285" y="643"/>
                  </a:moveTo>
                  <a:cubicBezTo>
                    <a:pt x="283" y="644"/>
                    <a:pt x="277" y="645"/>
                    <a:pt x="278" y="649"/>
                  </a:cubicBezTo>
                  <a:cubicBezTo>
                    <a:pt x="281" y="646"/>
                    <a:pt x="287" y="649"/>
                    <a:pt x="285" y="643"/>
                  </a:cubicBezTo>
                  <a:close/>
                  <a:moveTo>
                    <a:pt x="327" y="705"/>
                  </a:moveTo>
                  <a:cubicBezTo>
                    <a:pt x="327" y="702"/>
                    <a:pt x="329" y="701"/>
                    <a:pt x="326" y="698"/>
                  </a:cubicBezTo>
                  <a:cubicBezTo>
                    <a:pt x="324" y="699"/>
                    <a:pt x="318" y="702"/>
                    <a:pt x="320" y="708"/>
                  </a:cubicBezTo>
                  <a:cubicBezTo>
                    <a:pt x="323" y="707"/>
                    <a:pt x="324" y="705"/>
                    <a:pt x="327" y="705"/>
                  </a:cubicBezTo>
                  <a:close/>
                  <a:moveTo>
                    <a:pt x="234" y="561"/>
                  </a:moveTo>
                  <a:cubicBezTo>
                    <a:pt x="233" y="560"/>
                    <a:pt x="227" y="562"/>
                    <a:pt x="228" y="566"/>
                  </a:cubicBezTo>
                  <a:cubicBezTo>
                    <a:pt x="229" y="565"/>
                    <a:pt x="235" y="564"/>
                    <a:pt x="234" y="561"/>
                  </a:cubicBezTo>
                  <a:close/>
                  <a:moveTo>
                    <a:pt x="288" y="639"/>
                  </a:moveTo>
                  <a:cubicBezTo>
                    <a:pt x="289" y="643"/>
                    <a:pt x="284" y="639"/>
                    <a:pt x="286" y="644"/>
                  </a:cubicBezTo>
                  <a:cubicBezTo>
                    <a:pt x="288" y="643"/>
                    <a:pt x="287" y="640"/>
                    <a:pt x="288" y="643"/>
                  </a:cubicBezTo>
                  <a:cubicBezTo>
                    <a:pt x="289" y="643"/>
                    <a:pt x="289" y="639"/>
                    <a:pt x="288" y="639"/>
                  </a:cubicBezTo>
                  <a:close/>
                  <a:moveTo>
                    <a:pt x="331" y="700"/>
                  </a:moveTo>
                  <a:cubicBezTo>
                    <a:pt x="330" y="698"/>
                    <a:pt x="328" y="695"/>
                    <a:pt x="327" y="697"/>
                  </a:cubicBezTo>
                  <a:cubicBezTo>
                    <a:pt x="329" y="700"/>
                    <a:pt x="329" y="700"/>
                    <a:pt x="329" y="700"/>
                  </a:cubicBezTo>
                  <a:cubicBezTo>
                    <a:pt x="330" y="700"/>
                    <a:pt x="330" y="699"/>
                    <a:pt x="331" y="700"/>
                  </a:cubicBezTo>
                  <a:close/>
                  <a:moveTo>
                    <a:pt x="293" y="636"/>
                  </a:moveTo>
                  <a:cubicBezTo>
                    <a:pt x="292" y="636"/>
                    <a:pt x="290" y="639"/>
                    <a:pt x="291" y="641"/>
                  </a:cubicBezTo>
                  <a:cubicBezTo>
                    <a:pt x="292" y="639"/>
                    <a:pt x="295" y="641"/>
                    <a:pt x="293" y="636"/>
                  </a:cubicBezTo>
                  <a:close/>
                  <a:moveTo>
                    <a:pt x="240" y="558"/>
                  </a:moveTo>
                  <a:cubicBezTo>
                    <a:pt x="239" y="559"/>
                    <a:pt x="237" y="560"/>
                    <a:pt x="239" y="562"/>
                  </a:cubicBezTo>
                  <a:cubicBezTo>
                    <a:pt x="239" y="561"/>
                    <a:pt x="243" y="560"/>
                    <a:pt x="240" y="558"/>
                  </a:cubicBezTo>
                  <a:close/>
                  <a:moveTo>
                    <a:pt x="312" y="667"/>
                  </a:moveTo>
                  <a:cubicBezTo>
                    <a:pt x="312" y="668"/>
                    <a:pt x="313" y="670"/>
                    <a:pt x="314" y="672"/>
                  </a:cubicBezTo>
                  <a:cubicBezTo>
                    <a:pt x="317" y="671"/>
                    <a:pt x="315" y="665"/>
                    <a:pt x="312" y="667"/>
                  </a:cubicBezTo>
                  <a:close/>
                  <a:moveTo>
                    <a:pt x="313" y="648"/>
                  </a:moveTo>
                  <a:cubicBezTo>
                    <a:pt x="312" y="649"/>
                    <a:pt x="312" y="647"/>
                    <a:pt x="310" y="646"/>
                  </a:cubicBezTo>
                  <a:cubicBezTo>
                    <a:pt x="309" y="647"/>
                    <a:pt x="308" y="649"/>
                    <a:pt x="307" y="648"/>
                  </a:cubicBezTo>
                  <a:cubicBezTo>
                    <a:pt x="307" y="647"/>
                    <a:pt x="306" y="646"/>
                    <a:pt x="306" y="645"/>
                  </a:cubicBezTo>
                  <a:cubicBezTo>
                    <a:pt x="307" y="644"/>
                    <a:pt x="310" y="645"/>
                    <a:pt x="308" y="642"/>
                  </a:cubicBezTo>
                  <a:cubicBezTo>
                    <a:pt x="305" y="641"/>
                    <a:pt x="299" y="645"/>
                    <a:pt x="303" y="647"/>
                  </a:cubicBezTo>
                  <a:cubicBezTo>
                    <a:pt x="302" y="649"/>
                    <a:pt x="301" y="647"/>
                    <a:pt x="300" y="648"/>
                  </a:cubicBezTo>
                  <a:cubicBezTo>
                    <a:pt x="301" y="650"/>
                    <a:pt x="301" y="651"/>
                    <a:pt x="301" y="652"/>
                  </a:cubicBezTo>
                  <a:cubicBezTo>
                    <a:pt x="304" y="651"/>
                    <a:pt x="303" y="647"/>
                    <a:pt x="304" y="645"/>
                  </a:cubicBezTo>
                  <a:cubicBezTo>
                    <a:pt x="306" y="649"/>
                    <a:pt x="304" y="651"/>
                    <a:pt x="303" y="653"/>
                  </a:cubicBezTo>
                  <a:cubicBezTo>
                    <a:pt x="305" y="652"/>
                    <a:pt x="307" y="657"/>
                    <a:pt x="309" y="656"/>
                  </a:cubicBezTo>
                  <a:cubicBezTo>
                    <a:pt x="308" y="654"/>
                    <a:pt x="311" y="653"/>
                    <a:pt x="310" y="649"/>
                  </a:cubicBezTo>
                  <a:cubicBezTo>
                    <a:pt x="311" y="650"/>
                    <a:pt x="314" y="650"/>
                    <a:pt x="313" y="648"/>
                  </a:cubicBezTo>
                  <a:close/>
                  <a:moveTo>
                    <a:pt x="190" y="466"/>
                  </a:moveTo>
                  <a:cubicBezTo>
                    <a:pt x="188" y="466"/>
                    <a:pt x="193" y="464"/>
                    <a:pt x="190" y="462"/>
                  </a:cubicBezTo>
                  <a:cubicBezTo>
                    <a:pt x="190" y="463"/>
                    <a:pt x="188" y="464"/>
                    <a:pt x="188" y="465"/>
                  </a:cubicBezTo>
                  <a:cubicBezTo>
                    <a:pt x="189" y="465"/>
                    <a:pt x="188" y="466"/>
                    <a:pt x="189" y="467"/>
                  </a:cubicBezTo>
                  <a:cubicBezTo>
                    <a:pt x="189" y="467"/>
                    <a:pt x="192" y="468"/>
                    <a:pt x="190" y="466"/>
                  </a:cubicBezTo>
                  <a:close/>
                  <a:moveTo>
                    <a:pt x="318" y="638"/>
                  </a:moveTo>
                  <a:cubicBezTo>
                    <a:pt x="320" y="637"/>
                    <a:pt x="319" y="635"/>
                    <a:pt x="319" y="634"/>
                  </a:cubicBezTo>
                  <a:cubicBezTo>
                    <a:pt x="320" y="635"/>
                    <a:pt x="321" y="636"/>
                    <a:pt x="322" y="635"/>
                  </a:cubicBezTo>
                  <a:cubicBezTo>
                    <a:pt x="320" y="633"/>
                    <a:pt x="321" y="632"/>
                    <a:pt x="321" y="630"/>
                  </a:cubicBezTo>
                  <a:cubicBezTo>
                    <a:pt x="320" y="630"/>
                    <a:pt x="320" y="630"/>
                    <a:pt x="319" y="629"/>
                  </a:cubicBezTo>
                  <a:cubicBezTo>
                    <a:pt x="316" y="636"/>
                    <a:pt x="307" y="635"/>
                    <a:pt x="305" y="641"/>
                  </a:cubicBezTo>
                  <a:cubicBezTo>
                    <a:pt x="306" y="637"/>
                    <a:pt x="309" y="644"/>
                    <a:pt x="312" y="642"/>
                  </a:cubicBezTo>
                  <a:cubicBezTo>
                    <a:pt x="311" y="639"/>
                    <a:pt x="310" y="641"/>
                    <a:pt x="309" y="640"/>
                  </a:cubicBezTo>
                  <a:cubicBezTo>
                    <a:pt x="309" y="639"/>
                    <a:pt x="309" y="639"/>
                    <a:pt x="309" y="638"/>
                  </a:cubicBezTo>
                  <a:cubicBezTo>
                    <a:pt x="313" y="642"/>
                    <a:pt x="312" y="633"/>
                    <a:pt x="318" y="638"/>
                  </a:cubicBezTo>
                  <a:close/>
                  <a:moveTo>
                    <a:pt x="322" y="640"/>
                  </a:moveTo>
                  <a:cubicBezTo>
                    <a:pt x="320" y="639"/>
                    <a:pt x="317" y="648"/>
                    <a:pt x="314" y="646"/>
                  </a:cubicBezTo>
                  <a:cubicBezTo>
                    <a:pt x="315" y="648"/>
                    <a:pt x="315" y="647"/>
                    <a:pt x="315" y="649"/>
                  </a:cubicBezTo>
                  <a:cubicBezTo>
                    <a:pt x="316" y="645"/>
                    <a:pt x="322" y="645"/>
                    <a:pt x="322" y="640"/>
                  </a:cubicBezTo>
                  <a:close/>
                  <a:moveTo>
                    <a:pt x="335" y="661"/>
                  </a:moveTo>
                  <a:cubicBezTo>
                    <a:pt x="334" y="663"/>
                    <a:pt x="331" y="664"/>
                    <a:pt x="332" y="664"/>
                  </a:cubicBezTo>
                  <a:cubicBezTo>
                    <a:pt x="334" y="665"/>
                    <a:pt x="337" y="665"/>
                    <a:pt x="335" y="661"/>
                  </a:cubicBezTo>
                  <a:close/>
                  <a:moveTo>
                    <a:pt x="321" y="648"/>
                  </a:moveTo>
                  <a:cubicBezTo>
                    <a:pt x="322" y="650"/>
                    <a:pt x="322" y="650"/>
                    <a:pt x="322" y="650"/>
                  </a:cubicBezTo>
                  <a:cubicBezTo>
                    <a:pt x="326" y="650"/>
                    <a:pt x="323" y="646"/>
                    <a:pt x="321" y="648"/>
                  </a:cubicBezTo>
                  <a:close/>
                  <a:moveTo>
                    <a:pt x="205" y="463"/>
                  </a:moveTo>
                  <a:cubicBezTo>
                    <a:pt x="205" y="462"/>
                    <a:pt x="204" y="458"/>
                    <a:pt x="202" y="459"/>
                  </a:cubicBezTo>
                  <a:cubicBezTo>
                    <a:pt x="202" y="461"/>
                    <a:pt x="202" y="463"/>
                    <a:pt x="203" y="465"/>
                  </a:cubicBezTo>
                  <a:cubicBezTo>
                    <a:pt x="203" y="465"/>
                    <a:pt x="204" y="464"/>
                    <a:pt x="205" y="463"/>
                  </a:cubicBezTo>
                  <a:close/>
                  <a:moveTo>
                    <a:pt x="327" y="649"/>
                  </a:moveTo>
                  <a:cubicBezTo>
                    <a:pt x="327" y="647"/>
                    <a:pt x="325" y="646"/>
                    <a:pt x="325" y="644"/>
                  </a:cubicBezTo>
                  <a:cubicBezTo>
                    <a:pt x="322" y="644"/>
                    <a:pt x="326" y="650"/>
                    <a:pt x="327" y="649"/>
                  </a:cubicBezTo>
                  <a:close/>
                  <a:moveTo>
                    <a:pt x="341" y="663"/>
                  </a:moveTo>
                  <a:cubicBezTo>
                    <a:pt x="340" y="660"/>
                    <a:pt x="336" y="662"/>
                    <a:pt x="338" y="664"/>
                  </a:cubicBezTo>
                  <a:cubicBezTo>
                    <a:pt x="339" y="665"/>
                    <a:pt x="340" y="664"/>
                    <a:pt x="341" y="663"/>
                  </a:cubicBezTo>
                  <a:close/>
                  <a:moveTo>
                    <a:pt x="211" y="460"/>
                  </a:moveTo>
                  <a:cubicBezTo>
                    <a:pt x="212" y="457"/>
                    <a:pt x="216" y="461"/>
                    <a:pt x="215" y="458"/>
                  </a:cubicBezTo>
                  <a:cubicBezTo>
                    <a:pt x="215" y="458"/>
                    <a:pt x="214" y="458"/>
                    <a:pt x="213" y="457"/>
                  </a:cubicBezTo>
                  <a:cubicBezTo>
                    <a:pt x="214" y="456"/>
                    <a:pt x="216" y="456"/>
                    <a:pt x="215" y="454"/>
                  </a:cubicBezTo>
                  <a:cubicBezTo>
                    <a:pt x="211" y="454"/>
                    <a:pt x="213" y="454"/>
                    <a:pt x="212" y="457"/>
                  </a:cubicBezTo>
                  <a:cubicBezTo>
                    <a:pt x="211" y="456"/>
                    <a:pt x="211" y="455"/>
                    <a:pt x="211" y="454"/>
                  </a:cubicBezTo>
                  <a:cubicBezTo>
                    <a:pt x="210" y="454"/>
                    <a:pt x="210" y="454"/>
                    <a:pt x="209" y="454"/>
                  </a:cubicBezTo>
                  <a:cubicBezTo>
                    <a:pt x="209" y="456"/>
                    <a:pt x="211" y="455"/>
                    <a:pt x="210" y="457"/>
                  </a:cubicBezTo>
                  <a:cubicBezTo>
                    <a:pt x="209" y="457"/>
                    <a:pt x="208" y="455"/>
                    <a:pt x="207" y="457"/>
                  </a:cubicBezTo>
                  <a:cubicBezTo>
                    <a:pt x="209" y="458"/>
                    <a:pt x="204" y="458"/>
                    <a:pt x="206" y="460"/>
                  </a:cubicBezTo>
                  <a:cubicBezTo>
                    <a:pt x="207" y="459"/>
                    <a:pt x="206" y="461"/>
                    <a:pt x="208" y="462"/>
                  </a:cubicBezTo>
                  <a:cubicBezTo>
                    <a:pt x="209" y="460"/>
                    <a:pt x="210" y="457"/>
                    <a:pt x="211" y="460"/>
                  </a:cubicBezTo>
                  <a:close/>
                  <a:moveTo>
                    <a:pt x="270" y="547"/>
                  </a:moveTo>
                  <a:cubicBezTo>
                    <a:pt x="269" y="549"/>
                    <a:pt x="266" y="547"/>
                    <a:pt x="268" y="550"/>
                  </a:cubicBezTo>
                  <a:cubicBezTo>
                    <a:pt x="268" y="549"/>
                    <a:pt x="272" y="549"/>
                    <a:pt x="270" y="547"/>
                  </a:cubicBezTo>
                  <a:close/>
                  <a:moveTo>
                    <a:pt x="326" y="633"/>
                  </a:moveTo>
                  <a:cubicBezTo>
                    <a:pt x="326" y="634"/>
                    <a:pt x="323" y="634"/>
                    <a:pt x="325" y="636"/>
                  </a:cubicBezTo>
                  <a:cubicBezTo>
                    <a:pt x="327" y="637"/>
                    <a:pt x="328" y="635"/>
                    <a:pt x="326" y="633"/>
                  </a:cubicBezTo>
                  <a:close/>
                  <a:moveTo>
                    <a:pt x="324" y="623"/>
                  </a:moveTo>
                  <a:cubicBezTo>
                    <a:pt x="322" y="625"/>
                    <a:pt x="320" y="623"/>
                    <a:pt x="319" y="623"/>
                  </a:cubicBezTo>
                  <a:cubicBezTo>
                    <a:pt x="321" y="627"/>
                    <a:pt x="326" y="628"/>
                    <a:pt x="324" y="623"/>
                  </a:cubicBezTo>
                  <a:close/>
                  <a:moveTo>
                    <a:pt x="251" y="516"/>
                  </a:moveTo>
                  <a:cubicBezTo>
                    <a:pt x="250" y="515"/>
                    <a:pt x="248" y="514"/>
                    <a:pt x="249" y="516"/>
                  </a:cubicBezTo>
                  <a:cubicBezTo>
                    <a:pt x="249" y="516"/>
                    <a:pt x="250" y="516"/>
                    <a:pt x="250" y="517"/>
                  </a:cubicBezTo>
                  <a:cubicBezTo>
                    <a:pt x="250" y="518"/>
                    <a:pt x="249" y="518"/>
                    <a:pt x="250" y="519"/>
                  </a:cubicBezTo>
                  <a:cubicBezTo>
                    <a:pt x="250" y="518"/>
                    <a:pt x="251" y="517"/>
                    <a:pt x="251" y="516"/>
                  </a:cubicBezTo>
                  <a:close/>
                  <a:moveTo>
                    <a:pt x="364" y="650"/>
                  </a:moveTo>
                  <a:cubicBezTo>
                    <a:pt x="360" y="649"/>
                    <a:pt x="362" y="657"/>
                    <a:pt x="358" y="655"/>
                  </a:cubicBezTo>
                  <a:cubicBezTo>
                    <a:pt x="358" y="654"/>
                    <a:pt x="357" y="654"/>
                    <a:pt x="357" y="653"/>
                  </a:cubicBezTo>
                  <a:cubicBezTo>
                    <a:pt x="358" y="651"/>
                    <a:pt x="359" y="654"/>
                    <a:pt x="360" y="653"/>
                  </a:cubicBezTo>
                  <a:cubicBezTo>
                    <a:pt x="357" y="651"/>
                    <a:pt x="356" y="649"/>
                    <a:pt x="353" y="649"/>
                  </a:cubicBezTo>
                  <a:cubicBezTo>
                    <a:pt x="354" y="653"/>
                    <a:pt x="355" y="652"/>
                    <a:pt x="357" y="655"/>
                  </a:cubicBezTo>
                  <a:cubicBezTo>
                    <a:pt x="354" y="658"/>
                    <a:pt x="353" y="657"/>
                    <a:pt x="351" y="661"/>
                  </a:cubicBezTo>
                  <a:cubicBezTo>
                    <a:pt x="350" y="660"/>
                    <a:pt x="350" y="658"/>
                    <a:pt x="349" y="659"/>
                  </a:cubicBezTo>
                  <a:cubicBezTo>
                    <a:pt x="349" y="662"/>
                    <a:pt x="348" y="663"/>
                    <a:pt x="348" y="666"/>
                  </a:cubicBezTo>
                  <a:cubicBezTo>
                    <a:pt x="350" y="666"/>
                    <a:pt x="352" y="668"/>
                    <a:pt x="355" y="667"/>
                  </a:cubicBezTo>
                  <a:cubicBezTo>
                    <a:pt x="355" y="665"/>
                    <a:pt x="353" y="663"/>
                    <a:pt x="353" y="662"/>
                  </a:cubicBezTo>
                  <a:cubicBezTo>
                    <a:pt x="355" y="663"/>
                    <a:pt x="356" y="663"/>
                    <a:pt x="358" y="663"/>
                  </a:cubicBezTo>
                  <a:cubicBezTo>
                    <a:pt x="358" y="665"/>
                    <a:pt x="357" y="664"/>
                    <a:pt x="355" y="665"/>
                  </a:cubicBezTo>
                  <a:cubicBezTo>
                    <a:pt x="358" y="668"/>
                    <a:pt x="360" y="667"/>
                    <a:pt x="362" y="665"/>
                  </a:cubicBezTo>
                  <a:cubicBezTo>
                    <a:pt x="360" y="660"/>
                    <a:pt x="364" y="663"/>
                    <a:pt x="363" y="657"/>
                  </a:cubicBezTo>
                  <a:cubicBezTo>
                    <a:pt x="365" y="663"/>
                    <a:pt x="368" y="657"/>
                    <a:pt x="368" y="657"/>
                  </a:cubicBezTo>
                  <a:cubicBezTo>
                    <a:pt x="369" y="658"/>
                    <a:pt x="369" y="659"/>
                    <a:pt x="369" y="660"/>
                  </a:cubicBezTo>
                  <a:cubicBezTo>
                    <a:pt x="372" y="656"/>
                    <a:pt x="378" y="652"/>
                    <a:pt x="383" y="651"/>
                  </a:cubicBezTo>
                  <a:cubicBezTo>
                    <a:pt x="384" y="653"/>
                    <a:pt x="381" y="654"/>
                    <a:pt x="380" y="656"/>
                  </a:cubicBezTo>
                  <a:cubicBezTo>
                    <a:pt x="374" y="658"/>
                    <a:pt x="367" y="662"/>
                    <a:pt x="362" y="669"/>
                  </a:cubicBezTo>
                  <a:cubicBezTo>
                    <a:pt x="361" y="668"/>
                    <a:pt x="361" y="668"/>
                    <a:pt x="361" y="667"/>
                  </a:cubicBezTo>
                  <a:cubicBezTo>
                    <a:pt x="360" y="668"/>
                    <a:pt x="360" y="670"/>
                    <a:pt x="360" y="671"/>
                  </a:cubicBezTo>
                  <a:cubicBezTo>
                    <a:pt x="358" y="671"/>
                    <a:pt x="354" y="670"/>
                    <a:pt x="353" y="673"/>
                  </a:cubicBezTo>
                  <a:cubicBezTo>
                    <a:pt x="356" y="673"/>
                    <a:pt x="362" y="671"/>
                    <a:pt x="361" y="676"/>
                  </a:cubicBezTo>
                  <a:cubicBezTo>
                    <a:pt x="364" y="676"/>
                    <a:pt x="367" y="673"/>
                    <a:pt x="368" y="671"/>
                  </a:cubicBezTo>
                  <a:cubicBezTo>
                    <a:pt x="370" y="672"/>
                    <a:pt x="369" y="675"/>
                    <a:pt x="371" y="673"/>
                  </a:cubicBezTo>
                  <a:cubicBezTo>
                    <a:pt x="370" y="668"/>
                    <a:pt x="379" y="666"/>
                    <a:pt x="381" y="666"/>
                  </a:cubicBezTo>
                  <a:cubicBezTo>
                    <a:pt x="383" y="663"/>
                    <a:pt x="386" y="663"/>
                    <a:pt x="388" y="665"/>
                  </a:cubicBezTo>
                  <a:cubicBezTo>
                    <a:pt x="389" y="665"/>
                    <a:pt x="390" y="664"/>
                    <a:pt x="392" y="664"/>
                  </a:cubicBezTo>
                  <a:cubicBezTo>
                    <a:pt x="393" y="663"/>
                    <a:pt x="393" y="663"/>
                    <a:pt x="393" y="663"/>
                  </a:cubicBezTo>
                  <a:cubicBezTo>
                    <a:pt x="393" y="663"/>
                    <a:pt x="393" y="663"/>
                    <a:pt x="393" y="663"/>
                  </a:cubicBezTo>
                  <a:cubicBezTo>
                    <a:pt x="394" y="664"/>
                    <a:pt x="394" y="664"/>
                    <a:pt x="394" y="664"/>
                  </a:cubicBezTo>
                  <a:cubicBezTo>
                    <a:pt x="394" y="665"/>
                    <a:pt x="394" y="665"/>
                    <a:pt x="394" y="665"/>
                  </a:cubicBezTo>
                  <a:cubicBezTo>
                    <a:pt x="394" y="665"/>
                    <a:pt x="394" y="665"/>
                    <a:pt x="394" y="665"/>
                  </a:cubicBezTo>
                  <a:cubicBezTo>
                    <a:pt x="395" y="665"/>
                    <a:pt x="395" y="665"/>
                    <a:pt x="395" y="665"/>
                  </a:cubicBezTo>
                  <a:cubicBezTo>
                    <a:pt x="395" y="665"/>
                    <a:pt x="395" y="665"/>
                    <a:pt x="395" y="665"/>
                  </a:cubicBezTo>
                  <a:cubicBezTo>
                    <a:pt x="393" y="666"/>
                    <a:pt x="394" y="665"/>
                    <a:pt x="394" y="665"/>
                  </a:cubicBezTo>
                  <a:cubicBezTo>
                    <a:pt x="394" y="665"/>
                    <a:pt x="394" y="665"/>
                    <a:pt x="394" y="665"/>
                  </a:cubicBezTo>
                  <a:cubicBezTo>
                    <a:pt x="393" y="664"/>
                    <a:pt x="393" y="664"/>
                    <a:pt x="393" y="664"/>
                  </a:cubicBezTo>
                  <a:cubicBezTo>
                    <a:pt x="394" y="664"/>
                    <a:pt x="394" y="663"/>
                    <a:pt x="395" y="662"/>
                  </a:cubicBezTo>
                  <a:cubicBezTo>
                    <a:pt x="397" y="661"/>
                    <a:pt x="400" y="660"/>
                    <a:pt x="403" y="659"/>
                  </a:cubicBezTo>
                  <a:cubicBezTo>
                    <a:pt x="403" y="658"/>
                    <a:pt x="402" y="656"/>
                    <a:pt x="403" y="655"/>
                  </a:cubicBezTo>
                  <a:cubicBezTo>
                    <a:pt x="407" y="656"/>
                    <a:pt x="413" y="653"/>
                    <a:pt x="412" y="649"/>
                  </a:cubicBezTo>
                  <a:cubicBezTo>
                    <a:pt x="413" y="650"/>
                    <a:pt x="414" y="650"/>
                    <a:pt x="416" y="650"/>
                  </a:cubicBezTo>
                  <a:cubicBezTo>
                    <a:pt x="418" y="645"/>
                    <a:pt x="419" y="644"/>
                    <a:pt x="423" y="642"/>
                  </a:cubicBezTo>
                  <a:cubicBezTo>
                    <a:pt x="416" y="634"/>
                    <a:pt x="429" y="633"/>
                    <a:pt x="429" y="628"/>
                  </a:cubicBezTo>
                  <a:cubicBezTo>
                    <a:pt x="430" y="629"/>
                    <a:pt x="432" y="629"/>
                    <a:pt x="432" y="627"/>
                  </a:cubicBezTo>
                  <a:cubicBezTo>
                    <a:pt x="433" y="628"/>
                    <a:pt x="433" y="628"/>
                    <a:pt x="433" y="629"/>
                  </a:cubicBezTo>
                  <a:cubicBezTo>
                    <a:pt x="436" y="627"/>
                    <a:pt x="440" y="626"/>
                    <a:pt x="440" y="623"/>
                  </a:cubicBezTo>
                  <a:cubicBezTo>
                    <a:pt x="439" y="624"/>
                    <a:pt x="438" y="624"/>
                    <a:pt x="437" y="623"/>
                  </a:cubicBezTo>
                  <a:cubicBezTo>
                    <a:pt x="437" y="621"/>
                    <a:pt x="439" y="621"/>
                    <a:pt x="441" y="622"/>
                  </a:cubicBezTo>
                  <a:cubicBezTo>
                    <a:pt x="440" y="620"/>
                    <a:pt x="441" y="619"/>
                    <a:pt x="440" y="618"/>
                  </a:cubicBezTo>
                  <a:cubicBezTo>
                    <a:pt x="437" y="620"/>
                    <a:pt x="433" y="619"/>
                    <a:pt x="433" y="623"/>
                  </a:cubicBezTo>
                  <a:cubicBezTo>
                    <a:pt x="429" y="620"/>
                    <a:pt x="425" y="626"/>
                    <a:pt x="425" y="630"/>
                  </a:cubicBezTo>
                  <a:cubicBezTo>
                    <a:pt x="425" y="629"/>
                    <a:pt x="424" y="629"/>
                    <a:pt x="424" y="629"/>
                  </a:cubicBezTo>
                  <a:cubicBezTo>
                    <a:pt x="425" y="629"/>
                    <a:pt x="426" y="628"/>
                    <a:pt x="424" y="626"/>
                  </a:cubicBezTo>
                  <a:cubicBezTo>
                    <a:pt x="419" y="625"/>
                    <a:pt x="413" y="637"/>
                    <a:pt x="408" y="632"/>
                  </a:cubicBezTo>
                  <a:cubicBezTo>
                    <a:pt x="406" y="634"/>
                    <a:pt x="407" y="634"/>
                    <a:pt x="406" y="637"/>
                  </a:cubicBezTo>
                  <a:cubicBezTo>
                    <a:pt x="405" y="633"/>
                    <a:pt x="401" y="636"/>
                    <a:pt x="402" y="638"/>
                  </a:cubicBezTo>
                  <a:cubicBezTo>
                    <a:pt x="395" y="638"/>
                    <a:pt x="393" y="647"/>
                    <a:pt x="385" y="644"/>
                  </a:cubicBezTo>
                  <a:cubicBezTo>
                    <a:pt x="384" y="645"/>
                    <a:pt x="387" y="647"/>
                    <a:pt x="385" y="648"/>
                  </a:cubicBezTo>
                  <a:cubicBezTo>
                    <a:pt x="384" y="647"/>
                    <a:pt x="384" y="645"/>
                    <a:pt x="384" y="645"/>
                  </a:cubicBezTo>
                  <a:cubicBezTo>
                    <a:pt x="384" y="645"/>
                    <a:pt x="383" y="645"/>
                    <a:pt x="383" y="645"/>
                  </a:cubicBezTo>
                  <a:cubicBezTo>
                    <a:pt x="383" y="646"/>
                    <a:pt x="383" y="646"/>
                    <a:pt x="383" y="646"/>
                  </a:cubicBezTo>
                  <a:cubicBezTo>
                    <a:pt x="382" y="646"/>
                    <a:pt x="382" y="646"/>
                    <a:pt x="382" y="646"/>
                  </a:cubicBezTo>
                  <a:cubicBezTo>
                    <a:pt x="382" y="645"/>
                    <a:pt x="382" y="645"/>
                    <a:pt x="382" y="645"/>
                  </a:cubicBezTo>
                  <a:cubicBezTo>
                    <a:pt x="382" y="645"/>
                    <a:pt x="382" y="645"/>
                    <a:pt x="382" y="645"/>
                  </a:cubicBezTo>
                  <a:cubicBezTo>
                    <a:pt x="382" y="645"/>
                    <a:pt x="382" y="645"/>
                    <a:pt x="382" y="645"/>
                  </a:cubicBezTo>
                  <a:cubicBezTo>
                    <a:pt x="383" y="647"/>
                    <a:pt x="383" y="647"/>
                    <a:pt x="383" y="647"/>
                  </a:cubicBezTo>
                  <a:cubicBezTo>
                    <a:pt x="383" y="647"/>
                    <a:pt x="385" y="644"/>
                    <a:pt x="382" y="645"/>
                  </a:cubicBezTo>
                  <a:cubicBezTo>
                    <a:pt x="383" y="645"/>
                    <a:pt x="383" y="645"/>
                    <a:pt x="383" y="645"/>
                  </a:cubicBezTo>
                  <a:cubicBezTo>
                    <a:pt x="383" y="645"/>
                    <a:pt x="383" y="645"/>
                    <a:pt x="383" y="645"/>
                  </a:cubicBezTo>
                  <a:cubicBezTo>
                    <a:pt x="383" y="645"/>
                    <a:pt x="383" y="645"/>
                    <a:pt x="383" y="645"/>
                  </a:cubicBezTo>
                  <a:cubicBezTo>
                    <a:pt x="382" y="645"/>
                    <a:pt x="382" y="646"/>
                    <a:pt x="382" y="646"/>
                  </a:cubicBezTo>
                  <a:cubicBezTo>
                    <a:pt x="381" y="645"/>
                    <a:pt x="381" y="645"/>
                    <a:pt x="379" y="645"/>
                  </a:cubicBezTo>
                  <a:cubicBezTo>
                    <a:pt x="379" y="647"/>
                    <a:pt x="383" y="647"/>
                    <a:pt x="382" y="648"/>
                  </a:cubicBezTo>
                  <a:cubicBezTo>
                    <a:pt x="380" y="647"/>
                    <a:pt x="381" y="651"/>
                    <a:pt x="379" y="649"/>
                  </a:cubicBezTo>
                  <a:cubicBezTo>
                    <a:pt x="378" y="648"/>
                    <a:pt x="381" y="648"/>
                    <a:pt x="379" y="646"/>
                  </a:cubicBezTo>
                  <a:cubicBezTo>
                    <a:pt x="377" y="647"/>
                    <a:pt x="376" y="646"/>
                    <a:pt x="374" y="647"/>
                  </a:cubicBezTo>
                  <a:cubicBezTo>
                    <a:pt x="375" y="650"/>
                    <a:pt x="376" y="646"/>
                    <a:pt x="377" y="649"/>
                  </a:cubicBezTo>
                  <a:cubicBezTo>
                    <a:pt x="374" y="648"/>
                    <a:pt x="374" y="651"/>
                    <a:pt x="372" y="650"/>
                  </a:cubicBezTo>
                  <a:cubicBezTo>
                    <a:pt x="371" y="648"/>
                    <a:pt x="375" y="648"/>
                    <a:pt x="373" y="645"/>
                  </a:cubicBezTo>
                  <a:cubicBezTo>
                    <a:pt x="371" y="647"/>
                    <a:pt x="371" y="648"/>
                    <a:pt x="369" y="647"/>
                  </a:cubicBezTo>
                  <a:cubicBezTo>
                    <a:pt x="371" y="650"/>
                    <a:pt x="368" y="650"/>
                    <a:pt x="366" y="651"/>
                  </a:cubicBezTo>
                  <a:cubicBezTo>
                    <a:pt x="367" y="652"/>
                    <a:pt x="368" y="653"/>
                    <a:pt x="368" y="653"/>
                  </a:cubicBezTo>
                  <a:cubicBezTo>
                    <a:pt x="367" y="654"/>
                    <a:pt x="368" y="655"/>
                    <a:pt x="367" y="655"/>
                  </a:cubicBezTo>
                  <a:cubicBezTo>
                    <a:pt x="368" y="650"/>
                    <a:pt x="362" y="655"/>
                    <a:pt x="362" y="651"/>
                  </a:cubicBezTo>
                  <a:cubicBezTo>
                    <a:pt x="363" y="653"/>
                    <a:pt x="365" y="651"/>
                    <a:pt x="364" y="650"/>
                  </a:cubicBezTo>
                  <a:close/>
                  <a:moveTo>
                    <a:pt x="346" y="651"/>
                  </a:moveTo>
                  <a:cubicBezTo>
                    <a:pt x="345" y="652"/>
                    <a:pt x="344" y="654"/>
                    <a:pt x="344" y="655"/>
                  </a:cubicBezTo>
                  <a:cubicBezTo>
                    <a:pt x="346" y="656"/>
                    <a:pt x="346" y="653"/>
                    <a:pt x="346" y="651"/>
                  </a:cubicBezTo>
                  <a:close/>
                  <a:moveTo>
                    <a:pt x="324" y="623"/>
                  </a:moveTo>
                  <a:cubicBezTo>
                    <a:pt x="327" y="623"/>
                    <a:pt x="330" y="622"/>
                    <a:pt x="330" y="617"/>
                  </a:cubicBezTo>
                  <a:cubicBezTo>
                    <a:pt x="328" y="617"/>
                    <a:pt x="329" y="622"/>
                    <a:pt x="327" y="620"/>
                  </a:cubicBezTo>
                  <a:cubicBezTo>
                    <a:pt x="327" y="619"/>
                    <a:pt x="328" y="619"/>
                    <a:pt x="327" y="618"/>
                  </a:cubicBezTo>
                  <a:cubicBezTo>
                    <a:pt x="326" y="620"/>
                    <a:pt x="325" y="618"/>
                    <a:pt x="324" y="618"/>
                  </a:cubicBezTo>
                  <a:cubicBezTo>
                    <a:pt x="325" y="620"/>
                    <a:pt x="326" y="620"/>
                    <a:pt x="325" y="621"/>
                  </a:cubicBezTo>
                  <a:cubicBezTo>
                    <a:pt x="324" y="621"/>
                    <a:pt x="324" y="621"/>
                    <a:pt x="324" y="621"/>
                  </a:cubicBezTo>
                  <a:cubicBezTo>
                    <a:pt x="323" y="619"/>
                    <a:pt x="322" y="618"/>
                    <a:pt x="321" y="618"/>
                  </a:cubicBezTo>
                  <a:cubicBezTo>
                    <a:pt x="321" y="620"/>
                    <a:pt x="324" y="620"/>
                    <a:pt x="324" y="623"/>
                  </a:cubicBezTo>
                  <a:close/>
                  <a:moveTo>
                    <a:pt x="334" y="625"/>
                  </a:moveTo>
                  <a:cubicBezTo>
                    <a:pt x="332" y="623"/>
                    <a:pt x="327" y="625"/>
                    <a:pt x="328" y="628"/>
                  </a:cubicBezTo>
                  <a:cubicBezTo>
                    <a:pt x="330" y="627"/>
                    <a:pt x="332" y="627"/>
                    <a:pt x="334" y="625"/>
                  </a:cubicBezTo>
                  <a:close/>
                  <a:moveTo>
                    <a:pt x="351" y="655"/>
                  </a:moveTo>
                  <a:cubicBezTo>
                    <a:pt x="349" y="651"/>
                    <a:pt x="346" y="654"/>
                    <a:pt x="348" y="656"/>
                  </a:cubicBezTo>
                  <a:cubicBezTo>
                    <a:pt x="349" y="654"/>
                    <a:pt x="350" y="658"/>
                    <a:pt x="351" y="655"/>
                  </a:cubicBezTo>
                  <a:close/>
                  <a:moveTo>
                    <a:pt x="220" y="455"/>
                  </a:moveTo>
                  <a:cubicBezTo>
                    <a:pt x="218" y="452"/>
                    <a:pt x="218" y="452"/>
                    <a:pt x="218" y="452"/>
                  </a:cubicBezTo>
                  <a:cubicBezTo>
                    <a:pt x="216" y="453"/>
                    <a:pt x="219" y="455"/>
                    <a:pt x="218" y="456"/>
                  </a:cubicBezTo>
                  <a:cubicBezTo>
                    <a:pt x="217" y="457"/>
                    <a:pt x="216" y="457"/>
                    <a:pt x="217" y="458"/>
                  </a:cubicBezTo>
                  <a:cubicBezTo>
                    <a:pt x="218" y="458"/>
                    <a:pt x="218" y="458"/>
                    <a:pt x="219" y="457"/>
                  </a:cubicBezTo>
                  <a:cubicBezTo>
                    <a:pt x="218" y="456"/>
                    <a:pt x="219" y="455"/>
                    <a:pt x="220" y="455"/>
                  </a:cubicBezTo>
                  <a:close/>
                  <a:moveTo>
                    <a:pt x="353" y="654"/>
                  </a:moveTo>
                  <a:cubicBezTo>
                    <a:pt x="351" y="653"/>
                    <a:pt x="352" y="652"/>
                    <a:pt x="350" y="650"/>
                  </a:cubicBezTo>
                  <a:cubicBezTo>
                    <a:pt x="349" y="650"/>
                    <a:pt x="345" y="648"/>
                    <a:pt x="347" y="652"/>
                  </a:cubicBezTo>
                  <a:cubicBezTo>
                    <a:pt x="349" y="650"/>
                    <a:pt x="351" y="654"/>
                    <a:pt x="353" y="654"/>
                  </a:cubicBezTo>
                  <a:close/>
                  <a:moveTo>
                    <a:pt x="284" y="546"/>
                  </a:moveTo>
                  <a:cubicBezTo>
                    <a:pt x="287" y="547"/>
                    <a:pt x="285" y="543"/>
                    <a:pt x="286" y="541"/>
                  </a:cubicBezTo>
                  <a:cubicBezTo>
                    <a:pt x="287" y="542"/>
                    <a:pt x="286" y="543"/>
                    <a:pt x="287" y="544"/>
                  </a:cubicBezTo>
                  <a:cubicBezTo>
                    <a:pt x="289" y="544"/>
                    <a:pt x="289" y="543"/>
                    <a:pt x="289" y="542"/>
                  </a:cubicBezTo>
                  <a:cubicBezTo>
                    <a:pt x="285" y="540"/>
                    <a:pt x="288" y="539"/>
                    <a:pt x="285" y="535"/>
                  </a:cubicBezTo>
                  <a:cubicBezTo>
                    <a:pt x="284" y="537"/>
                    <a:pt x="284" y="539"/>
                    <a:pt x="284" y="541"/>
                  </a:cubicBezTo>
                  <a:cubicBezTo>
                    <a:pt x="283" y="539"/>
                    <a:pt x="282" y="540"/>
                    <a:pt x="281" y="537"/>
                  </a:cubicBezTo>
                  <a:cubicBezTo>
                    <a:pt x="280" y="538"/>
                    <a:pt x="277" y="539"/>
                    <a:pt x="278" y="540"/>
                  </a:cubicBezTo>
                  <a:cubicBezTo>
                    <a:pt x="280" y="542"/>
                    <a:pt x="282" y="540"/>
                    <a:pt x="284" y="542"/>
                  </a:cubicBezTo>
                  <a:cubicBezTo>
                    <a:pt x="281" y="542"/>
                    <a:pt x="285" y="544"/>
                    <a:pt x="284" y="546"/>
                  </a:cubicBezTo>
                  <a:close/>
                  <a:moveTo>
                    <a:pt x="359" y="646"/>
                  </a:moveTo>
                  <a:cubicBezTo>
                    <a:pt x="359" y="647"/>
                    <a:pt x="355" y="647"/>
                    <a:pt x="357" y="650"/>
                  </a:cubicBezTo>
                  <a:cubicBezTo>
                    <a:pt x="359" y="649"/>
                    <a:pt x="362" y="649"/>
                    <a:pt x="359" y="646"/>
                  </a:cubicBezTo>
                  <a:close/>
                  <a:moveTo>
                    <a:pt x="290" y="538"/>
                  </a:moveTo>
                  <a:cubicBezTo>
                    <a:pt x="288" y="538"/>
                    <a:pt x="291" y="536"/>
                    <a:pt x="290" y="535"/>
                  </a:cubicBezTo>
                  <a:cubicBezTo>
                    <a:pt x="289" y="535"/>
                    <a:pt x="287" y="532"/>
                    <a:pt x="286" y="534"/>
                  </a:cubicBezTo>
                  <a:cubicBezTo>
                    <a:pt x="287" y="536"/>
                    <a:pt x="288" y="537"/>
                    <a:pt x="289" y="540"/>
                  </a:cubicBezTo>
                  <a:cubicBezTo>
                    <a:pt x="289" y="539"/>
                    <a:pt x="291" y="539"/>
                    <a:pt x="290" y="538"/>
                  </a:cubicBezTo>
                  <a:close/>
                  <a:moveTo>
                    <a:pt x="296" y="532"/>
                  </a:moveTo>
                  <a:cubicBezTo>
                    <a:pt x="293" y="529"/>
                    <a:pt x="292" y="532"/>
                    <a:pt x="295" y="532"/>
                  </a:cubicBezTo>
                  <a:cubicBezTo>
                    <a:pt x="294" y="535"/>
                    <a:pt x="292" y="531"/>
                    <a:pt x="291" y="532"/>
                  </a:cubicBezTo>
                  <a:cubicBezTo>
                    <a:pt x="293" y="534"/>
                    <a:pt x="290" y="534"/>
                    <a:pt x="292" y="535"/>
                  </a:cubicBezTo>
                  <a:cubicBezTo>
                    <a:pt x="294" y="536"/>
                    <a:pt x="296" y="535"/>
                    <a:pt x="296" y="532"/>
                  </a:cubicBezTo>
                  <a:close/>
                  <a:moveTo>
                    <a:pt x="296" y="536"/>
                  </a:moveTo>
                  <a:cubicBezTo>
                    <a:pt x="296" y="536"/>
                    <a:pt x="295" y="536"/>
                    <a:pt x="295" y="537"/>
                  </a:cubicBezTo>
                  <a:cubicBezTo>
                    <a:pt x="295" y="537"/>
                    <a:pt x="296" y="538"/>
                    <a:pt x="296" y="539"/>
                  </a:cubicBezTo>
                  <a:cubicBezTo>
                    <a:pt x="297" y="538"/>
                    <a:pt x="298" y="537"/>
                    <a:pt x="297" y="536"/>
                  </a:cubicBezTo>
                  <a:cubicBezTo>
                    <a:pt x="296" y="537"/>
                    <a:pt x="297" y="538"/>
                    <a:pt x="296" y="536"/>
                  </a:cubicBezTo>
                  <a:close/>
                  <a:moveTo>
                    <a:pt x="370" y="641"/>
                  </a:moveTo>
                  <a:cubicBezTo>
                    <a:pt x="369" y="643"/>
                    <a:pt x="366" y="643"/>
                    <a:pt x="368" y="645"/>
                  </a:cubicBezTo>
                  <a:cubicBezTo>
                    <a:pt x="369" y="645"/>
                    <a:pt x="372" y="644"/>
                    <a:pt x="370" y="641"/>
                  </a:cubicBezTo>
                  <a:close/>
                  <a:moveTo>
                    <a:pt x="236" y="433"/>
                  </a:moveTo>
                  <a:cubicBezTo>
                    <a:pt x="234" y="431"/>
                    <a:pt x="232" y="433"/>
                    <a:pt x="230" y="434"/>
                  </a:cubicBezTo>
                  <a:cubicBezTo>
                    <a:pt x="232" y="436"/>
                    <a:pt x="231" y="437"/>
                    <a:pt x="233" y="439"/>
                  </a:cubicBezTo>
                  <a:cubicBezTo>
                    <a:pt x="234" y="437"/>
                    <a:pt x="231" y="434"/>
                    <a:pt x="236" y="433"/>
                  </a:cubicBezTo>
                  <a:close/>
                  <a:moveTo>
                    <a:pt x="283" y="506"/>
                  </a:moveTo>
                  <a:cubicBezTo>
                    <a:pt x="281" y="505"/>
                    <a:pt x="279" y="501"/>
                    <a:pt x="278" y="505"/>
                  </a:cubicBezTo>
                  <a:cubicBezTo>
                    <a:pt x="279" y="504"/>
                    <a:pt x="280" y="506"/>
                    <a:pt x="280" y="507"/>
                  </a:cubicBezTo>
                  <a:cubicBezTo>
                    <a:pt x="280" y="504"/>
                    <a:pt x="283" y="508"/>
                    <a:pt x="283" y="506"/>
                  </a:cubicBezTo>
                  <a:close/>
                  <a:moveTo>
                    <a:pt x="308" y="526"/>
                  </a:moveTo>
                  <a:cubicBezTo>
                    <a:pt x="306" y="527"/>
                    <a:pt x="304" y="528"/>
                    <a:pt x="304" y="530"/>
                  </a:cubicBezTo>
                  <a:cubicBezTo>
                    <a:pt x="302" y="529"/>
                    <a:pt x="303" y="527"/>
                    <a:pt x="301" y="527"/>
                  </a:cubicBezTo>
                  <a:cubicBezTo>
                    <a:pt x="302" y="529"/>
                    <a:pt x="299" y="530"/>
                    <a:pt x="301" y="532"/>
                  </a:cubicBezTo>
                  <a:cubicBezTo>
                    <a:pt x="304" y="531"/>
                    <a:pt x="308" y="532"/>
                    <a:pt x="308" y="526"/>
                  </a:cubicBezTo>
                  <a:close/>
                  <a:moveTo>
                    <a:pt x="306" y="521"/>
                  </a:moveTo>
                  <a:cubicBezTo>
                    <a:pt x="306" y="525"/>
                    <a:pt x="300" y="522"/>
                    <a:pt x="300" y="526"/>
                  </a:cubicBezTo>
                  <a:cubicBezTo>
                    <a:pt x="302" y="525"/>
                    <a:pt x="307" y="526"/>
                    <a:pt x="306" y="521"/>
                  </a:cubicBezTo>
                  <a:close/>
                  <a:moveTo>
                    <a:pt x="240" y="430"/>
                  </a:moveTo>
                  <a:cubicBezTo>
                    <a:pt x="239" y="431"/>
                    <a:pt x="238" y="428"/>
                    <a:pt x="237" y="429"/>
                  </a:cubicBezTo>
                  <a:cubicBezTo>
                    <a:pt x="236" y="431"/>
                    <a:pt x="241" y="433"/>
                    <a:pt x="240" y="430"/>
                  </a:cubicBezTo>
                  <a:close/>
                  <a:moveTo>
                    <a:pt x="283" y="478"/>
                  </a:moveTo>
                  <a:cubicBezTo>
                    <a:pt x="279" y="478"/>
                    <a:pt x="280" y="477"/>
                    <a:pt x="276" y="476"/>
                  </a:cubicBezTo>
                  <a:cubicBezTo>
                    <a:pt x="278" y="481"/>
                    <a:pt x="281" y="480"/>
                    <a:pt x="283" y="478"/>
                  </a:cubicBezTo>
                  <a:close/>
                  <a:moveTo>
                    <a:pt x="312" y="526"/>
                  </a:moveTo>
                  <a:cubicBezTo>
                    <a:pt x="312" y="525"/>
                    <a:pt x="312" y="525"/>
                    <a:pt x="312" y="525"/>
                  </a:cubicBezTo>
                  <a:cubicBezTo>
                    <a:pt x="311" y="523"/>
                    <a:pt x="311" y="523"/>
                    <a:pt x="311" y="523"/>
                  </a:cubicBezTo>
                  <a:cubicBezTo>
                    <a:pt x="311" y="523"/>
                    <a:pt x="311" y="523"/>
                    <a:pt x="311" y="523"/>
                  </a:cubicBezTo>
                  <a:cubicBezTo>
                    <a:pt x="311" y="523"/>
                    <a:pt x="311" y="523"/>
                    <a:pt x="311" y="523"/>
                  </a:cubicBezTo>
                  <a:cubicBezTo>
                    <a:pt x="311" y="523"/>
                    <a:pt x="311" y="523"/>
                    <a:pt x="311" y="523"/>
                  </a:cubicBezTo>
                  <a:cubicBezTo>
                    <a:pt x="311" y="523"/>
                    <a:pt x="311" y="523"/>
                    <a:pt x="311" y="523"/>
                  </a:cubicBezTo>
                  <a:cubicBezTo>
                    <a:pt x="312" y="525"/>
                    <a:pt x="312" y="525"/>
                    <a:pt x="312" y="525"/>
                  </a:cubicBezTo>
                  <a:cubicBezTo>
                    <a:pt x="314" y="526"/>
                    <a:pt x="314" y="526"/>
                    <a:pt x="314" y="526"/>
                  </a:cubicBezTo>
                  <a:cubicBezTo>
                    <a:pt x="314" y="527"/>
                    <a:pt x="314" y="527"/>
                    <a:pt x="314" y="527"/>
                  </a:cubicBezTo>
                  <a:cubicBezTo>
                    <a:pt x="314" y="527"/>
                    <a:pt x="315" y="527"/>
                    <a:pt x="315" y="527"/>
                  </a:cubicBezTo>
                  <a:cubicBezTo>
                    <a:pt x="313" y="523"/>
                    <a:pt x="318" y="526"/>
                    <a:pt x="319" y="526"/>
                  </a:cubicBezTo>
                  <a:cubicBezTo>
                    <a:pt x="317" y="523"/>
                    <a:pt x="322" y="524"/>
                    <a:pt x="320" y="521"/>
                  </a:cubicBezTo>
                  <a:cubicBezTo>
                    <a:pt x="321" y="521"/>
                    <a:pt x="322" y="523"/>
                    <a:pt x="323" y="521"/>
                  </a:cubicBezTo>
                  <a:cubicBezTo>
                    <a:pt x="322" y="520"/>
                    <a:pt x="322" y="519"/>
                    <a:pt x="322" y="519"/>
                  </a:cubicBezTo>
                  <a:cubicBezTo>
                    <a:pt x="319" y="520"/>
                    <a:pt x="316" y="523"/>
                    <a:pt x="315" y="519"/>
                  </a:cubicBezTo>
                  <a:cubicBezTo>
                    <a:pt x="315" y="521"/>
                    <a:pt x="314" y="522"/>
                    <a:pt x="313" y="523"/>
                  </a:cubicBezTo>
                  <a:cubicBezTo>
                    <a:pt x="313" y="523"/>
                    <a:pt x="313" y="524"/>
                    <a:pt x="313" y="524"/>
                  </a:cubicBezTo>
                  <a:cubicBezTo>
                    <a:pt x="313" y="524"/>
                    <a:pt x="313" y="524"/>
                    <a:pt x="313" y="524"/>
                  </a:cubicBezTo>
                  <a:cubicBezTo>
                    <a:pt x="314" y="524"/>
                    <a:pt x="314" y="524"/>
                    <a:pt x="314" y="524"/>
                  </a:cubicBezTo>
                  <a:cubicBezTo>
                    <a:pt x="313" y="524"/>
                    <a:pt x="313" y="524"/>
                    <a:pt x="313" y="524"/>
                  </a:cubicBezTo>
                  <a:cubicBezTo>
                    <a:pt x="313" y="523"/>
                    <a:pt x="313" y="523"/>
                    <a:pt x="313" y="523"/>
                  </a:cubicBezTo>
                  <a:cubicBezTo>
                    <a:pt x="313" y="523"/>
                    <a:pt x="313" y="523"/>
                    <a:pt x="313" y="523"/>
                  </a:cubicBezTo>
                  <a:cubicBezTo>
                    <a:pt x="310" y="525"/>
                    <a:pt x="311" y="523"/>
                    <a:pt x="311" y="523"/>
                  </a:cubicBezTo>
                  <a:cubicBezTo>
                    <a:pt x="311" y="523"/>
                    <a:pt x="311" y="523"/>
                    <a:pt x="311" y="523"/>
                  </a:cubicBezTo>
                  <a:cubicBezTo>
                    <a:pt x="311" y="524"/>
                    <a:pt x="311" y="524"/>
                    <a:pt x="311" y="524"/>
                  </a:cubicBezTo>
                  <a:cubicBezTo>
                    <a:pt x="312" y="525"/>
                    <a:pt x="312" y="525"/>
                    <a:pt x="312" y="525"/>
                  </a:cubicBezTo>
                  <a:cubicBezTo>
                    <a:pt x="312" y="525"/>
                    <a:pt x="312" y="526"/>
                    <a:pt x="312" y="526"/>
                  </a:cubicBezTo>
                  <a:cubicBezTo>
                    <a:pt x="312" y="526"/>
                    <a:pt x="312" y="526"/>
                    <a:pt x="312" y="527"/>
                  </a:cubicBezTo>
                  <a:cubicBezTo>
                    <a:pt x="312" y="527"/>
                    <a:pt x="312" y="526"/>
                    <a:pt x="312" y="526"/>
                  </a:cubicBezTo>
                  <a:close/>
                  <a:moveTo>
                    <a:pt x="299" y="496"/>
                  </a:moveTo>
                  <a:cubicBezTo>
                    <a:pt x="297" y="497"/>
                    <a:pt x="297" y="497"/>
                    <a:pt x="297" y="497"/>
                  </a:cubicBezTo>
                  <a:cubicBezTo>
                    <a:pt x="299" y="500"/>
                    <a:pt x="301" y="498"/>
                    <a:pt x="299" y="496"/>
                  </a:cubicBezTo>
                  <a:close/>
                  <a:moveTo>
                    <a:pt x="299" y="482"/>
                  </a:moveTo>
                  <a:cubicBezTo>
                    <a:pt x="298" y="484"/>
                    <a:pt x="293" y="482"/>
                    <a:pt x="295" y="487"/>
                  </a:cubicBezTo>
                  <a:cubicBezTo>
                    <a:pt x="297" y="484"/>
                    <a:pt x="300" y="485"/>
                    <a:pt x="299" y="482"/>
                  </a:cubicBezTo>
                  <a:close/>
                  <a:moveTo>
                    <a:pt x="303" y="492"/>
                  </a:moveTo>
                  <a:cubicBezTo>
                    <a:pt x="303" y="493"/>
                    <a:pt x="299" y="493"/>
                    <a:pt x="301" y="495"/>
                  </a:cubicBezTo>
                  <a:cubicBezTo>
                    <a:pt x="303" y="494"/>
                    <a:pt x="304" y="494"/>
                    <a:pt x="303" y="492"/>
                  </a:cubicBezTo>
                  <a:close/>
                  <a:moveTo>
                    <a:pt x="325" y="515"/>
                  </a:moveTo>
                  <a:cubicBezTo>
                    <a:pt x="326" y="516"/>
                    <a:pt x="325" y="517"/>
                    <a:pt x="324" y="517"/>
                  </a:cubicBezTo>
                  <a:cubicBezTo>
                    <a:pt x="327" y="521"/>
                    <a:pt x="328" y="515"/>
                    <a:pt x="325" y="515"/>
                  </a:cubicBezTo>
                  <a:close/>
                  <a:moveTo>
                    <a:pt x="318" y="500"/>
                  </a:moveTo>
                  <a:cubicBezTo>
                    <a:pt x="317" y="499"/>
                    <a:pt x="314" y="496"/>
                    <a:pt x="314" y="499"/>
                  </a:cubicBezTo>
                  <a:cubicBezTo>
                    <a:pt x="315" y="499"/>
                    <a:pt x="317" y="501"/>
                    <a:pt x="318" y="500"/>
                  </a:cubicBezTo>
                  <a:close/>
                  <a:moveTo>
                    <a:pt x="302" y="470"/>
                  </a:moveTo>
                  <a:cubicBezTo>
                    <a:pt x="299" y="467"/>
                    <a:pt x="303" y="467"/>
                    <a:pt x="302" y="465"/>
                  </a:cubicBezTo>
                  <a:cubicBezTo>
                    <a:pt x="301" y="468"/>
                    <a:pt x="297" y="469"/>
                    <a:pt x="297" y="472"/>
                  </a:cubicBezTo>
                  <a:cubicBezTo>
                    <a:pt x="299" y="472"/>
                    <a:pt x="300" y="470"/>
                    <a:pt x="302" y="470"/>
                  </a:cubicBezTo>
                  <a:close/>
                  <a:moveTo>
                    <a:pt x="307" y="467"/>
                  </a:moveTo>
                  <a:cubicBezTo>
                    <a:pt x="304" y="462"/>
                    <a:pt x="303" y="468"/>
                    <a:pt x="303" y="470"/>
                  </a:cubicBezTo>
                  <a:cubicBezTo>
                    <a:pt x="305" y="469"/>
                    <a:pt x="305" y="468"/>
                    <a:pt x="307" y="467"/>
                  </a:cubicBezTo>
                  <a:close/>
                  <a:moveTo>
                    <a:pt x="326" y="493"/>
                  </a:moveTo>
                  <a:cubicBezTo>
                    <a:pt x="329" y="492"/>
                    <a:pt x="329" y="492"/>
                    <a:pt x="329" y="492"/>
                  </a:cubicBezTo>
                  <a:cubicBezTo>
                    <a:pt x="328" y="490"/>
                    <a:pt x="328" y="489"/>
                    <a:pt x="327" y="486"/>
                  </a:cubicBezTo>
                  <a:cubicBezTo>
                    <a:pt x="325" y="488"/>
                    <a:pt x="324" y="487"/>
                    <a:pt x="323" y="488"/>
                  </a:cubicBezTo>
                  <a:cubicBezTo>
                    <a:pt x="324" y="490"/>
                    <a:pt x="324" y="492"/>
                    <a:pt x="326" y="493"/>
                  </a:cubicBezTo>
                  <a:close/>
                  <a:moveTo>
                    <a:pt x="384" y="581"/>
                  </a:moveTo>
                  <a:cubicBezTo>
                    <a:pt x="386" y="583"/>
                    <a:pt x="383" y="583"/>
                    <a:pt x="385" y="585"/>
                  </a:cubicBezTo>
                  <a:cubicBezTo>
                    <a:pt x="387" y="585"/>
                    <a:pt x="385" y="580"/>
                    <a:pt x="384" y="581"/>
                  </a:cubicBezTo>
                  <a:close/>
                  <a:moveTo>
                    <a:pt x="386" y="578"/>
                  </a:moveTo>
                  <a:cubicBezTo>
                    <a:pt x="385" y="579"/>
                    <a:pt x="386" y="581"/>
                    <a:pt x="387" y="584"/>
                  </a:cubicBezTo>
                  <a:cubicBezTo>
                    <a:pt x="390" y="584"/>
                    <a:pt x="390" y="578"/>
                    <a:pt x="393" y="578"/>
                  </a:cubicBezTo>
                  <a:cubicBezTo>
                    <a:pt x="393" y="577"/>
                    <a:pt x="392" y="577"/>
                    <a:pt x="391" y="576"/>
                  </a:cubicBezTo>
                  <a:cubicBezTo>
                    <a:pt x="387" y="578"/>
                    <a:pt x="390" y="579"/>
                    <a:pt x="386" y="581"/>
                  </a:cubicBezTo>
                  <a:cubicBezTo>
                    <a:pt x="387" y="580"/>
                    <a:pt x="387" y="579"/>
                    <a:pt x="386" y="578"/>
                  </a:cubicBezTo>
                  <a:close/>
                  <a:moveTo>
                    <a:pt x="331" y="483"/>
                  </a:moveTo>
                  <a:cubicBezTo>
                    <a:pt x="330" y="483"/>
                    <a:pt x="329" y="483"/>
                    <a:pt x="328" y="484"/>
                  </a:cubicBezTo>
                  <a:cubicBezTo>
                    <a:pt x="329" y="485"/>
                    <a:pt x="329" y="486"/>
                    <a:pt x="330" y="486"/>
                  </a:cubicBezTo>
                  <a:cubicBezTo>
                    <a:pt x="329" y="485"/>
                    <a:pt x="333" y="486"/>
                    <a:pt x="331" y="483"/>
                  </a:cubicBezTo>
                  <a:close/>
                  <a:moveTo>
                    <a:pt x="348" y="506"/>
                  </a:moveTo>
                  <a:cubicBezTo>
                    <a:pt x="347" y="505"/>
                    <a:pt x="345" y="504"/>
                    <a:pt x="344" y="504"/>
                  </a:cubicBezTo>
                  <a:cubicBezTo>
                    <a:pt x="344" y="506"/>
                    <a:pt x="346" y="505"/>
                    <a:pt x="345" y="507"/>
                  </a:cubicBezTo>
                  <a:cubicBezTo>
                    <a:pt x="345" y="506"/>
                    <a:pt x="343" y="508"/>
                    <a:pt x="345" y="509"/>
                  </a:cubicBezTo>
                  <a:cubicBezTo>
                    <a:pt x="346" y="508"/>
                    <a:pt x="347" y="507"/>
                    <a:pt x="348" y="506"/>
                  </a:cubicBezTo>
                  <a:close/>
                  <a:moveTo>
                    <a:pt x="349" y="507"/>
                  </a:moveTo>
                  <a:cubicBezTo>
                    <a:pt x="352" y="506"/>
                    <a:pt x="355" y="507"/>
                    <a:pt x="357" y="505"/>
                  </a:cubicBezTo>
                  <a:cubicBezTo>
                    <a:pt x="355" y="501"/>
                    <a:pt x="357" y="503"/>
                    <a:pt x="354" y="498"/>
                  </a:cubicBezTo>
                  <a:cubicBezTo>
                    <a:pt x="354" y="499"/>
                    <a:pt x="353" y="499"/>
                    <a:pt x="353" y="499"/>
                  </a:cubicBezTo>
                  <a:cubicBezTo>
                    <a:pt x="355" y="501"/>
                    <a:pt x="353" y="504"/>
                    <a:pt x="352" y="502"/>
                  </a:cubicBezTo>
                  <a:cubicBezTo>
                    <a:pt x="355" y="501"/>
                    <a:pt x="348" y="500"/>
                    <a:pt x="349" y="502"/>
                  </a:cubicBezTo>
                  <a:cubicBezTo>
                    <a:pt x="350" y="502"/>
                    <a:pt x="350" y="503"/>
                    <a:pt x="351" y="504"/>
                  </a:cubicBezTo>
                  <a:cubicBezTo>
                    <a:pt x="351" y="505"/>
                    <a:pt x="350" y="506"/>
                    <a:pt x="349" y="505"/>
                  </a:cubicBezTo>
                  <a:cubicBezTo>
                    <a:pt x="349" y="504"/>
                    <a:pt x="349" y="503"/>
                    <a:pt x="348" y="501"/>
                  </a:cubicBezTo>
                  <a:cubicBezTo>
                    <a:pt x="346" y="500"/>
                    <a:pt x="345" y="503"/>
                    <a:pt x="347" y="503"/>
                  </a:cubicBezTo>
                  <a:cubicBezTo>
                    <a:pt x="347" y="501"/>
                    <a:pt x="348" y="506"/>
                    <a:pt x="349" y="507"/>
                  </a:cubicBezTo>
                  <a:close/>
                  <a:moveTo>
                    <a:pt x="434" y="635"/>
                  </a:moveTo>
                  <a:cubicBezTo>
                    <a:pt x="432" y="632"/>
                    <a:pt x="432" y="632"/>
                    <a:pt x="432" y="632"/>
                  </a:cubicBezTo>
                  <a:cubicBezTo>
                    <a:pt x="430" y="633"/>
                    <a:pt x="433" y="637"/>
                    <a:pt x="434" y="635"/>
                  </a:cubicBezTo>
                  <a:close/>
                  <a:moveTo>
                    <a:pt x="440" y="635"/>
                  </a:moveTo>
                  <a:cubicBezTo>
                    <a:pt x="439" y="633"/>
                    <a:pt x="438" y="634"/>
                    <a:pt x="438" y="632"/>
                  </a:cubicBezTo>
                  <a:cubicBezTo>
                    <a:pt x="436" y="633"/>
                    <a:pt x="437" y="636"/>
                    <a:pt x="435" y="635"/>
                  </a:cubicBezTo>
                  <a:cubicBezTo>
                    <a:pt x="436" y="637"/>
                    <a:pt x="438" y="637"/>
                    <a:pt x="440" y="635"/>
                  </a:cubicBezTo>
                  <a:close/>
                  <a:moveTo>
                    <a:pt x="360" y="507"/>
                  </a:moveTo>
                  <a:cubicBezTo>
                    <a:pt x="359" y="508"/>
                    <a:pt x="358" y="506"/>
                    <a:pt x="357" y="507"/>
                  </a:cubicBezTo>
                  <a:cubicBezTo>
                    <a:pt x="358" y="508"/>
                    <a:pt x="357" y="509"/>
                    <a:pt x="358" y="510"/>
                  </a:cubicBezTo>
                  <a:cubicBezTo>
                    <a:pt x="359" y="509"/>
                    <a:pt x="361" y="509"/>
                    <a:pt x="360" y="507"/>
                  </a:cubicBezTo>
                  <a:close/>
                  <a:moveTo>
                    <a:pt x="370" y="498"/>
                  </a:moveTo>
                  <a:cubicBezTo>
                    <a:pt x="369" y="496"/>
                    <a:pt x="366" y="496"/>
                    <a:pt x="367" y="497"/>
                  </a:cubicBezTo>
                  <a:cubicBezTo>
                    <a:pt x="368" y="497"/>
                    <a:pt x="369" y="500"/>
                    <a:pt x="370" y="498"/>
                  </a:cubicBezTo>
                  <a:close/>
                  <a:moveTo>
                    <a:pt x="382" y="505"/>
                  </a:moveTo>
                  <a:cubicBezTo>
                    <a:pt x="380" y="503"/>
                    <a:pt x="378" y="504"/>
                    <a:pt x="376" y="504"/>
                  </a:cubicBezTo>
                  <a:cubicBezTo>
                    <a:pt x="378" y="506"/>
                    <a:pt x="380" y="507"/>
                    <a:pt x="382" y="505"/>
                  </a:cubicBezTo>
                  <a:close/>
                  <a:moveTo>
                    <a:pt x="383" y="505"/>
                  </a:moveTo>
                  <a:cubicBezTo>
                    <a:pt x="385" y="504"/>
                    <a:pt x="384" y="503"/>
                    <a:pt x="384" y="501"/>
                  </a:cubicBezTo>
                  <a:cubicBezTo>
                    <a:pt x="383" y="503"/>
                    <a:pt x="382" y="501"/>
                    <a:pt x="381" y="502"/>
                  </a:cubicBezTo>
                  <a:cubicBezTo>
                    <a:pt x="383" y="504"/>
                    <a:pt x="382" y="504"/>
                    <a:pt x="383" y="505"/>
                  </a:cubicBezTo>
                  <a:close/>
                  <a:moveTo>
                    <a:pt x="498" y="669"/>
                  </a:moveTo>
                  <a:cubicBezTo>
                    <a:pt x="495" y="668"/>
                    <a:pt x="498" y="671"/>
                    <a:pt x="496" y="672"/>
                  </a:cubicBezTo>
                  <a:cubicBezTo>
                    <a:pt x="495" y="671"/>
                    <a:pt x="495" y="670"/>
                    <a:pt x="494" y="671"/>
                  </a:cubicBezTo>
                  <a:cubicBezTo>
                    <a:pt x="496" y="674"/>
                    <a:pt x="499" y="671"/>
                    <a:pt x="498" y="669"/>
                  </a:cubicBezTo>
                  <a:close/>
                  <a:moveTo>
                    <a:pt x="387" y="488"/>
                  </a:moveTo>
                  <a:cubicBezTo>
                    <a:pt x="386" y="484"/>
                    <a:pt x="381" y="481"/>
                    <a:pt x="383" y="485"/>
                  </a:cubicBezTo>
                  <a:cubicBezTo>
                    <a:pt x="384" y="483"/>
                    <a:pt x="386" y="488"/>
                    <a:pt x="387" y="488"/>
                  </a:cubicBezTo>
                  <a:close/>
                  <a:moveTo>
                    <a:pt x="396" y="499"/>
                  </a:moveTo>
                  <a:cubicBezTo>
                    <a:pt x="393" y="497"/>
                    <a:pt x="397" y="497"/>
                    <a:pt x="396" y="495"/>
                  </a:cubicBezTo>
                  <a:cubicBezTo>
                    <a:pt x="393" y="495"/>
                    <a:pt x="394" y="497"/>
                    <a:pt x="391" y="497"/>
                  </a:cubicBezTo>
                  <a:cubicBezTo>
                    <a:pt x="393" y="498"/>
                    <a:pt x="394" y="498"/>
                    <a:pt x="396" y="499"/>
                  </a:cubicBezTo>
                  <a:close/>
                  <a:moveTo>
                    <a:pt x="512" y="671"/>
                  </a:moveTo>
                  <a:cubicBezTo>
                    <a:pt x="511" y="668"/>
                    <a:pt x="507" y="669"/>
                    <a:pt x="509" y="672"/>
                  </a:cubicBezTo>
                  <a:cubicBezTo>
                    <a:pt x="510" y="670"/>
                    <a:pt x="511" y="672"/>
                    <a:pt x="512" y="671"/>
                  </a:cubicBezTo>
                  <a:close/>
                  <a:moveTo>
                    <a:pt x="399" y="499"/>
                  </a:moveTo>
                  <a:cubicBezTo>
                    <a:pt x="400" y="501"/>
                    <a:pt x="401" y="502"/>
                    <a:pt x="401" y="503"/>
                  </a:cubicBezTo>
                  <a:cubicBezTo>
                    <a:pt x="405" y="504"/>
                    <a:pt x="402" y="498"/>
                    <a:pt x="399" y="499"/>
                  </a:cubicBezTo>
                  <a:close/>
                  <a:moveTo>
                    <a:pt x="409" y="508"/>
                  </a:moveTo>
                  <a:cubicBezTo>
                    <a:pt x="408" y="508"/>
                    <a:pt x="405" y="507"/>
                    <a:pt x="407" y="510"/>
                  </a:cubicBezTo>
                  <a:cubicBezTo>
                    <a:pt x="407" y="510"/>
                    <a:pt x="410" y="510"/>
                    <a:pt x="409" y="508"/>
                  </a:cubicBezTo>
                  <a:close/>
                  <a:moveTo>
                    <a:pt x="435" y="539"/>
                  </a:moveTo>
                  <a:cubicBezTo>
                    <a:pt x="432" y="534"/>
                    <a:pt x="430" y="536"/>
                    <a:pt x="428" y="536"/>
                  </a:cubicBezTo>
                  <a:cubicBezTo>
                    <a:pt x="431" y="541"/>
                    <a:pt x="432" y="536"/>
                    <a:pt x="435" y="539"/>
                  </a:cubicBezTo>
                  <a:close/>
                  <a:moveTo>
                    <a:pt x="514" y="663"/>
                  </a:moveTo>
                  <a:cubicBezTo>
                    <a:pt x="513" y="659"/>
                    <a:pt x="511" y="661"/>
                    <a:pt x="509" y="661"/>
                  </a:cubicBezTo>
                  <a:cubicBezTo>
                    <a:pt x="511" y="664"/>
                    <a:pt x="513" y="664"/>
                    <a:pt x="514" y="663"/>
                  </a:cubicBezTo>
                  <a:close/>
                  <a:moveTo>
                    <a:pt x="409" y="503"/>
                  </a:moveTo>
                  <a:cubicBezTo>
                    <a:pt x="410" y="502"/>
                    <a:pt x="411" y="501"/>
                    <a:pt x="411" y="500"/>
                  </a:cubicBezTo>
                  <a:cubicBezTo>
                    <a:pt x="409" y="500"/>
                    <a:pt x="408" y="497"/>
                    <a:pt x="407" y="499"/>
                  </a:cubicBezTo>
                  <a:cubicBezTo>
                    <a:pt x="409" y="501"/>
                    <a:pt x="408" y="502"/>
                    <a:pt x="409" y="503"/>
                  </a:cubicBezTo>
                  <a:close/>
                  <a:moveTo>
                    <a:pt x="415" y="494"/>
                  </a:moveTo>
                  <a:cubicBezTo>
                    <a:pt x="414" y="496"/>
                    <a:pt x="411" y="496"/>
                    <a:pt x="412" y="498"/>
                  </a:cubicBezTo>
                  <a:cubicBezTo>
                    <a:pt x="413" y="498"/>
                    <a:pt x="416" y="498"/>
                    <a:pt x="415" y="494"/>
                  </a:cubicBezTo>
                  <a:close/>
                  <a:moveTo>
                    <a:pt x="437" y="531"/>
                  </a:moveTo>
                  <a:cubicBezTo>
                    <a:pt x="435" y="531"/>
                    <a:pt x="436" y="533"/>
                    <a:pt x="437" y="535"/>
                  </a:cubicBezTo>
                  <a:cubicBezTo>
                    <a:pt x="439" y="534"/>
                    <a:pt x="438" y="532"/>
                    <a:pt x="437" y="531"/>
                  </a:cubicBezTo>
                  <a:close/>
                  <a:moveTo>
                    <a:pt x="428" y="518"/>
                  </a:moveTo>
                  <a:cubicBezTo>
                    <a:pt x="430" y="517"/>
                    <a:pt x="429" y="516"/>
                    <a:pt x="429" y="514"/>
                  </a:cubicBezTo>
                  <a:cubicBezTo>
                    <a:pt x="428" y="514"/>
                    <a:pt x="425" y="515"/>
                    <a:pt x="426" y="516"/>
                  </a:cubicBezTo>
                  <a:cubicBezTo>
                    <a:pt x="427" y="515"/>
                    <a:pt x="428" y="516"/>
                    <a:pt x="428" y="518"/>
                  </a:cubicBezTo>
                  <a:close/>
                  <a:moveTo>
                    <a:pt x="439" y="513"/>
                  </a:moveTo>
                  <a:cubicBezTo>
                    <a:pt x="440" y="515"/>
                    <a:pt x="439" y="516"/>
                    <a:pt x="440" y="518"/>
                  </a:cubicBezTo>
                  <a:cubicBezTo>
                    <a:pt x="442" y="517"/>
                    <a:pt x="442" y="517"/>
                    <a:pt x="442" y="517"/>
                  </a:cubicBezTo>
                  <a:cubicBezTo>
                    <a:pt x="439" y="515"/>
                    <a:pt x="441" y="513"/>
                    <a:pt x="439" y="513"/>
                  </a:cubicBezTo>
                  <a:close/>
                  <a:moveTo>
                    <a:pt x="539" y="646"/>
                  </a:moveTo>
                  <a:cubicBezTo>
                    <a:pt x="538" y="647"/>
                    <a:pt x="537" y="648"/>
                    <a:pt x="537" y="649"/>
                  </a:cubicBezTo>
                  <a:cubicBezTo>
                    <a:pt x="539" y="650"/>
                    <a:pt x="542" y="649"/>
                    <a:pt x="539" y="646"/>
                  </a:cubicBezTo>
                  <a:close/>
                  <a:moveTo>
                    <a:pt x="462" y="503"/>
                  </a:moveTo>
                  <a:cubicBezTo>
                    <a:pt x="461" y="500"/>
                    <a:pt x="457" y="501"/>
                    <a:pt x="459" y="503"/>
                  </a:cubicBezTo>
                  <a:cubicBezTo>
                    <a:pt x="460" y="502"/>
                    <a:pt x="461" y="505"/>
                    <a:pt x="462" y="503"/>
                  </a:cubicBezTo>
                  <a:close/>
                  <a:moveTo>
                    <a:pt x="516" y="582"/>
                  </a:moveTo>
                  <a:cubicBezTo>
                    <a:pt x="515" y="582"/>
                    <a:pt x="513" y="582"/>
                    <a:pt x="512" y="581"/>
                  </a:cubicBezTo>
                  <a:cubicBezTo>
                    <a:pt x="512" y="583"/>
                    <a:pt x="512" y="584"/>
                    <a:pt x="513" y="585"/>
                  </a:cubicBezTo>
                  <a:cubicBezTo>
                    <a:pt x="514" y="584"/>
                    <a:pt x="518" y="586"/>
                    <a:pt x="516" y="582"/>
                  </a:cubicBezTo>
                  <a:close/>
                  <a:moveTo>
                    <a:pt x="539" y="572"/>
                  </a:moveTo>
                  <a:cubicBezTo>
                    <a:pt x="537" y="570"/>
                    <a:pt x="537" y="570"/>
                    <a:pt x="537" y="570"/>
                  </a:cubicBezTo>
                  <a:cubicBezTo>
                    <a:pt x="536" y="571"/>
                    <a:pt x="536" y="572"/>
                    <a:pt x="537" y="574"/>
                  </a:cubicBezTo>
                  <a:lnTo>
                    <a:pt x="539" y="572"/>
                  </a:lnTo>
                  <a:close/>
                  <a:moveTo>
                    <a:pt x="605" y="651"/>
                  </a:moveTo>
                  <a:cubicBezTo>
                    <a:pt x="604" y="652"/>
                    <a:pt x="604" y="653"/>
                    <a:pt x="603" y="651"/>
                  </a:cubicBezTo>
                  <a:cubicBezTo>
                    <a:pt x="604" y="651"/>
                    <a:pt x="606" y="650"/>
                    <a:pt x="605" y="648"/>
                  </a:cubicBezTo>
                  <a:cubicBezTo>
                    <a:pt x="602" y="651"/>
                    <a:pt x="600" y="650"/>
                    <a:pt x="597" y="651"/>
                  </a:cubicBezTo>
                  <a:cubicBezTo>
                    <a:pt x="600" y="654"/>
                    <a:pt x="603" y="653"/>
                    <a:pt x="605" y="651"/>
                  </a:cubicBezTo>
                  <a:close/>
                  <a:moveTo>
                    <a:pt x="648" y="650"/>
                  </a:moveTo>
                  <a:cubicBezTo>
                    <a:pt x="647" y="650"/>
                    <a:pt x="646" y="651"/>
                    <a:pt x="647" y="653"/>
                  </a:cubicBezTo>
                  <a:cubicBezTo>
                    <a:pt x="649" y="654"/>
                    <a:pt x="650" y="652"/>
                    <a:pt x="648" y="650"/>
                  </a:cubicBezTo>
                  <a:close/>
                  <a:moveTo>
                    <a:pt x="610" y="450"/>
                  </a:moveTo>
                  <a:cubicBezTo>
                    <a:pt x="609" y="448"/>
                    <a:pt x="610" y="448"/>
                    <a:pt x="608" y="446"/>
                  </a:cubicBezTo>
                  <a:cubicBezTo>
                    <a:pt x="606" y="447"/>
                    <a:pt x="609" y="451"/>
                    <a:pt x="610" y="450"/>
                  </a:cubicBezTo>
                  <a:close/>
                  <a:moveTo>
                    <a:pt x="739" y="628"/>
                  </a:moveTo>
                  <a:cubicBezTo>
                    <a:pt x="738" y="625"/>
                    <a:pt x="734" y="629"/>
                    <a:pt x="737" y="631"/>
                  </a:cubicBezTo>
                  <a:cubicBezTo>
                    <a:pt x="738" y="629"/>
                    <a:pt x="737" y="628"/>
                    <a:pt x="739" y="628"/>
                  </a:cubicBezTo>
                  <a:close/>
                  <a:moveTo>
                    <a:pt x="768" y="658"/>
                  </a:moveTo>
                  <a:cubicBezTo>
                    <a:pt x="766" y="659"/>
                    <a:pt x="768" y="662"/>
                    <a:pt x="769" y="664"/>
                  </a:cubicBezTo>
                  <a:cubicBezTo>
                    <a:pt x="770" y="663"/>
                    <a:pt x="769" y="660"/>
                    <a:pt x="768" y="658"/>
                  </a:cubicBezTo>
                  <a:close/>
                  <a:moveTo>
                    <a:pt x="808" y="609"/>
                  </a:moveTo>
                  <a:cubicBezTo>
                    <a:pt x="807" y="610"/>
                    <a:pt x="805" y="611"/>
                    <a:pt x="807" y="614"/>
                  </a:cubicBezTo>
                  <a:cubicBezTo>
                    <a:pt x="807" y="612"/>
                    <a:pt x="810" y="613"/>
                    <a:pt x="808" y="609"/>
                  </a:cubicBezTo>
                  <a:close/>
                  <a:moveTo>
                    <a:pt x="526" y="122"/>
                  </a:moveTo>
                  <a:cubicBezTo>
                    <a:pt x="527" y="125"/>
                    <a:pt x="525" y="121"/>
                    <a:pt x="526" y="121"/>
                  </a:cubicBezTo>
                  <a:cubicBezTo>
                    <a:pt x="524" y="122"/>
                    <a:pt x="519" y="127"/>
                    <a:pt x="525" y="128"/>
                  </a:cubicBezTo>
                  <a:cubicBezTo>
                    <a:pt x="524" y="124"/>
                    <a:pt x="527" y="126"/>
                    <a:pt x="529" y="124"/>
                  </a:cubicBezTo>
                  <a:cubicBezTo>
                    <a:pt x="527" y="123"/>
                    <a:pt x="528" y="122"/>
                    <a:pt x="526" y="122"/>
                  </a:cubicBezTo>
                  <a:close/>
                  <a:moveTo>
                    <a:pt x="804" y="543"/>
                  </a:moveTo>
                  <a:cubicBezTo>
                    <a:pt x="804" y="545"/>
                    <a:pt x="801" y="548"/>
                    <a:pt x="804" y="548"/>
                  </a:cubicBezTo>
                  <a:cubicBezTo>
                    <a:pt x="804" y="547"/>
                    <a:pt x="806" y="544"/>
                    <a:pt x="804" y="543"/>
                  </a:cubicBezTo>
                  <a:close/>
                  <a:moveTo>
                    <a:pt x="807" y="551"/>
                  </a:moveTo>
                  <a:cubicBezTo>
                    <a:pt x="809" y="551"/>
                    <a:pt x="811" y="548"/>
                    <a:pt x="812" y="552"/>
                  </a:cubicBezTo>
                  <a:cubicBezTo>
                    <a:pt x="814" y="551"/>
                    <a:pt x="815" y="554"/>
                    <a:pt x="816" y="553"/>
                  </a:cubicBezTo>
                  <a:cubicBezTo>
                    <a:pt x="815" y="550"/>
                    <a:pt x="814" y="551"/>
                    <a:pt x="813" y="550"/>
                  </a:cubicBezTo>
                  <a:cubicBezTo>
                    <a:pt x="817" y="548"/>
                    <a:pt x="818" y="542"/>
                    <a:pt x="822" y="543"/>
                  </a:cubicBezTo>
                  <a:cubicBezTo>
                    <a:pt x="822" y="544"/>
                    <a:pt x="822" y="544"/>
                    <a:pt x="823" y="546"/>
                  </a:cubicBezTo>
                  <a:cubicBezTo>
                    <a:pt x="824" y="546"/>
                    <a:pt x="824" y="544"/>
                    <a:pt x="825" y="543"/>
                  </a:cubicBezTo>
                  <a:cubicBezTo>
                    <a:pt x="825" y="544"/>
                    <a:pt x="825" y="545"/>
                    <a:pt x="827" y="545"/>
                  </a:cubicBezTo>
                  <a:cubicBezTo>
                    <a:pt x="826" y="544"/>
                    <a:pt x="825" y="543"/>
                    <a:pt x="826" y="542"/>
                  </a:cubicBezTo>
                  <a:cubicBezTo>
                    <a:pt x="827" y="543"/>
                    <a:pt x="828" y="545"/>
                    <a:pt x="829" y="543"/>
                  </a:cubicBezTo>
                  <a:cubicBezTo>
                    <a:pt x="826" y="541"/>
                    <a:pt x="829" y="541"/>
                    <a:pt x="828" y="538"/>
                  </a:cubicBezTo>
                  <a:cubicBezTo>
                    <a:pt x="826" y="539"/>
                    <a:pt x="825" y="539"/>
                    <a:pt x="824" y="541"/>
                  </a:cubicBezTo>
                  <a:cubicBezTo>
                    <a:pt x="824" y="539"/>
                    <a:pt x="823" y="540"/>
                    <a:pt x="822" y="538"/>
                  </a:cubicBezTo>
                  <a:cubicBezTo>
                    <a:pt x="822" y="537"/>
                    <a:pt x="825" y="537"/>
                    <a:pt x="823" y="535"/>
                  </a:cubicBezTo>
                  <a:cubicBezTo>
                    <a:pt x="820" y="537"/>
                    <a:pt x="818" y="534"/>
                    <a:pt x="816" y="533"/>
                  </a:cubicBezTo>
                  <a:cubicBezTo>
                    <a:pt x="818" y="532"/>
                    <a:pt x="820" y="532"/>
                    <a:pt x="820" y="530"/>
                  </a:cubicBezTo>
                  <a:cubicBezTo>
                    <a:pt x="819" y="529"/>
                    <a:pt x="818" y="531"/>
                    <a:pt x="816" y="530"/>
                  </a:cubicBezTo>
                  <a:cubicBezTo>
                    <a:pt x="816" y="528"/>
                    <a:pt x="818" y="528"/>
                    <a:pt x="819" y="528"/>
                  </a:cubicBezTo>
                  <a:cubicBezTo>
                    <a:pt x="818" y="526"/>
                    <a:pt x="819" y="526"/>
                    <a:pt x="818" y="524"/>
                  </a:cubicBezTo>
                  <a:cubicBezTo>
                    <a:pt x="817" y="524"/>
                    <a:pt x="816" y="527"/>
                    <a:pt x="815" y="525"/>
                  </a:cubicBezTo>
                  <a:cubicBezTo>
                    <a:pt x="815" y="522"/>
                    <a:pt x="813" y="525"/>
                    <a:pt x="811" y="520"/>
                  </a:cubicBezTo>
                  <a:cubicBezTo>
                    <a:pt x="810" y="522"/>
                    <a:pt x="808" y="524"/>
                    <a:pt x="809" y="527"/>
                  </a:cubicBezTo>
                  <a:cubicBezTo>
                    <a:pt x="807" y="525"/>
                    <a:pt x="808" y="524"/>
                    <a:pt x="807" y="523"/>
                  </a:cubicBezTo>
                  <a:cubicBezTo>
                    <a:pt x="805" y="525"/>
                    <a:pt x="806" y="520"/>
                    <a:pt x="804" y="522"/>
                  </a:cubicBezTo>
                  <a:cubicBezTo>
                    <a:pt x="805" y="524"/>
                    <a:pt x="805" y="526"/>
                    <a:pt x="806" y="528"/>
                  </a:cubicBezTo>
                  <a:cubicBezTo>
                    <a:pt x="809" y="526"/>
                    <a:pt x="808" y="529"/>
                    <a:pt x="810" y="529"/>
                  </a:cubicBezTo>
                  <a:cubicBezTo>
                    <a:pt x="810" y="527"/>
                    <a:pt x="811" y="526"/>
                    <a:pt x="812" y="525"/>
                  </a:cubicBezTo>
                  <a:cubicBezTo>
                    <a:pt x="816" y="527"/>
                    <a:pt x="812" y="529"/>
                    <a:pt x="816" y="531"/>
                  </a:cubicBezTo>
                  <a:cubicBezTo>
                    <a:pt x="813" y="536"/>
                    <a:pt x="808" y="536"/>
                    <a:pt x="804" y="541"/>
                  </a:cubicBezTo>
                  <a:cubicBezTo>
                    <a:pt x="805" y="544"/>
                    <a:pt x="806" y="542"/>
                    <a:pt x="807" y="543"/>
                  </a:cubicBezTo>
                  <a:cubicBezTo>
                    <a:pt x="805" y="545"/>
                    <a:pt x="805" y="548"/>
                    <a:pt x="807" y="551"/>
                  </a:cubicBezTo>
                  <a:close/>
                  <a:moveTo>
                    <a:pt x="804" y="524"/>
                  </a:moveTo>
                  <a:cubicBezTo>
                    <a:pt x="802" y="526"/>
                    <a:pt x="802" y="526"/>
                    <a:pt x="802" y="526"/>
                  </a:cubicBezTo>
                  <a:cubicBezTo>
                    <a:pt x="802" y="527"/>
                    <a:pt x="803" y="529"/>
                    <a:pt x="803" y="530"/>
                  </a:cubicBezTo>
                  <a:cubicBezTo>
                    <a:pt x="803" y="526"/>
                    <a:pt x="806" y="527"/>
                    <a:pt x="804" y="524"/>
                  </a:cubicBezTo>
                  <a:close/>
                  <a:moveTo>
                    <a:pt x="802" y="529"/>
                  </a:moveTo>
                  <a:cubicBezTo>
                    <a:pt x="801" y="527"/>
                    <a:pt x="801" y="527"/>
                    <a:pt x="801" y="527"/>
                  </a:cubicBezTo>
                  <a:cubicBezTo>
                    <a:pt x="800" y="528"/>
                    <a:pt x="799" y="529"/>
                    <a:pt x="800" y="531"/>
                  </a:cubicBezTo>
                  <a:cubicBezTo>
                    <a:pt x="801" y="529"/>
                    <a:pt x="802" y="531"/>
                    <a:pt x="802" y="529"/>
                  </a:cubicBezTo>
                  <a:close/>
                  <a:moveTo>
                    <a:pt x="845" y="589"/>
                  </a:moveTo>
                  <a:cubicBezTo>
                    <a:pt x="845" y="590"/>
                    <a:pt x="844" y="592"/>
                    <a:pt x="845" y="594"/>
                  </a:cubicBezTo>
                  <a:cubicBezTo>
                    <a:pt x="846" y="592"/>
                    <a:pt x="847" y="591"/>
                    <a:pt x="845" y="589"/>
                  </a:cubicBezTo>
                  <a:close/>
                  <a:moveTo>
                    <a:pt x="541" y="112"/>
                  </a:moveTo>
                  <a:cubicBezTo>
                    <a:pt x="538" y="112"/>
                    <a:pt x="536" y="117"/>
                    <a:pt x="533" y="120"/>
                  </a:cubicBezTo>
                  <a:cubicBezTo>
                    <a:pt x="537" y="121"/>
                    <a:pt x="542" y="116"/>
                    <a:pt x="541" y="112"/>
                  </a:cubicBezTo>
                  <a:close/>
                  <a:moveTo>
                    <a:pt x="825" y="552"/>
                  </a:moveTo>
                  <a:cubicBezTo>
                    <a:pt x="824" y="551"/>
                    <a:pt x="825" y="550"/>
                    <a:pt x="823" y="548"/>
                  </a:cubicBezTo>
                  <a:cubicBezTo>
                    <a:pt x="821" y="549"/>
                    <a:pt x="820" y="550"/>
                    <a:pt x="821" y="552"/>
                  </a:cubicBezTo>
                  <a:cubicBezTo>
                    <a:pt x="822" y="549"/>
                    <a:pt x="824" y="553"/>
                    <a:pt x="825" y="552"/>
                  </a:cubicBezTo>
                  <a:close/>
                  <a:moveTo>
                    <a:pt x="831" y="550"/>
                  </a:moveTo>
                  <a:cubicBezTo>
                    <a:pt x="830" y="550"/>
                    <a:pt x="828" y="550"/>
                    <a:pt x="827" y="551"/>
                  </a:cubicBezTo>
                  <a:cubicBezTo>
                    <a:pt x="828" y="552"/>
                    <a:pt x="828" y="553"/>
                    <a:pt x="828" y="553"/>
                  </a:cubicBezTo>
                  <a:cubicBezTo>
                    <a:pt x="829" y="553"/>
                    <a:pt x="830" y="551"/>
                    <a:pt x="831" y="550"/>
                  </a:cubicBezTo>
                  <a:close/>
                  <a:moveTo>
                    <a:pt x="818" y="523"/>
                  </a:moveTo>
                  <a:cubicBezTo>
                    <a:pt x="817" y="522"/>
                    <a:pt x="816" y="519"/>
                    <a:pt x="815" y="520"/>
                  </a:cubicBezTo>
                  <a:cubicBezTo>
                    <a:pt x="816" y="521"/>
                    <a:pt x="814" y="522"/>
                    <a:pt x="816" y="524"/>
                  </a:cubicBezTo>
                  <a:cubicBezTo>
                    <a:pt x="817" y="523"/>
                    <a:pt x="817" y="523"/>
                    <a:pt x="818" y="523"/>
                  </a:cubicBezTo>
                  <a:close/>
                  <a:moveTo>
                    <a:pt x="546" y="105"/>
                  </a:moveTo>
                  <a:cubicBezTo>
                    <a:pt x="545" y="104"/>
                    <a:pt x="543" y="105"/>
                    <a:pt x="544" y="107"/>
                  </a:cubicBezTo>
                  <a:cubicBezTo>
                    <a:pt x="546" y="108"/>
                    <a:pt x="547" y="106"/>
                    <a:pt x="546" y="105"/>
                  </a:cubicBezTo>
                  <a:close/>
                  <a:moveTo>
                    <a:pt x="589" y="98"/>
                  </a:moveTo>
                  <a:cubicBezTo>
                    <a:pt x="588" y="102"/>
                    <a:pt x="581" y="102"/>
                    <a:pt x="582" y="107"/>
                  </a:cubicBezTo>
                  <a:cubicBezTo>
                    <a:pt x="585" y="106"/>
                    <a:pt x="591" y="103"/>
                    <a:pt x="589" y="98"/>
                  </a:cubicBezTo>
                  <a:close/>
                  <a:moveTo>
                    <a:pt x="861" y="502"/>
                  </a:moveTo>
                  <a:cubicBezTo>
                    <a:pt x="862" y="501"/>
                    <a:pt x="864" y="502"/>
                    <a:pt x="865" y="501"/>
                  </a:cubicBezTo>
                  <a:cubicBezTo>
                    <a:pt x="862" y="498"/>
                    <a:pt x="864" y="498"/>
                    <a:pt x="866" y="497"/>
                  </a:cubicBezTo>
                  <a:cubicBezTo>
                    <a:pt x="861" y="491"/>
                    <a:pt x="861" y="498"/>
                    <a:pt x="858" y="498"/>
                  </a:cubicBezTo>
                  <a:cubicBezTo>
                    <a:pt x="859" y="500"/>
                    <a:pt x="860" y="500"/>
                    <a:pt x="861" y="502"/>
                  </a:cubicBezTo>
                  <a:close/>
                  <a:moveTo>
                    <a:pt x="591" y="86"/>
                  </a:moveTo>
                  <a:cubicBezTo>
                    <a:pt x="590" y="86"/>
                    <a:pt x="586" y="85"/>
                    <a:pt x="588" y="89"/>
                  </a:cubicBezTo>
                  <a:cubicBezTo>
                    <a:pt x="590" y="88"/>
                    <a:pt x="593" y="88"/>
                    <a:pt x="591" y="86"/>
                  </a:cubicBezTo>
                  <a:close/>
                  <a:moveTo>
                    <a:pt x="858" y="488"/>
                  </a:moveTo>
                  <a:cubicBezTo>
                    <a:pt x="858" y="489"/>
                    <a:pt x="855" y="489"/>
                    <a:pt x="856" y="491"/>
                  </a:cubicBezTo>
                  <a:cubicBezTo>
                    <a:pt x="858" y="492"/>
                    <a:pt x="860" y="491"/>
                    <a:pt x="858" y="488"/>
                  </a:cubicBezTo>
                  <a:close/>
                  <a:moveTo>
                    <a:pt x="594" y="84"/>
                  </a:moveTo>
                  <a:cubicBezTo>
                    <a:pt x="593" y="86"/>
                    <a:pt x="593" y="86"/>
                    <a:pt x="593" y="86"/>
                  </a:cubicBezTo>
                  <a:cubicBezTo>
                    <a:pt x="594" y="89"/>
                    <a:pt x="597" y="87"/>
                    <a:pt x="594" y="84"/>
                  </a:cubicBezTo>
                  <a:close/>
                  <a:moveTo>
                    <a:pt x="610" y="70"/>
                  </a:moveTo>
                  <a:cubicBezTo>
                    <a:pt x="609" y="67"/>
                    <a:pt x="606" y="69"/>
                    <a:pt x="608" y="71"/>
                  </a:cubicBezTo>
                  <a:cubicBezTo>
                    <a:pt x="609" y="69"/>
                    <a:pt x="611" y="72"/>
                    <a:pt x="610" y="70"/>
                  </a:cubicBezTo>
                  <a:close/>
                  <a:moveTo>
                    <a:pt x="629" y="86"/>
                  </a:moveTo>
                  <a:cubicBezTo>
                    <a:pt x="629" y="88"/>
                    <a:pt x="626" y="87"/>
                    <a:pt x="628" y="90"/>
                  </a:cubicBezTo>
                  <a:cubicBezTo>
                    <a:pt x="630" y="88"/>
                    <a:pt x="631" y="90"/>
                    <a:pt x="633" y="89"/>
                  </a:cubicBezTo>
                  <a:cubicBezTo>
                    <a:pt x="634" y="87"/>
                    <a:pt x="634" y="81"/>
                    <a:pt x="638" y="82"/>
                  </a:cubicBezTo>
                  <a:cubicBezTo>
                    <a:pt x="636" y="77"/>
                    <a:pt x="636" y="76"/>
                    <a:pt x="634" y="71"/>
                  </a:cubicBezTo>
                  <a:cubicBezTo>
                    <a:pt x="633" y="73"/>
                    <a:pt x="632" y="69"/>
                    <a:pt x="632" y="71"/>
                  </a:cubicBezTo>
                  <a:cubicBezTo>
                    <a:pt x="633" y="79"/>
                    <a:pt x="624" y="79"/>
                    <a:pt x="623" y="87"/>
                  </a:cubicBezTo>
                  <a:cubicBezTo>
                    <a:pt x="625" y="87"/>
                    <a:pt x="626" y="81"/>
                    <a:pt x="629" y="86"/>
                  </a:cubicBezTo>
                  <a:close/>
                  <a:moveTo>
                    <a:pt x="617" y="66"/>
                  </a:moveTo>
                  <a:cubicBezTo>
                    <a:pt x="616" y="67"/>
                    <a:pt x="616" y="67"/>
                    <a:pt x="616" y="67"/>
                  </a:cubicBezTo>
                  <a:cubicBezTo>
                    <a:pt x="616" y="65"/>
                    <a:pt x="615" y="66"/>
                    <a:pt x="614" y="64"/>
                  </a:cubicBezTo>
                  <a:cubicBezTo>
                    <a:pt x="611" y="67"/>
                    <a:pt x="619" y="68"/>
                    <a:pt x="617" y="66"/>
                  </a:cubicBezTo>
                  <a:close/>
                  <a:moveTo>
                    <a:pt x="622" y="69"/>
                  </a:moveTo>
                  <a:cubicBezTo>
                    <a:pt x="620" y="69"/>
                    <a:pt x="620" y="70"/>
                    <a:pt x="620" y="72"/>
                  </a:cubicBezTo>
                  <a:cubicBezTo>
                    <a:pt x="622" y="71"/>
                    <a:pt x="623" y="71"/>
                    <a:pt x="622" y="69"/>
                  </a:cubicBezTo>
                  <a:close/>
                  <a:moveTo>
                    <a:pt x="672" y="141"/>
                  </a:moveTo>
                  <a:cubicBezTo>
                    <a:pt x="670" y="138"/>
                    <a:pt x="669" y="139"/>
                    <a:pt x="668" y="138"/>
                  </a:cubicBezTo>
                  <a:cubicBezTo>
                    <a:pt x="669" y="140"/>
                    <a:pt x="667" y="142"/>
                    <a:pt x="669" y="142"/>
                  </a:cubicBezTo>
                  <a:cubicBezTo>
                    <a:pt x="668" y="139"/>
                    <a:pt x="671" y="143"/>
                    <a:pt x="672" y="141"/>
                  </a:cubicBezTo>
                  <a:close/>
                  <a:moveTo>
                    <a:pt x="683" y="150"/>
                  </a:moveTo>
                  <a:cubicBezTo>
                    <a:pt x="682" y="149"/>
                    <a:pt x="682" y="149"/>
                    <a:pt x="682" y="149"/>
                  </a:cubicBezTo>
                  <a:cubicBezTo>
                    <a:pt x="682" y="149"/>
                    <a:pt x="683" y="148"/>
                    <a:pt x="682" y="148"/>
                  </a:cubicBezTo>
                  <a:cubicBezTo>
                    <a:pt x="682" y="148"/>
                    <a:pt x="677" y="138"/>
                    <a:pt x="677" y="147"/>
                  </a:cubicBezTo>
                  <a:cubicBezTo>
                    <a:pt x="678" y="145"/>
                    <a:pt x="677" y="148"/>
                    <a:pt x="678" y="149"/>
                  </a:cubicBezTo>
                  <a:cubicBezTo>
                    <a:pt x="680" y="149"/>
                    <a:pt x="681" y="151"/>
                    <a:pt x="683" y="150"/>
                  </a:cubicBezTo>
                  <a:close/>
                  <a:moveTo>
                    <a:pt x="628" y="64"/>
                  </a:moveTo>
                  <a:cubicBezTo>
                    <a:pt x="629" y="66"/>
                    <a:pt x="625" y="67"/>
                    <a:pt x="627" y="69"/>
                  </a:cubicBezTo>
                  <a:cubicBezTo>
                    <a:pt x="629" y="69"/>
                    <a:pt x="631" y="65"/>
                    <a:pt x="628" y="64"/>
                  </a:cubicBezTo>
                  <a:close/>
                  <a:moveTo>
                    <a:pt x="669" y="125"/>
                  </a:moveTo>
                  <a:cubicBezTo>
                    <a:pt x="668" y="122"/>
                    <a:pt x="665" y="124"/>
                    <a:pt x="666" y="126"/>
                  </a:cubicBezTo>
                  <a:cubicBezTo>
                    <a:pt x="668" y="127"/>
                    <a:pt x="668" y="127"/>
                    <a:pt x="669" y="125"/>
                  </a:cubicBezTo>
                  <a:close/>
                  <a:moveTo>
                    <a:pt x="639" y="75"/>
                  </a:moveTo>
                  <a:cubicBezTo>
                    <a:pt x="642" y="74"/>
                    <a:pt x="640" y="71"/>
                    <a:pt x="638" y="68"/>
                  </a:cubicBezTo>
                  <a:cubicBezTo>
                    <a:pt x="634" y="70"/>
                    <a:pt x="640" y="72"/>
                    <a:pt x="639" y="75"/>
                  </a:cubicBezTo>
                  <a:close/>
                  <a:moveTo>
                    <a:pt x="627" y="58"/>
                  </a:moveTo>
                  <a:cubicBezTo>
                    <a:pt x="628" y="57"/>
                    <a:pt x="631" y="53"/>
                    <a:pt x="628" y="49"/>
                  </a:cubicBezTo>
                  <a:cubicBezTo>
                    <a:pt x="628" y="50"/>
                    <a:pt x="627" y="55"/>
                    <a:pt x="626" y="54"/>
                  </a:cubicBezTo>
                  <a:cubicBezTo>
                    <a:pt x="628" y="55"/>
                    <a:pt x="625" y="56"/>
                    <a:pt x="627" y="58"/>
                  </a:cubicBezTo>
                  <a:close/>
                  <a:moveTo>
                    <a:pt x="650" y="83"/>
                  </a:moveTo>
                  <a:cubicBezTo>
                    <a:pt x="649" y="82"/>
                    <a:pt x="649" y="81"/>
                    <a:pt x="648" y="80"/>
                  </a:cubicBezTo>
                  <a:cubicBezTo>
                    <a:pt x="647" y="81"/>
                    <a:pt x="647" y="82"/>
                    <a:pt x="647" y="83"/>
                  </a:cubicBezTo>
                  <a:cubicBezTo>
                    <a:pt x="648" y="81"/>
                    <a:pt x="649" y="85"/>
                    <a:pt x="650" y="83"/>
                  </a:cubicBezTo>
                  <a:close/>
                  <a:moveTo>
                    <a:pt x="646" y="68"/>
                  </a:moveTo>
                  <a:cubicBezTo>
                    <a:pt x="643" y="67"/>
                    <a:pt x="643" y="69"/>
                    <a:pt x="642" y="72"/>
                  </a:cubicBezTo>
                  <a:cubicBezTo>
                    <a:pt x="645" y="73"/>
                    <a:pt x="649" y="76"/>
                    <a:pt x="652" y="77"/>
                  </a:cubicBezTo>
                  <a:cubicBezTo>
                    <a:pt x="651" y="73"/>
                    <a:pt x="650" y="71"/>
                    <a:pt x="648" y="65"/>
                  </a:cubicBezTo>
                  <a:cubicBezTo>
                    <a:pt x="647" y="65"/>
                    <a:pt x="643" y="65"/>
                    <a:pt x="645" y="66"/>
                  </a:cubicBezTo>
                  <a:cubicBezTo>
                    <a:pt x="646" y="66"/>
                    <a:pt x="646" y="67"/>
                    <a:pt x="646" y="68"/>
                  </a:cubicBezTo>
                  <a:close/>
                  <a:moveTo>
                    <a:pt x="643" y="58"/>
                  </a:moveTo>
                  <a:cubicBezTo>
                    <a:pt x="641" y="58"/>
                    <a:pt x="640" y="57"/>
                    <a:pt x="639" y="59"/>
                  </a:cubicBezTo>
                  <a:cubicBezTo>
                    <a:pt x="640" y="60"/>
                    <a:pt x="641" y="64"/>
                    <a:pt x="642" y="64"/>
                  </a:cubicBezTo>
                  <a:cubicBezTo>
                    <a:pt x="641" y="62"/>
                    <a:pt x="643" y="60"/>
                    <a:pt x="643" y="58"/>
                  </a:cubicBezTo>
                  <a:close/>
                  <a:moveTo>
                    <a:pt x="671" y="102"/>
                  </a:moveTo>
                  <a:cubicBezTo>
                    <a:pt x="670" y="102"/>
                    <a:pt x="668" y="100"/>
                    <a:pt x="667" y="101"/>
                  </a:cubicBezTo>
                  <a:cubicBezTo>
                    <a:pt x="669" y="102"/>
                    <a:pt x="670" y="106"/>
                    <a:pt x="670" y="106"/>
                  </a:cubicBezTo>
                  <a:cubicBezTo>
                    <a:pt x="669" y="104"/>
                    <a:pt x="673" y="104"/>
                    <a:pt x="671" y="102"/>
                  </a:cubicBezTo>
                  <a:close/>
                  <a:moveTo>
                    <a:pt x="643" y="54"/>
                  </a:moveTo>
                  <a:cubicBezTo>
                    <a:pt x="641" y="56"/>
                    <a:pt x="642" y="53"/>
                    <a:pt x="641" y="51"/>
                  </a:cubicBezTo>
                  <a:cubicBezTo>
                    <a:pt x="639" y="52"/>
                    <a:pt x="639" y="52"/>
                    <a:pt x="639" y="52"/>
                  </a:cubicBezTo>
                  <a:cubicBezTo>
                    <a:pt x="640" y="54"/>
                    <a:pt x="641" y="54"/>
                    <a:pt x="642" y="56"/>
                  </a:cubicBezTo>
                  <a:cubicBezTo>
                    <a:pt x="642" y="55"/>
                    <a:pt x="643" y="55"/>
                    <a:pt x="643" y="54"/>
                  </a:cubicBezTo>
                  <a:close/>
                  <a:moveTo>
                    <a:pt x="894" y="427"/>
                  </a:moveTo>
                  <a:cubicBezTo>
                    <a:pt x="893" y="428"/>
                    <a:pt x="890" y="428"/>
                    <a:pt x="891" y="432"/>
                  </a:cubicBezTo>
                  <a:cubicBezTo>
                    <a:pt x="893" y="432"/>
                    <a:pt x="894" y="429"/>
                    <a:pt x="894" y="427"/>
                  </a:cubicBezTo>
                  <a:close/>
                  <a:moveTo>
                    <a:pt x="926" y="450"/>
                  </a:moveTo>
                  <a:cubicBezTo>
                    <a:pt x="924" y="451"/>
                    <a:pt x="923" y="450"/>
                    <a:pt x="920" y="450"/>
                  </a:cubicBezTo>
                  <a:cubicBezTo>
                    <a:pt x="921" y="452"/>
                    <a:pt x="922" y="454"/>
                    <a:pt x="923" y="456"/>
                  </a:cubicBezTo>
                  <a:cubicBezTo>
                    <a:pt x="925" y="455"/>
                    <a:pt x="927" y="453"/>
                    <a:pt x="926" y="450"/>
                  </a:cubicBezTo>
                  <a:close/>
                  <a:moveTo>
                    <a:pt x="940" y="465"/>
                  </a:moveTo>
                  <a:cubicBezTo>
                    <a:pt x="938" y="468"/>
                    <a:pt x="935" y="466"/>
                    <a:pt x="938" y="469"/>
                  </a:cubicBezTo>
                  <a:cubicBezTo>
                    <a:pt x="939" y="468"/>
                    <a:pt x="942" y="469"/>
                    <a:pt x="940" y="465"/>
                  </a:cubicBezTo>
                  <a:close/>
                  <a:moveTo>
                    <a:pt x="909" y="422"/>
                  </a:moveTo>
                  <a:cubicBezTo>
                    <a:pt x="911" y="421"/>
                    <a:pt x="911" y="421"/>
                    <a:pt x="911" y="421"/>
                  </a:cubicBezTo>
                  <a:cubicBezTo>
                    <a:pt x="908" y="418"/>
                    <a:pt x="908" y="418"/>
                    <a:pt x="905" y="414"/>
                  </a:cubicBezTo>
                  <a:cubicBezTo>
                    <a:pt x="904" y="416"/>
                    <a:pt x="904" y="416"/>
                    <a:pt x="904" y="416"/>
                  </a:cubicBezTo>
                  <a:cubicBezTo>
                    <a:pt x="906" y="419"/>
                    <a:pt x="909" y="418"/>
                    <a:pt x="909" y="422"/>
                  </a:cubicBezTo>
                  <a:close/>
                  <a:moveTo>
                    <a:pt x="756" y="185"/>
                  </a:moveTo>
                  <a:cubicBezTo>
                    <a:pt x="758" y="185"/>
                    <a:pt x="759" y="186"/>
                    <a:pt x="760" y="183"/>
                  </a:cubicBezTo>
                  <a:cubicBezTo>
                    <a:pt x="761" y="185"/>
                    <a:pt x="762" y="186"/>
                    <a:pt x="763" y="188"/>
                  </a:cubicBezTo>
                  <a:cubicBezTo>
                    <a:pt x="766" y="188"/>
                    <a:pt x="766" y="183"/>
                    <a:pt x="773" y="182"/>
                  </a:cubicBezTo>
                  <a:cubicBezTo>
                    <a:pt x="772" y="183"/>
                    <a:pt x="773" y="183"/>
                    <a:pt x="773" y="184"/>
                  </a:cubicBezTo>
                  <a:cubicBezTo>
                    <a:pt x="774" y="183"/>
                    <a:pt x="773" y="181"/>
                    <a:pt x="772" y="178"/>
                  </a:cubicBezTo>
                  <a:cubicBezTo>
                    <a:pt x="770" y="177"/>
                    <a:pt x="770" y="180"/>
                    <a:pt x="769" y="177"/>
                  </a:cubicBezTo>
                  <a:cubicBezTo>
                    <a:pt x="766" y="178"/>
                    <a:pt x="768" y="184"/>
                    <a:pt x="764" y="183"/>
                  </a:cubicBezTo>
                  <a:cubicBezTo>
                    <a:pt x="765" y="178"/>
                    <a:pt x="767" y="178"/>
                    <a:pt x="767" y="173"/>
                  </a:cubicBezTo>
                  <a:cubicBezTo>
                    <a:pt x="769" y="173"/>
                    <a:pt x="770" y="176"/>
                    <a:pt x="770" y="177"/>
                  </a:cubicBezTo>
                  <a:cubicBezTo>
                    <a:pt x="771" y="176"/>
                    <a:pt x="774" y="175"/>
                    <a:pt x="772" y="172"/>
                  </a:cubicBezTo>
                  <a:cubicBezTo>
                    <a:pt x="771" y="173"/>
                    <a:pt x="771" y="174"/>
                    <a:pt x="769" y="174"/>
                  </a:cubicBezTo>
                  <a:cubicBezTo>
                    <a:pt x="767" y="171"/>
                    <a:pt x="769" y="171"/>
                    <a:pt x="768" y="169"/>
                  </a:cubicBezTo>
                  <a:cubicBezTo>
                    <a:pt x="766" y="172"/>
                    <a:pt x="763" y="175"/>
                    <a:pt x="760" y="173"/>
                  </a:cubicBezTo>
                  <a:cubicBezTo>
                    <a:pt x="762" y="171"/>
                    <a:pt x="766" y="171"/>
                    <a:pt x="764" y="167"/>
                  </a:cubicBezTo>
                  <a:cubicBezTo>
                    <a:pt x="762" y="167"/>
                    <a:pt x="762" y="168"/>
                    <a:pt x="761" y="165"/>
                  </a:cubicBezTo>
                  <a:cubicBezTo>
                    <a:pt x="759" y="166"/>
                    <a:pt x="757" y="167"/>
                    <a:pt x="755" y="165"/>
                  </a:cubicBezTo>
                  <a:cubicBezTo>
                    <a:pt x="759" y="164"/>
                    <a:pt x="762" y="165"/>
                    <a:pt x="766" y="164"/>
                  </a:cubicBezTo>
                  <a:cubicBezTo>
                    <a:pt x="765" y="162"/>
                    <a:pt x="761" y="159"/>
                    <a:pt x="760" y="158"/>
                  </a:cubicBezTo>
                  <a:cubicBezTo>
                    <a:pt x="758" y="159"/>
                    <a:pt x="763" y="160"/>
                    <a:pt x="761" y="162"/>
                  </a:cubicBezTo>
                  <a:cubicBezTo>
                    <a:pt x="758" y="160"/>
                    <a:pt x="755" y="161"/>
                    <a:pt x="753" y="164"/>
                  </a:cubicBezTo>
                  <a:cubicBezTo>
                    <a:pt x="754" y="162"/>
                    <a:pt x="754" y="165"/>
                    <a:pt x="754" y="166"/>
                  </a:cubicBezTo>
                  <a:cubicBezTo>
                    <a:pt x="753" y="166"/>
                    <a:pt x="751" y="167"/>
                    <a:pt x="750" y="168"/>
                  </a:cubicBezTo>
                  <a:cubicBezTo>
                    <a:pt x="752" y="171"/>
                    <a:pt x="752" y="171"/>
                    <a:pt x="752" y="171"/>
                  </a:cubicBezTo>
                  <a:cubicBezTo>
                    <a:pt x="753" y="171"/>
                    <a:pt x="754" y="169"/>
                    <a:pt x="754" y="171"/>
                  </a:cubicBezTo>
                  <a:cubicBezTo>
                    <a:pt x="753" y="172"/>
                    <a:pt x="752" y="171"/>
                    <a:pt x="751" y="172"/>
                  </a:cubicBezTo>
                  <a:cubicBezTo>
                    <a:pt x="754" y="176"/>
                    <a:pt x="749" y="176"/>
                    <a:pt x="751" y="178"/>
                  </a:cubicBezTo>
                  <a:cubicBezTo>
                    <a:pt x="753" y="180"/>
                    <a:pt x="752" y="175"/>
                    <a:pt x="754" y="177"/>
                  </a:cubicBezTo>
                  <a:cubicBezTo>
                    <a:pt x="756" y="179"/>
                    <a:pt x="753" y="179"/>
                    <a:pt x="755" y="181"/>
                  </a:cubicBezTo>
                  <a:cubicBezTo>
                    <a:pt x="756" y="181"/>
                    <a:pt x="757" y="181"/>
                    <a:pt x="757" y="181"/>
                  </a:cubicBezTo>
                  <a:cubicBezTo>
                    <a:pt x="757" y="179"/>
                    <a:pt x="756" y="179"/>
                    <a:pt x="756" y="179"/>
                  </a:cubicBezTo>
                  <a:cubicBezTo>
                    <a:pt x="757" y="179"/>
                    <a:pt x="758" y="180"/>
                    <a:pt x="759" y="181"/>
                  </a:cubicBezTo>
                  <a:cubicBezTo>
                    <a:pt x="758" y="182"/>
                    <a:pt x="759" y="183"/>
                    <a:pt x="758" y="184"/>
                  </a:cubicBezTo>
                  <a:cubicBezTo>
                    <a:pt x="756" y="184"/>
                    <a:pt x="754" y="182"/>
                    <a:pt x="752" y="182"/>
                  </a:cubicBezTo>
                  <a:cubicBezTo>
                    <a:pt x="754" y="185"/>
                    <a:pt x="755" y="182"/>
                    <a:pt x="756" y="185"/>
                  </a:cubicBezTo>
                  <a:close/>
                  <a:moveTo>
                    <a:pt x="751" y="165"/>
                  </a:moveTo>
                  <a:cubicBezTo>
                    <a:pt x="752" y="164"/>
                    <a:pt x="752" y="162"/>
                    <a:pt x="753" y="160"/>
                  </a:cubicBezTo>
                  <a:cubicBezTo>
                    <a:pt x="752" y="160"/>
                    <a:pt x="750" y="158"/>
                    <a:pt x="749" y="159"/>
                  </a:cubicBezTo>
                  <a:cubicBezTo>
                    <a:pt x="750" y="163"/>
                    <a:pt x="747" y="160"/>
                    <a:pt x="745" y="161"/>
                  </a:cubicBezTo>
                  <a:cubicBezTo>
                    <a:pt x="748" y="163"/>
                    <a:pt x="747" y="163"/>
                    <a:pt x="745" y="164"/>
                  </a:cubicBezTo>
                  <a:cubicBezTo>
                    <a:pt x="748" y="168"/>
                    <a:pt x="748" y="159"/>
                    <a:pt x="751" y="165"/>
                  </a:cubicBezTo>
                  <a:close/>
                  <a:moveTo>
                    <a:pt x="764" y="192"/>
                  </a:moveTo>
                  <a:cubicBezTo>
                    <a:pt x="762" y="192"/>
                    <a:pt x="761" y="194"/>
                    <a:pt x="762" y="196"/>
                  </a:cubicBezTo>
                  <a:cubicBezTo>
                    <a:pt x="763" y="196"/>
                    <a:pt x="766" y="195"/>
                    <a:pt x="764" y="192"/>
                  </a:cubicBezTo>
                  <a:close/>
                  <a:moveTo>
                    <a:pt x="757" y="153"/>
                  </a:moveTo>
                  <a:cubicBezTo>
                    <a:pt x="757" y="155"/>
                    <a:pt x="756" y="158"/>
                    <a:pt x="754" y="160"/>
                  </a:cubicBezTo>
                  <a:cubicBezTo>
                    <a:pt x="758" y="160"/>
                    <a:pt x="760" y="157"/>
                    <a:pt x="761" y="153"/>
                  </a:cubicBezTo>
                  <a:cubicBezTo>
                    <a:pt x="762" y="155"/>
                    <a:pt x="760" y="156"/>
                    <a:pt x="761" y="157"/>
                  </a:cubicBezTo>
                  <a:cubicBezTo>
                    <a:pt x="763" y="154"/>
                    <a:pt x="763" y="156"/>
                    <a:pt x="765" y="156"/>
                  </a:cubicBezTo>
                  <a:cubicBezTo>
                    <a:pt x="763" y="155"/>
                    <a:pt x="764" y="153"/>
                    <a:pt x="763" y="150"/>
                  </a:cubicBezTo>
                  <a:cubicBezTo>
                    <a:pt x="761" y="153"/>
                    <a:pt x="759" y="154"/>
                    <a:pt x="757" y="151"/>
                  </a:cubicBezTo>
                  <a:cubicBezTo>
                    <a:pt x="757" y="150"/>
                    <a:pt x="759" y="150"/>
                    <a:pt x="757" y="148"/>
                  </a:cubicBezTo>
                  <a:cubicBezTo>
                    <a:pt x="757" y="149"/>
                    <a:pt x="754" y="151"/>
                    <a:pt x="753" y="153"/>
                  </a:cubicBezTo>
                  <a:cubicBezTo>
                    <a:pt x="751" y="153"/>
                    <a:pt x="752" y="150"/>
                    <a:pt x="750" y="151"/>
                  </a:cubicBezTo>
                  <a:cubicBezTo>
                    <a:pt x="752" y="155"/>
                    <a:pt x="748" y="154"/>
                    <a:pt x="748" y="156"/>
                  </a:cubicBezTo>
                  <a:cubicBezTo>
                    <a:pt x="752" y="160"/>
                    <a:pt x="755" y="152"/>
                    <a:pt x="757" y="153"/>
                  </a:cubicBezTo>
                  <a:close/>
                  <a:moveTo>
                    <a:pt x="720" y="101"/>
                  </a:moveTo>
                  <a:cubicBezTo>
                    <a:pt x="719" y="98"/>
                    <a:pt x="715" y="100"/>
                    <a:pt x="716" y="102"/>
                  </a:cubicBezTo>
                  <a:cubicBezTo>
                    <a:pt x="717" y="102"/>
                    <a:pt x="719" y="103"/>
                    <a:pt x="720" y="101"/>
                  </a:cubicBezTo>
                  <a:close/>
                  <a:moveTo>
                    <a:pt x="910" y="387"/>
                  </a:moveTo>
                  <a:cubicBezTo>
                    <a:pt x="907" y="383"/>
                    <a:pt x="907" y="383"/>
                    <a:pt x="907" y="383"/>
                  </a:cubicBezTo>
                  <a:cubicBezTo>
                    <a:pt x="905" y="384"/>
                    <a:pt x="905" y="384"/>
                    <a:pt x="905" y="384"/>
                  </a:cubicBezTo>
                  <a:cubicBezTo>
                    <a:pt x="907" y="386"/>
                    <a:pt x="908" y="387"/>
                    <a:pt x="910" y="387"/>
                  </a:cubicBezTo>
                  <a:close/>
                  <a:moveTo>
                    <a:pt x="724" y="104"/>
                  </a:moveTo>
                  <a:cubicBezTo>
                    <a:pt x="723" y="105"/>
                    <a:pt x="725" y="107"/>
                    <a:pt x="725" y="109"/>
                  </a:cubicBezTo>
                  <a:cubicBezTo>
                    <a:pt x="726" y="109"/>
                    <a:pt x="728" y="108"/>
                    <a:pt x="727" y="106"/>
                  </a:cubicBezTo>
                  <a:cubicBezTo>
                    <a:pt x="726" y="106"/>
                    <a:pt x="725" y="106"/>
                    <a:pt x="725" y="106"/>
                  </a:cubicBezTo>
                  <a:cubicBezTo>
                    <a:pt x="725" y="105"/>
                    <a:pt x="725" y="105"/>
                    <a:pt x="724" y="104"/>
                  </a:cubicBezTo>
                  <a:close/>
                  <a:moveTo>
                    <a:pt x="766" y="160"/>
                  </a:moveTo>
                  <a:cubicBezTo>
                    <a:pt x="765" y="157"/>
                    <a:pt x="765" y="157"/>
                    <a:pt x="765" y="157"/>
                  </a:cubicBezTo>
                  <a:cubicBezTo>
                    <a:pt x="764" y="157"/>
                    <a:pt x="763" y="158"/>
                    <a:pt x="763" y="158"/>
                  </a:cubicBezTo>
                  <a:cubicBezTo>
                    <a:pt x="764" y="161"/>
                    <a:pt x="765" y="161"/>
                    <a:pt x="766" y="160"/>
                  </a:cubicBezTo>
                  <a:close/>
                  <a:moveTo>
                    <a:pt x="730" y="103"/>
                  </a:moveTo>
                  <a:cubicBezTo>
                    <a:pt x="730" y="101"/>
                    <a:pt x="724" y="98"/>
                    <a:pt x="725" y="102"/>
                  </a:cubicBezTo>
                  <a:cubicBezTo>
                    <a:pt x="727" y="102"/>
                    <a:pt x="729" y="104"/>
                    <a:pt x="730" y="103"/>
                  </a:cubicBezTo>
                  <a:close/>
                  <a:moveTo>
                    <a:pt x="782" y="176"/>
                  </a:moveTo>
                  <a:cubicBezTo>
                    <a:pt x="782" y="177"/>
                    <a:pt x="782" y="177"/>
                    <a:pt x="782" y="178"/>
                  </a:cubicBezTo>
                  <a:cubicBezTo>
                    <a:pt x="782" y="179"/>
                    <a:pt x="783" y="179"/>
                    <a:pt x="784" y="180"/>
                  </a:cubicBezTo>
                  <a:cubicBezTo>
                    <a:pt x="785" y="180"/>
                    <a:pt x="784" y="176"/>
                    <a:pt x="782" y="176"/>
                  </a:cubicBezTo>
                  <a:close/>
                  <a:moveTo>
                    <a:pt x="759" y="133"/>
                  </a:moveTo>
                  <a:cubicBezTo>
                    <a:pt x="758" y="130"/>
                    <a:pt x="755" y="130"/>
                    <a:pt x="756" y="133"/>
                  </a:cubicBezTo>
                  <a:cubicBezTo>
                    <a:pt x="757" y="133"/>
                    <a:pt x="758" y="134"/>
                    <a:pt x="759" y="133"/>
                  </a:cubicBezTo>
                  <a:close/>
                  <a:moveTo>
                    <a:pt x="761" y="129"/>
                  </a:moveTo>
                  <a:cubicBezTo>
                    <a:pt x="760" y="128"/>
                    <a:pt x="762" y="127"/>
                    <a:pt x="761" y="126"/>
                  </a:cubicBezTo>
                  <a:cubicBezTo>
                    <a:pt x="760" y="126"/>
                    <a:pt x="759" y="126"/>
                    <a:pt x="758" y="127"/>
                  </a:cubicBezTo>
                  <a:cubicBezTo>
                    <a:pt x="759" y="129"/>
                    <a:pt x="760" y="129"/>
                    <a:pt x="761" y="129"/>
                  </a:cubicBezTo>
                  <a:close/>
                  <a:moveTo>
                    <a:pt x="892" y="278"/>
                  </a:moveTo>
                  <a:cubicBezTo>
                    <a:pt x="895" y="281"/>
                    <a:pt x="896" y="281"/>
                    <a:pt x="897" y="278"/>
                  </a:cubicBezTo>
                  <a:cubicBezTo>
                    <a:pt x="899" y="280"/>
                    <a:pt x="900" y="282"/>
                    <a:pt x="902" y="282"/>
                  </a:cubicBezTo>
                  <a:cubicBezTo>
                    <a:pt x="902" y="279"/>
                    <a:pt x="906" y="280"/>
                    <a:pt x="906" y="276"/>
                  </a:cubicBezTo>
                  <a:cubicBezTo>
                    <a:pt x="907" y="276"/>
                    <a:pt x="909" y="277"/>
                    <a:pt x="911" y="277"/>
                  </a:cubicBezTo>
                  <a:cubicBezTo>
                    <a:pt x="909" y="274"/>
                    <a:pt x="907" y="274"/>
                    <a:pt x="906" y="271"/>
                  </a:cubicBezTo>
                  <a:cubicBezTo>
                    <a:pt x="905" y="272"/>
                    <a:pt x="903" y="270"/>
                    <a:pt x="902" y="268"/>
                  </a:cubicBezTo>
                  <a:cubicBezTo>
                    <a:pt x="896" y="266"/>
                    <a:pt x="895" y="273"/>
                    <a:pt x="890" y="273"/>
                  </a:cubicBezTo>
                  <a:cubicBezTo>
                    <a:pt x="891" y="277"/>
                    <a:pt x="895" y="275"/>
                    <a:pt x="894" y="277"/>
                  </a:cubicBezTo>
                  <a:cubicBezTo>
                    <a:pt x="893" y="276"/>
                    <a:pt x="892" y="277"/>
                    <a:pt x="892" y="278"/>
                  </a:cubicBezTo>
                  <a:close/>
                  <a:moveTo>
                    <a:pt x="894" y="282"/>
                  </a:moveTo>
                  <a:cubicBezTo>
                    <a:pt x="892" y="280"/>
                    <a:pt x="890" y="279"/>
                    <a:pt x="889" y="277"/>
                  </a:cubicBezTo>
                  <a:cubicBezTo>
                    <a:pt x="885" y="285"/>
                    <a:pt x="879" y="279"/>
                    <a:pt x="880" y="289"/>
                  </a:cubicBezTo>
                  <a:cubicBezTo>
                    <a:pt x="880" y="288"/>
                    <a:pt x="881" y="288"/>
                    <a:pt x="882" y="288"/>
                  </a:cubicBezTo>
                  <a:cubicBezTo>
                    <a:pt x="877" y="289"/>
                    <a:pt x="877" y="292"/>
                    <a:pt x="871" y="295"/>
                  </a:cubicBezTo>
                  <a:cubicBezTo>
                    <a:pt x="874" y="297"/>
                    <a:pt x="876" y="297"/>
                    <a:pt x="878" y="297"/>
                  </a:cubicBezTo>
                  <a:cubicBezTo>
                    <a:pt x="878" y="296"/>
                    <a:pt x="875" y="296"/>
                    <a:pt x="876" y="294"/>
                  </a:cubicBezTo>
                  <a:cubicBezTo>
                    <a:pt x="878" y="295"/>
                    <a:pt x="879" y="295"/>
                    <a:pt x="880" y="293"/>
                  </a:cubicBezTo>
                  <a:cubicBezTo>
                    <a:pt x="887" y="298"/>
                    <a:pt x="893" y="288"/>
                    <a:pt x="900" y="286"/>
                  </a:cubicBezTo>
                  <a:cubicBezTo>
                    <a:pt x="898" y="283"/>
                    <a:pt x="895" y="285"/>
                    <a:pt x="894" y="280"/>
                  </a:cubicBezTo>
                  <a:cubicBezTo>
                    <a:pt x="893" y="280"/>
                    <a:pt x="894" y="282"/>
                    <a:pt x="894" y="282"/>
                  </a:cubicBezTo>
                  <a:close/>
                  <a:moveTo>
                    <a:pt x="921" y="339"/>
                  </a:moveTo>
                  <a:cubicBezTo>
                    <a:pt x="920" y="336"/>
                    <a:pt x="917" y="338"/>
                    <a:pt x="919" y="340"/>
                  </a:cubicBezTo>
                  <a:lnTo>
                    <a:pt x="921" y="339"/>
                  </a:lnTo>
                  <a:close/>
                  <a:moveTo>
                    <a:pt x="803" y="165"/>
                  </a:moveTo>
                  <a:cubicBezTo>
                    <a:pt x="806" y="162"/>
                    <a:pt x="799" y="159"/>
                    <a:pt x="803" y="165"/>
                  </a:cubicBezTo>
                  <a:close/>
                  <a:moveTo>
                    <a:pt x="808" y="166"/>
                  </a:moveTo>
                  <a:cubicBezTo>
                    <a:pt x="807" y="163"/>
                    <a:pt x="804" y="165"/>
                    <a:pt x="805" y="167"/>
                  </a:cubicBezTo>
                  <a:cubicBezTo>
                    <a:pt x="806" y="166"/>
                    <a:pt x="807" y="167"/>
                    <a:pt x="808" y="166"/>
                  </a:cubicBezTo>
                  <a:close/>
                  <a:moveTo>
                    <a:pt x="927" y="347"/>
                  </a:moveTo>
                  <a:cubicBezTo>
                    <a:pt x="928" y="346"/>
                    <a:pt x="929" y="344"/>
                    <a:pt x="929" y="343"/>
                  </a:cubicBezTo>
                  <a:cubicBezTo>
                    <a:pt x="927" y="344"/>
                    <a:pt x="926" y="341"/>
                    <a:pt x="924" y="344"/>
                  </a:cubicBezTo>
                  <a:cubicBezTo>
                    <a:pt x="925" y="345"/>
                    <a:pt x="926" y="346"/>
                    <a:pt x="927" y="347"/>
                  </a:cubicBezTo>
                  <a:close/>
                  <a:moveTo>
                    <a:pt x="937" y="332"/>
                  </a:moveTo>
                  <a:cubicBezTo>
                    <a:pt x="935" y="329"/>
                    <a:pt x="937" y="328"/>
                    <a:pt x="939" y="327"/>
                  </a:cubicBezTo>
                  <a:cubicBezTo>
                    <a:pt x="937" y="324"/>
                    <a:pt x="935" y="327"/>
                    <a:pt x="934" y="324"/>
                  </a:cubicBezTo>
                  <a:cubicBezTo>
                    <a:pt x="933" y="325"/>
                    <a:pt x="929" y="325"/>
                    <a:pt x="931" y="328"/>
                  </a:cubicBezTo>
                  <a:cubicBezTo>
                    <a:pt x="933" y="329"/>
                    <a:pt x="931" y="324"/>
                    <a:pt x="934" y="327"/>
                  </a:cubicBezTo>
                  <a:cubicBezTo>
                    <a:pt x="933" y="329"/>
                    <a:pt x="933" y="331"/>
                    <a:pt x="934" y="333"/>
                  </a:cubicBezTo>
                  <a:cubicBezTo>
                    <a:pt x="935" y="333"/>
                    <a:pt x="936" y="334"/>
                    <a:pt x="937" y="332"/>
                  </a:cubicBezTo>
                  <a:close/>
                  <a:moveTo>
                    <a:pt x="830" y="159"/>
                  </a:moveTo>
                  <a:cubicBezTo>
                    <a:pt x="828" y="156"/>
                    <a:pt x="825" y="157"/>
                    <a:pt x="827" y="160"/>
                  </a:cubicBezTo>
                  <a:cubicBezTo>
                    <a:pt x="828" y="160"/>
                    <a:pt x="829" y="160"/>
                    <a:pt x="830" y="159"/>
                  </a:cubicBezTo>
                  <a:close/>
                  <a:moveTo>
                    <a:pt x="838" y="169"/>
                  </a:moveTo>
                  <a:cubicBezTo>
                    <a:pt x="839" y="171"/>
                    <a:pt x="840" y="169"/>
                    <a:pt x="841" y="169"/>
                  </a:cubicBezTo>
                  <a:cubicBezTo>
                    <a:pt x="840" y="166"/>
                    <a:pt x="839" y="168"/>
                    <a:pt x="838" y="169"/>
                  </a:cubicBezTo>
                  <a:close/>
                  <a:moveTo>
                    <a:pt x="845" y="159"/>
                  </a:moveTo>
                  <a:cubicBezTo>
                    <a:pt x="844" y="159"/>
                    <a:pt x="840" y="158"/>
                    <a:pt x="840" y="161"/>
                  </a:cubicBezTo>
                  <a:cubicBezTo>
                    <a:pt x="841" y="160"/>
                    <a:pt x="842" y="163"/>
                    <a:pt x="841" y="163"/>
                  </a:cubicBezTo>
                  <a:cubicBezTo>
                    <a:pt x="837" y="162"/>
                    <a:pt x="832" y="165"/>
                    <a:pt x="836" y="169"/>
                  </a:cubicBezTo>
                  <a:cubicBezTo>
                    <a:pt x="836" y="165"/>
                    <a:pt x="840" y="165"/>
                    <a:pt x="843" y="165"/>
                  </a:cubicBezTo>
                  <a:cubicBezTo>
                    <a:pt x="842" y="166"/>
                    <a:pt x="841" y="167"/>
                    <a:pt x="841" y="169"/>
                  </a:cubicBezTo>
                  <a:cubicBezTo>
                    <a:pt x="847" y="172"/>
                    <a:pt x="849" y="168"/>
                    <a:pt x="852" y="165"/>
                  </a:cubicBezTo>
                  <a:cubicBezTo>
                    <a:pt x="849" y="160"/>
                    <a:pt x="847" y="166"/>
                    <a:pt x="845" y="166"/>
                  </a:cubicBezTo>
                  <a:cubicBezTo>
                    <a:pt x="845" y="162"/>
                    <a:pt x="843" y="164"/>
                    <a:pt x="841" y="162"/>
                  </a:cubicBezTo>
                  <a:cubicBezTo>
                    <a:pt x="842" y="162"/>
                    <a:pt x="847" y="162"/>
                    <a:pt x="845" y="159"/>
                  </a:cubicBezTo>
                  <a:close/>
                  <a:moveTo>
                    <a:pt x="917" y="280"/>
                  </a:moveTo>
                  <a:cubicBezTo>
                    <a:pt x="920" y="281"/>
                    <a:pt x="921" y="283"/>
                    <a:pt x="921" y="285"/>
                  </a:cubicBezTo>
                  <a:cubicBezTo>
                    <a:pt x="924" y="285"/>
                    <a:pt x="920" y="282"/>
                    <a:pt x="923" y="281"/>
                  </a:cubicBezTo>
                  <a:cubicBezTo>
                    <a:pt x="917" y="278"/>
                    <a:pt x="917" y="274"/>
                    <a:pt x="912" y="271"/>
                  </a:cubicBezTo>
                  <a:cubicBezTo>
                    <a:pt x="911" y="272"/>
                    <a:pt x="911" y="274"/>
                    <a:pt x="912" y="277"/>
                  </a:cubicBezTo>
                  <a:cubicBezTo>
                    <a:pt x="913" y="278"/>
                    <a:pt x="915" y="276"/>
                    <a:pt x="916" y="277"/>
                  </a:cubicBezTo>
                  <a:cubicBezTo>
                    <a:pt x="916" y="280"/>
                    <a:pt x="913" y="279"/>
                    <a:pt x="914" y="282"/>
                  </a:cubicBezTo>
                  <a:cubicBezTo>
                    <a:pt x="917" y="283"/>
                    <a:pt x="916" y="282"/>
                    <a:pt x="917" y="280"/>
                  </a:cubicBezTo>
                  <a:close/>
                  <a:moveTo>
                    <a:pt x="851" y="154"/>
                  </a:moveTo>
                  <a:cubicBezTo>
                    <a:pt x="849" y="156"/>
                    <a:pt x="847" y="154"/>
                    <a:pt x="848" y="158"/>
                  </a:cubicBezTo>
                  <a:cubicBezTo>
                    <a:pt x="850" y="159"/>
                    <a:pt x="851" y="157"/>
                    <a:pt x="851" y="154"/>
                  </a:cubicBezTo>
                  <a:close/>
                  <a:moveTo>
                    <a:pt x="227" y="491"/>
                  </a:moveTo>
                  <a:cubicBezTo>
                    <a:pt x="225" y="489"/>
                    <a:pt x="226" y="488"/>
                    <a:pt x="226" y="487"/>
                  </a:cubicBezTo>
                  <a:cubicBezTo>
                    <a:pt x="224" y="487"/>
                    <a:pt x="223" y="489"/>
                    <a:pt x="221" y="491"/>
                  </a:cubicBezTo>
                  <a:cubicBezTo>
                    <a:pt x="224" y="494"/>
                    <a:pt x="224" y="489"/>
                    <a:pt x="227" y="491"/>
                  </a:cubicBezTo>
                  <a:close/>
                  <a:moveTo>
                    <a:pt x="237" y="498"/>
                  </a:moveTo>
                  <a:cubicBezTo>
                    <a:pt x="238" y="496"/>
                    <a:pt x="239" y="497"/>
                    <a:pt x="241" y="495"/>
                  </a:cubicBezTo>
                  <a:cubicBezTo>
                    <a:pt x="239" y="492"/>
                    <a:pt x="242" y="494"/>
                    <a:pt x="241" y="491"/>
                  </a:cubicBezTo>
                  <a:cubicBezTo>
                    <a:pt x="238" y="492"/>
                    <a:pt x="235" y="493"/>
                    <a:pt x="237" y="498"/>
                  </a:cubicBezTo>
                  <a:close/>
                  <a:moveTo>
                    <a:pt x="233" y="493"/>
                  </a:moveTo>
                  <a:cubicBezTo>
                    <a:pt x="234" y="494"/>
                    <a:pt x="236" y="493"/>
                    <a:pt x="237" y="492"/>
                  </a:cubicBezTo>
                  <a:cubicBezTo>
                    <a:pt x="237" y="491"/>
                    <a:pt x="237" y="490"/>
                    <a:pt x="237" y="488"/>
                  </a:cubicBezTo>
                  <a:cubicBezTo>
                    <a:pt x="235" y="488"/>
                    <a:pt x="232" y="492"/>
                    <a:pt x="236" y="491"/>
                  </a:cubicBezTo>
                  <a:cubicBezTo>
                    <a:pt x="235" y="493"/>
                    <a:pt x="231" y="490"/>
                    <a:pt x="233" y="493"/>
                  </a:cubicBezTo>
                  <a:close/>
                  <a:moveTo>
                    <a:pt x="847" y="510"/>
                  </a:moveTo>
                  <a:cubicBezTo>
                    <a:pt x="848" y="507"/>
                    <a:pt x="854" y="511"/>
                    <a:pt x="856" y="514"/>
                  </a:cubicBezTo>
                  <a:cubicBezTo>
                    <a:pt x="856" y="513"/>
                    <a:pt x="858" y="512"/>
                    <a:pt x="858" y="510"/>
                  </a:cubicBezTo>
                  <a:cubicBezTo>
                    <a:pt x="856" y="508"/>
                    <a:pt x="853" y="512"/>
                    <a:pt x="852" y="507"/>
                  </a:cubicBezTo>
                  <a:cubicBezTo>
                    <a:pt x="851" y="508"/>
                    <a:pt x="850" y="509"/>
                    <a:pt x="848" y="507"/>
                  </a:cubicBezTo>
                  <a:cubicBezTo>
                    <a:pt x="847" y="508"/>
                    <a:pt x="844" y="507"/>
                    <a:pt x="847" y="510"/>
                  </a:cubicBezTo>
                  <a:close/>
                  <a:moveTo>
                    <a:pt x="969" y="369"/>
                  </a:moveTo>
                  <a:cubicBezTo>
                    <a:pt x="969" y="368"/>
                    <a:pt x="971" y="367"/>
                    <a:pt x="969" y="365"/>
                  </a:cubicBezTo>
                  <a:cubicBezTo>
                    <a:pt x="969" y="367"/>
                    <a:pt x="966" y="365"/>
                    <a:pt x="967" y="366"/>
                  </a:cubicBezTo>
                  <a:cubicBezTo>
                    <a:pt x="968" y="366"/>
                    <a:pt x="968" y="367"/>
                    <a:pt x="969" y="369"/>
                  </a:cubicBezTo>
                  <a:close/>
                  <a:moveTo>
                    <a:pt x="679" y="94"/>
                  </a:moveTo>
                  <a:cubicBezTo>
                    <a:pt x="680" y="95"/>
                    <a:pt x="680" y="95"/>
                    <a:pt x="681" y="95"/>
                  </a:cubicBezTo>
                  <a:cubicBezTo>
                    <a:pt x="678" y="91"/>
                    <a:pt x="677" y="94"/>
                    <a:pt x="677" y="95"/>
                  </a:cubicBezTo>
                  <a:cubicBezTo>
                    <a:pt x="678" y="96"/>
                    <a:pt x="679" y="95"/>
                    <a:pt x="679" y="94"/>
                  </a:cubicBezTo>
                  <a:close/>
                  <a:moveTo>
                    <a:pt x="239" y="528"/>
                  </a:moveTo>
                  <a:cubicBezTo>
                    <a:pt x="240" y="527"/>
                    <a:pt x="243" y="528"/>
                    <a:pt x="243" y="526"/>
                  </a:cubicBezTo>
                  <a:cubicBezTo>
                    <a:pt x="241" y="527"/>
                    <a:pt x="238" y="524"/>
                    <a:pt x="239" y="528"/>
                  </a:cubicBezTo>
                  <a:close/>
                  <a:moveTo>
                    <a:pt x="378" y="540"/>
                  </a:moveTo>
                  <a:cubicBezTo>
                    <a:pt x="380" y="542"/>
                    <a:pt x="377" y="542"/>
                    <a:pt x="378" y="544"/>
                  </a:cubicBezTo>
                  <a:cubicBezTo>
                    <a:pt x="380" y="542"/>
                    <a:pt x="379" y="543"/>
                    <a:pt x="380" y="546"/>
                  </a:cubicBezTo>
                  <a:cubicBezTo>
                    <a:pt x="381" y="545"/>
                    <a:pt x="382" y="543"/>
                    <a:pt x="383" y="542"/>
                  </a:cubicBezTo>
                  <a:cubicBezTo>
                    <a:pt x="384" y="542"/>
                    <a:pt x="386" y="544"/>
                    <a:pt x="387" y="544"/>
                  </a:cubicBezTo>
                  <a:cubicBezTo>
                    <a:pt x="386" y="542"/>
                    <a:pt x="389" y="546"/>
                    <a:pt x="389" y="544"/>
                  </a:cubicBezTo>
                  <a:cubicBezTo>
                    <a:pt x="388" y="542"/>
                    <a:pt x="387" y="542"/>
                    <a:pt x="386" y="541"/>
                  </a:cubicBezTo>
                  <a:cubicBezTo>
                    <a:pt x="387" y="540"/>
                    <a:pt x="386" y="540"/>
                    <a:pt x="387" y="539"/>
                  </a:cubicBezTo>
                  <a:cubicBezTo>
                    <a:pt x="388" y="541"/>
                    <a:pt x="390" y="542"/>
                    <a:pt x="391" y="541"/>
                  </a:cubicBezTo>
                  <a:cubicBezTo>
                    <a:pt x="390" y="540"/>
                    <a:pt x="389" y="540"/>
                    <a:pt x="390" y="539"/>
                  </a:cubicBezTo>
                  <a:cubicBezTo>
                    <a:pt x="391" y="540"/>
                    <a:pt x="393" y="535"/>
                    <a:pt x="393" y="540"/>
                  </a:cubicBezTo>
                  <a:cubicBezTo>
                    <a:pt x="394" y="539"/>
                    <a:pt x="395" y="537"/>
                    <a:pt x="396" y="540"/>
                  </a:cubicBezTo>
                  <a:cubicBezTo>
                    <a:pt x="396" y="537"/>
                    <a:pt x="401" y="541"/>
                    <a:pt x="399" y="536"/>
                  </a:cubicBezTo>
                  <a:cubicBezTo>
                    <a:pt x="395" y="536"/>
                    <a:pt x="394" y="533"/>
                    <a:pt x="390" y="530"/>
                  </a:cubicBezTo>
                  <a:cubicBezTo>
                    <a:pt x="389" y="532"/>
                    <a:pt x="392" y="532"/>
                    <a:pt x="391" y="534"/>
                  </a:cubicBezTo>
                  <a:cubicBezTo>
                    <a:pt x="389" y="532"/>
                    <a:pt x="390" y="536"/>
                    <a:pt x="390" y="537"/>
                  </a:cubicBezTo>
                  <a:cubicBezTo>
                    <a:pt x="385" y="539"/>
                    <a:pt x="382" y="538"/>
                    <a:pt x="380" y="543"/>
                  </a:cubicBezTo>
                  <a:cubicBezTo>
                    <a:pt x="379" y="542"/>
                    <a:pt x="380" y="539"/>
                    <a:pt x="378" y="540"/>
                  </a:cubicBezTo>
                  <a:close/>
                  <a:moveTo>
                    <a:pt x="264" y="669"/>
                  </a:moveTo>
                  <a:cubicBezTo>
                    <a:pt x="265" y="667"/>
                    <a:pt x="267" y="668"/>
                    <a:pt x="268" y="668"/>
                  </a:cubicBezTo>
                  <a:cubicBezTo>
                    <a:pt x="267" y="666"/>
                    <a:pt x="266" y="663"/>
                    <a:pt x="266" y="661"/>
                  </a:cubicBezTo>
                  <a:cubicBezTo>
                    <a:pt x="266" y="665"/>
                    <a:pt x="265" y="667"/>
                    <a:pt x="264" y="669"/>
                  </a:cubicBezTo>
                  <a:close/>
                  <a:moveTo>
                    <a:pt x="125" y="722"/>
                  </a:moveTo>
                  <a:cubicBezTo>
                    <a:pt x="124" y="719"/>
                    <a:pt x="121" y="722"/>
                    <a:pt x="121" y="722"/>
                  </a:cubicBezTo>
                  <a:cubicBezTo>
                    <a:pt x="123" y="722"/>
                    <a:pt x="124" y="724"/>
                    <a:pt x="125" y="722"/>
                  </a:cubicBezTo>
                  <a:close/>
                  <a:moveTo>
                    <a:pt x="106" y="690"/>
                  </a:moveTo>
                  <a:cubicBezTo>
                    <a:pt x="105" y="691"/>
                    <a:pt x="105" y="692"/>
                    <a:pt x="105" y="694"/>
                  </a:cubicBezTo>
                  <a:cubicBezTo>
                    <a:pt x="107" y="693"/>
                    <a:pt x="106" y="696"/>
                    <a:pt x="106" y="697"/>
                  </a:cubicBezTo>
                  <a:cubicBezTo>
                    <a:pt x="107" y="697"/>
                    <a:pt x="108" y="696"/>
                    <a:pt x="108" y="696"/>
                  </a:cubicBezTo>
                  <a:cubicBezTo>
                    <a:pt x="107" y="694"/>
                    <a:pt x="106" y="695"/>
                    <a:pt x="105" y="692"/>
                  </a:cubicBezTo>
                  <a:cubicBezTo>
                    <a:pt x="106" y="692"/>
                    <a:pt x="108" y="691"/>
                    <a:pt x="106" y="690"/>
                  </a:cubicBezTo>
                  <a:close/>
                  <a:moveTo>
                    <a:pt x="175" y="793"/>
                  </a:moveTo>
                  <a:cubicBezTo>
                    <a:pt x="179" y="793"/>
                    <a:pt x="179" y="791"/>
                    <a:pt x="182" y="792"/>
                  </a:cubicBezTo>
                  <a:cubicBezTo>
                    <a:pt x="180" y="789"/>
                    <a:pt x="173" y="793"/>
                    <a:pt x="173" y="791"/>
                  </a:cubicBezTo>
                  <a:lnTo>
                    <a:pt x="175" y="793"/>
                  </a:lnTo>
                  <a:close/>
                  <a:moveTo>
                    <a:pt x="265" y="900"/>
                  </a:moveTo>
                  <a:cubicBezTo>
                    <a:pt x="268" y="903"/>
                    <a:pt x="263" y="901"/>
                    <a:pt x="262" y="902"/>
                  </a:cubicBezTo>
                  <a:cubicBezTo>
                    <a:pt x="268" y="905"/>
                    <a:pt x="272" y="900"/>
                    <a:pt x="276" y="899"/>
                  </a:cubicBezTo>
                  <a:cubicBezTo>
                    <a:pt x="274" y="895"/>
                    <a:pt x="275" y="901"/>
                    <a:pt x="272" y="898"/>
                  </a:cubicBezTo>
                  <a:cubicBezTo>
                    <a:pt x="270" y="899"/>
                    <a:pt x="273" y="901"/>
                    <a:pt x="271" y="901"/>
                  </a:cubicBezTo>
                  <a:cubicBezTo>
                    <a:pt x="268" y="898"/>
                    <a:pt x="267" y="902"/>
                    <a:pt x="265" y="900"/>
                  </a:cubicBezTo>
                  <a:close/>
                  <a:moveTo>
                    <a:pt x="200" y="795"/>
                  </a:moveTo>
                  <a:cubicBezTo>
                    <a:pt x="199" y="794"/>
                    <a:pt x="195" y="792"/>
                    <a:pt x="195" y="794"/>
                  </a:cubicBezTo>
                  <a:cubicBezTo>
                    <a:pt x="196" y="792"/>
                    <a:pt x="198" y="797"/>
                    <a:pt x="200" y="795"/>
                  </a:cubicBezTo>
                  <a:close/>
                  <a:moveTo>
                    <a:pt x="152" y="712"/>
                  </a:moveTo>
                  <a:cubicBezTo>
                    <a:pt x="150" y="711"/>
                    <a:pt x="147" y="714"/>
                    <a:pt x="147" y="710"/>
                  </a:cubicBezTo>
                  <a:cubicBezTo>
                    <a:pt x="146" y="711"/>
                    <a:pt x="145" y="708"/>
                    <a:pt x="143" y="710"/>
                  </a:cubicBezTo>
                  <a:cubicBezTo>
                    <a:pt x="145" y="714"/>
                    <a:pt x="146" y="711"/>
                    <a:pt x="148" y="714"/>
                  </a:cubicBezTo>
                  <a:cubicBezTo>
                    <a:pt x="147" y="716"/>
                    <a:pt x="145" y="715"/>
                    <a:pt x="145" y="717"/>
                  </a:cubicBezTo>
                  <a:cubicBezTo>
                    <a:pt x="147" y="715"/>
                    <a:pt x="150" y="720"/>
                    <a:pt x="150" y="718"/>
                  </a:cubicBezTo>
                  <a:cubicBezTo>
                    <a:pt x="148" y="716"/>
                    <a:pt x="148" y="714"/>
                    <a:pt x="149" y="713"/>
                  </a:cubicBezTo>
                  <a:cubicBezTo>
                    <a:pt x="150" y="714"/>
                    <a:pt x="152" y="713"/>
                    <a:pt x="152" y="712"/>
                  </a:cubicBezTo>
                  <a:close/>
                  <a:moveTo>
                    <a:pt x="70" y="588"/>
                  </a:moveTo>
                  <a:cubicBezTo>
                    <a:pt x="70" y="587"/>
                    <a:pt x="72" y="583"/>
                    <a:pt x="71" y="584"/>
                  </a:cubicBezTo>
                  <a:cubicBezTo>
                    <a:pt x="71" y="587"/>
                    <a:pt x="65" y="584"/>
                    <a:pt x="67" y="585"/>
                  </a:cubicBezTo>
                  <a:cubicBezTo>
                    <a:pt x="68" y="585"/>
                    <a:pt x="69" y="586"/>
                    <a:pt x="70" y="588"/>
                  </a:cubicBezTo>
                  <a:close/>
                  <a:moveTo>
                    <a:pt x="186" y="705"/>
                  </a:moveTo>
                  <a:cubicBezTo>
                    <a:pt x="183" y="704"/>
                    <a:pt x="181" y="706"/>
                    <a:pt x="179" y="708"/>
                  </a:cubicBezTo>
                  <a:cubicBezTo>
                    <a:pt x="178" y="709"/>
                    <a:pt x="179" y="707"/>
                    <a:pt x="178" y="706"/>
                  </a:cubicBezTo>
                  <a:cubicBezTo>
                    <a:pt x="183" y="705"/>
                    <a:pt x="184" y="702"/>
                    <a:pt x="186" y="697"/>
                  </a:cubicBezTo>
                  <a:cubicBezTo>
                    <a:pt x="187" y="701"/>
                    <a:pt x="194" y="695"/>
                    <a:pt x="194" y="692"/>
                  </a:cubicBezTo>
                  <a:cubicBezTo>
                    <a:pt x="193" y="692"/>
                    <a:pt x="193" y="692"/>
                    <a:pt x="192" y="691"/>
                  </a:cubicBezTo>
                  <a:cubicBezTo>
                    <a:pt x="192" y="696"/>
                    <a:pt x="189" y="693"/>
                    <a:pt x="188" y="697"/>
                  </a:cubicBezTo>
                  <a:cubicBezTo>
                    <a:pt x="187" y="694"/>
                    <a:pt x="187" y="694"/>
                    <a:pt x="187" y="694"/>
                  </a:cubicBezTo>
                  <a:cubicBezTo>
                    <a:pt x="184" y="696"/>
                    <a:pt x="181" y="697"/>
                    <a:pt x="183" y="701"/>
                  </a:cubicBezTo>
                  <a:cubicBezTo>
                    <a:pt x="180" y="703"/>
                    <a:pt x="179" y="698"/>
                    <a:pt x="176" y="700"/>
                  </a:cubicBezTo>
                  <a:cubicBezTo>
                    <a:pt x="175" y="704"/>
                    <a:pt x="173" y="706"/>
                    <a:pt x="172" y="709"/>
                  </a:cubicBezTo>
                  <a:cubicBezTo>
                    <a:pt x="173" y="709"/>
                    <a:pt x="173" y="709"/>
                    <a:pt x="174" y="710"/>
                  </a:cubicBezTo>
                  <a:cubicBezTo>
                    <a:pt x="175" y="710"/>
                    <a:pt x="174" y="709"/>
                    <a:pt x="176" y="709"/>
                  </a:cubicBezTo>
                  <a:cubicBezTo>
                    <a:pt x="174" y="712"/>
                    <a:pt x="170" y="714"/>
                    <a:pt x="167" y="714"/>
                  </a:cubicBezTo>
                  <a:cubicBezTo>
                    <a:pt x="165" y="715"/>
                    <a:pt x="166" y="717"/>
                    <a:pt x="166" y="718"/>
                  </a:cubicBezTo>
                  <a:cubicBezTo>
                    <a:pt x="164" y="720"/>
                    <a:pt x="164" y="717"/>
                    <a:pt x="164" y="715"/>
                  </a:cubicBezTo>
                  <a:cubicBezTo>
                    <a:pt x="167" y="712"/>
                    <a:pt x="168" y="712"/>
                    <a:pt x="170" y="710"/>
                  </a:cubicBezTo>
                  <a:cubicBezTo>
                    <a:pt x="167" y="706"/>
                    <a:pt x="163" y="709"/>
                    <a:pt x="164" y="712"/>
                  </a:cubicBezTo>
                  <a:cubicBezTo>
                    <a:pt x="163" y="712"/>
                    <a:pt x="162" y="710"/>
                    <a:pt x="161" y="709"/>
                  </a:cubicBezTo>
                  <a:cubicBezTo>
                    <a:pt x="159" y="710"/>
                    <a:pt x="159" y="711"/>
                    <a:pt x="156" y="712"/>
                  </a:cubicBezTo>
                  <a:cubicBezTo>
                    <a:pt x="154" y="709"/>
                    <a:pt x="154" y="709"/>
                    <a:pt x="154" y="709"/>
                  </a:cubicBezTo>
                  <a:cubicBezTo>
                    <a:pt x="155" y="707"/>
                    <a:pt x="157" y="708"/>
                    <a:pt x="159" y="707"/>
                  </a:cubicBezTo>
                  <a:cubicBezTo>
                    <a:pt x="160" y="706"/>
                    <a:pt x="158" y="707"/>
                    <a:pt x="157" y="704"/>
                  </a:cubicBezTo>
                  <a:cubicBezTo>
                    <a:pt x="158" y="702"/>
                    <a:pt x="161" y="704"/>
                    <a:pt x="162" y="701"/>
                  </a:cubicBezTo>
                  <a:cubicBezTo>
                    <a:pt x="162" y="703"/>
                    <a:pt x="161" y="704"/>
                    <a:pt x="161" y="706"/>
                  </a:cubicBezTo>
                  <a:cubicBezTo>
                    <a:pt x="162" y="707"/>
                    <a:pt x="163" y="707"/>
                    <a:pt x="164" y="707"/>
                  </a:cubicBezTo>
                  <a:cubicBezTo>
                    <a:pt x="164" y="705"/>
                    <a:pt x="164" y="703"/>
                    <a:pt x="165" y="702"/>
                  </a:cubicBezTo>
                  <a:cubicBezTo>
                    <a:pt x="164" y="701"/>
                    <a:pt x="162" y="700"/>
                    <a:pt x="163" y="698"/>
                  </a:cubicBezTo>
                  <a:cubicBezTo>
                    <a:pt x="163" y="699"/>
                    <a:pt x="168" y="698"/>
                    <a:pt x="168" y="695"/>
                  </a:cubicBezTo>
                  <a:cubicBezTo>
                    <a:pt x="171" y="696"/>
                    <a:pt x="170" y="698"/>
                    <a:pt x="170" y="700"/>
                  </a:cubicBezTo>
                  <a:cubicBezTo>
                    <a:pt x="172" y="701"/>
                    <a:pt x="172" y="699"/>
                    <a:pt x="173" y="697"/>
                  </a:cubicBezTo>
                  <a:cubicBezTo>
                    <a:pt x="172" y="696"/>
                    <a:pt x="170" y="696"/>
                    <a:pt x="170" y="694"/>
                  </a:cubicBezTo>
                  <a:cubicBezTo>
                    <a:pt x="173" y="696"/>
                    <a:pt x="173" y="693"/>
                    <a:pt x="176" y="691"/>
                  </a:cubicBezTo>
                  <a:cubicBezTo>
                    <a:pt x="178" y="693"/>
                    <a:pt x="180" y="691"/>
                    <a:pt x="182" y="693"/>
                  </a:cubicBezTo>
                  <a:cubicBezTo>
                    <a:pt x="184" y="691"/>
                    <a:pt x="182" y="689"/>
                    <a:pt x="183" y="688"/>
                  </a:cubicBezTo>
                  <a:cubicBezTo>
                    <a:pt x="185" y="694"/>
                    <a:pt x="202" y="685"/>
                    <a:pt x="193" y="683"/>
                  </a:cubicBezTo>
                  <a:cubicBezTo>
                    <a:pt x="191" y="682"/>
                    <a:pt x="196" y="682"/>
                    <a:pt x="195" y="681"/>
                  </a:cubicBezTo>
                  <a:cubicBezTo>
                    <a:pt x="195" y="682"/>
                    <a:pt x="197" y="683"/>
                    <a:pt x="199" y="682"/>
                  </a:cubicBezTo>
                  <a:cubicBezTo>
                    <a:pt x="200" y="681"/>
                    <a:pt x="200" y="680"/>
                    <a:pt x="199" y="679"/>
                  </a:cubicBezTo>
                  <a:cubicBezTo>
                    <a:pt x="201" y="680"/>
                    <a:pt x="202" y="679"/>
                    <a:pt x="204" y="677"/>
                  </a:cubicBezTo>
                  <a:cubicBezTo>
                    <a:pt x="203" y="675"/>
                    <a:pt x="202" y="677"/>
                    <a:pt x="201" y="676"/>
                  </a:cubicBezTo>
                  <a:cubicBezTo>
                    <a:pt x="201" y="673"/>
                    <a:pt x="205" y="678"/>
                    <a:pt x="206" y="677"/>
                  </a:cubicBezTo>
                  <a:cubicBezTo>
                    <a:pt x="205" y="676"/>
                    <a:pt x="206" y="673"/>
                    <a:pt x="205" y="673"/>
                  </a:cubicBezTo>
                  <a:cubicBezTo>
                    <a:pt x="207" y="674"/>
                    <a:pt x="218" y="677"/>
                    <a:pt x="216" y="667"/>
                  </a:cubicBezTo>
                  <a:cubicBezTo>
                    <a:pt x="218" y="669"/>
                    <a:pt x="219" y="666"/>
                    <a:pt x="221" y="670"/>
                  </a:cubicBezTo>
                  <a:cubicBezTo>
                    <a:pt x="223" y="667"/>
                    <a:pt x="223" y="665"/>
                    <a:pt x="225" y="668"/>
                  </a:cubicBezTo>
                  <a:cubicBezTo>
                    <a:pt x="226" y="665"/>
                    <a:pt x="232" y="666"/>
                    <a:pt x="230" y="661"/>
                  </a:cubicBezTo>
                  <a:cubicBezTo>
                    <a:pt x="231" y="661"/>
                    <a:pt x="235" y="664"/>
                    <a:pt x="233" y="660"/>
                  </a:cubicBezTo>
                  <a:cubicBezTo>
                    <a:pt x="236" y="664"/>
                    <a:pt x="238" y="661"/>
                    <a:pt x="241" y="661"/>
                  </a:cubicBezTo>
                  <a:cubicBezTo>
                    <a:pt x="240" y="665"/>
                    <a:pt x="234" y="662"/>
                    <a:pt x="235" y="668"/>
                  </a:cubicBezTo>
                  <a:cubicBezTo>
                    <a:pt x="233" y="670"/>
                    <a:pt x="235" y="666"/>
                    <a:pt x="234" y="665"/>
                  </a:cubicBezTo>
                  <a:cubicBezTo>
                    <a:pt x="230" y="667"/>
                    <a:pt x="228" y="668"/>
                    <a:pt x="226" y="672"/>
                  </a:cubicBezTo>
                  <a:cubicBezTo>
                    <a:pt x="230" y="671"/>
                    <a:pt x="234" y="669"/>
                    <a:pt x="238" y="669"/>
                  </a:cubicBezTo>
                  <a:cubicBezTo>
                    <a:pt x="239" y="671"/>
                    <a:pt x="235" y="671"/>
                    <a:pt x="238" y="674"/>
                  </a:cubicBezTo>
                  <a:cubicBezTo>
                    <a:pt x="234" y="671"/>
                    <a:pt x="232" y="678"/>
                    <a:pt x="230" y="675"/>
                  </a:cubicBezTo>
                  <a:cubicBezTo>
                    <a:pt x="229" y="676"/>
                    <a:pt x="229" y="677"/>
                    <a:pt x="228" y="677"/>
                  </a:cubicBezTo>
                  <a:cubicBezTo>
                    <a:pt x="229" y="678"/>
                    <a:pt x="229" y="678"/>
                    <a:pt x="230" y="677"/>
                  </a:cubicBezTo>
                  <a:cubicBezTo>
                    <a:pt x="230" y="681"/>
                    <a:pt x="225" y="677"/>
                    <a:pt x="224" y="679"/>
                  </a:cubicBezTo>
                  <a:cubicBezTo>
                    <a:pt x="227" y="683"/>
                    <a:pt x="221" y="683"/>
                    <a:pt x="220" y="687"/>
                  </a:cubicBezTo>
                  <a:cubicBezTo>
                    <a:pt x="219" y="686"/>
                    <a:pt x="219" y="685"/>
                    <a:pt x="220" y="684"/>
                  </a:cubicBezTo>
                  <a:cubicBezTo>
                    <a:pt x="219" y="684"/>
                    <a:pt x="218" y="685"/>
                    <a:pt x="216" y="684"/>
                  </a:cubicBezTo>
                  <a:cubicBezTo>
                    <a:pt x="217" y="689"/>
                    <a:pt x="211" y="690"/>
                    <a:pt x="210" y="694"/>
                  </a:cubicBezTo>
                  <a:cubicBezTo>
                    <a:pt x="209" y="695"/>
                    <a:pt x="208" y="695"/>
                    <a:pt x="207" y="693"/>
                  </a:cubicBezTo>
                  <a:cubicBezTo>
                    <a:pt x="205" y="694"/>
                    <a:pt x="208" y="697"/>
                    <a:pt x="206" y="698"/>
                  </a:cubicBezTo>
                  <a:cubicBezTo>
                    <a:pt x="205" y="696"/>
                    <a:pt x="206" y="695"/>
                    <a:pt x="206" y="693"/>
                  </a:cubicBezTo>
                  <a:cubicBezTo>
                    <a:pt x="202" y="691"/>
                    <a:pt x="203" y="695"/>
                    <a:pt x="200" y="695"/>
                  </a:cubicBezTo>
                  <a:cubicBezTo>
                    <a:pt x="199" y="697"/>
                    <a:pt x="202" y="697"/>
                    <a:pt x="201" y="700"/>
                  </a:cubicBezTo>
                  <a:cubicBezTo>
                    <a:pt x="200" y="698"/>
                    <a:pt x="198" y="701"/>
                    <a:pt x="197" y="698"/>
                  </a:cubicBezTo>
                  <a:cubicBezTo>
                    <a:pt x="195" y="700"/>
                    <a:pt x="195" y="700"/>
                    <a:pt x="193" y="700"/>
                  </a:cubicBezTo>
                  <a:cubicBezTo>
                    <a:pt x="193" y="700"/>
                    <a:pt x="193" y="701"/>
                    <a:pt x="193" y="703"/>
                  </a:cubicBezTo>
                  <a:cubicBezTo>
                    <a:pt x="195" y="704"/>
                    <a:pt x="195" y="700"/>
                    <a:pt x="197" y="700"/>
                  </a:cubicBezTo>
                  <a:cubicBezTo>
                    <a:pt x="197" y="705"/>
                    <a:pt x="195" y="705"/>
                    <a:pt x="191" y="704"/>
                  </a:cubicBezTo>
                  <a:cubicBezTo>
                    <a:pt x="190" y="702"/>
                    <a:pt x="191" y="702"/>
                    <a:pt x="193" y="701"/>
                  </a:cubicBezTo>
                  <a:cubicBezTo>
                    <a:pt x="190" y="699"/>
                    <a:pt x="184" y="700"/>
                    <a:pt x="186" y="705"/>
                  </a:cubicBezTo>
                  <a:close/>
                  <a:moveTo>
                    <a:pt x="177" y="694"/>
                  </a:moveTo>
                  <a:cubicBezTo>
                    <a:pt x="176" y="694"/>
                    <a:pt x="172" y="695"/>
                    <a:pt x="174" y="698"/>
                  </a:cubicBezTo>
                  <a:cubicBezTo>
                    <a:pt x="176" y="700"/>
                    <a:pt x="179" y="697"/>
                    <a:pt x="177" y="694"/>
                  </a:cubicBezTo>
                  <a:close/>
                  <a:moveTo>
                    <a:pt x="200" y="685"/>
                  </a:moveTo>
                  <a:cubicBezTo>
                    <a:pt x="199" y="688"/>
                    <a:pt x="198" y="684"/>
                    <a:pt x="197" y="686"/>
                  </a:cubicBezTo>
                  <a:cubicBezTo>
                    <a:pt x="201" y="689"/>
                    <a:pt x="195" y="689"/>
                    <a:pt x="198" y="693"/>
                  </a:cubicBezTo>
                  <a:cubicBezTo>
                    <a:pt x="199" y="691"/>
                    <a:pt x="202" y="690"/>
                    <a:pt x="200" y="685"/>
                  </a:cubicBezTo>
                  <a:close/>
                  <a:moveTo>
                    <a:pt x="216" y="680"/>
                  </a:moveTo>
                  <a:cubicBezTo>
                    <a:pt x="213" y="680"/>
                    <a:pt x="209" y="681"/>
                    <a:pt x="209" y="684"/>
                  </a:cubicBezTo>
                  <a:cubicBezTo>
                    <a:pt x="212" y="683"/>
                    <a:pt x="215" y="682"/>
                    <a:pt x="216" y="680"/>
                  </a:cubicBezTo>
                  <a:close/>
                  <a:moveTo>
                    <a:pt x="222" y="675"/>
                  </a:moveTo>
                  <a:cubicBezTo>
                    <a:pt x="220" y="671"/>
                    <a:pt x="217" y="674"/>
                    <a:pt x="218" y="677"/>
                  </a:cubicBezTo>
                  <a:cubicBezTo>
                    <a:pt x="219" y="677"/>
                    <a:pt x="222" y="677"/>
                    <a:pt x="222" y="675"/>
                  </a:cubicBezTo>
                  <a:close/>
                  <a:moveTo>
                    <a:pt x="227" y="673"/>
                  </a:moveTo>
                  <a:cubicBezTo>
                    <a:pt x="226" y="676"/>
                    <a:pt x="223" y="674"/>
                    <a:pt x="224" y="677"/>
                  </a:cubicBezTo>
                  <a:cubicBezTo>
                    <a:pt x="225" y="676"/>
                    <a:pt x="230" y="677"/>
                    <a:pt x="227" y="673"/>
                  </a:cubicBezTo>
                  <a:close/>
                  <a:moveTo>
                    <a:pt x="205" y="767"/>
                  </a:moveTo>
                  <a:cubicBezTo>
                    <a:pt x="203" y="769"/>
                    <a:pt x="203" y="769"/>
                    <a:pt x="203" y="769"/>
                  </a:cubicBezTo>
                  <a:cubicBezTo>
                    <a:pt x="204" y="770"/>
                    <a:pt x="203" y="771"/>
                    <a:pt x="204" y="771"/>
                  </a:cubicBezTo>
                  <a:cubicBezTo>
                    <a:pt x="203" y="769"/>
                    <a:pt x="207" y="769"/>
                    <a:pt x="205" y="767"/>
                  </a:cubicBezTo>
                  <a:close/>
                  <a:moveTo>
                    <a:pt x="115" y="615"/>
                  </a:moveTo>
                  <a:cubicBezTo>
                    <a:pt x="117" y="613"/>
                    <a:pt x="120" y="617"/>
                    <a:pt x="120" y="614"/>
                  </a:cubicBezTo>
                  <a:cubicBezTo>
                    <a:pt x="119" y="614"/>
                    <a:pt x="119" y="613"/>
                    <a:pt x="118" y="612"/>
                  </a:cubicBezTo>
                  <a:cubicBezTo>
                    <a:pt x="116" y="614"/>
                    <a:pt x="117" y="611"/>
                    <a:pt x="116" y="611"/>
                  </a:cubicBezTo>
                  <a:cubicBezTo>
                    <a:pt x="116" y="613"/>
                    <a:pt x="116" y="614"/>
                    <a:pt x="116" y="614"/>
                  </a:cubicBezTo>
                  <a:cubicBezTo>
                    <a:pt x="115" y="612"/>
                    <a:pt x="113" y="614"/>
                    <a:pt x="113" y="616"/>
                  </a:cubicBezTo>
                  <a:cubicBezTo>
                    <a:pt x="113" y="615"/>
                    <a:pt x="114" y="615"/>
                    <a:pt x="115" y="617"/>
                  </a:cubicBezTo>
                  <a:cubicBezTo>
                    <a:pt x="113" y="619"/>
                    <a:pt x="114" y="619"/>
                    <a:pt x="112" y="620"/>
                  </a:cubicBezTo>
                  <a:cubicBezTo>
                    <a:pt x="114" y="623"/>
                    <a:pt x="110" y="623"/>
                    <a:pt x="111" y="626"/>
                  </a:cubicBezTo>
                  <a:cubicBezTo>
                    <a:pt x="112" y="621"/>
                    <a:pt x="118" y="622"/>
                    <a:pt x="115" y="615"/>
                  </a:cubicBezTo>
                  <a:close/>
                  <a:moveTo>
                    <a:pt x="231" y="780"/>
                  </a:moveTo>
                  <a:cubicBezTo>
                    <a:pt x="229" y="777"/>
                    <a:pt x="229" y="777"/>
                    <a:pt x="229" y="777"/>
                  </a:cubicBezTo>
                  <a:cubicBezTo>
                    <a:pt x="227" y="780"/>
                    <a:pt x="223" y="778"/>
                    <a:pt x="223" y="780"/>
                  </a:cubicBezTo>
                  <a:cubicBezTo>
                    <a:pt x="225" y="782"/>
                    <a:pt x="227" y="779"/>
                    <a:pt x="229" y="779"/>
                  </a:cubicBezTo>
                  <a:cubicBezTo>
                    <a:pt x="230" y="785"/>
                    <a:pt x="226" y="789"/>
                    <a:pt x="221" y="785"/>
                  </a:cubicBezTo>
                  <a:cubicBezTo>
                    <a:pt x="222" y="783"/>
                    <a:pt x="223" y="785"/>
                    <a:pt x="224" y="784"/>
                  </a:cubicBezTo>
                  <a:cubicBezTo>
                    <a:pt x="222" y="782"/>
                    <a:pt x="217" y="785"/>
                    <a:pt x="219" y="788"/>
                  </a:cubicBezTo>
                  <a:cubicBezTo>
                    <a:pt x="222" y="786"/>
                    <a:pt x="225" y="789"/>
                    <a:pt x="229" y="789"/>
                  </a:cubicBezTo>
                  <a:cubicBezTo>
                    <a:pt x="228" y="789"/>
                    <a:pt x="227" y="787"/>
                    <a:pt x="228" y="787"/>
                  </a:cubicBezTo>
                  <a:cubicBezTo>
                    <a:pt x="230" y="791"/>
                    <a:pt x="229" y="786"/>
                    <a:pt x="232" y="788"/>
                  </a:cubicBezTo>
                  <a:cubicBezTo>
                    <a:pt x="230" y="788"/>
                    <a:pt x="232" y="792"/>
                    <a:pt x="233" y="791"/>
                  </a:cubicBezTo>
                  <a:cubicBezTo>
                    <a:pt x="232" y="789"/>
                    <a:pt x="233" y="788"/>
                    <a:pt x="233" y="786"/>
                  </a:cubicBezTo>
                  <a:cubicBezTo>
                    <a:pt x="232" y="788"/>
                    <a:pt x="231" y="786"/>
                    <a:pt x="230" y="785"/>
                  </a:cubicBezTo>
                  <a:cubicBezTo>
                    <a:pt x="231" y="785"/>
                    <a:pt x="230" y="784"/>
                    <a:pt x="230" y="783"/>
                  </a:cubicBezTo>
                  <a:cubicBezTo>
                    <a:pt x="233" y="785"/>
                    <a:pt x="234" y="786"/>
                    <a:pt x="236" y="786"/>
                  </a:cubicBezTo>
                  <a:cubicBezTo>
                    <a:pt x="235" y="784"/>
                    <a:pt x="234" y="784"/>
                    <a:pt x="234" y="782"/>
                  </a:cubicBezTo>
                  <a:cubicBezTo>
                    <a:pt x="232" y="785"/>
                    <a:pt x="231" y="781"/>
                    <a:pt x="229" y="781"/>
                  </a:cubicBezTo>
                  <a:lnTo>
                    <a:pt x="231" y="780"/>
                  </a:lnTo>
                  <a:close/>
                  <a:moveTo>
                    <a:pt x="226" y="791"/>
                  </a:moveTo>
                  <a:cubicBezTo>
                    <a:pt x="225" y="788"/>
                    <a:pt x="221" y="789"/>
                    <a:pt x="221" y="790"/>
                  </a:cubicBezTo>
                  <a:cubicBezTo>
                    <a:pt x="223" y="791"/>
                    <a:pt x="224" y="791"/>
                    <a:pt x="226" y="791"/>
                  </a:cubicBezTo>
                  <a:close/>
                  <a:moveTo>
                    <a:pt x="292" y="887"/>
                  </a:moveTo>
                  <a:cubicBezTo>
                    <a:pt x="293" y="889"/>
                    <a:pt x="294" y="888"/>
                    <a:pt x="295" y="891"/>
                  </a:cubicBezTo>
                  <a:cubicBezTo>
                    <a:pt x="299" y="888"/>
                    <a:pt x="296" y="889"/>
                    <a:pt x="292" y="887"/>
                  </a:cubicBezTo>
                  <a:close/>
                  <a:moveTo>
                    <a:pt x="187" y="707"/>
                  </a:moveTo>
                  <a:cubicBezTo>
                    <a:pt x="183" y="705"/>
                    <a:pt x="184" y="713"/>
                    <a:pt x="180" y="711"/>
                  </a:cubicBezTo>
                  <a:cubicBezTo>
                    <a:pt x="179" y="709"/>
                    <a:pt x="183" y="712"/>
                    <a:pt x="180" y="709"/>
                  </a:cubicBezTo>
                  <a:cubicBezTo>
                    <a:pt x="180" y="710"/>
                    <a:pt x="177" y="710"/>
                    <a:pt x="178" y="712"/>
                  </a:cubicBezTo>
                  <a:cubicBezTo>
                    <a:pt x="183" y="716"/>
                    <a:pt x="184" y="708"/>
                    <a:pt x="187" y="707"/>
                  </a:cubicBezTo>
                  <a:close/>
                  <a:moveTo>
                    <a:pt x="157" y="679"/>
                  </a:moveTo>
                  <a:cubicBezTo>
                    <a:pt x="159" y="682"/>
                    <a:pt x="159" y="682"/>
                    <a:pt x="159" y="682"/>
                  </a:cubicBezTo>
                  <a:cubicBezTo>
                    <a:pt x="164" y="680"/>
                    <a:pt x="160" y="681"/>
                    <a:pt x="157" y="679"/>
                  </a:cubicBezTo>
                  <a:close/>
                  <a:moveTo>
                    <a:pt x="190" y="717"/>
                  </a:moveTo>
                  <a:cubicBezTo>
                    <a:pt x="190" y="716"/>
                    <a:pt x="182" y="716"/>
                    <a:pt x="185" y="719"/>
                  </a:cubicBezTo>
                  <a:cubicBezTo>
                    <a:pt x="185" y="717"/>
                    <a:pt x="189" y="718"/>
                    <a:pt x="190" y="717"/>
                  </a:cubicBezTo>
                  <a:close/>
                  <a:moveTo>
                    <a:pt x="199" y="737"/>
                  </a:moveTo>
                  <a:cubicBezTo>
                    <a:pt x="203" y="736"/>
                    <a:pt x="205" y="736"/>
                    <a:pt x="207" y="731"/>
                  </a:cubicBezTo>
                  <a:cubicBezTo>
                    <a:pt x="205" y="733"/>
                    <a:pt x="194" y="733"/>
                    <a:pt x="199" y="737"/>
                  </a:cubicBezTo>
                  <a:close/>
                  <a:moveTo>
                    <a:pt x="129" y="614"/>
                  </a:moveTo>
                  <a:cubicBezTo>
                    <a:pt x="127" y="615"/>
                    <a:pt x="127" y="615"/>
                    <a:pt x="125" y="616"/>
                  </a:cubicBezTo>
                  <a:cubicBezTo>
                    <a:pt x="126" y="617"/>
                    <a:pt x="125" y="618"/>
                    <a:pt x="125" y="618"/>
                  </a:cubicBezTo>
                  <a:cubicBezTo>
                    <a:pt x="126" y="618"/>
                    <a:pt x="127" y="621"/>
                    <a:pt x="128" y="620"/>
                  </a:cubicBezTo>
                  <a:cubicBezTo>
                    <a:pt x="125" y="615"/>
                    <a:pt x="133" y="617"/>
                    <a:pt x="133" y="613"/>
                  </a:cubicBezTo>
                  <a:cubicBezTo>
                    <a:pt x="131" y="609"/>
                    <a:pt x="138" y="604"/>
                    <a:pt x="141" y="605"/>
                  </a:cubicBezTo>
                  <a:cubicBezTo>
                    <a:pt x="140" y="607"/>
                    <a:pt x="138" y="608"/>
                    <a:pt x="138" y="609"/>
                  </a:cubicBezTo>
                  <a:cubicBezTo>
                    <a:pt x="138" y="609"/>
                    <a:pt x="139" y="611"/>
                    <a:pt x="140" y="611"/>
                  </a:cubicBezTo>
                  <a:cubicBezTo>
                    <a:pt x="141" y="610"/>
                    <a:pt x="143" y="608"/>
                    <a:pt x="141" y="606"/>
                  </a:cubicBezTo>
                  <a:cubicBezTo>
                    <a:pt x="144" y="608"/>
                    <a:pt x="144" y="605"/>
                    <a:pt x="146" y="605"/>
                  </a:cubicBezTo>
                  <a:cubicBezTo>
                    <a:pt x="144" y="604"/>
                    <a:pt x="145" y="601"/>
                    <a:pt x="146" y="602"/>
                  </a:cubicBezTo>
                  <a:cubicBezTo>
                    <a:pt x="146" y="602"/>
                    <a:pt x="145" y="603"/>
                    <a:pt x="146" y="603"/>
                  </a:cubicBezTo>
                  <a:cubicBezTo>
                    <a:pt x="154" y="604"/>
                    <a:pt x="155" y="594"/>
                    <a:pt x="163" y="597"/>
                  </a:cubicBezTo>
                  <a:cubicBezTo>
                    <a:pt x="164" y="595"/>
                    <a:pt x="161" y="593"/>
                    <a:pt x="161" y="593"/>
                  </a:cubicBezTo>
                  <a:cubicBezTo>
                    <a:pt x="166" y="595"/>
                    <a:pt x="167" y="587"/>
                    <a:pt x="173" y="589"/>
                  </a:cubicBezTo>
                  <a:cubicBezTo>
                    <a:pt x="173" y="588"/>
                    <a:pt x="172" y="587"/>
                    <a:pt x="172" y="586"/>
                  </a:cubicBezTo>
                  <a:cubicBezTo>
                    <a:pt x="174" y="588"/>
                    <a:pt x="178" y="584"/>
                    <a:pt x="177" y="583"/>
                  </a:cubicBezTo>
                  <a:cubicBezTo>
                    <a:pt x="179" y="582"/>
                    <a:pt x="182" y="583"/>
                    <a:pt x="183" y="587"/>
                  </a:cubicBezTo>
                  <a:cubicBezTo>
                    <a:pt x="183" y="583"/>
                    <a:pt x="186" y="587"/>
                    <a:pt x="187" y="584"/>
                  </a:cubicBezTo>
                  <a:cubicBezTo>
                    <a:pt x="184" y="585"/>
                    <a:pt x="187" y="581"/>
                    <a:pt x="185" y="579"/>
                  </a:cubicBezTo>
                  <a:cubicBezTo>
                    <a:pt x="183" y="580"/>
                    <a:pt x="181" y="580"/>
                    <a:pt x="181" y="583"/>
                  </a:cubicBezTo>
                  <a:cubicBezTo>
                    <a:pt x="173" y="581"/>
                    <a:pt x="168" y="590"/>
                    <a:pt x="162" y="591"/>
                  </a:cubicBezTo>
                  <a:cubicBezTo>
                    <a:pt x="161" y="589"/>
                    <a:pt x="159" y="590"/>
                    <a:pt x="159" y="588"/>
                  </a:cubicBezTo>
                  <a:cubicBezTo>
                    <a:pt x="159" y="591"/>
                    <a:pt x="157" y="593"/>
                    <a:pt x="154" y="593"/>
                  </a:cubicBezTo>
                  <a:cubicBezTo>
                    <a:pt x="155" y="595"/>
                    <a:pt x="154" y="596"/>
                    <a:pt x="153" y="597"/>
                  </a:cubicBezTo>
                  <a:cubicBezTo>
                    <a:pt x="152" y="596"/>
                    <a:pt x="153" y="595"/>
                    <a:pt x="152" y="594"/>
                  </a:cubicBezTo>
                  <a:cubicBezTo>
                    <a:pt x="151" y="595"/>
                    <a:pt x="151" y="595"/>
                    <a:pt x="151" y="596"/>
                  </a:cubicBezTo>
                  <a:cubicBezTo>
                    <a:pt x="151" y="595"/>
                    <a:pt x="151" y="595"/>
                    <a:pt x="151" y="594"/>
                  </a:cubicBezTo>
                  <a:cubicBezTo>
                    <a:pt x="150" y="596"/>
                    <a:pt x="147" y="594"/>
                    <a:pt x="148" y="596"/>
                  </a:cubicBezTo>
                  <a:cubicBezTo>
                    <a:pt x="149" y="596"/>
                    <a:pt x="149" y="596"/>
                    <a:pt x="150" y="597"/>
                  </a:cubicBezTo>
                  <a:cubicBezTo>
                    <a:pt x="149" y="597"/>
                    <a:pt x="150" y="598"/>
                    <a:pt x="149" y="599"/>
                  </a:cubicBezTo>
                  <a:cubicBezTo>
                    <a:pt x="148" y="596"/>
                    <a:pt x="147" y="598"/>
                    <a:pt x="145" y="596"/>
                  </a:cubicBezTo>
                  <a:cubicBezTo>
                    <a:pt x="145" y="599"/>
                    <a:pt x="145" y="600"/>
                    <a:pt x="141" y="600"/>
                  </a:cubicBezTo>
                  <a:cubicBezTo>
                    <a:pt x="143" y="602"/>
                    <a:pt x="143" y="603"/>
                    <a:pt x="142" y="604"/>
                  </a:cubicBezTo>
                  <a:cubicBezTo>
                    <a:pt x="141" y="599"/>
                    <a:pt x="137" y="603"/>
                    <a:pt x="137" y="605"/>
                  </a:cubicBezTo>
                  <a:cubicBezTo>
                    <a:pt x="137" y="604"/>
                    <a:pt x="136" y="603"/>
                    <a:pt x="136" y="603"/>
                  </a:cubicBezTo>
                  <a:cubicBezTo>
                    <a:pt x="134" y="606"/>
                    <a:pt x="130" y="607"/>
                    <a:pt x="126" y="607"/>
                  </a:cubicBezTo>
                  <a:cubicBezTo>
                    <a:pt x="129" y="610"/>
                    <a:pt x="125" y="611"/>
                    <a:pt x="123" y="611"/>
                  </a:cubicBezTo>
                  <a:cubicBezTo>
                    <a:pt x="123" y="610"/>
                    <a:pt x="123" y="609"/>
                    <a:pt x="123" y="608"/>
                  </a:cubicBezTo>
                  <a:cubicBezTo>
                    <a:pt x="123" y="611"/>
                    <a:pt x="126" y="609"/>
                    <a:pt x="125" y="608"/>
                  </a:cubicBezTo>
                  <a:cubicBezTo>
                    <a:pt x="123" y="610"/>
                    <a:pt x="122" y="607"/>
                    <a:pt x="120" y="606"/>
                  </a:cubicBezTo>
                  <a:cubicBezTo>
                    <a:pt x="122" y="611"/>
                    <a:pt x="120" y="609"/>
                    <a:pt x="124" y="614"/>
                  </a:cubicBezTo>
                  <a:cubicBezTo>
                    <a:pt x="125" y="613"/>
                    <a:pt x="129" y="608"/>
                    <a:pt x="130" y="612"/>
                  </a:cubicBezTo>
                  <a:cubicBezTo>
                    <a:pt x="128" y="610"/>
                    <a:pt x="130" y="613"/>
                    <a:pt x="129" y="614"/>
                  </a:cubicBezTo>
                  <a:close/>
                  <a:moveTo>
                    <a:pt x="206" y="723"/>
                  </a:moveTo>
                  <a:cubicBezTo>
                    <a:pt x="206" y="720"/>
                    <a:pt x="203" y="727"/>
                    <a:pt x="205" y="729"/>
                  </a:cubicBezTo>
                  <a:cubicBezTo>
                    <a:pt x="207" y="728"/>
                    <a:pt x="206" y="725"/>
                    <a:pt x="206" y="723"/>
                  </a:cubicBezTo>
                  <a:close/>
                  <a:moveTo>
                    <a:pt x="172" y="662"/>
                  </a:moveTo>
                  <a:cubicBezTo>
                    <a:pt x="171" y="660"/>
                    <a:pt x="170" y="661"/>
                    <a:pt x="169" y="659"/>
                  </a:cubicBezTo>
                  <a:cubicBezTo>
                    <a:pt x="171" y="660"/>
                    <a:pt x="173" y="659"/>
                    <a:pt x="172" y="656"/>
                  </a:cubicBezTo>
                  <a:cubicBezTo>
                    <a:pt x="169" y="659"/>
                    <a:pt x="167" y="661"/>
                    <a:pt x="163" y="661"/>
                  </a:cubicBezTo>
                  <a:cubicBezTo>
                    <a:pt x="164" y="662"/>
                    <a:pt x="163" y="665"/>
                    <a:pt x="165" y="665"/>
                  </a:cubicBezTo>
                  <a:cubicBezTo>
                    <a:pt x="165" y="661"/>
                    <a:pt x="169" y="662"/>
                    <a:pt x="172" y="662"/>
                  </a:cubicBezTo>
                  <a:close/>
                  <a:moveTo>
                    <a:pt x="245" y="761"/>
                  </a:moveTo>
                  <a:cubicBezTo>
                    <a:pt x="244" y="761"/>
                    <a:pt x="239" y="760"/>
                    <a:pt x="241" y="761"/>
                  </a:cubicBezTo>
                  <a:cubicBezTo>
                    <a:pt x="242" y="762"/>
                    <a:pt x="243" y="761"/>
                    <a:pt x="245" y="762"/>
                  </a:cubicBezTo>
                  <a:cubicBezTo>
                    <a:pt x="242" y="763"/>
                    <a:pt x="243" y="766"/>
                    <a:pt x="240" y="766"/>
                  </a:cubicBezTo>
                  <a:cubicBezTo>
                    <a:pt x="243" y="770"/>
                    <a:pt x="245" y="763"/>
                    <a:pt x="245" y="761"/>
                  </a:cubicBezTo>
                  <a:close/>
                  <a:moveTo>
                    <a:pt x="134" y="585"/>
                  </a:moveTo>
                  <a:cubicBezTo>
                    <a:pt x="131" y="581"/>
                    <a:pt x="136" y="585"/>
                    <a:pt x="135" y="581"/>
                  </a:cubicBezTo>
                  <a:cubicBezTo>
                    <a:pt x="134" y="582"/>
                    <a:pt x="133" y="581"/>
                    <a:pt x="132" y="581"/>
                  </a:cubicBezTo>
                  <a:cubicBezTo>
                    <a:pt x="134" y="585"/>
                    <a:pt x="127" y="583"/>
                    <a:pt x="127" y="587"/>
                  </a:cubicBezTo>
                  <a:cubicBezTo>
                    <a:pt x="129" y="585"/>
                    <a:pt x="131" y="584"/>
                    <a:pt x="134" y="585"/>
                  </a:cubicBezTo>
                  <a:close/>
                  <a:moveTo>
                    <a:pt x="132" y="586"/>
                  </a:moveTo>
                  <a:cubicBezTo>
                    <a:pt x="132" y="586"/>
                    <a:pt x="131" y="587"/>
                    <a:pt x="130" y="588"/>
                  </a:cubicBezTo>
                  <a:cubicBezTo>
                    <a:pt x="131" y="591"/>
                    <a:pt x="131" y="591"/>
                    <a:pt x="131" y="591"/>
                  </a:cubicBezTo>
                  <a:cubicBezTo>
                    <a:pt x="133" y="590"/>
                    <a:pt x="135" y="589"/>
                    <a:pt x="134" y="587"/>
                  </a:cubicBezTo>
                  <a:cubicBezTo>
                    <a:pt x="132" y="588"/>
                    <a:pt x="133" y="584"/>
                    <a:pt x="132" y="586"/>
                  </a:cubicBezTo>
                  <a:close/>
                  <a:moveTo>
                    <a:pt x="182" y="659"/>
                  </a:moveTo>
                  <a:cubicBezTo>
                    <a:pt x="183" y="658"/>
                    <a:pt x="186" y="662"/>
                    <a:pt x="186" y="659"/>
                  </a:cubicBezTo>
                  <a:cubicBezTo>
                    <a:pt x="185" y="660"/>
                    <a:pt x="184" y="657"/>
                    <a:pt x="183" y="658"/>
                  </a:cubicBezTo>
                  <a:cubicBezTo>
                    <a:pt x="183" y="660"/>
                    <a:pt x="180" y="658"/>
                    <a:pt x="181" y="661"/>
                  </a:cubicBezTo>
                  <a:cubicBezTo>
                    <a:pt x="182" y="661"/>
                    <a:pt x="181" y="663"/>
                    <a:pt x="182" y="664"/>
                  </a:cubicBezTo>
                  <a:cubicBezTo>
                    <a:pt x="184" y="663"/>
                    <a:pt x="181" y="661"/>
                    <a:pt x="182" y="659"/>
                  </a:cubicBezTo>
                  <a:close/>
                  <a:moveTo>
                    <a:pt x="240" y="743"/>
                  </a:moveTo>
                  <a:cubicBezTo>
                    <a:pt x="242" y="742"/>
                    <a:pt x="242" y="742"/>
                    <a:pt x="242" y="742"/>
                  </a:cubicBezTo>
                  <a:cubicBezTo>
                    <a:pt x="240" y="740"/>
                    <a:pt x="239" y="741"/>
                    <a:pt x="237" y="740"/>
                  </a:cubicBezTo>
                  <a:cubicBezTo>
                    <a:pt x="238" y="743"/>
                    <a:pt x="239" y="741"/>
                    <a:pt x="240" y="743"/>
                  </a:cubicBezTo>
                  <a:close/>
                  <a:moveTo>
                    <a:pt x="193" y="659"/>
                  </a:moveTo>
                  <a:cubicBezTo>
                    <a:pt x="192" y="656"/>
                    <a:pt x="195" y="659"/>
                    <a:pt x="194" y="656"/>
                  </a:cubicBezTo>
                  <a:cubicBezTo>
                    <a:pt x="192" y="653"/>
                    <a:pt x="190" y="657"/>
                    <a:pt x="188" y="656"/>
                  </a:cubicBezTo>
                  <a:cubicBezTo>
                    <a:pt x="188" y="653"/>
                    <a:pt x="196" y="655"/>
                    <a:pt x="193" y="650"/>
                  </a:cubicBezTo>
                  <a:cubicBezTo>
                    <a:pt x="196" y="651"/>
                    <a:pt x="195" y="649"/>
                    <a:pt x="198" y="648"/>
                  </a:cubicBezTo>
                  <a:cubicBezTo>
                    <a:pt x="199" y="651"/>
                    <a:pt x="200" y="650"/>
                    <a:pt x="204" y="654"/>
                  </a:cubicBezTo>
                  <a:cubicBezTo>
                    <a:pt x="203" y="654"/>
                    <a:pt x="203" y="655"/>
                    <a:pt x="202" y="656"/>
                  </a:cubicBezTo>
                  <a:cubicBezTo>
                    <a:pt x="201" y="654"/>
                    <a:pt x="200" y="655"/>
                    <a:pt x="199" y="653"/>
                  </a:cubicBezTo>
                  <a:cubicBezTo>
                    <a:pt x="199" y="656"/>
                    <a:pt x="195" y="657"/>
                    <a:pt x="193" y="659"/>
                  </a:cubicBezTo>
                  <a:close/>
                  <a:moveTo>
                    <a:pt x="197" y="650"/>
                  </a:moveTo>
                  <a:cubicBezTo>
                    <a:pt x="197" y="653"/>
                    <a:pt x="194" y="652"/>
                    <a:pt x="194" y="654"/>
                  </a:cubicBezTo>
                  <a:cubicBezTo>
                    <a:pt x="196" y="655"/>
                    <a:pt x="199" y="651"/>
                    <a:pt x="197" y="650"/>
                  </a:cubicBezTo>
                  <a:close/>
                  <a:moveTo>
                    <a:pt x="302" y="814"/>
                  </a:moveTo>
                  <a:cubicBezTo>
                    <a:pt x="305" y="819"/>
                    <a:pt x="306" y="817"/>
                    <a:pt x="308" y="820"/>
                  </a:cubicBezTo>
                  <a:cubicBezTo>
                    <a:pt x="306" y="816"/>
                    <a:pt x="314" y="817"/>
                    <a:pt x="311" y="814"/>
                  </a:cubicBezTo>
                  <a:cubicBezTo>
                    <a:pt x="312" y="813"/>
                    <a:pt x="313" y="816"/>
                    <a:pt x="314" y="816"/>
                  </a:cubicBezTo>
                  <a:cubicBezTo>
                    <a:pt x="318" y="813"/>
                    <a:pt x="321" y="807"/>
                    <a:pt x="326" y="808"/>
                  </a:cubicBezTo>
                  <a:cubicBezTo>
                    <a:pt x="324" y="806"/>
                    <a:pt x="325" y="808"/>
                    <a:pt x="325" y="805"/>
                  </a:cubicBezTo>
                  <a:cubicBezTo>
                    <a:pt x="323" y="808"/>
                    <a:pt x="314" y="803"/>
                    <a:pt x="314" y="809"/>
                  </a:cubicBezTo>
                  <a:cubicBezTo>
                    <a:pt x="313" y="808"/>
                    <a:pt x="312" y="807"/>
                    <a:pt x="312" y="807"/>
                  </a:cubicBezTo>
                  <a:cubicBezTo>
                    <a:pt x="314" y="810"/>
                    <a:pt x="310" y="809"/>
                    <a:pt x="309" y="808"/>
                  </a:cubicBezTo>
                  <a:cubicBezTo>
                    <a:pt x="308" y="811"/>
                    <a:pt x="303" y="811"/>
                    <a:pt x="300" y="813"/>
                  </a:cubicBezTo>
                  <a:cubicBezTo>
                    <a:pt x="301" y="814"/>
                    <a:pt x="301" y="817"/>
                    <a:pt x="302" y="817"/>
                  </a:cubicBezTo>
                  <a:cubicBezTo>
                    <a:pt x="302" y="816"/>
                    <a:pt x="303" y="815"/>
                    <a:pt x="302" y="814"/>
                  </a:cubicBezTo>
                  <a:close/>
                  <a:moveTo>
                    <a:pt x="159" y="572"/>
                  </a:moveTo>
                  <a:cubicBezTo>
                    <a:pt x="156" y="571"/>
                    <a:pt x="154" y="574"/>
                    <a:pt x="153" y="577"/>
                  </a:cubicBezTo>
                  <a:cubicBezTo>
                    <a:pt x="154" y="576"/>
                    <a:pt x="156" y="577"/>
                    <a:pt x="157" y="575"/>
                  </a:cubicBezTo>
                  <a:cubicBezTo>
                    <a:pt x="154" y="573"/>
                    <a:pt x="161" y="575"/>
                    <a:pt x="159" y="572"/>
                  </a:cubicBezTo>
                  <a:close/>
                  <a:moveTo>
                    <a:pt x="213" y="637"/>
                  </a:moveTo>
                  <a:cubicBezTo>
                    <a:pt x="214" y="636"/>
                    <a:pt x="216" y="638"/>
                    <a:pt x="217" y="637"/>
                  </a:cubicBezTo>
                  <a:cubicBezTo>
                    <a:pt x="215" y="634"/>
                    <a:pt x="214" y="637"/>
                    <a:pt x="212" y="636"/>
                  </a:cubicBezTo>
                  <a:cubicBezTo>
                    <a:pt x="212" y="638"/>
                    <a:pt x="212" y="640"/>
                    <a:pt x="211" y="641"/>
                  </a:cubicBezTo>
                  <a:cubicBezTo>
                    <a:pt x="208" y="638"/>
                    <a:pt x="208" y="642"/>
                    <a:pt x="205" y="641"/>
                  </a:cubicBezTo>
                  <a:cubicBezTo>
                    <a:pt x="206" y="643"/>
                    <a:pt x="206" y="644"/>
                    <a:pt x="205" y="645"/>
                  </a:cubicBezTo>
                  <a:cubicBezTo>
                    <a:pt x="204" y="644"/>
                    <a:pt x="204" y="644"/>
                    <a:pt x="203" y="643"/>
                  </a:cubicBezTo>
                  <a:cubicBezTo>
                    <a:pt x="204" y="643"/>
                    <a:pt x="204" y="642"/>
                    <a:pt x="204" y="641"/>
                  </a:cubicBezTo>
                  <a:cubicBezTo>
                    <a:pt x="202" y="643"/>
                    <a:pt x="200" y="643"/>
                    <a:pt x="198" y="642"/>
                  </a:cubicBezTo>
                  <a:cubicBezTo>
                    <a:pt x="201" y="644"/>
                    <a:pt x="197" y="643"/>
                    <a:pt x="198" y="645"/>
                  </a:cubicBezTo>
                  <a:cubicBezTo>
                    <a:pt x="200" y="646"/>
                    <a:pt x="202" y="641"/>
                    <a:pt x="203" y="646"/>
                  </a:cubicBezTo>
                  <a:cubicBezTo>
                    <a:pt x="202" y="646"/>
                    <a:pt x="202" y="645"/>
                    <a:pt x="201" y="646"/>
                  </a:cubicBezTo>
                  <a:cubicBezTo>
                    <a:pt x="202" y="650"/>
                    <a:pt x="204" y="650"/>
                    <a:pt x="204" y="653"/>
                  </a:cubicBezTo>
                  <a:cubicBezTo>
                    <a:pt x="206" y="652"/>
                    <a:pt x="204" y="649"/>
                    <a:pt x="206" y="648"/>
                  </a:cubicBezTo>
                  <a:cubicBezTo>
                    <a:pt x="207" y="651"/>
                    <a:pt x="206" y="653"/>
                    <a:pt x="209" y="652"/>
                  </a:cubicBezTo>
                  <a:cubicBezTo>
                    <a:pt x="207" y="649"/>
                    <a:pt x="207" y="647"/>
                    <a:pt x="209" y="646"/>
                  </a:cubicBezTo>
                  <a:cubicBezTo>
                    <a:pt x="210" y="650"/>
                    <a:pt x="213" y="645"/>
                    <a:pt x="214" y="645"/>
                  </a:cubicBezTo>
                  <a:cubicBezTo>
                    <a:pt x="216" y="647"/>
                    <a:pt x="215" y="648"/>
                    <a:pt x="217" y="647"/>
                  </a:cubicBezTo>
                  <a:cubicBezTo>
                    <a:pt x="215" y="645"/>
                    <a:pt x="220" y="646"/>
                    <a:pt x="217" y="644"/>
                  </a:cubicBezTo>
                  <a:cubicBezTo>
                    <a:pt x="216" y="644"/>
                    <a:pt x="217" y="647"/>
                    <a:pt x="215" y="645"/>
                  </a:cubicBezTo>
                  <a:cubicBezTo>
                    <a:pt x="216" y="641"/>
                    <a:pt x="220" y="639"/>
                    <a:pt x="222" y="639"/>
                  </a:cubicBezTo>
                  <a:cubicBezTo>
                    <a:pt x="220" y="634"/>
                    <a:pt x="215" y="640"/>
                    <a:pt x="213" y="641"/>
                  </a:cubicBezTo>
                  <a:cubicBezTo>
                    <a:pt x="213" y="641"/>
                    <a:pt x="212" y="641"/>
                    <a:pt x="212" y="640"/>
                  </a:cubicBezTo>
                  <a:cubicBezTo>
                    <a:pt x="214" y="640"/>
                    <a:pt x="213" y="638"/>
                    <a:pt x="213" y="637"/>
                  </a:cubicBezTo>
                  <a:close/>
                  <a:moveTo>
                    <a:pt x="152" y="541"/>
                  </a:moveTo>
                  <a:cubicBezTo>
                    <a:pt x="151" y="544"/>
                    <a:pt x="148" y="542"/>
                    <a:pt x="149" y="540"/>
                  </a:cubicBezTo>
                  <a:cubicBezTo>
                    <a:pt x="147" y="538"/>
                    <a:pt x="145" y="544"/>
                    <a:pt x="143" y="541"/>
                  </a:cubicBezTo>
                  <a:cubicBezTo>
                    <a:pt x="143" y="544"/>
                    <a:pt x="142" y="544"/>
                    <a:pt x="141" y="545"/>
                  </a:cubicBezTo>
                  <a:cubicBezTo>
                    <a:pt x="144" y="547"/>
                    <a:pt x="144" y="540"/>
                    <a:pt x="147" y="542"/>
                  </a:cubicBezTo>
                  <a:cubicBezTo>
                    <a:pt x="150" y="544"/>
                    <a:pt x="147" y="544"/>
                    <a:pt x="149" y="546"/>
                  </a:cubicBezTo>
                  <a:cubicBezTo>
                    <a:pt x="150" y="547"/>
                    <a:pt x="152" y="543"/>
                    <a:pt x="149" y="544"/>
                  </a:cubicBezTo>
                  <a:cubicBezTo>
                    <a:pt x="150" y="543"/>
                    <a:pt x="154" y="545"/>
                    <a:pt x="152" y="541"/>
                  </a:cubicBezTo>
                  <a:close/>
                  <a:moveTo>
                    <a:pt x="204" y="616"/>
                  </a:moveTo>
                  <a:cubicBezTo>
                    <a:pt x="202" y="615"/>
                    <a:pt x="201" y="611"/>
                    <a:pt x="201" y="613"/>
                  </a:cubicBezTo>
                  <a:cubicBezTo>
                    <a:pt x="203" y="617"/>
                    <a:pt x="198" y="617"/>
                    <a:pt x="200" y="619"/>
                  </a:cubicBezTo>
                  <a:cubicBezTo>
                    <a:pt x="201" y="618"/>
                    <a:pt x="202" y="616"/>
                    <a:pt x="204" y="616"/>
                  </a:cubicBezTo>
                  <a:close/>
                  <a:moveTo>
                    <a:pt x="94" y="424"/>
                  </a:moveTo>
                  <a:cubicBezTo>
                    <a:pt x="89" y="423"/>
                    <a:pt x="84" y="425"/>
                    <a:pt x="83" y="429"/>
                  </a:cubicBezTo>
                  <a:cubicBezTo>
                    <a:pt x="86" y="424"/>
                    <a:pt x="92" y="428"/>
                    <a:pt x="94" y="424"/>
                  </a:cubicBezTo>
                  <a:close/>
                  <a:moveTo>
                    <a:pt x="153" y="524"/>
                  </a:moveTo>
                  <a:cubicBezTo>
                    <a:pt x="155" y="527"/>
                    <a:pt x="152" y="529"/>
                    <a:pt x="153" y="533"/>
                  </a:cubicBezTo>
                  <a:cubicBezTo>
                    <a:pt x="154" y="530"/>
                    <a:pt x="157" y="531"/>
                    <a:pt x="159" y="533"/>
                  </a:cubicBezTo>
                  <a:cubicBezTo>
                    <a:pt x="157" y="530"/>
                    <a:pt x="155" y="525"/>
                    <a:pt x="153" y="524"/>
                  </a:cubicBezTo>
                  <a:close/>
                  <a:moveTo>
                    <a:pt x="242" y="626"/>
                  </a:moveTo>
                  <a:cubicBezTo>
                    <a:pt x="242" y="626"/>
                    <a:pt x="241" y="625"/>
                    <a:pt x="242" y="624"/>
                  </a:cubicBezTo>
                  <a:cubicBezTo>
                    <a:pt x="240" y="622"/>
                    <a:pt x="239" y="627"/>
                    <a:pt x="238" y="624"/>
                  </a:cubicBezTo>
                  <a:cubicBezTo>
                    <a:pt x="240" y="622"/>
                    <a:pt x="243" y="624"/>
                    <a:pt x="242" y="621"/>
                  </a:cubicBezTo>
                  <a:cubicBezTo>
                    <a:pt x="245" y="624"/>
                    <a:pt x="244" y="617"/>
                    <a:pt x="247" y="621"/>
                  </a:cubicBezTo>
                  <a:cubicBezTo>
                    <a:pt x="249" y="621"/>
                    <a:pt x="245" y="617"/>
                    <a:pt x="248" y="616"/>
                  </a:cubicBezTo>
                  <a:cubicBezTo>
                    <a:pt x="248" y="618"/>
                    <a:pt x="247" y="619"/>
                    <a:pt x="249" y="618"/>
                  </a:cubicBezTo>
                  <a:cubicBezTo>
                    <a:pt x="250" y="616"/>
                    <a:pt x="247" y="616"/>
                    <a:pt x="248" y="614"/>
                  </a:cubicBezTo>
                  <a:cubicBezTo>
                    <a:pt x="248" y="614"/>
                    <a:pt x="249" y="616"/>
                    <a:pt x="250" y="615"/>
                  </a:cubicBezTo>
                  <a:cubicBezTo>
                    <a:pt x="250" y="616"/>
                    <a:pt x="251" y="617"/>
                    <a:pt x="251" y="618"/>
                  </a:cubicBezTo>
                  <a:cubicBezTo>
                    <a:pt x="250" y="611"/>
                    <a:pt x="263" y="611"/>
                    <a:pt x="258" y="605"/>
                  </a:cubicBezTo>
                  <a:cubicBezTo>
                    <a:pt x="259" y="604"/>
                    <a:pt x="260" y="605"/>
                    <a:pt x="261" y="607"/>
                  </a:cubicBezTo>
                  <a:cubicBezTo>
                    <a:pt x="262" y="606"/>
                    <a:pt x="263" y="605"/>
                    <a:pt x="263" y="605"/>
                  </a:cubicBezTo>
                  <a:cubicBezTo>
                    <a:pt x="262" y="601"/>
                    <a:pt x="261" y="605"/>
                    <a:pt x="259" y="602"/>
                  </a:cubicBezTo>
                  <a:cubicBezTo>
                    <a:pt x="262" y="602"/>
                    <a:pt x="265" y="602"/>
                    <a:pt x="268" y="601"/>
                  </a:cubicBezTo>
                  <a:cubicBezTo>
                    <a:pt x="269" y="605"/>
                    <a:pt x="270" y="600"/>
                    <a:pt x="270" y="605"/>
                  </a:cubicBezTo>
                  <a:cubicBezTo>
                    <a:pt x="272" y="605"/>
                    <a:pt x="273" y="603"/>
                    <a:pt x="273" y="603"/>
                  </a:cubicBezTo>
                  <a:cubicBezTo>
                    <a:pt x="271" y="600"/>
                    <a:pt x="271" y="601"/>
                    <a:pt x="269" y="600"/>
                  </a:cubicBezTo>
                  <a:cubicBezTo>
                    <a:pt x="270" y="598"/>
                    <a:pt x="271" y="598"/>
                    <a:pt x="273" y="601"/>
                  </a:cubicBezTo>
                  <a:cubicBezTo>
                    <a:pt x="274" y="600"/>
                    <a:pt x="274" y="599"/>
                    <a:pt x="275" y="598"/>
                  </a:cubicBezTo>
                  <a:cubicBezTo>
                    <a:pt x="277" y="600"/>
                    <a:pt x="276" y="599"/>
                    <a:pt x="277" y="602"/>
                  </a:cubicBezTo>
                  <a:cubicBezTo>
                    <a:pt x="278" y="597"/>
                    <a:pt x="289" y="598"/>
                    <a:pt x="290" y="593"/>
                  </a:cubicBezTo>
                  <a:cubicBezTo>
                    <a:pt x="292" y="595"/>
                    <a:pt x="290" y="596"/>
                    <a:pt x="289" y="597"/>
                  </a:cubicBezTo>
                  <a:cubicBezTo>
                    <a:pt x="290" y="598"/>
                    <a:pt x="290" y="598"/>
                    <a:pt x="291" y="599"/>
                  </a:cubicBezTo>
                  <a:cubicBezTo>
                    <a:pt x="291" y="596"/>
                    <a:pt x="295" y="594"/>
                    <a:pt x="293" y="592"/>
                  </a:cubicBezTo>
                  <a:cubicBezTo>
                    <a:pt x="294" y="590"/>
                    <a:pt x="295" y="593"/>
                    <a:pt x="296" y="593"/>
                  </a:cubicBezTo>
                  <a:cubicBezTo>
                    <a:pt x="295" y="590"/>
                    <a:pt x="301" y="590"/>
                    <a:pt x="300" y="588"/>
                  </a:cubicBezTo>
                  <a:cubicBezTo>
                    <a:pt x="302" y="586"/>
                    <a:pt x="311" y="581"/>
                    <a:pt x="306" y="576"/>
                  </a:cubicBezTo>
                  <a:cubicBezTo>
                    <a:pt x="308" y="574"/>
                    <a:pt x="311" y="579"/>
                    <a:pt x="309" y="580"/>
                  </a:cubicBezTo>
                  <a:cubicBezTo>
                    <a:pt x="312" y="583"/>
                    <a:pt x="315" y="575"/>
                    <a:pt x="318" y="579"/>
                  </a:cubicBezTo>
                  <a:cubicBezTo>
                    <a:pt x="318" y="577"/>
                    <a:pt x="317" y="576"/>
                    <a:pt x="319" y="575"/>
                  </a:cubicBezTo>
                  <a:cubicBezTo>
                    <a:pt x="321" y="577"/>
                    <a:pt x="319" y="577"/>
                    <a:pt x="320" y="578"/>
                  </a:cubicBezTo>
                  <a:cubicBezTo>
                    <a:pt x="323" y="576"/>
                    <a:pt x="327" y="569"/>
                    <a:pt x="332" y="570"/>
                  </a:cubicBezTo>
                  <a:cubicBezTo>
                    <a:pt x="333" y="569"/>
                    <a:pt x="332" y="567"/>
                    <a:pt x="333" y="566"/>
                  </a:cubicBezTo>
                  <a:cubicBezTo>
                    <a:pt x="335" y="568"/>
                    <a:pt x="336" y="565"/>
                    <a:pt x="337" y="568"/>
                  </a:cubicBezTo>
                  <a:cubicBezTo>
                    <a:pt x="332" y="571"/>
                    <a:pt x="333" y="577"/>
                    <a:pt x="330" y="581"/>
                  </a:cubicBezTo>
                  <a:cubicBezTo>
                    <a:pt x="329" y="580"/>
                    <a:pt x="328" y="580"/>
                    <a:pt x="328" y="579"/>
                  </a:cubicBezTo>
                  <a:cubicBezTo>
                    <a:pt x="329" y="579"/>
                    <a:pt x="330" y="579"/>
                    <a:pt x="331" y="578"/>
                  </a:cubicBezTo>
                  <a:cubicBezTo>
                    <a:pt x="327" y="577"/>
                    <a:pt x="324" y="578"/>
                    <a:pt x="321" y="580"/>
                  </a:cubicBezTo>
                  <a:cubicBezTo>
                    <a:pt x="321" y="581"/>
                    <a:pt x="322" y="581"/>
                    <a:pt x="322" y="581"/>
                  </a:cubicBezTo>
                  <a:cubicBezTo>
                    <a:pt x="323" y="582"/>
                    <a:pt x="321" y="582"/>
                    <a:pt x="320" y="583"/>
                  </a:cubicBezTo>
                  <a:cubicBezTo>
                    <a:pt x="319" y="582"/>
                    <a:pt x="321" y="582"/>
                    <a:pt x="319" y="580"/>
                  </a:cubicBezTo>
                  <a:cubicBezTo>
                    <a:pt x="318" y="580"/>
                    <a:pt x="319" y="581"/>
                    <a:pt x="319" y="581"/>
                  </a:cubicBezTo>
                  <a:cubicBezTo>
                    <a:pt x="319" y="586"/>
                    <a:pt x="312" y="583"/>
                    <a:pt x="313" y="589"/>
                  </a:cubicBezTo>
                  <a:cubicBezTo>
                    <a:pt x="313" y="584"/>
                    <a:pt x="310" y="590"/>
                    <a:pt x="309" y="586"/>
                  </a:cubicBezTo>
                  <a:cubicBezTo>
                    <a:pt x="304" y="593"/>
                    <a:pt x="296" y="596"/>
                    <a:pt x="290" y="602"/>
                  </a:cubicBezTo>
                  <a:cubicBezTo>
                    <a:pt x="288" y="600"/>
                    <a:pt x="290" y="600"/>
                    <a:pt x="289" y="598"/>
                  </a:cubicBezTo>
                  <a:cubicBezTo>
                    <a:pt x="287" y="602"/>
                    <a:pt x="284" y="602"/>
                    <a:pt x="281" y="606"/>
                  </a:cubicBezTo>
                  <a:cubicBezTo>
                    <a:pt x="280" y="605"/>
                    <a:pt x="278" y="605"/>
                    <a:pt x="278" y="603"/>
                  </a:cubicBezTo>
                  <a:cubicBezTo>
                    <a:pt x="278" y="606"/>
                    <a:pt x="275" y="604"/>
                    <a:pt x="274" y="606"/>
                  </a:cubicBezTo>
                  <a:cubicBezTo>
                    <a:pt x="275" y="608"/>
                    <a:pt x="277" y="603"/>
                    <a:pt x="279" y="607"/>
                  </a:cubicBezTo>
                  <a:cubicBezTo>
                    <a:pt x="278" y="609"/>
                    <a:pt x="276" y="609"/>
                    <a:pt x="274" y="607"/>
                  </a:cubicBezTo>
                  <a:cubicBezTo>
                    <a:pt x="272" y="607"/>
                    <a:pt x="274" y="610"/>
                    <a:pt x="272" y="610"/>
                  </a:cubicBezTo>
                  <a:cubicBezTo>
                    <a:pt x="274" y="613"/>
                    <a:pt x="274" y="613"/>
                    <a:pt x="274" y="613"/>
                  </a:cubicBezTo>
                  <a:cubicBezTo>
                    <a:pt x="274" y="614"/>
                    <a:pt x="273" y="613"/>
                    <a:pt x="273" y="613"/>
                  </a:cubicBezTo>
                  <a:cubicBezTo>
                    <a:pt x="272" y="611"/>
                    <a:pt x="271" y="614"/>
                    <a:pt x="270" y="614"/>
                  </a:cubicBezTo>
                  <a:cubicBezTo>
                    <a:pt x="269" y="611"/>
                    <a:pt x="272" y="612"/>
                    <a:pt x="272" y="610"/>
                  </a:cubicBezTo>
                  <a:cubicBezTo>
                    <a:pt x="270" y="610"/>
                    <a:pt x="261" y="612"/>
                    <a:pt x="266" y="616"/>
                  </a:cubicBezTo>
                  <a:cubicBezTo>
                    <a:pt x="266" y="618"/>
                    <a:pt x="265" y="617"/>
                    <a:pt x="264" y="619"/>
                  </a:cubicBezTo>
                  <a:cubicBezTo>
                    <a:pt x="265" y="621"/>
                    <a:pt x="265" y="620"/>
                    <a:pt x="266" y="620"/>
                  </a:cubicBezTo>
                  <a:cubicBezTo>
                    <a:pt x="266" y="623"/>
                    <a:pt x="264" y="622"/>
                    <a:pt x="261" y="625"/>
                  </a:cubicBezTo>
                  <a:cubicBezTo>
                    <a:pt x="261" y="624"/>
                    <a:pt x="261" y="622"/>
                    <a:pt x="260" y="622"/>
                  </a:cubicBezTo>
                  <a:cubicBezTo>
                    <a:pt x="259" y="621"/>
                    <a:pt x="265" y="623"/>
                    <a:pt x="264" y="620"/>
                  </a:cubicBezTo>
                  <a:cubicBezTo>
                    <a:pt x="256" y="621"/>
                    <a:pt x="251" y="620"/>
                    <a:pt x="247" y="624"/>
                  </a:cubicBezTo>
                  <a:cubicBezTo>
                    <a:pt x="248" y="626"/>
                    <a:pt x="250" y="625"/>
                    <a:pt x="251" y="625"/>
                  </a:cubicBezTo>
                  <a:cubicBezTo>
                    <a:pt x="251" y="626"/>
                    <a:pt x="249" y="627"/>
                    <a:pt x="251" y="628"/>
                  </a:cubicBezTo>
                  <a:cubicBezTo>
                    <a:pt x="249" y="629"/>
                    <a:pt x="249" y="628"/>
                    <a:pt x="249" y="626"/>
                  </a:cubicBezTo>
                  <a:cubicBezTo>
                    <a:pt x="249" y="630"/>
                    <a:pt x="244" y="625"/>
                    <a:pt x="247" y="630"/>
                  </a:cubicBezTo>
                  <a:cubicBezTo>
                    <a:pt x="245" y="630"/>
                    <a:pt x="243" y="628"/>
                    <a:pt x="242" y="626"/>
                  </a:cubicBezTo>
                  <a:cubicBezTo>
                    <a:pt x="241" y="629"/>
                    <a:pt x="237" y="632"/>
                    <a:pt x="232" y="629"/>
                  </a:cubicBezTo>
                  <a:cubicBezTo>
                    <a:pt x="231" y="630"/>
                    <a:pt x="232" y="631"/>
                    <a:pt x="231" y="631"/>
                  </a:cubicBezTo>
                  <a:cubicBezTo>
                    <a:pt x="232" y="634"/>
                    <a:pt x="232" y="631"/>
                    <a:pt x="233" y="634"/>
                  </a:cubicBezTo>
                  <a:cubicBezTo>
                    <a:pt x="232" y="634"/>
                    <a:pt x="233" y="636"/>
                    <a:pt x="232" y="636"/>
                  </a:cubicBezTo>
                  <a:cubicBezTo>
                    <a:pt x="230" y="635"/>
                    <a:pt x="231" y="634"/>
                    <a:pt x="230" y="633"/>
                  </a:cubicBezTo>
                  <a:cubicBezTo>
                    <a:pt x="230" y="633"/>
                    <a:pt x="225" y="633"/>
                    <a:pt x="227" y="636"/>
                  </a:cubicBezTo>
                  <a:cubicBezTo>
                    <a:pt x="226" y="637"/>
                    <a:pt x="225" y="638"/>
                    <a:pt x="224" y="638"/>
                  </a:cubicBezTo>
                  <a:cubicBezTo>
                    <a:pt x="223" y="637"/>
                    <a:pt x="223" y="637"/>
                    <a:pt x="222" y="636"/>
                  </a:cubicBezTo>
                  <a:cubicBezTo>
                    <a:pt x="223" y="633"/>
                    <a:pt x="226" y="634"/>
                    <a:pt x="223" y="630"/>
                  </a:cubicBezTo>
                  <a:cubicBezTo>
                    <a:pt x="226" y="631"/>
                    <a:pt x="227" y="626"/>
                    <a:pt x="230" y="626"/>
                  </a:cubicBezTo>
                  <a:cubicBezTo>
                    <a:pt x="229" y="632"/>
                    <a:pt x="237" y="622"/>
                    <a:pt x="242" y="626"/>
                  </a:cubicBezTo>
                  <a:close/>
                  <a:moveTo>
                    <a:pt x="244" y="624"/>
                  </a:moveTo>
                  <a:cubicBezTo>
                    <a:pt x="244" y="624"/>
                    <a:pt x="245" y="623"/>
                    <a:pt x="245" y="624"/>
                  </a:cubicBezTo>
                  <a:cubicBezTo>
                    <a:pt x="246" y="625"/>
                    <a:pt x="245" y="625"/>
                    <a:pt x="246" y="626"/>
                  </a:cubicBezTo>
                  <a:cubicBezTo>
                    <a:pt x="247" y="626"/>
                    <a:pt x="247" y="625"/>
                    <a:pt x="247" y="624"/>
                  </a:cubicBezTo>
                  <a:cubicBezTo>
                    <a:pt x="246" y="621"/>
                    <a:pt x="243" y="622"/>
                    <a:pt x="244" y="624"/>
                  </a:cubicBezTo>
                  <a:close/>
                  <a:moveTo>
                    <a:pt x="261" y="612"/>
                  </a:moveTo>
                  <a:cubicBezTo>
                    <a:pt x="260" y="614"/>
                    <a:pt x="256" y="615"/>
                    <a:pt x="257" y="618"/>
                  </a:cubicBezTo>
                  <a:cubicBezTo>
                    <a:pt x="259" y="615"/>
                    <a:pt x="263" y="617"/>
                    <a:pt x="261" y="612"/>
                  </a:cubicBezTo>
                  <a:close/>
                  <a:moveTo>
                    <a:pt x="268" y="608"/>
                  </a:moveTo>
                  <a:cubicBezTo>
                    <a:pt x="266" y="608"/>
                    <a:pt x="267" y="609"/>
                    <a:pt x="264" y="609"/>
                  </a:cubicBezTo>
                  <a:cubicBezTo>
                    <a:pt x="267" y="613"/>
                    <a:pt x="269" y="611"/>
                    <a:pt x="268" y="608"/>
                  </a:cubicBezTo>
                  <a:close/>
                  <a:moveTo>
                    <a:pt x="237" y="632"/>
                  </a:moveTo>
                  <a:cubicBezTo>
                    <a:pt x="240" y="634"/>
                    <a:pt x="244" y="632"/>
                    <a:pt x="245" y="631"/>
                  </a:cubicBezTo>
                  <a:cubicBezTo>
                    <a:pt x="243" y="632"/>
                    <a:pt x="245" y="630"/>
                    <a:pt x="244" y="629"/>
                  </a:cubicBezTo>
                  <a:cubicBezTo>
                    <a:pt x="244" y="629"/>
                    <a:pt x="243" y="629"/>
                    <a:pt x="243" y="628"/>
                  </a:cubicBezTo>
                  <a:cubicBezTo>
                    <a:pt x="241" y="629"/>
                    <a:pt x="244" y="631"/>
                    <a:pt x="243" y="632"/>
                  </a:cubicBezTo>
                  <a:cubicBezTo>
                    <a:pt x="241" y="630"/>
                    <a:pt x="239" y="631"/>
                    <a:pt x="237" y="632"/>
                  </a:cubicBezTo>
                  <a:close/>
                  <a:moveTo>
                    <a:pt x="152" y="521"/>
                  </a:moveTo>
                  <a:cubicBezTo>
                    <a:pt x="149" y="520"/>
                    <a:pt x="149" y="526"/>
                    <a:pt x="149" y="525"/>
                  </a:cubicBezTo>
                  <a:cubicBezTo>
                    <a:pt x="150" y="523"/>
                    <a:pt x="152" y="524"/>
                    <a:pt x="152" y="521"/>
                  </a:cubicBezTo>
                  <a:close/>
                  <a:moveTo>
                    <a:pt x="202" y="598"/>
                  </a:moveTo>
                  <a:cubicBezTo>
                    <a:pt x="200" y="598"/>
                    <a:pt x="200" y="604"/>
                    <a:pt x="202" y="602"/>
                  </a:cubicBezTo>
                  <a:cubicBezTo>
                    <a:pt x="199" y="600"/>
                    <a:pt x="205" y="600"/>
                    <a:pt x="202" y="598"/>
                  </a:cubicBezTo>
                  <a:close/>
                  <a:moveTo>
                    <a:pt x="199" y="598"/>
                  </a:moveTo>
                  <a:cubicBezTo>
                    <a:pt x="200" y="597"/>
                    <a:pt x="202" y="597"/>
                    <a:pt x="201" y="595"/>
                  </a:cubicBezTo>
                  <a:cubicBezTo>
                    <a:pt x="199" y="598"/>
                    <a:pt x="198" y="594"/>
                    <a:pt x="196" y="595"/>
                  </a:cubicBezTo>
                  <a:cubicBezTo>
                    <a:pt x="197" y="597"/>
                    <a:pt x="198" y="595"/>
                    <a:pt x="199" y="598"/>
                  </a:cubicBezTo>
                  <a:close/>
                  <a:moveTo>
                    <a:pt x="169" y="551"/>
                  </a:moveTo>
                  <a:cubicBezTo>
                    <a:pt x="167" y="553"/>
                    <a:pt x="168" y="549"/>
                    <a:pt x="167" y="547"/>
                  </a:cubicBezTo>
                  <a:cubicBezTo>
                    <a:pt x="163" y="548"/>
                    <a:pt x="170" y="555"/>
                    <a:pt x="169" y="551"/>
                  </a:cubicBezTo>
                  <a:close/>
                  <a:moveTo>
                    <a:pt x="162" y="538"/>
                  </a:moveTo>
                  <a:cubicBezTo>
                    <a:pt x="161" y="537"/>
                    <a:pt x="161" y="537"/>
                    <a:pt x="161" y="537"/>
                  </a:cubicBezTo>
                  <a:cubicBezTo>
                    <a:pt x="162" y="536"/>
                    <a:pt x="163" y="536"/>
                    <a:pt x="162" y="535"/>
                  </a:cubicBezTo>
                  <a:cubicBezTo>
                    <a:pt x="162" y="534"/>
                    <a:pt x="158" y="535"/>
                    <a:pt x="160" y="536"/>
                  </a:cubicBezTo>
                  <a:cubicBezTo>
                    <a:pt x="161" y="535"/>
                    <a:pt x="160" y="539"/>
                    <a:pt x="162" y="538"/>
                  </a:cubicBezTo>
                  <a:close/>
                  <a:moveTo>
                    <a:pt x="101" y="443"/>
                  </a:moveTo>
                  <a:cubicBezTo>
                    <a:pt x="104" y="440"/>
                    <a:pt x="104" y="440"/>
                    <a:pt x="104" y="440"/>
                  </a:cubicBezTo>
                  <a:cubicBezTo>
                    <a:pt x="104" y="439"/>
                    <a:pt x="96" y="442"/>
                    <a:pt x="98" y="442"/>
                  </a:cubicBezTo>
                  <a:cubicBezTo>
                    <a:pt x="99" y="442"/>
                    <a:pt x="100" y="442"/>
                    <a:pt x="101" y="443"/>
                  </a:cubicBezTo>
                  <a:close/>
                  <a:moveTo>
                    <a:pt x="170" y="535"/>
                  </a:moveTo>
                  <a:cubicBezTo>
                    <a:pt x="171" y="539"/>
                    <a:pt x="168" y="536"/>
                    <a:pt x="167" y="537"/>
                  </a:cubicBezTo>
                  <a:cubicBezTo>
                    <a:pt x="169" y="539"/>
                    <a:pt x="172" y="538"/>
                    <a:pt x="174" y="541"/>
                  </a:cubicBezTo>
                  <a:cubicBezTo>
                    <a:pt x="173" y="540"/>
                    <a:pt x="174" y="539"/>
                    <a:pt x="173" y="538"/>
                  </a:cubicBezTo>
                  <a:cubicBezTo>
                    <a:pt x="172" y="538"/>
                    <a:pt x="171" y="538"/>
                    <a:pt x="170" y="536"/>
                  </a:cubicBezTo>
                  <a:cubicBezTo>
                    <a:pt x="171" y="536"/>
                    <a:pt x="171" y="535"/>
                    <a:pt x="170" y="535"/>
                  </a:cubicBezTo>
                  <a:close/>
                  <a:moveTo>
                    <a:pt x="183" y="542"/>
                  </a:moveTo>
                  <a:cubicBezTo>
                    <a:pt x="184" y="538"/>
                    <a:pt x="186" y="538"/>
                    <a:pt x="190" y="538"/>
                  </a:cubicBezTo>
                  <a:cubicBezTo>
                    <a:pt x="189" y="537"/>
                    <a:pt x="189" y="536"/>
                    <a:pt x="189" y="535"/>
                  </a:cubicBezTo>
                  <a:cubicBezTo>
                    <a:pt x="187" y="535"/>
                    <a:pt x="190" y="538"/>
                    <a:pt x="188" y="538"/>
                  </a:cubicBezTo>
                  <a:cubicBezTo>
                    <a:pt x="187" y="536"/>
                    <a:pt x="189" y="536"/>
                    <a:pt x="188" y="534"/>
                  </a:cubicBezTo>
                  <a:cubicBezTo>
                    <a:pt x="186" y="535"/>
                    <a:pt x="186" y="538"/>
                    <a:pt x="184" y="536"/>
                  </a:cubicBezTo>
                  <a:cubicBezTo>
                    <a:pt x="184" y="532"/>
                    <a:pt x="190" y="534"/>
                    <a:pt x="188" y="530"/>
                  </a:cubicBezTo>
                  <a:cubicBezTo>
                    <a:pt x="184" y="530"/>
                    <a:pt x="186" y="531"/>
                    <a:pt x="183" y="534"/>
                  </a:cubicBezTo>
                  <a:cubicBezTo>
                    <a:pt x="184" y="538"/>
                    <a:pt x="182" y="537"/>
                    <a:pt x="183" y="542"/>
                  </a:cubicBezTo>
                  <a:close/>
                  <a:moveTo>
                    <a:pt x="247" y="632"/>
                  </a:moveTo>
                  <a:cubicBezTo>
                    <a:pt x="247" y="635"/>
                    <a:pt x="245" y="634"/>
                    <a:pt x="245" y="636"/>
                  </a:cubicBezTo>
                  <a:cubicBezTo>
                    <a:pt x="247" y="637"/>
                    <a:pt x="248" y="634"/>
                    <a:pt x="247" y="632"/>
                  </a:cubicBezTo>
                  <a:close/>
                  <a:moveTo>
                    <a:pt x="301" y="719"/>
                  </a:moveTo>
                  <a:cubicBezTo>
                    <a:pt x="306" y="722"/>
                    <a:pt x="306" y="714"/>
                    <a:pt x="301" y="719"/>
                  </a:cubicBezTo>
                  <a:close/>
                  <a:moveTo>
                    <a:pt x="177" y="514"/>
                  </a:moveTo>
                  <a:cubicBezTo>
                    <a:pt x="176" y="517"/>
                    <a:pt x="174" y="519"/>
                    <a:pt x="174" y="523"/>
                  </a:cubicBezTo>
                  <a:cubicBezTo>
                    <a:pt x="175" y="519"/>
                    <a:pt x="179" y="518"/>
                    <a:pt x="177" y="514"/>
                  </a:cubicBezTo>
                  <a:close/>
                  <a:moveTo>
                    <a:pt x="303" y="699"/>
                  </a:moveTo>
                  <a:cubicBezTo>
                    <a:pt x="300" y="700"/>
                    <a:pt x="298" y="704"/>
                    <a:pt x="299" y="707"/>
                  </a:cubicBezTo>
                  <a:cubicBezTo>
                    <a:pt x="299" y="704"/>
                    <a:pt x="304" y="702"/>
                    <a:pt x="303" y="699"/>
                  </a:cubicBezTo>
                  <a:close/>
                  <a:moveTo>
                    <a:pt x="197" y="530"/>
                  </a:moveTo>
                  <a:cubicBezTo>
                    <a:pt x="199" y="528"/>
                    <a:pt x="200" y="530"/>
                    <a:pt x="202" y="530"/>
                  </a:cubicBezTo>
                  <a:cubicBezTo>
                    <a:pt x="201" y="528"/>
                    <a:pt x="200" y="527"/>
                    <a:pt x="201" y="526"/>
                  </a:cubicBezTo>
                  <a:cubicBezTo>
                    <a:pt x="201" y="526"/>
                    <a:pt x="205" y="530"/>
                    <a:pt x="204" y="527"/>
                  </a:cubicBezTo>
                  <a:cubicBezTo>
                    <a:pt x="202" y="527"/>
                    <a:pt x="205" y="523"/>
                    <a:pt x="203" y="521"/>
                  </a:cubicBezTo>
                  <a:cubicBezTo>
                    <a:pt x="202" y="524"/>
                    <a:pt x="201" y="520"/>
                    <a:pt x="200" y="520"/>
                  </a:cubicBezTo>
                  <a:cubicBezTo>
                    <a:pt x="201" y="523"/>
                    <a:pt x="198" y="521"/>
                    <a:pt x="199" y="524"/>
                  </a:cubicBezTo>
                  <a:cubicBezTo>
                    <a:pt x="199" y="523"/>
                    <a:pt x="198" y="524"/>
                    <a:pt x="198" y="523"/>
                  </a:cubicBezTo>
                  <a:cubicBezTo>
                    <a:pt x="198" y="522"/>
                    <a:pt x="198" y="522"/>
                    <a:pt x="198" y="521"/>
                  </a:cubicBezTo>
                  <a:cubicBezTo>
                    <a:pt x="195" y="519"/>
                    <a:pt x="197" y="523"/>
                    <a:pt x="197" y="525"/>
                  </a:cubicBezTo>
                  <a:cubicBezTo>
                    <a:pt x="193" y="528"/>
                    <a:pt x="191" y="526"/>
                    <a:pt x="190" y="530"/>
                  </a:cubicBezTo>
                  <a:cubicBezTo>
                    <a:pt x="191" y="530"/>
                    <a:pt x="190" y="534"/>
                    <a:pt x="190" y="535"/>
                  </a:cubicBezTo>
                  <a:cubicBezTo>
                    <a:pt x="193" y="534"/>
                    <a:pt x="192" y="528"/>
                    <a:pt x="196" y="531"/>
                  </a:cubicBezTo>
                  <a:cubicBezTo>
                    <a:pt x="195" y="532"/>
                    <a:pt x="196" y="534"/>
                    <a:pt x="197" y="535"/>
                  </a:cubicBezTo>
                  <a:cubicBezTo>
                    <a:pt x="197" y="533"/>
                    <a:pt x="197" y="532"/>
                    <a:pt x="197" y="530"/>
                  </a:cubicBezTo>
                  <a:close/>
                  <a:moveTo>
                    <a:pt x="278" y="660"/>
                  </a:moveTo>
                  <a:cubicBezTo>
                    <a:pt x="275" y="658"/>
                    <a:pt x="277" y="662"/>
                    <a:pt x="274" y="661"/>
                  </a:cubicBezTo>
                  <a:cubicBezTo>
                    <a:pt x="276" y="663"/>
                    <a:pt x="276" y="663"/>
                    <a:pt x="277" y="666"/>
                  </a:cubicBezTo>
                  <a:cubicBezTo>
                    <a:pt x="280" y="665"/>
                    <a:pt x="275" y="661"/>
                    <a:pt x="277" y="660"/>
                  </a:cubicBezTo>
                  <a:cubicBezTo>
                    <a:pt x="278" y="661"/>
                    <a:pt x="278" y="661"/>
                    <a:pt x="278" y="660"/>
                  </a:cubicBezTo>
                  <a:close/>
                  <a:moveTo>
                    <a:pt x="231" y="584"/>
                  </a:moveTo>
                  <a:cubicBezTo>
                    <a:pt x="230" y="582"/>
                    <a:pt x="228" y="584"/>
                    <a:pt x="226" y="583"/>
                  </a:cubicBezTo>
                  <a:cubicBezTo>
                    <a:pt x="227" y="585"/>
                    <a:pt x="225" y="585"/>
                    <a:pt x="225" y="587"/>
                  </a:cubicBezTo>
                  <a:cubicBezTo>
                    <a:pt x="228" y="586"/>
                    <a:pt x="228" y="583"/>
                    <a:pt x="231" y="584"/>
                  </a:cubicBezTo>
                  <a:close/>
                  <a:moveTo>
                    <a:pt x="182" y="510"/>
                  </a:moveTo>
                  <a:cubicBezTo>
                    <a:pt x="181" y="512"/>
                    <a:pt x="181" y="513"/>
                    <a:pt x="179" y="512"/>
                  </a:cubicBezTo>
                  <a:cubicBezTo>
                    <a:pt x="180" y="513"/>
                    <a:pt x="180" y="514"/>
                    <a:pt x="180" y="515"/>
                  </a:cubicBezTo>
                  <a:cubicBezTo>
                    <a:pt x="182" y="514"/>
                    <a:pt x="183" y="512"/>
                    <a:pt x="182" y="510"/>
                  </a:cubicBezTo>
                  <a:close/>
                  <a:moveTo>
                    <a:pt x="177" y="508"/>
                  </a:moveTo>
                  <a:cubicBezTo>
                    <a:pt x="178" y="509"/>
                    <a:pt x="179" y="508"/>
                    <a:pt x="180" y="508"/>
                  </a:cubicBezTo>
                  <a:cubicBezTo>
                    <a:pt x="179" y="507"/>
                    <a:pt x="180" y="506"/>
                    <a:pt x="180" y="505"/>
                  </a:cubicBezTo>
                  <a:cubicBezTo>
                    <a:pt x="178" y="505"/>
                    <a:pt x="179" y="507"/>
                    <a:pt x="178" y="508"/>
                  </a:cubicBezTo>
                  <a:cubicBezTo>
                    <a:pt x="177" y="508"/>
                    <a:pt x="174" y="504"/>
                    <a:pt x="175" y="507"/>
                  </a:cubicBezTo>
                  <a:cubicBezTo>
                    <a:pt x="175" y="507"/>
                    <a:pt x="176" y="507"/>
                    <a:pt x="177" y="508"/>
                  </a:cubicBezTo>
                  <a:close/>
                  <a:moveTo>
                    <a:pt x="282" y="659"/>
                  </a:moveTo>
                  <a:cubicBezTo>
                    <a:pt x="281" y="658"/>
                    <a:pt x="279" y="660"/>
                    <a:pt x="278" y="659"/>
                  </a:cubicBezTo>
                  <a:cubicBezTo>
                    <a:pt x="281" y="662"/>
                    <a:pt x="277" y="662"/>
                    <a:pt x="280" y="665"/>
                  </a:cubicBezTo>
                  <a:cubicBezTo>
                    <a:pt x="281" y="662"/>
                    <a:pt x="282" y="668"/>
                    <a:pt x="283" y="666"/>
                  </a:cubicBezTo>
                  <a:cubicBezTo>
                    <a:pt x="282" y="663"/>
                    <a:pt x="281" y="663"/>
                    <a:pt x="280" y="662"/>
                  </a:cubicBezTo>
                  <a:cubicBezTo>
                    <a:pt x="281" y="661"/>
                    <a:pt x="283" y="661"/>
                    <a:pt x="282" y="659"/>
                  </a:cubicBezTo>
                  <a:close/>
                  <a:moveTo>
                    <a:pt x="296" y="679"/>
                  </a:moveTo>
                  <a:cubicBezTo>
                    <a:pt x="296" y="680"/>
                    <a:pt x="295" y="679"/>
                    <a:pt x="295" y="678"/>
                  </a:cubicBezTo>
                  <a:cubicBezTo>
                    <a:pt x="295" y="681"/>
                    <a:pt x="292" y="679"/>
                    <a:pt x="292" y="682"/>
                  </a:cubicBezTo>
                  <a:cubicBezTo>
                    <a:pt x="294" y="683"/>
                    <a:pt x="296" y="680"/>
                    <a:pt x="296" y="679"/>
                  </a:cubicBezTo>
                  <a:close/>
                  <a:moveTo>
                    <a:pt x="247" y="596"/>
                  </a:moveTo>
                  <a:cubicBezTo>
                    <a:pt x="245" y="595"/>
                    <a:pt x="241" y="591"/>
                    <a:pt x="240" y="595"/>
                  </a:cubicBezTo>
                  <a:cubicBezTo>
                    <a:pt x="243" y="595"/>
                    <a:pt x="241" y="598"/>
                    <a:pt x="241" y="600"/>
                  </a:cubicBezTo>
                  <a:cubicBezTo>
                    <a:pt x="244" y="598"/>
                    <a:pt x="245" y="596"/>
                    <a:pt x="247" y="596"/>
                  </a:cubicBezTo>
                  <a:close/>
                  <a:moveTo>
                    <a:pt x="219" y="558"/>
                  </a:moveTo>
                  <a:cubicBezTo>
                    <a:pt x="219" y="559"/>
                    <a:pt x="220" y="560"/>
                    <a:pt x="220" y="559"/>
                  </a:cubicBezTo>
                  <a:cubicBezTo>
                    <a:pt x="219" y="557"/>
                    <a:pt x="219" y="557"/>
                    <a:pt x="219" y="557"/>
                  </a:cubicBezTo>
                  <a:cubicBezTo>
                    <a:pt x="218" y="558"/>
                    <a:pt x="217" y="559"/>
                    <a:pt x="217" y="561"/>
                  </a:cubicBezTo>
                  <a:cubicBezTo>
                    <a:pt x="218" y="560"/>
                    <a:pt x="219" y="561"/>
                    <a:pt x="219" y="560"/>
                  </a:cubicBezTo>
                  <a:cubicBezTo>
                    <a:pt x="219" y="559"/>
                    <a:pt x="218" y="558"/>
                    <a:pt x="219" y="558"/>
                  </a:cubicBezTo>
                  <a:close/>
                  <a:moveTo>
                    <a:pt x="187" y="510"/>
                  </a:moveTo>
                  <a:cubicBezTo>
                    <a:pt x="188" y="511"/>
                    <a:pt x="188" y="511"/>
                    <a:pt x="188" y="512"/>
                  </a:cubicBezTo>
                  <a:cubicBezTo>
                    <a:pt x="190" y="511"/>
                    <a:pt x="188" y="510"/>
                    <a:pt x="186" y="509"/>
                  </a:cubicBezTo>
                  <a:cubicBezTo>
                    <a:pt x="185" y="509"/>
                    <a:pt x="184" y="513"/>
                    <a:pt x="186" y="513"/>
                  </a:cubicBezTo>
                  <a:cubicBezTo>
                    <a:pt x="185" y="511"/>
                    <a:pt x="186" y="510"/>
                    <a:pt x="187" y="510"/>
                  </a:cubicBezTo>
                  <a:close/>
                  <a:moveTo>
                    <a:pt x="358" y="762"/>
                  </a:moveTo>
                  <a:cubicBezTo>
                    <a:pt x="356" y="763"/>
                    <a:pt x="359" y="766"/>
                    <a:pt x="359" y="768"/>
                  </a:cubicBezTo>
                  <a:cubicBezTo>
                    <a:pt x="360" y="766"/>
                    <a:pt x="360" y="764"/>
                    <a:pt x="361" y="763"/>
                  </a:cubicBezTo>
                  <a:cubicBezTo>
                    <a:pt x="359" y="764"/>
                    <a:pt x="362" y="759"/>
                    <a:pt x="359" y="759"/>
                  </a:cubicBezTo>
                  <a:cubicBezTo>
                    <a:pt x="360" y="761"/>
                    <a:pt x="359" y="767"/>
                    <a:pt x="358" y="762"/>
                  </a:cubicBezTo>
                  <a:close/>
                  <a:moveTo>
                    <a:pt x="173" y="469"/>
                  </a:moveTo>
                  <a:cubicBezTo>
                    <a:pt x="171" y="471"/>
                    <a:pt x="170" y="472"/>
                    <a:pt x="167" y="473"/>
                  </a:cubicBezTo>
                  <a:cubicBezTo>
                    <a:pt x="170" y="475"/>
                    <a:pt x="166" y="474"/>
                    <a:pt x="167" y="476"/>
                  </a:cubicBezTo>
                  <a:cubicBezTo>
                    <a:pt x="169" y="474"/>
                    <a:pt x="173" y="473"/>
                    <a:pt x="173" y="469"/>
                  </a:cubicBezTo>
                  <a:close/>
                  <a:moveTo>
                    <a:pt x="203" y="514"/>
                  </a:moveTo>
                  <a:cubicBezTo>
                    <a:pt x="201" y="509"/>
                    <a:pt x="202" y="508"/>
                    <a:pt x="199" y="504"/>
                  </a:cubicBezTo>
                  <a:cubicBezTo>
                    <a:pt x="198" y="503"/>
                    <a:pt x="198" y="505"/>
                    <a:pt x="197" y="503"/>
                  </a:cubicBezTo>
                  <a:cubicBezTo>
                    <a:pt x="196" y="502"/>
                    <a:pt x="201" y="502"/>
                    <a:pt x="198" y="499"/>
                  </a:cubicBezTo>
                  <a:cubicBezTo>
                    <a:pt x="196" y="504"/>
                    <a:pt x="191" y="504"/>
                    <a:pt x="190" y="507"/>
                  </a:cubicBezTo>
                  <a:cubicBezTo>
                    <a:pt x="191" y="507"/>
                    <a:pt x="192" y="510"/>
                    <a:pt x="192" y="511"/>
                  </a:cubicBezTo>
                  <a:cubicBezTo>
                    <a:pt x="194" y="509"/>
                    <a:pt x="198" y="512"/>
                    <a:pt x="198" y="508"/>
                  </a:cubicBezTo>
                  <a:cubicBezTo>
                    <a:pt x="200" y="511"/>
                    <a:pt x="203" y="512"/>
                    <a:pt x="201" y="515"/>
                  </a:cubicBezTo>
                  <a:cubicBezTo>
                    <a:pt x="201" y="514"/>
                    <a:pt x="200" y="514"/>
                    <a:pt x="200" y="514"/>
                  </a:cubicBezTo>
                  <a:cubicBezTo>
                    <a:pt x="201" y="515"/>
                    <a:pt x="202" y="517"/>
                    <a:pt x="202" y="516"/>
                  </a:cubicBezTo>
                  <a:cubicBezTo>
                    <a:pt x="202" y="515"/>
                    <a:pt x="202" y="514"/>
                    <a:pt x="203" y="514"/>
                  </a:cubicBezTo>
                  <a:close/>
                  <a:moveTo>
                    <a:pt x="281" y="631"/>
                  </a:moveTo>
                  <a:cubicBezTo>
                    <a:pt x="280" y="629"/>
                    <a:pt x="279" y="627"/>
                    <a:pt x="277" y="626"/>
                  </a:cubicBezTo>
                  <a:cubicBezTo>
                    <a:pt x="279" y="627"/>
                    <a:pt x="279" y="629"/>
                    <a:pt x="278" y="630"/>
                  </a:cubicBezTo>
                  <a:cubicBezTo>
                    <a:pt x="278" y="629"/>
                    <a:pt x="277" y="626"/>
                    <a:pt x="276" y="627"/>
                  </a:cubicBezTo>
                  <a:cubicBezTo>
                    <a:pt x="277" y="628"/>
                    <a:pt x="276" y="629"/>
                    <a:pt x="276" y="629"/>
                  </a:cubicBezTo>
                  <a:cubicBezTo>
                    <a:pt x="278" y="629"/>
                    <a:pt x="279" y="632"/>
                    <a:pt x="281" y="631"/>
                  </a:cubicBezTo>
                  <a:close/>
                  <a:moveTo>
                    <a:pt x="207" y="514"/>
                  </a:moveTo>
                  <a:cubicBezTo>
                    <a:pt x="210" y="518"/>
                    <a:pt x="206" y="519"/>
                    <a:pt x="204" y="519"/>
                  </a:cubicBezTo>
                  <a:cubicBezTo>
                    <a:pt x="204" y="521"/>
                    <a:pt x="205" y="520"/>
                    <a:pt x="205" y="522"/>
                  </a:cubicBezTo>
                  <a:cubicBezTo>
                    <a:pt x="208" y="520"/>
                    <a:pt x="211" y="526"/>
                    <a:pt x="214" y="526"/>
                  </a:cubicBezTo>
                  <a:cubicBezTo>
                    <a:pt x="212" y="524"/>
                    <a:pt x="209" y="523"/>
                    <a:pt x="209" y="521"/>
                  </a:cubicBezTo>
                  <a:cubicBezTo>
                    <a:pt x="214" y="524"/>
                    <a:pt x="212" y="519"/>
                    <a:pt x="215" y="516"/>
                  </a:cubicBezTo>
                  <a:cubicBezTo>
                    <a:pt x="218" y="518"/>
                    <a:pt x="217" y="514"/>
                    <a:pt x="220" y="515"/>
                  </a:cubicBezTo>
                  <a:cubicBezTo>
                    <a:pt x="219" y="514"/>
                    <a:pt x="220" y="513"/>
                    <a:pt x="220" y="512"/>
                  </a:cubicBezTo>
                  <a:cubicBezTo>
                    <a:pt x="219" y="512"/>
                    <a:pt x="218" y="513"/>
                    <a:pt x="218" y="511"/>
                  </a:cubicBezTo>
                  <a:cubicBezTo>
                    <a:pt x="217" y="513"/>
                    <a:pt x="216" y="515"/>
                    <a:pt x="214" y="512"/>
                  </a:cubicBezTo>
                  <a:cubicBezTo>
                    <a:pt x="217" y="511"/>
                    <a:pt x="213" y="511"/>
                    <a:pt x="212" y="508"/>
                  </a:cubicBezTo>
                  <a:cubicBezTo>
                    <a:pt x="211" y="509"/>
                    <a:pt x="210" y="509"/>
                    <a:pt x="211" y="510"/>
                  </a:cubicBezTo>
                  <a:cubicBezTo>
                    <a:pt x="214" y="508"/>
                    <a:pt x="209" y="514"/>
                    <a:pt x="212" y="513"/>
                  </a:cubicBezTo>
                  <a:cubicBezTo>
                    <a:pt x="211" y="511"/>
                    <a:pt x="214" y="512"/>
                    <a:pt x="214" y="514"/>
                  </a:cubicBezTo>
                  <a:cubicBezTo>
                    <a:pt x="212" y="515"/>
                    <a:pt x="209" y="513"/>
                    <a:pt x="207" y="514"/>
                  </a:cubicBezTo>
                  <a:close/>
                  <a:moveTo>
                    <a:pt x="272" y="617"/>
                  </a:moveTo>
                  <a:cubicBezTo>
                    <a:pt x="272" y="616"/>
                    <a:pt x="271" y="615"/>
                    <a:pt x="271" y="615"/>
                  </a:cubicBezTo>
                  <a:cubicBezTo>
                    <a:pt x="271" y="616"/>
                    <a:pt x="272" y="617"/>
                    <a:pt x="271" y="617"/>
                  </a:cubicBezTo>
                  <a:cubicBezTo>
                    <a:pt x="270" y="616"/>
                    <a:pt x="270" y="616"/>
                    <a:pt x="269" y="617"/>
                  </a:cubicBezTo>
                  <a:cubicBezTo>
                    <a:pt x="270" y="619"/>
                    <a:pt x="274" y="622"/>
                    <a:pt x="273" y="618"/>
                  </a:cubicBezTo>
                  <a:cubicBezTo>
                    <a:pt x="271" y="619"/>
                    <a:pt x="271" y="617"/>
                    <a:pt x="272" y="617"/>
                  </a:cubicBezTo>
                  <a:close/>
                  <a:moveTo>
                    <a:pt x="248" y="576"/>
                  </a:moveTo>
                  <a:cubicBezTo>
                    <a:pt x="248" y="574"/>
                    <a:pt x="246" y="575"/>
                    <a:pt x="247" y="574"/>
                  </a:cubicBezTo>
                  <a:cubicBezTo>
                    <a:pt x="249" y="571"/>
                    <a:pt x="252" y="574"/>
                    <a:pt x="253" y="572"/>
                  </a:cubicBezTo>
                  <a:cubicBezTo>
                    <a:pt x="252" y="572"/>
                    <a:pt x="252" y="571"/>
                    <a:pt x="252" y="570"/>
                  </a:cubicBezTo>
                  <a:cubicBezTo>
                    <a:pt x="249" y="573"/>
                    <a:pt x="243" y="573"/>
                    <a:pt x="242" y="576"/>
                  </a:cubicBezTo>
                  <a:cubicBezTo>
                    <a:pt x="244" y="573"/>
                    <a:pt x="246" y="577"/>
                    <a:pt x="248" y="576"/>
                  </a:cubicBezTo>
                  <a:close/>
                  <a:moveTo>
                    <a:pt x="181" y="473"/>
                  </a:moveTo>
                  <a:cubicBezTo>
                    <a:pt x="179" y="475"/>
                    <a:pt x="176" y="472"/>
                    <a:pt x="177" y="477"/>
                  </a:cubicBezTo>
                  <a:cubicBezTo>
                    <a:pt x="179" y="475"/>
                    <a:pt x="181" y="475"/>
                    <a:pt x="181" y="473"/>
                  </a:cubicBezTo>
                  <a:close/>
                  <a:moveTo>
                    <a:pt x="181" y="471"/>
                  </a:moveTo>
                  <a:cubicBezTo>
                    <a:pt x="180" y="471"/>
                    <a:pt x="179" y="471"/>
                    <a:pt x="178" y="471"/>
                  </a:cubicBezTo>
                  <a:cubicBezTo>
                    <a:pt x="178" y="470"/>
                    <a:pt x="178" y="468"/>
                    <a:pt x="177" y="468"/>
                  </a:cubicBezTo>
                  <a:cubicBezTo>
                    <a:pt x="178" y="470"/>
                    <a:pt x="177" y="471"/>
                    <a:pt x="177" y="473"/>
                  </a:cubicBezTo>
                  <a:cubicBezTo>
                    <a:pt x="178" y="470"/>
                    <a:pt x="181" y="474"/>
                    <a:pt x="181" y="471"/>
                  </a:cubicBezTo>
                  <a:close/>
                  <a:moveTo>
                    <a:pt x="276" y="616"/>
                  </a:moveTo>
                  <a:cubicBezTo>
                    <a:pt x="277" y="617"/>
                    <a:pt x="278" y="620"/>
                    <a:pt x="279" y="618"/>
                  </a:cubicBezTo>
                  <a:cubicBezTo>
                    <a:pt x="277" y="616"/>
                    <a:pt x="276" y="615"/>
                    <a:pt x="274" y="615"/>
                  </a:cubicBezTo>
                  <a:cubicBezTo>
                    <a:pt x="275" y="617"/>
                    <a:pt x="274" y="617"/>
                    <a:pt x="274" y="619"/>
                  </a:cubicBezTo>
                  <a:cubicBezTo>
                    <a:pt x="275" y="618"/>
                    <a:pt x="276" y="617"/>
                    <a:pt x="276" y="616"/>
                  </a:cubicBezTo>
                  <a:close/>
                  <a:moveTo>
                    <a:pt x="209" y="510"/>
                  </a:moveTo>
                  <a:cubicBezTo>
                    <a:pt x="206" y="508"/>
                    <a:pt x="209" y="507"/>
                    <a:pt x="208" y="505"/>
                  </a:cubicBezTo>
                  <a:cubicBezTo>
                    <a:pt x="206" y="506"/>
                    <a:pt x="207" y="512"/>
                    <a:pt x="208" y="512"/>
                  </a:cubicBezTo>
                  <a:cubicBezTo>
                    <a:pt x="207" y="511"/>
                    <a:pt x="208" y="511"/>
                    <a:pt x="209" y="510"/>
                  </a:cubicBezTo>
                  <a:close/>
                  <a:moveTo>
                    <a:pt x="287" y="625"/>
                  </a:moveTo>
                  <a:cubicBezTo>
                    <a:pt x="288" y="627"/>
                    <a:pt x="284" y="627"/>
                    <a:pt x="286" y="629"/>
                  </a:cubicBezTo>
                  <a:cubicBezTo>
                    <a:pt x="287" y="628"/>
                    <a:pt x="288" y="631"/>
                    <a:pt x="290" y="630"/>
                  </a:cubicBezTo>
                  <a:cubicBezTo>
                    <a:pt x="289" y="629"/>
                    <a:pt x="290" y="629"/>
                    <a:pt x="289" y="628"/>
                  </a:cubicBezTo>
                  <a:cubicBezTo>
                    <a:pt x="289" y="629"/>
                    <a:pt x="288" y="629"/>
                    <a:pt x="287" y="628"/>
                  </a:cubicBezTo>
                  <a:cubicBezTo>
                    <a:pt x="288" y="628"/>
                    <a:pt x="288" y="624"/>
                    <a:pt x="287" y="625"/>
                  </a:cubicBezTo>
                  <a:close/>
                  <a:moveTo>
                    <a:pt x="286" y="623"/>
                  </a:moveTo>
                  <a:cubicBezTo>
                    <a:pt x="283" y="621"/>
                    <a:pt x="284" y="621"/>
                    <a:pt x="283" y="618"/>
                  </a:cubicBezTo>
                  <a:cubicBezTo>
                    <a:pt x="281" y="619"/>
                    <a:pt x="281" y="619"/>
                    <a:pt x="281" y="622"/>
                  </a:cubicBezTo>
                  <a:cubicBezTo>
                    <a:pt x="282" y="622"/>
                    <a:pt x="283" y="622"/>
                    <a:pt x="284" y="624"/>
                  </a:cubicBezTo>
                  <a:cubicBezTo>
                    <a:pt x="284" y="624"/>
                    <a:pt x="284" y="625"/>
                    <a:pt x="285" y="624"/>
                  </a:cubicBezTo>
                  <a:cubicBezTo>
                    <a:pt x="284" y="623"/>
                    <a:pt x="285" y="624"/>
                    <a:pt x="286" y="623"/>
                  </a:cubicBezTo>
                  <a:close/>
                  <a:moveTo>
                    <a:pt x="193" y="481"/>
                  </a:moveTo>
                  <a:cubicBezTo>
                    <a:pt x="192" y="482"/>
                    <a:pt x="194" y="485"/>
                    <a:pt x="193" y="487"/>
                  </a:cubicBezTo>
                  <a:cubicBezTo>
                    <a:pt x="195" y="486"/>
                    <a:pt x="194" y="483"/>
                    <a:pt x="193" y="481"/>
                  </a:cubicBezTo>
                  <a:close/>
                  <a:moveTo>
                    <a:pt x="200" y="469"/>
                  </a:moveTo>
                  <a:cubicBezTo>
                    <a:pt x="199" y="468"/>
                    <a:pt x="194" y="470"/>
                    <a:pt x="193" y="472"/>
                  </a:cubicBezTo>
                  <a:cubicBezTo>
                    <a:pt x="193" y="471"/>
                    <a:pt x="195" y="472"/>
                    <a:pt x="194" y="473"/>
                  </a:cubicBezTo>
                  <a:cubicBezTo>
                    <a:pt x="192" y="473"/>
                    <a:pt x="190" y="473"/>
                    <a:pt x="188" y="473"/>
                  </a:cubicBezTo>
                  <a:cubicBezTo>
                    <a:pt x="188" y="475"/>
                    <a:pt x="185" y="475"/>
                    <a:pt x="186" y="478"/>
                  </a:cubicBezTo>
                  <a:cubicBezTo>
                    <a:pt x="192" y="475"/>
                    <a:pt x="196" y="474"/>
                    <a:pt x="200" y="471"/>
                  </a:cubicBezTo>
                  <a:cubicBezTo>
                    <a:pt x="199" y="470"/>
                    <a:pt x="199" y="469"/>
                    <a:pt x="200" y="469"/>
                  </a:cubicBezTo>
                  <a:close/>
                  <a:moveTo>
                    <a:pt x="168" y="439"/>
                  </a:moveTo>
                  <a:cubicBezTo>
                    <a:pt x="162" y="441"/>
                    <a:pt x="165" y="444"/>
                    <a:pt x="168" y="439"/>
                  </a:cubicBezTo>
                  <a:close/>
                  <a:moveTo>
                    <a:pt x="202" y="491"/>
                  </a:moveTo>
                  <a:cubicBezTo>
                    <a:pt x="200" y="490"/>
                    <a:pt x="199" y="493"/>
                    <a:pt x="199" y="494"/>
                  </a:cubicBezTo>
                  <a:cubicBezTo>
                    <a:pt x="200" y="491"/>
                    <a:pt x="203" y="494"/>
                    <a:pt x="202" y="491"/>
                  </a:cubicBezTo>
                  <a:close/>
                  <a:moveTo>
                    <a:pt x="206" y="495"/>
                  </a:moveTo>
                  <a:cubicBezTo>
                    <a:pt x="204" y="493"/>
                    <a:pt x="206" y="493"/>
                    <a:pt x="204" y="493"/>
                  </a:cubicBezTo>
                  <a:cubicBezTo>
                    <a:pt x="203" y="493"/>
                    <a:pt x="203" y="493"/>
                    <a:pt x="203" y="493"/>
                  </a:cubicBezTo>
                  <a:cubicBezTo>
                    <a:pt x="203" y="494"/>
                    <a:pt x="203" y="494"/>
                    <a:pt x="203" y="494"/>
                  </a:cubicBezTo>
                  <a:cubicBezTo>
                    <a:pt x="204" y="497"/>
                    <a:pt x="205" y="494"/>
                    <a:pt x="206" y="496"/>
                  </a:cubicBezTo>
                  <a:cubicBezTo>
                    <a:pt x="206" y="498"/>
                    <a:pt x="203" y="499"/>
                    <a:pt x="204" y="500"/>
                  </a:cubicBezTo>
                  <a:cubicBezTo>
                    <a:pt x="204" y="498"/>
                    <a:pt x="205" y="501"/>
                    <a:pt x="206" y="500"/>
                  </a:cubicBezTo>
                  <a:cubicBezTo>
                    <a:pt x="205" y="499"/>
                    <a:pt x="208" y="499"/>
                    <a:pt x="208" y="498"/>
                  </a:cubicBezTo>
                  <a:cubicBezTo>
                    <a:pt x="209" y="500"/>
                    <a:pt x="210" y="501"/>
                    <a:pt x="212" y="503"/>
                  </a:cubicBezTo>
                  <a:cubicBezTo>
                    <a:pt x="212" y="500"/>
                    <a:pt x="216" y="500"/>
                    <a:pt x="215" y="499"/>
                  </a:cubicBezTo>
                  <a:cubicBezTo>
                    <a:pt x="213" y="499"/>
                    <a:pt x="212" y="501"/>
                    <a:pt x="210" y="498"/>
                  </a:cubicBezTo>
                  <a:cubicBezTo>
                    <a:pt x="211" y="498"/>
                    <a:pt x="212" y="498"/>
                    <a:pt x="213" y="497"/>
                  </a:cubicBezTo>
                  <a:cubicBezTo>
                    <a:pt x="211" y="495"/>
                    <a:pt x="206" y="493"/>
                    <a:pt x="206" y="495"/>
                  </a:cubicBezTo>
                  <a:close/>
                  <a:moveTo>
                    <a:pt x="282" y="613"/>
                  </a:moveTo>
                  <a:cubicBezTo>
                    <a:pt x="284" y="616"/>
                    <a:pt x="280" y="614"/>
                    <a:pt x="281" y="616"/>
                  </a:cubicBezTo>
                  <a:cubicBezTo>
                    <a:pt x="282" y="616"/>
                    <a:pt x="283" y="618"/>
                    <a:pt x="284" y="616"/>
                  </a:cubicBezTo>
                  <a:cubicBezTo>
                    <a:pt x="282" y="615"/>
                    <a:pt x="285" y="613"/>
                    <a:pt x="282" y="613"/>
                  </a:cubicBezTo>
                  <a:close/>
                  <a:moveTo>
                    <a:pt x="216" y="502"/>
                  </a:moveTo>
                  <a:cubicBezTo>
                    <a:pt x="214" y="501"/>
                    <a:pt x="213" y="505"/>
                    <a:pt x="213" y="506"/>
                  </a:cubicBezTo>
                  <a:cubicBezTo>
                    <a:pt x="215" y="507"/>
                    <a:pt x="215" y="503"/>
                    <a:pt x="216" y="502"/>
                  </a:cubicBezTo>
                  <a:close/>
                  <a:moveTo>
                    <a:pt x="284" y="606"/>
                  </a:moveTo>
                  <a:cubicBezTo>
                    <a:pt x="285" y="608"/>
                    <a:pt x="283" y="608"/>
                    <a:pt x="285" y="610"/>
                  </a:cubicBezTo>
                  <a:cubicBezTo>
                    <a:pt x="286" y="611"/>
                    <a:pt x="285" y="610"/>
                    <a:pt x="286" y="609"/>
                  </a:cubicBezTo>
                  <a:cubicBezTo>
                    <a:pt x="286" y="608"/>
                    <a:pt x="285" y="608"/>
                    <a:pt x="285" y="607"/>
                  </a:cubicBezTo>
                  <a:cubicBezTo>
                    <a:pt x="285" y="607"/>
                    <a:pt x="285" y="606"/>
                    <a:pt x="284" y="606"/>
                  </a:cubicBezTo>
                  <a:close/>
                  <a:moveTo>
                    <a:pt x="276" y="583"/>
                  </a:moveTo>
                  <a:cubicBezTo>
                    <a:pt x="273" y="582"/>
                    <a:pt x="271" y="582"/>
                    <a:pt x="269" y="580"/>
                  </a:cubicBezTo>
                  <a:cubicBezTo>
                    <a:pt x="269" y="581"/>
                    <a:pt x="270" y="583"/>
                    <a:pt x="270" y="584"/>
                  </a:cubicBezTo>
                  <a:cubicBezTo>
                    <a:pt x="271" y="584"/>
                    <a:pt x="270" y="583"/>
                    <a:pt x="271" y="582"/>
                  </a:cubicBezTo>
                  <a:cubicBezTo>
                    <a:pt x="272" y="584"/>
                    <a:pt x="275" y="586"/>
                    <a:pt x="276" y="583"/>
                  </a:cubicBezTo>
                  <a:close/>
                  <a:moveTo>
                    <a:pt x="213" y="489"/>
                  </a:moveTo>
                  <a:cubicBezTo>
                    <a:pt x="214" y="492"/>
                    <a:pt x="214" y="494"/>
                    <a:pt x="212" y="494"/>
                  </a:cubicBezTo>
                  <a:cubicBezTo>
                    <a:pt x="214" y="497"/>
                    <a:pt x="215" y="494"/>
                    <a:pt x="215" y="493"/>
                  </a:cubicBezTo>
                  <a:cubicBezTo>
                    <a:pt x="213" y="491"/>
                    <a:pt x="214" y="489"/>
                    <a:pt x="213" y="489"/>
                  </a:cubicBezTo>
                  <a:close/>
                  <a:moveTo>
                    <a:pt x="396" y="732"/>
                  </a:moveTo>
                  <a:cubicBezTo>
                    <a:pt x="395" y="732"/>
                    <a:pt x="395" y="732"/>
                    <a:pt x="395" y="731"/>
                  </a:cubicBezTo>
                  <a:cubicBezTo>
                    <a:pt x="394" y="732"/>
                    <a:pt x="394" y="737"/>
                    <a:pt x="394" y="737"/>
                  </a:cubicBezTo>
                  <a:cubicBezTo>
                    <a:pt x="394" y="735"/>
                    <a:pt x="397" y="734"/>
                    <a:pt x="396" y="732"/>
                  </a:cubicBezTo>
                  <a:close/>
                  <a:moveTo>
                    <a:pt x="224" y="469"/>
                  </a:moveTo>
                  <a:cubicBezTo>
                    <a:pt x="223" y="467"/>
                    <a:pt x="219" y="465"/>
                    <a:pt x="219" y="466"/>
                  </a:cubicBezTo>
                  <a:cubicBezTo>
                    <a:pt x="224" y="468"/>
                    <a:pt x="221" y="471"/>
                    <a:pt x="221" y="471"/>
                  </a:cubicBezTo>
                  <a:cubicBezTo>
                    <a:pt x="222" y="471"/>
                    <a:pt x="225" y="470"/>
                    <a:pt x="224" y="469"/>
                  </a:cubicBezTo>
                  <a:close/>
                  <a:moveTo>
                    <a:pt x="397" y="731"/>
                  </a:moveTo>
                  <a:cubicBezTo>
                    <a:pt x="398" y="731"/>
                    <a:pt x="398" y="732"/>
                    <a:pt x="399" y="732"/>
                  </a:cubicBezTo>
                  <a:cubicBezTo>
                    <a:pt x="399" y="729"/>
                    <a:pt x="395" y="729"/>
                    <a:pt x="396" y="731"/>
                  </a:cubicBezTo>
                  <a:cubicBezTo>
                    <a:pt x="396" y="730"/>
                    <a:pt x="397" y="735"/>
                    <a:pt x="397" y="732"/>
                  </a:cubicBezTo>
                  <a:cubicBezTo>
                    <a:pt x="397" y="732"/>
                    <a:pt x="397" y="731"/>
                    <a:pt x="397" y="731"/>
                  </a:cubicBezTo>
                  <a:close/>
                  <a:moveTo>
                    <a:pt x="310" y="594"/>
                  </a:moveTo>
                  <a:cubicBezTo>
                    <a:pt x="309" y="597"/>
                    <a:pt x="308" y="594"/>
                    <a:pt x="306" y="593"/>
                  </a:cubicBezTo>
                  <a:cubicBezTo>
                    <a:pt x="308" y="595"/>
                    <a:pt x="307" y="596"/>
                    <a:pt x="307" y="597"/>
                  </a:cubicBezTo>
                  <a:cubicBezTo>
                    <a:pt x="309" y="597"/>
                    <a:pt x="310" y="595"/>
                    <a:pt x="310" y="594"/>
                  </a:cubicBezTo>
                  <a:close/>
                  <a:moveTo>
                    <a:pt x="263" y="524"/>
                  </a:moveTo>
                  <a:cubicBezTo>
                    <a:pt x="262" y="523"/>
                    <a:pt x="262" y="526"/>
                    <a:pt x="263" y="526"/>
                  </a:cubicBezTo>
                  <a:cubicBezTo>
                    <a:pt x="264" y="523"/>
                    <a:pt x="262" y="523"/>
                    <a:pt x="262" y="520"/>
                  </a:cubicBezTo>
                  <a:cubicBezTo>
                    <a:pt x="261" y="521"/>
                    <a:pt x="259" y="524"/>
                    <a:pt x="261" y="524"/>
                  </a:cubicBezTo>
                  <a:cubicBezTo>
                    <a:pt x="260" y="523"/>
                    <a:pt x="263" y="523"/>
                    <a:pt x="263" y="524"/>
                  </a:cubicBezTo>
                  <a:close/>
                  <a:moveTo>
                    <a:pt x="234" y="476"/>
                  </a:moveTo>
                  <a:cubicBezTo>
                    <a:pt x="232" y="478"/>
                    <a:pt x="230" y="476"/>
                    <a:pt x="228" y="475"/>
                  </a:cubicBezTo>
                  <a:cubicBezTo>
                    <a:pt x="231" y="480"/>
                    <a:pt x="233" y="477"/>
                    <a:pt x="235" y="477"/>
                  </a:cubicBezTo>
                  <a:cubicBezTo>
                    <a:pt x="234" y="475"/>
                    <a:pt x="236" y="474"/>
                    <a:pt x="233" y="471"/>
                  </a:cubicBezTo>
                  <a:cubicBezTo>
                    <a:pt x="235" y="476"/>
                    <a:pt x="229" y="473"/>
                    <a:pt x="234" y="476"/>
                  </a:cubicBezTo>
                  <a:close/>
                  <a:moveTo>
                    <a:pt x="214" y="437"/>
                  </a:moveTo>
                  <a:cubicBezTo>
                    <a:pt x="213" y="438"/>
                    <a:pt x="208" y="434"/>
                    <a:pt x="208" y="438"/>
                  </a:cubicBezTo>
                  <a:cubicBezTo>
                    <a:pt x="210" y="437"/>
                    <a:pt x="212" y="437"/>
                    <a:pt x="212" y="440"/>
                  </a:cubicBezTo>
                  <a:cubicBezTo>
                    <a:pt x="212" y="438"/>
                    <a:pt x="215" y="439"/>
                    <a:pt x="214" y="437"/>
                  </a:cubicBezTo>
                  <a:close/>
                  <a:moveTo>
                    <a:pt x="197" y="412"/>
                  </a:moveTo>
                  <a:cubicBezTo>
                    <a:pt x="193" y="414"/>
                    <a:pt x="200" y="424"/>
                    <a:pt x="200" y="423"/>
                  </a:cubicBezTo>
                  <a:cubicBezTo>
                    <a:pt x="199" y="419"/>
                    <a:pt x="196" y="415"/>
                    <a:pt x="197" y="412"/>
                  </a:cubicBezTo>
                  <a:close/>
                  <a:moveTo>
                    <a:pt x="411" y="721"/>
                  </a:moveTo>
                  <a:cubicBezTo>
                    <a:pt x="409" y="716"/>
                    <a:pt x="417" y="720"/>
                    <a:pt x="415" y="715"/>
                  </a:cubicBezTo>
                  <a:cubicBezTo>
                    <a:pt x="411" y="716"/>
                    <a:pt x="406" y="718"/>
                    <a:pt x="401" y="721"/>
                  </a:cubicBezTo>
                  <a:cubicBezTo>
                    <a:pt x="405" y="723"/>
                    <a:pt x="407" y="718"/>
                    <a:pt x="411" y="721"/>
                  </a:cubicBezTo>
                  <a:close/>
                  <a:moveTo>
                    <a:pt x="207" y="413"/>
                  </a:moveTo>
                  <a:cubicBezTo>
                    <a:pt x="209" y="416"/>
                    <a:pt x="206" y="417"/>
                    <a:pt x="207" y="420"/>
                  </a:cubicBezTo>
                  <a:cubicBezTo>
                    <a:pt x="208" y="418"/>
                    <a:pt x="210" y="414"/>
                    <a:pt x="207" y="413"/>
                  </a:cubicBezTo>
                  <a:close/>
                  <a:moveTo>
                    <a:pt x="317" y="570"/>
                  </a:moveTo>
                  <a:cubicBezTo>
                    <a:pt x="315" y="572"/>
                    <a:pt x="315" y="572"/>
                    <a:pt x="313" y="572"/>
                  </a:cubicBezTo>
                  <a:cubicBezTo>
                    <a:pt x="316" y="577"/>
                    <a:pt x="309" y="573"/>
                    <a:pt x="311" y="576"/>
                  </a:cubicBezTo>
                  <a:cubicBezTo>
                    <a:pt x="315" y="574"/>
                    <a:pt x="316" y="573"/>
                    <a:pt x="317" y="570"/>
                  </a:cubicBezTo>
                  <a:close/>
                  <a:moveTo>
                    <a:pt x="308" y="546"/>
                  </a:moveTo>
                  <a:cubicBezTo>
                    <a:pt x="307" y="550"/>
                    <a:pt x="302" y="549"/>
                    <a:pt x="301" y="554"/>
                  </a:cubicBezTo>
                  <a:cubicBezTo>
                    <a:pt x="302" y="551"/>
                    <a:pt x="309" y="551"/>
                    <a:pt x="308" y="546"/>
                  </a:cubicBezTo>
                  <a:close/>
                  <a:moveTo>
                    <a:pt x="278" y="517"/>
                  </a:moveTo>
                  <a:cubicBezTo>
                    <a:pt x="278" y="517"/>
                    <a:pt x="278" y="517"/>
                    <a:pt x="278" y="518"/>
                  </a:cubicBezTo>
                  <a:cubicBezTo>
                    <a:pt x="279" y="517"/>
                    <a:pt x="279" y="517"/>
                    <a:pt x="279" y="517"/>
                  </a:cubicBezTo>
                  <a:cubicBezTo>
                    <a:pt x="279" y="516"/>
                    <a:pt x="279" y="516"/>
                    <a:pt x="278" y="515"/>
                  </a:cubicBezTo>
                  <a:cubicBezTo>
                    <a:pt x="278" y="517"/>
                    <a:pt x="274" y="511"/>
                    <a:pt x="275" y="515"/>
                  </a:cubicBezTo>
                  <a:cubicBezTo>
                    <a:pt x="275" y="515"/>
                    <a:pt x="276" y="515"/>
                    <a:pt x="276" y="516"/>
                  </a:cubicBezTo>
                  <a:cubicBezTo>
                    <a:pt x="276" y="516"/>
                    <a:pt x="277" y="516"/>
                    <a:pt x="278" y="517"/>
                  </a:cubicBezTo>
                  <a:close/>
                  <a:moveTo>
                    <a:pt x="342" y="590"/>
                  </a:moveTo>
                  <a:cubicBezTo>
                    <a:pt x="342" y="590"/>
                    <a:pt x="342" y="591"/>
                    <a:pt x="342" y="591"/>
                  </a:cubicBezTo>
                  <a:cubicBezTo>
                    <a:pt x="341" y="590"/>
                    <a:pt x="338" y="587"/>
                    <a:pt x="339" y="590"/>
                  </a:cubicBezTo>
                  <a:cubicBezTo>
                    <a:pt x="340" y="591"/>
                    <a:pt x="345" y="592"/>
                    <a:pt x="342" y="590"/>
                  </a:cubicBezTo>
                  <a:close/>
                  <a:moveTo>
                    <a:pt x="338" y="579"/>
                  </a:moveTo>
                  <a:cubicBezTo>
                    <a:pt x="339" y="582"/>
                    <a:pt x="334" y="579"/>
                    <a:pt x="335" y="582"/>
                  </a:cubicBezTo>
                  <a:cubicBezTo>
                    <a:pt x="337" y="582"/>
                    <a:pt x="338" y="582"/>
                    <a:pt x="339" y="582"/>
                  </a:cubicBezTo>
                  <a:cubicBezTo>
                    <a:pt x="337" y="581"/>
                    <a:pt x="340" y="579"/>
                    <a:pt x="338" y="579"/>
                  </a:cubicBezTo>
                  <a:close/>
                  <a:moveTo>
                    <a:pt x="485" y="784"/>
                  </a:moveTo>
                  <a:cubicBezTo>
                    <a:pt x="485" y="791"/>
                    <a:pt x="475" y="789"/>
                    <a:pt x="473" y="794"/>
                  </a:cubicBezTo>
                  <a:cubicBezTo>
                    <a:pt x="477" y="793"/>
                    <a:pt x="481" y="791"/>
                    <a:pt x="485" y="789"/>
                  </a:cubicBezTo>
                  <a:cubicBezTo>
                    <a:pt x="483" y="787"/>
                    <a:pt x="487" y="787"/>
                    <a:pt x="485" y="784"/>
                  </a:cubicBezTo>
                  <a:close/>
                  <a:moveTo>
                    <a:pt x="324" y="552"/>
                  </a:moveTo>
                  <a:cubicBezTo>
                    <a:pt x="324" y="555"/>
                    <a:pt x="320" y="553"/>
                    <a:pt x="320" y="556"/>
                  </a:cubicBezTo>
                  <a:cubicBezTo>
                    <a:pt x="321" y="556"/>
                    <a:pt x="321" y="556"/>
                    <a:pt x="321" y="557"/>
                  </a:cubicBezTo>
                  <a:cubicBezTo>
                    <a:pt x="322" y="557"/>
                    <a:pt x="322" y="557"/>
                    <a:pt x="322" y="557"/>
                  </a:cubicBezTo>
                  <a:cubicBezTo>
                    <a:pt x="322" y="556"/>
                    <a:pt x="322" y="556"/>
                    <a:pt x="323" y="555"/>
                  </a:cubicBezTo>
                  <a:cubicBezTo>
                    <a:pt x="324" y="558"/>
                    <a:pt x="325" y="558"/>
                    <a:pt x="326" y="557"/>
                  </a:cubicBezTo>
                  <a:cubicBezTo>
                    <a:pt x="326" y="559"/>
                    <a:pt x="329" y="562"/>
                    <a:pt x="326" y="562"/>
                  </a:cubicBezTo>
                  <a:cubicBezTo>
                    <a:pt x="329" y="565"/>
                    <a:pt x="332" y="564"/>
                    <a:pt x="335" y="565"/>
                  </a:cubicBezTo>
                  <a:cubicBezTo>
                    <a:pt x="333" y="561"/>
                    <a:pt x="330" y="564"/>
                    <a:pt x="328" y="560"/>
                  </a:cubicBezTo>
                  <a:cubicBezTo>
                    <a:pt x="330" y="560"/>
                    <a:pt x="325" y="556"/>
                    <a:pt x="327" y="555"/>
                  </a:cubicBezTo>
                  <a:cubicBezTo>
                    <a:pt x="328" y="555"/>
                    <a:pt x="329" y="555"/>
                    <a:pt x="330" y="556"/>
                  </a:cubicBezTo>
                  <a:cubicBezTo>
                    <a:pt x="330" y="557"/>
                    <a:pt x="330" y="557"/>
                    <a:pt x="330" y="557"/>
                  </a:cubicBezTo>
                  <a:cubicBezTo>
                    <a:pt x="330" y="557"/>
                    <a:pt x="331" y="558"/>
                    <a:pt x="331" y="558"/>
                  </a:cubicBezTo>
                  <a:cubicBezTo>
                    <a:pt x="331" y="558"/>
                    <a:pt x="331" y="558"/>
                    <a:pt x="331" y="558"/>
                  </a:cubicBezTo>
                  <a:cubicBezTo>
                    <a:pt x="332" y="559"/>
                    <a:pt x="332" y="559"/>
                    <a:pt x="332" y="559"/>
                  </a:cubicBezTo>
                  <a:cubicBezTo>
                    <a:pt x="332" y="559"/>
                    <a:pt x="332" y="559"/>
                    <a:pt x="332" y="559"/>
                  </a:cubicBezTo>
                  <a:cubicBezTo>
                    <a:pt x="332" y="559"/>
                    <a:pt x="332" y="558"/>
                    <a:pt x="332" y="558"/>
                  </a:cubicBezTo>
                  <a:cubicBezTo>
                    <a:pt x="334" y="556"/>
                    <a:pt x="329" y="555"/>
                    <a:pt x="330" y="554"/>
                  </a:cubicBezTo>
                  <a:cubicBezTo>
                    <a:pt x="333" y="556"/>
                    <a:pt x="331" y="552"/>
                    <a:pt x="332" y="552"/>
                  </a:cubicBezTo>
                  <a:cubicBezTo>
                    <a:pt x="333" y="552"/>
                    <a:pt x="335" y="554"/>
                    <a:pt x="334" y="555"/>
                  </a:cubicBezTo>
                  <a:cubicBezTo>
                    <a:pt x="333" y="556"/>
                    <a:pt x="333" y="554"/>
                    <a:pt x="332" y="554"/>
                  </a:cubicBezTo>
                  <a:cubicBezTo>
                    <a:pt x="333" y="555"/>
                    <a:pt x="333" y="557"/>
                    <a:pt x="333" y="557"/>
                  </a:cubicBezTo>
                  <a:cubicBezTo>
                    <a:pt x="335" y="556"/>
                    <a:pt x="339" y="555"/>
                    <a:pt x="338" y="550"/>
                  </a:cubicBezTo>
                  <a:cubicBezTo>
                    <a:pt x="336" y="549"/>
                    <a:pt x="338" y="552"/>
                    <a:pt x="336" y="552"/>
                  </a:cubicBezTo>
                  <a:cubicBezTo>
                    <a:pt x="333" y="550"/>
                    <a:pt x="333" y="549"/>
                    <a:pt x="336" y="549"/>
                  </a:cubicBezTo>
                  <a:cubicBezTo>
                    <a:pt x="334" y="546"/>
                    <a:pt x="332" y="548"/>
                    <a:pt x="332" y="551"/>
                  </a:cubicBezTo>
                  <a:cubicBezTo>
                    <a:pt x="331" y="549"/>
                    <a:pt x="331" y="549"/>
                    <a:pt x="330" y="549"/>
                  </a:cubicBezTo>
                  <a:cubicBezTo>
                    <a:pt x="330" y="550"/>
                    <a:pt x="331" y="551"/>
                    <a:pt x="331" y="552"/>
                  </a:cubicBezTo>
                  <a:cubicBezTo>
                    <a:pt x="330" y="552"/>
                    <a:pt x="329" y="552"/>
                    <a:pt x="329" y="551"/>
                  </a:cubicBezTo>
                  <a:cubicBezTo>
                    <a:pt x="329" y="550"/>
                    <a:pt x="329" y="548"/>
                    <a:pt x="329" y="546"/>
                  </a:cubicBezTo>
                  <a:cubicBezTo>
                    <a:pt x="327" y="545"/>
                    <a:pt x="327" y="550"/>
                    <a:pt x="328" y="551"/>
                  </a:cubicBezTo>
                  <a:cubicBezTo>
                    <a:pt x="328" y="551"/>
                    <a:pt x="328" y="551"/>
                    <a:pt x="328" y="552"/>
                  </a:cubicBezTo>
                  <a:cubicBezTo>
                    <a:pt x="328" y="552"/>
                    <a:pt x="328" y="552"/>
                    <a:pt x="328" y="552"/>
                  </a:cubicBezTo>
                  <a:cubicBezTo>
                    <a:pt x="328" y="552"/>
                    <a:pt x="328" y="552"/>
                    <a:pt x="328" y="552"/>
                  </a:cubicBezTo>
                  <a:cubicBezTo>
                    <a:pt x="328" y="552"/>
                    <a:pt x="328" y="552"/>
                    <a:pt x="328" y="552"/>
                  </a:cubicBezTo>
                  <a:cubicBezTo>
                    <a:pt x="328" y="553"/>
                    <a:pt x="328" y="553"/>
                    <a:pt x="328" y="553"/>
                  </a:cubicBezTo>
                  <a:cubicBezTo>
                    <a:pt x="328" y="553"/>
                    <a:pt x="328" y="553"/>
                    <a:pt x="328" y="553"/>
                  </a:cubicBezTo>
                  <a:cubicBezTo>
                    <a:pt x="328" y="552"/>
                    <a:pt x="328" y="552"/>
                    <a:pt x="328" y="552"/>
                  </a:cubicBezTo>
                  <a:cubicBezTo>
                    <a:pt x="327" y="551"/>
                    <a:pt x="327" y="551"/>
                    <a:pt x="327" y="551"/>
                  </a:cubicBezTo>
                  <a:cubicBezTo>
                    <a:pt x="327" y="551"/>
                    <a:pt x="327" y="551"/>
                    <a:pt x="327" y="551"/>
                  </a:cubicBezTo>
                  <a:cubicBezTo>
                    <a:pt x="327" y="552"/>
                    <a:pt x="327" y="552"/>
                    <a:pt x="327" y="552"/>
                  </a:cubicBezTo>
                  <a:cubicBezTo>
                    <a:pt x="327" y="553"/>
                    <a:pt x="327" y="553"/>
                    <a:pt x="326" y="554"/>
                  </a:cubicBezTo>
                  <a:cubicBezTo>
                    <a:pt x="324" y="551"/>
                    <a:pt x="325" y="556"/>
                    <a:pt x="324" y="552"/>
                  </a:cubicBezTo>
                  <a:close/>
                  <a:moveTo>
                    <a:pt x="323" y="550"/>
                  </a:moveTo>
                  <a:cubicBezTo>
                    <a:pt x="322" y="547"/>
                    <a:pt x="320" y="546"/>
                    <a:pt x="318" y="546"/>
                  </a:cubicBezTo>
                  <a:cubicBezTo>
                    <a:pt x="320" y="548"/>
                    <a:pt x="322" y="550"/>
                    <a:pt x="323" y="550"/>
                  </a:cubicBezTo>
                  <a:close/>
                  <a:moveTo>
                    <a:pt x="341" y="577"/>
                  </a:moveTo>
                  <a:cubicBezTo>
                    <a:pt x="343" y="577"/>
                    <a:pt x="342" y="573"/>
                    <a:pt x="340" y="574"/>
                  </a:cubicBezTo>
                  <a:cubicBezTo>
                    <a:pt x="342" y="577"/>
                    <a:pt x="339" y="575"/>
                    <a:pt x="338" y="574"/>
                  </a:cubicBezTo>
                  <a:cubicBezTo>
                    <a:pt x="339" y="577"/>
                    <a:pt x="340" y="575"/>
                    <a:pt x="341" y="577"/>
                  </a:cubicBezTo>
                  <a:close/>
                  <a:moveTo>
                    <a:pt x="356" y="538"/>
                  </a:moveTo>
                  <a:cubicBezTo>
                    <a:pt x="355" y="538"/>
                    <a:pt x="356" y="540"/>
                    <a:pt x="354" y="540"/>
                  </a:cubicBezTo>
                  <a:cubicBezTo>
                    <a:pt x="354" y="539"/>
                    <a:pt x="354" y="538"/>
                    <a:pt x="353" y="537"/>
                  </a:cubicBezTo>
                  <a:cubicBezTo>
                    <a:pt x="354" y="537"/>
                    <a:pt x="355" y="537"/>
                    <a:pt x="357" y="537"/>
                  </a:cubicBezTo>
                  <a:cubicBezTo>
                    <a:pt x="358" y="537"/>
                    <a:pt x="356" y="535"/>
                    <a:pt x="357" y="534"/>
                  </a:cubicBezTo>
                  <a:cubicBezTo>
                    <a:pt x="354" y="534"/>
                    <a:pt x="352" y="532"/>
                    <a:pt x="349" y="529"/>
                  </a:cubicBezTo>
                  <a:cubicBezTo>
                    <a:pt x="352" y="531"/>
                    <a:pt x="353" y="531"/>
                    <a:pt x="353" y="527"/>
                  </a:cubicBezTo>
                  <a:cubicBezTo>
                    <a:pt x="357" y="532"/>
                    <a:pt x="361" y="527"/>
                    <a:pt x="363" y="526"/>
                  </a:cubicBezTo>
                  <a:cubicBezTo>
                    <a:pt x="364" y="527"/>
                    <a:pt x="364" y="528"/>
                    <a:pt x="363" y="528"/>
                  </a:cubicBezTo>
                  <a:cubicBezTo>
                    <a:pt x="368" y="532"/>
                    <a:pt x="366" y="522"/>
                    <a:pt x="370" y="525"/>
                  </a:cubicBezTo>
                  <a:cubicBezTo>
                    <a:pt x="370" y="527"/>
                    <a:pt x="365" y="528"/>
                    <a:pt x="368" y="532"/>
                  </a:cubicBezTo>
                  <a:cubicBezTo>
                    <a:pt x="365" y="530"/>
                    <a:pt x="365" y="533"/>
                    <a:pt x="363" y="535"/>
                  </a:cubicBezTo>
                  <a:cubicBezTo>
                    <a:pt x="366" y="536"/>
                    <a:pt x="368" y="532"/>
                    <a:pt x="370" y="531"/>
                  </a:cubicBezTo>
                  <a:cubicBezTo>
                    <a:pt x="369" y="535"/>
                    <a:pt x="370" y="539"/>
                    <a:pt x="368" y="542"/>
                  </a:cubicBezTo>
                  <a:cubicBezTo>
                    <a:pt x="370" y="544"/>
                    <a:pt x="370" y="547"/>
                    <a:pt x="371" y="544"/>
                  </a:cubicBezTo>
                  <a:cubicBezTo>
                    <a:pt x="372" y="546"/>
                    <a:pt x="373" y="545"/>
                    <a:pt x="375" y="548"/>
                  </a:cubicBezTo>
                  <a:cubicBezTo>
                    <a:pt x="373" y="549"/>
                    <a:pt x="370" y="548"/>
                    <a:pt x="373" y="551"/>
                  </a:cubicBezTo>
                  <a:cubicBezTo>
                    <a:pt x="367" y="552"/>
                    <a:pt x="366" y="557"/>
                    <a:pt x="363" y="555"/>
                  </a:cubicBezTo>
                  <a:cubicBezTo>
                    <a:pt x="362" y="556"/>
                    <a:pt x="363" y="557"/>
                    <a:pt x="364" y="558"/>
                  </a:cubicBezTo>
                  <a:cubicBezTo>
                    <a:pt x="361" y="557"/>
                    <a:pt x="359" y="556"/>
                    <a:pt x="356" y="558"/>
                  </a:cubicBezTo>
                  <a:cubicBezTo>
                    <a:pt x="357" y="560"/>
                    <a:pt x="359" y="558"/>
                    <a:pt x="360" y="558"/>
                  </a:cubicBezTo>
                  <a:cubicBezTo>
                    <a:pt x="362" y="563"/>
                    <a:pt x="353" y="557"/>
                    <a:pt x="356" y="562"/>
                  </a:cubicBezTo>
                  <a:cubicBezTo>
                    <a:pt x="355" y="562"/>
                    <a:pt x="354" y="561"/>
                    <a:pt x="353" y="560"/>
                  </a:cubicBezTo>
                  <a:cubicBezTo>
                    <a:pt x="351" y="561"/>
                    <a:pt x="355" y="564"/>
                    <a:pt x="352" y="565"/>
                  </a:cubicBezTo>
                  <a:cubicBezTo>
                    <a:pt x="352" y="563"/>
                    <a:pt x="353" y="562"/>
                    <a:pt x="351" y="562"/>
                  </a:cubicBezTo>
                  <a:cubicBezTo>
                    <a:pt x="350" y="561"/>
                    <a:pt x="348" y="563"/>
                    <a:pt x="346" y="565"/>
                  </a:cubicBezTo>
                  <a:cubicBezTo>
                    <a:pt x="344" y="563"/>
                    <a:pt x="343" y="563"/>
                    <a:pt x="341" y="563"/>
                  </a:cubicBezTo>
                  <a:cubicBezTo>
                    <a:pt x="342" y="565"/>
                    <a:pt x="343" y="563"/>
                    <a:pt x="344" y="564"/>
                  </a:cubicBezTo>
                  <a:cubicBezTo>
                    <a:pt x="344" y="567"/>
                    <a:pt x="340" y="566"/>
                    <a:pt x="340" y="569"/>
                  </a:cubicBezTo>
                  <a:cubicBezTo>
                    <a:pt x="339" y="567"/>
                    <a:pt x="336" y="566"/>
                    <a:pt x="336" y="564"/>
                  </a:cubicBezTo>
                  <a:cubicBezTo>
                    <a:pt x="339" y="563"/>
                    <a:pt x="338" y="567"/>
                    <a:pt x="340" y="565"/>
                  </a:cubicBezTo>
                  <a:cubicBezTo>
                    <a:pt x="339" y="562"/>
                    <a:pt x="338" y="559"/>
                    <a:pt x="338" y="556"/>
                  </a:cubicBezTo>
                  <a:cubicBezTo>
                    <a:pt x="339" y="556"/>
                    <a:pt x="340" y="557"/>
                    <a:pt x="341" y="558"/>
                  </a:cubicBezTo>
                  <a:cubicBezTo>
                    <a:pt x="340" y="559"/>
                    <a:pt x="339" y="559"/>
                    <a:pt x="340" y="560"/>
                  </a:cubicBezTo>
                  <a:cubicBezTo>
                    <a:pt x="348" y="561"/>
                    <a:pt x="354" y="554"/>
                    <a:pt x="361" y="554"/>
                  </a:cubicBezTo>
                  <a:cubicBezTo>
                    <a:pt x="362" y="554"/>
                    <a:pt x="361" y="553"/>
                    <a:pt x="360" y="552"/>
                  </a:cubicBezTo>
                  <a:cubicBezTo>
                    <a:pt x="362" y="552"/>
                    <a:pt x="364" y="552"/>
                    <a:pt x="366" y="551"/>
                  </a:cubicBezTo>
                  <a:cubicBezTo>
                    <a:pt x="367" y="549"/>
                    <a:pt x="363" y="548"/>
                    <a:pt x="366" y="547"/>
                  </a:cubicBezTo>
                  <a:cubicBezTo>
                    <a:pt x="366" y="548"/>
                    <a:pt x="367" y="549"/>
                    <a:pt x="368" y="551"/>
                  </a:cubicBezTo>
                  <a:cubicBezTo>
                    <a:pt x="368" y="549"/>
                    <a:pt x="368" y="546"/>
                    <a:pt x="367" y="544"/>
                  </a:cubicBezTo>
                  <a:cubicBezTo>
                    <a:pt x="366" y="542"/>
                    <a:pt x="365" y="543"/>
                    <a:pt x="364" y="543"/>
                  </a:cubicBezTo>
                  <a:cubicBezTo>
                    <a:pt x="362" y="544"/>
                    <a:pt x="364" y="548"/>
                    <a:pt x="362" y="547"/>
                  </a:cubicBezTo>
                  <a:cubicBezTo>
                    <a:pt x="362" y="546"/>
                    <a:pt x="362" y="544"/>
                    <a:pt x="360" y="541"/>
                  </a:cubicBezTo>
                  <a:cubicBezTo>
                    <a:pt x="359" y="542"/>
                    <a:pt x="359" y="542"/>
                    <a:pt x="359" y="542"/>
                  </a:cubicBezTo>
                  <a:cubicBezTo>
                    <a:pt x="358" y="543"/>
                    <a:pt x="360" y="546"/>
                    <a:pt x="360" y="547"/>
                  </a:cubicBezTo>
                  <a:cubicBezTo>
                    <a:pt x="358" y="546"/>
                    <a:pt x="357" y="550"/>
                    <a:pt x="354" y="548"/>
                  </a:cubicBezTo>
                  <a:cubicBezTo>
                    <a:pt x="358" y="549"/>
                    <a:pt x="356" y="541"/>
                    <a:pt x="360" y="540"/>
                  </a:cubicBezTo>
                  <a:cubicBezTo>
                    <a:pt x="360" y="539"/>
                    <a:pt x="360" y="538"/>
                    <a:pt x="359" y="537"/>
                  </a:cubicBezTo>
                  <a:cubicBezTo>
                    <a:pt x="357" y="538"/>
                    <a:pt x="359" y="540"/>
                    <a:pt x="357" y="541"/>
                  </a:cubicBezTo>
                  <a:cubicBezTo>
                    <a:pt x="356" y="539"/>
                    <a:pt x="357" y="539"/>
                    <a:pt x="356" y="538"/>
                  </a:cubicBezTo>
                  <a:close/>
                  <a:moveTo>
                    <a:pt x="364" y="531"/>
                  </a:moveTo>
                  <a:cubicBezTo>
                    <a:pt x="362" y="526"/>
                    <a:pt x="358" y="531"/>
                    <a:pt x="360" y="534"/>
                  </a:cubicBezTo>
                  <a:cubicBezTo>
                    <a:pt x="362" y="531"/>
                    <a:pt x="361" y="531"/>
                    <a:pt x="364" y="531"/>
                  </a:cubicBezTo>
                  <a:close/>
                  <a:moveTo>
                    <a:pt x="346" y="574"/>
                  </a:moveTo>
                  <a:cubicBezTo>
                    <a:pt x="345" y="571"/>
                    <a:pt x="343" y="572"/>
                    <a:pt x="343" y="570"/>
                  </a:cubicBezTo>
                  <a:cubicBezTo>
                    <a:pt x="342" y="570"/>
                    <a:pt x="340" y="570"/>
                    <a:pt x="342" y="572"/>
                  </a:cubicBezTo>
                  <a:cubicBezTo>
                    <a:pt x="343" y="573"/>
                    <a:pt x="344" y="571"/>
                    <a:pt x="345" y="574"/>
                  </a:cubicBezTo>
                  <a:cubicBezTo>
                    <a:pt x="345" y="575"/>
                    <a:pt x="344" y="576"/>
                    <a:pt x="345" y="576"/>
                  </a:cubicBezTo>
                  <a:cubicBezTo>
                    <a:pt x="346" y="575"/>
                    <a:pt x="346" y="575"/>
                    <a:pt x="346" y="574"/>
                  </a:cubicBezTo>
                  <a:close/>
                  <a:moveTo>
                    <a:pt x="438" y="709"/>
                  </a:moveTo>
                  <a:cubicBezTo>
                    <a:pt x="433" y="705"/>
                    <a:pt x="442" y="710"/>
                    <a:pt x="439" y="704"/>
                  </a:cubicBezTo>
                  <a:cubicBezTo>
                    <a:pt x="434" y="706"/>
                    <a:pt x="434" y="705"/>
                    <a:pt x="431" y="708"/>
                  </a:cubicBezTo>
                  <a:cubicBezTo>
                    <a:pt x="434" y="709"/>
                    <a:pt x="435" y="707"/>
                    <a:pt x="438" y="709"/>
                  </a:cubicBezTo>
                  <a:close/>
                  <a:moveTo>
                    <a:pt x="309" y="498"/>
                  </a:moveTo>
                  <a:cubicBezTo>
                    <a:pt x="307" y="499"/>
                    <a:pt x="306" y="503"/>
                    <a:pt x="303" y="501"/>
                  </a:cubicBezTo>
                  <a:cubicBezTo>
                    <a:pt x="305" y="503"/>
                    <a:pt x="303" y="506"/>
                    <a:pt x="305" y="506"/>
                  </a:cubicBezTo>
                  <a:cubicBezTo>
                    <a:pt x="306" y="503"/>
                    <a:pt x="309" y="501"/>
                    <a:pt x="309" y="498"/>
                  </a:cubicBezTo>
                  <a:close/>
                  <a:moveTo>
                    <a:pt x="361" y="585"/>
                  </a:moveTo>
                  <a:cubicBezTo>
                    <a:pt x="360" y="583"/>
                    <a:pt x="358" y="582"/>
                    <a:pt x="357" y="582"/>
                  </a:cubicBezTo>
                  <a:cubicBezTo>
                    <a:pt x="357" y="583"/>
                    <a:pt x="357" y="586"/>
                    <a:pt x="359" y="585"/>
                  </a:cubicBezTo>
                  <a:cubicBezTo>
                    <a:pt x="358" y="582"/>
                    <a:pt x="361" y="586"/>
                    <a:pt x="361" y="585"/>
                  </a:cubicBezTo>
                  <a:close/>
                  <a:moveTo>
                    <a:pt x="411" y="640"/>
                  </a:moveTo>
                  <a:cubicBezTo>
                    <a:pt x="408" y="636"/>
                    <a:pt x="404" y="641"/>
                    <a:pt x="402" y="643"/>
                  </a:cubicBezTo>
                  <a:cubicBezTo>
                    <a:pt x="403" y="642"/>
                    <a:pt x="404" y="642"/>
                    <a:pt x="405" y="644"/>
                  </a:cubicBezTo>
                  <a:cubicBezTo>
                    <a:pt x="405" y="646"/>
                    <a:pt x="399" y="648"/>
                    <a:pt x="402" y="650"/>
                  </a:cubicBezTo>
                  <a:cubicBezTo>
                    <a:pt x="405" y="647"/>
                    <a:pt x="407" y="643"/>
                    <a:pt x="409" y="640"/>
                  </a:cubicBezTo>
                  <a:cubicBezTo>
                    <a:pt x="410" y="641"/>
                    <a:pt x="409" y="643"/>
                    <a:pt x="411" y="642"/>
                  </a:cubicBezTo>
                  <a:cubicBezTo>
                    <a:pt x="410" y="641"/>
                    <a:pt x="410" y="640"/>
                    <a:pt x="411" y="640"/>
                  </a:cubicBezTo>
                  <a:close/>
                  <a:moveTo>
                    <a:pt x="335" y="541"/>
                  </a:moveTo>
                  <a:cubicBezTo>
                    <a:pt x="334" y="540"/>
                    <a:pt x="333" y="540"/>
                    <a:pt x="331" y="539"/>
                  </a:cubicBezTo>
                  <a:cubicBezTo>
                    <a:pt x="332" y="538"/>
                    <a:pt x="333" y="537"/>
                    <a:pt x="332" y="536"/>
                  </a:cubicBezTo>
                  <a:cubicBezTo>
                    <a:pt x="331" y="537"/>
                    <a:pt x="331" y="538"/>
                    <a:pt x="330" y="538"/>
                  </a:cubicBezTo>
                  <a:cubicBezTo>
                    <a:pt x="332" y="540"/>
                    <a:pt x="335" y="543"/>
                    <a:pt x="335" y="541"/>
                  </a:cubicBezTo>
                  <a:close/>
                  <a:moveTo>
                    <a:pt x="450" y="703"/>
                  </a:moveTo>
                  <a:cubicBezTo>
                    <a:pt x="449" y="703"/>
                    <a:pt x="448" y="703"/>
                    <a:pt x="447" y="701"/>
                  </a:cubicBezTo>
                  <a:cubicBezTo>
                    <a:pt x="446" y="702"/>
                    <a:pt x="447" y="704"/>
                    <a:pt x="445" y="704"/>
                  </a:cubicBezTo>
                  <a:cubicBezTo>
                    <a:pt x="443" y="702"/>
                    <a:pt x="444" y="704"/>
                    <a:pt x="442" y="702"/>
                  </a:cubicBezTo>
                  <a:cubicBezTo>
                    <a:pt x="443" y="704"/>
                    <a:pt x="439" y="702"/>
                    <a:pt x="440" y="704"/>
                  </a:cubicBezTo>
                  <a:cubicBezTo>
                    <a:pt x="441" y="704"/>
                    <a:pt x="442" y="706"/>
                    <a:pt x="443" y="705"/>
                  </a:cubicBezTo>
                  <a:cubicBezTo>
                    <a:pt x="443" y="705"/>
                    <a:pt x="442" y="704"/>
                    <a:pt x="443" y="704"/>
                  </a:cubicBezTo>
                  <a:cubicBezTo>
                    <a:pt x="443" y="705"/>
                    <a:pt x="444" y="706"/>
                    <a:pt x="445" y="706"/>
                  </a:cubicBezTo>
                  <a:cubicBezTo>
                    <a:pt x="444" y="704"/>
                    <a:pt x="450" y="706"/>
                    <a:pt x="448" y="703"/>
                  </a:cubicBezTo>
                  <a:cubicBezTo>
                    <a:pt x="449" y="704"/>
                    <a:pt x="450" y="704"/>
                    <a:pt x="450" y="703"/>
                  </a:cubicBezTo>
                  <a:close/>
                  <a:moveTo>
                    <a:pt x="346" y="550"/>
                  </a:moveTo>
                  <a:cubicBezTo>
                    <a:pt x="346" y="551"/>
                    <a:pt x="345" y="551"/>
                    <a:pt x="346" y="552"/>
                  </a:cubicBezTo>
                  <a:cubicBezTo>
                    <a:pt x="348" y="550"/>
                    <a:pt x="351" y="550"/>
                    <a:pt x="349" y="546"/>
                  </a:cubicBezTo>
                  <a:cubicBezTo>
                    <a:pt x="348" y="549"/>
                    <a:pt x="345" y="549"/>
                    <a:pt x="345" y="549"/>
                  </a:cubicBezTo>
                  <a:cubicBezTo>
                    <a:pt x="345" y="550"/>
                    <a:pt x="346" y="550"/>
                    <a:pt x="346" y="550"/>
                  </a:cubicBezTo>
                  <a:close/>
                  <a:moveTo>
                    <a:pt x="345" y="536"/>
                  </a:moveTo>
                  <a:cubicBezTo>
                    <a:pt x="344" y="533"/>
                    <a:pt x="342" y="535"/>
                    <a:pt x="341" y="534"/>
                  </a:cubicBezTo>
                  <a:cubicBezTo>
                    <a:pt x="342" y="535"/>
                    <a:pt x="341" y="536"/>
                    <a:pt x="342" y="536"/>
                  </a:cubicBezTo>
                  <a:cubicBezTo>
                    <a:pt x="341" y="534"/>
                    <a:pt x="345" y="538"/>
                    <a:pt x="345" y="536"/>
                  </a:cubicBezTo>
                  <a:close/>
                  <a:moveTo>
                    <a:pt x="377" y="574"/>
                  </a:moveTo>
                  <a:cubicBezTo>
                    <a:pt x="376" y="574"/>
                    <a:pt x="377" y="576"/>
                    <a:pt x="375" y="576"/>
                  </a:cubicBezTo>
                  <a:cubicBezTo>
                    <a:pt x="378" y="580"/>
                    <a:pt x="377" y="575"/>
                    <a:pt x="379" y="577"/>
                  </a:cubicBezTo>
                  <a:cubicBezTo>
                    <a:pt x="380" y="578"/>
                    <a:pt x="378" y="579"/>
                    <a:pt x="379" y="580"/>
                  </a:cubicBezTo>
                  <a:cubicBezTo>
                    <a:pt x="382" y="579"/>
                    <a:pt x="377" y="575"/>
                    <a:pt x="377" y="574"/>
                  </a:cubicBezTo>
                  <a:close/>
                  <a:moveTo>
                    <a:pt x="464" y="692"/>
                  </a:moveTo>
                  <a:cubicBezTo>
                    <a:pt x="464" y="695"/>
                    <a:pt x="461" y="693"/>
                    <a:pt x="459" y="693"/>
                  </a:cubicBezTo>
                  <a:cubicBezTo>
                    <a:pt x="463" y="697"/>
                    <a:pt x="456" y="695"/>
                    <a:pt x="458" y="698"/>
                  </a:cubicBezTo>
                  <a:cubicBezTo>
                    <a:pt x="459" y="697"/>
                    <a:pt x="459" y="697"/>
                    <a:pt x="459" y="699"/>
                  </a:cubicBezTo>
                  <a:cubicBezTo>
                    <a:pt x="462" y="697"/>
                    <a:pt x="463" y="698"/>
                    <a:pt x="461" y="695"/>
                  </a:cubicBezTo>
                  <a:cubicBezTo>
                    <a:pt x="464" y="695"/>
                    <a:pt x="464" y="696"/>
                    <a:pt x="466" y="697"/>
                  </a:cubicBezTo>
                  <a:cubicBezTo>
                    <a:pt x="464" y="696"/>
                    <a:pt x="464" y="691"/>
                    <a:pt x="464" y="692"/>
                  </a:cubicBezTo>
                  <a:close/>
                  <a:moveTo>
                    <a:pt x="263" y="378"/>
                  </a:moveTo>
                  <a:cubicBezTo>
                    <a:pt x="261" y="376"/>
                    <a:pt x="264" y="376"/>
                    <a:pt x="263" y="374"/>
                  </a:cubicBezTo>
                  <a:cubicBezTo>
                    <a:pt x="261" y="376"/>
                    <a:pt x="259" y="375"/>
                    <a:pt x="257" y="375"/>
                  </a:cubicBezTo>
                  <a:cubicBezTo>
                    <a:pt x="257" y="376"/>
                    <a:pt x="258" y="378"/>
                    <a:pt x="260" y="378"/>
                  </a:cubicBezTo>
                  <a:cubicBezTo>
                    <a:pt x="259" y="377"/>
                    <a:pt x="258" y="376"/>
                    <a:pt x="259" y="376"/>
                  </a:cubicBezTo>
                  <a:cubicBezTo>
                    <a:pt x="260" y="376"/>
                    <a:pt x="261" y="377"/>
                    <a:pt x="263" y="378"/>
                  </a:cubicBezTo>
                  <a:close/>
                  <a:moveTo>
                    <a:pt x="283" y="385"/>
                  </a:moveTo>
                  <a:cubicBezTo>
                    <a:pt x="282" y="384"/>
                    <a:pt x="282" y="383"/>
                    <a:pt x="281" y="383"/>
                  </a:cubicBezTo>
                  <a:cubicBezTo>
                    <a:pt x="280" y="383"/>
                    <a:pt x="280" y="383"/>
                    <a:pt x="280" y="383"/>
                  </a:cubicBezTo>
                  <a:cubicBezTo>
                    <a:pt x="284" y="387"/>
                    <a:pt x="278" y="386"/>
                    <a:pt x="277" y="388"/>
                  </a:cubicBezTo>
                  <a:cubicBezTo>
                    <a:pt x="278" y="387"/>
                    <a:pt x="278" y="387"/>
                    <a:pt x="278" y="388"/>
                  </a:cubicBezTo>
                  <a:cubicBezTo>
                    <a:pt x="278" y="388"/>
                    <a:pt x="277" y="389"/>
                    <a:pt x="277" y="390"/>
                  </a:cubicBezTo>
                  <a:cubicBezTo>
                    <a:pt x="280" y="390"/>
                    <a:pt x="281" y="386"/>
                    <a:pt x="283" y="385"/>
                  </a:cubicBezTo>
                  <a:close/>
                  <a:moveTo>
                    <a:pt x="389" y="550"/>
                  </a:moveTo>
                  <a:cubicBezTo>
                    <a:pt x="387" y="548"/>
                    <a:pt x="386" y="548"/>
                    <a:pt x="385" y="547"/>
                  </a:cubicBezTo>
                  <a:cubicBezTo>
                    <a:pt x="386" y="551"/>
                    <a:pt x="383" y="548"/>
                    <a:pt x="382" y="548"/>
                  </a:cubicBezTo>
                  <a:cubicBezTo>
                    <a:pt x="382" y="550"/>
                    <a:pt x="385" y="549"/>
                    <a:pt x="384" y="552"/>
                  </a:cubicBezTo>
                  <a:cubicBezTo>
                    <a:pt x="384" y="551"/>
                    <a:pt x="383" y="550"/>
                    <a:pt x="383" y="550"/>
                  </a:cubicBezTo>
                  <a:cubicBezTo>
                    <a:pt x="387" y="554"/>
                    <a:pt x="386" y="550"/>
                    <a:pt x="389" y="550"/>
                  </a:cubicBezTo>
                  <a:close/>
                  <a:moveTo>
                    <a:pt x="367" y="517"/>
                  </a:moveTo>
                  <a:cubicBezTo>
                    <a:pt x="368" y="520"/>
                    <a:pt x="364" y="518"/>
                    <a:pt x="366" y="522"/>
                  </a:cubicBezTo>
                  <a:cubicBezTo>
                    <a:pt x="367" y="521"/>
                    <a:pt x="367" y="519"/>
                    <a:pt x="369" y="520"/>
                  </a:cubicBezTo>
                  <a:cubicBezTo>
                    <a:pt x="367" y="519"/>
                    <a:pt x="368" y="516"/>
                    <a:pt x="367" y="517"/>
                  </a:cubicBezTo>
                  <a:close/>
                  <a:moveTo>
                    <a:pt x="371" y="520"/>
                  </a:moveTo>
                  <a:cubicBezTo>
                    <a:pt x="371" y="521"/>
                    <a:pt x="376" y="520"/>
                    <a:pt x="375" y="518"/>
                  </a:cubicBezTo>
                  <a:cubicBezTo>
                    <a:pt x="372" y="517"/>
                    <a:pt x="372" y="521"/>
                    <a:pt x="370" y="519"/>
                  </a:cubicBezTo>
                  <a:cubicBezTo>
                    <a:pt x="371" y="522"/>
                    <a:pt x="370" y="523"/>
                    <a:pt x="371" y="526"/>
                  </a:cubicBezTo>
                  <a:cubicBezTo>
                    <a:pt x="373" y="524"/>
                    <a:pt x="373" y="524"/>
                    <a:pt x="373" y="524"/>
                  </a:cubicBezTo>
                  <a:cubicBezTo>
                    <a:pt x="373" y="523"/>
                    <a:pt x="370" y="521"/>
                    <a:pt x="371" y="520"/>
                  </a:cubicBezTo>
                  <a:close/>
                  <a:moveTo>
                    <a:pt x="398" y="551"/>
                  </a:moveTo>
                  <a:cubicBezTo>
                    <a:pt x="395" y="550"/>
                    <a:pt x="395" y="548"/>
                    <a:pt x="392" y="549"/>
                  </a:cubicBezTo>
                  <a:cubicBezTo>
                    <a:pt x="393" y="550"/>
                    <a:pt x="393" y="551"/>
                    <a:pt x="394" y="552"/>
                  </a:cubicBezTo>
                  <a:cubicBezTo>
                    <a:pt x="396" y="553"/>
                    <a:pt x="396" y="550"/>
                    <a:pt x="398" y="551"/>
                  </a:cubicBezTo>
                  <a:close/>
                  <a:moveTo>
                    <a:pt x="383" y="521"/>
                  </a:moveTo>
                  <a:cubicBezTo>
                    <a:pt x="382" y="520"/>
                    <a:pt x="383" y="519"/>
                    <a:pt x="383" y="518"/>
                  </a:cubicBezTo>
                  <a:cubicBezTo>
                    <a:pt x="381" y="518"/>
                    <a:pt x="382" y="520"/>
                    <a:pt x="380" y="518"/>
                  </a:cubicBezTo>
                  <a:cubicBezTo>
                    <a:pt x="380" y="518"/>
                    <a:pt x="380" y="517"/>
                    <a:pt x="379" y="517"/>
                  </a:cubicBezTo>
                  <a:cubicBezTo>
                    <a:pt x="379" y="518"/>
                    <a:pt x="380" y="523"/>
                    <a:pt x="381" y="522"/>
                  </a:cubicBezTo>
                  <a:cubicBezTo>
                    <a:pt x="380" y="520"/>
                    <a:pt x="383" y="521"/>
                    <a:pt x="383" y="521"/>
                  </a:cubicBezTo>
                  <a:close/>
                  <a:moveTo>
                    <a:pt x="405" y="538"/>
                  </a:moveTo>
                  <a:cubicBezTo>
                    <a:pt x="401" y="540"/>
                    <a:pt x="402" y="540"/>
                    <a:pt x="401" y="543"/>
                  </a:cubicBezTo>
                  <a:cubicBezTo>
                    <a:pt x="402" y="543"/>
                    <a:pt x="406" y="538"/>
                    <a:pt x="405" y="538"/>
                  </a:cubicBezTo>
                  <a:close/>
                  <a:moveTo>
                    <a:pt x="409" y="550"/>
                  </a:moveTo>
                  <a:cubicBezTo>
                    <a:pt x="409" y="548"/>
                    <a:pt x="407" y="545"/>
                    <a:pt x="406" y="545"/>
                  </a:cubicBezTo>
                  <a:cubicBezTo>
                    <a:pt x="406" y="546"/>
                    <a:pt x="408" y="550"/>
                    <a:pt x="408" y="550"/>
                  </a:cubicBezTo>
                  <a:cubicBezTo>
                    <a:pt x="408" y="549"/>
                    <a:pt x="409" y="549"/>
                    <a:pt x="409" y="550"/>
                  </a:cubicBezTo>
                  <a:close/>
                  <a:moveTo>
                    <a:pt x="415" y="535"/>
                  </a:moveTo>
                  <a:cubicBezTo>
                    <a:pt x="418" y="533"/>
                    <a:pt x="413" y="527"/>
                    <a:pt x="411" y="529"/>
                  </a:cubicBezTo>
                  <a:cubicBezTo>
                    <a:pt x="415" y="530"/>
                    <a:pt x="413" y="532"/>
                    <a:pt x="415" y="535"/>
                  </a:cubicBezTo>
                  <a:close/>
                  <a:moveTo>
                    <a:pt x="271" y="293"/>
                  </a:moveTo>
                  <a:cubicBezTo>
                    <a:pt x="271" y="291"/>
                    <a:pt x="274" y="292"/>
                    <a:pt x="274" y="289"/>
                  </a:cubicBezTo>
                  <a:cubicBezTo>
                    <a:pt x="281" y="284"/>
                    <a:pt x="268" y="290"/>
                    <a:pt x="271" y="291"/>
                  </a:cubicBezTo>
                  <a:cubicBezTo>
                    <a:pt x="268" y="291"/>
                    <a:pt x="266" y="290"/>
                    <a:pt x="265" y="294"/>
                  </a:cubicBezTo>
                  <a:cubicBezTo>
                    <a:pt x="268" y="295"/>
                    <a:pt x="269" y="293"/>
                    <a:pt x="269" y="292"/>
                  </a:cubicBezTo>
                  <a:cubicBezTo>
                    <a:pt x="269" y="292"/>
                    <a:pt x="270" y="293"/>
                    <a:pt x="271" y="293"/>
                  </a:cubicBezTo>
                  <a:close/>
                  <a:moveTo>
                    <a:pt x="427" y="531"/>
                  </a:moveTo>
                  <a:cubicBezTo>
                    <a:pt x="425" y="535"/>
                    <a:pt x="421" y="529"/>
                    <a:pt x="421" y="533"/>
                  </a:cubicBezTo>
                  <a:cubicBezTo>
                    <a:pt x="422" y="531"/>
                    <a:pt x="428" y="536"/>
                    <a:pt x="427" y="531"/>
                  </a:cubicBezTo>
                  <a:close/>
                  <a:moveTo>
                    <a:pt x="532" y="675"/>
                  </a:moveTo>
                  <a:cubicBezTo>
                    <a:pt x="530" y="676"/>
                    <a:pt x="535" y="680"/>
                    <a:pt x="533" y="681"/>
                  </a:cubicBezTo>
                  <a:cubicBezTo>
                    <a:pt x="534" y="681"/>
                    <a:pt x="534" y="681"/>
                    <a:pt x="535" y="681"/>
                  </a:cubicBezTo>
                  <a:cubicBezTo>
                    <a:pt x="534" y="678"/>
                    <a:pt x="533" y="674"/>
                    <a:pt x="529" y="672"/>
                  </a:cubicBezTo>
                  <a:cubicBezTo>
                    <a:pt x="529" y="673"/>
                    <a:pt x="527" y="674"/>
                    <a:pt x="528" y="676"/>
                  </a:cubicBezTo>
                  <a:cubicBezTo>
                    <a:pt x="530" y="675"/>
                    <a:pt x="530" y="674"/>
                    <a:pt x="532" y="675"/>
                  </a:cubicBezTo>
                  <a:close/>
                  <a:moveTo>
                    <a:pt x="603" y="671"/>
                  </a:moveTo>
                  <a:cubicBezTo>
                    <a:pt x="602" y="671"/>
                    <a:pt x="601" y="672"/>
                    <a:pt x="600" y="670"/>
                  </a:cubicBezTo>
                  <a:cubicBezTo>
                    <a:pt x="600" y="670"/>
                    <a:pt x="600" y="670"/>
                    <a:pt x="600" y="669"/>
                  </a:cubicBezTo>
                  <a:cubicBezTo>
                    <a:pt x="599" y="670"/>
                    <a:pt x="599" y="671"/>
                    <a:pt x="599" y="672"/>
                  </a:cubicBezTo>
                  <a:cubicBezTo>
                    <a:pt x="600" y="670"/>
                    <a:pt x="604" y="675"/>
                    <a:pt x="603" y="671"/>
                  </a:cubicBezTo>
                  <a:close/>
                  <a:moveTo>
                    <a:pt x="652" y="694"/>
                  </a:moveTo>
                  <a:cubicBezTo>
                    <a:pt x="653" y="698"/>
                    <a:pt x="650" y="697"/>
                    <a:pt x="648" y="697"/>
                  </a:cubicBezTo>
                  <a:cubicBezTo>
                    <a:pt x="649" y="699"/>
                    <a:pt x="648" y="701"/>
                    <a:pt x="646" y="699"/>
                  </a:cubicBezTo>
                  <a:cubicBezTo>
                    <a:pt x="647" y="705"/>
                    <a:pt x="649" y="699"/>
                    <a:pt x="653" y="698"/>
                  </a:cubicBezTo>
                  <a:cubicBezTo>
                    <a:pt x="653" y="700"/>
                    <a:pt x="653" y="698"/>
                    <a:pt x="654" y="700"/>
                  </a:cubicBezTo>
                  <a:cubicBezTo>
                    <a:pt x="658" y="696"/>
                    <a:pt x="663" y="691"/>
                    <a:pt x="665" y="690"/>
                  </a:cubicBezTo>
                  <a:cubicBezTo>
                    <a:pt x="660" y="689"/>
                    <a:pt x="657" y="700"/>
                    <a:pt x="652" y="695"/>
                  </a:cubicBezTo>
                  <a:cubicBezTo>
                    <a:pt x="652" y="695"/>
                    <a:pt x="652" y="694"/>
                    <a:pt x="652" y="694"/>
                  </a:cubicBezTo>
                  <a:close/>
                  <a:moveTo>
                    <a:pt x="367" y="240"/>
                  </a:moveTo>
                  <a:cubicBezTo>
                    <a:pt x="366" y="240"/>
                    <a:pt x="366" y="240"/>
                    <a:pt x="365" y="240"/>
                  </a:cubicBezTo>
                  <a:cubicBezTo>
                    <a:pt x="369" y="237"/>
                    <a:pt x="373" y="234"/>
                    <a:pt x="375" y="232"/>
                  </a:cubicBezTo>
                  <a:cubicBezTo>
                    <a:pt x="375" y="232"/>
                    <a:pt x="374" y="232"/>
                    <a:pt x="374" y="231"/>
                  </a:cubicBezTo>
                  <a:cubicBezTo>
                    <a:pt x="377" y="227"/>
                    <a:pt x="384" y="230"/>
                    <a:pt x="384" y="224"/>
                  </a:cubicBezTo>
                  <a:cubicBezTo>
                    <a:pt x="380" y="224"/>
                    <a:pt x="379" y="230"/>
                    <a:pt x="376" y="226"/>
                  </a:cubicBezTo>
                  <a:cubicBezTo>
                    <a:pt x="371" y="228"/>
                    <a:pt x="367" y="236"/>
                    <a:pt x="360" y="235"/>
                  </a:cubicBezTo>
                  <a:cubicBezTo>
                    <a:pt x="360" y="241"/>
                    <a:pt x="353" y="242"/>
                    <a:pt x="349" y="242"/>
                  </a:cubicBezTo>
                  <a:cubicBezTo>
                    <a:pt x="352" y="243"/>
                    <a:pt x="357" y="245"/>
                    <a:pt x="356" y="251"/>
                  </a:cubicBezTo>
                  <a:cubicBezTo>
                    <a:pt x="359" y="246"/>
                    <a:pt x="364" y="243"/>
                    <a:pt x="367" y="240"/>
                  </a:cubicBezTo>
                  <a:close/>
                  <a:moveTo>
                    <a:pt x="385" y="224"/>
                  </a:moveTo>
                  <a:cubicBezTo>
                    <a:pt x="387" y="225"/>
                    <a:pt x="388" y="223"/>
                    <a:pt x="390" y="224"/>
                  </a:cubicBezTo>
                  <a:cubicBezTo>
                    <a:pt x="386" y="218"/>
                    <a:pt x="395" y="223"/>
                    <a:pt x="392" y="218"/>
                  </a:cubicBezTo>
                  <a:cubicBezTo>
                    <a:pt x="389" y="221"/>
                    <a:pt x="386" y="221"/>
                    <a:pt x="384" y="221"/>
                  </a:cubicBezTo>
                  <a:cubicBezTo>
                    <a:pt x="384" y="221"/>
                    <a:pt x="383" y="220"/>
                    <a:pt x="383" y="221"/>
                  </a:cubicBezTo>
                  <a:cubicBezTo>
                    <a:pt x="384" y="223"/>
                    <a:pt x="385" y="222"/>
                    <a:pt x="385" y="224"/>
                  </a:cubicBezTo>
                  <a:close/>
                  <a:moveTo>
                    <a:pt x="783" y="685"/>
                  </a:moveTo>
                  <a:cubicBezTo>
                    <a:pt x="782" y="684"/>
                    <a:pt x="780" y="684"/>
                    <a:pt x="779" y="684"/>
                  </a:cubicBezTo>
                  <a:cubicBezTo>
                    <a:pt x="780" y="685"/>
                    <a:pt x="780" y="686"/>
                    <a:pt x="780" y="687"/>
                  </a:cubicBezTo>
                  <a:cubicBezTo>
                    <a:pt x="781" y="685"/>
                    <a:pt x="781" y="685"/>
                    <a:pt x="783" y="685"/>
                  </a:cubicBezTo>
                  <a:close/>
                  <a:moveTo>
                    <a:pt x="784" y="685"/>
                  </a:moveTo>
                  <a:cubicBezTo>
                    <a:pt x="786" y="684"/>
                    <a:pt x="784" y="682"/>
                    <a:pt x="784" y="681"/>
                  </a:cubicBezTo>
                  <a:cubicBezTo>
                    <a:pt x="783" y="681"/>
                    <a:pt x="780" y="681"/>
                    <a:pt x="782" y="682"/>
                  </a:cubicBezTo>
                  <a:cubicBezTo>
                    <a:pt x="784" y="681"/>
                    <a:pt x="783" y="684"/>
                    <a:pt x="784" y="685"/>
                  </a:cubicBezTo>
                  <a:close/>
                  <a:moveTo>
                    <a:pt x="463" y="170"/>
                  </a:moveTo>
                  <a:cubicBezTo>
                    <a:pt x="462" y="170"/>
                    <a:pt x="456" y="168"/>
                    <a:pt x="459" y="172"/>
                  </a:cubicBezTo>
                  <a:cubicBezTo>
                    <a:pt x="460" y="172"/>
                    <a:pt x="461" y="170"/>
                    <a:pt x="463" y="173"/>
                  </a:cubicBezTo>
                  <a:cubicBezTo>
                    <a:pt x="465" y="172"/>
                    <a:pt x="464" y="169"/>
                    <a:pt x="465" y="168"/>
                  </a:cubicBezTo>
                  <a:cubicBezTo>
                    <a:pt x="464" y="166"/>
                    <a:pt x="461" y="166"/>
                    <a:pt x="461" y="167"/>
                  </a:cubicBezTo>
                  <a:cubicBezTo>
                    <a:pt x="462" y="168"/>
                    <a:pt x="464" y="169"/>
                    <a:pt x="463" y="170"/>
                  </a:cubicBezTo>
                  <a:close/>
                  <a:moveTo>
                    <a:pt x="788" y="657"/>
                  </a:moveTo>
                  <a:cubicBezTo>
                    <a:pt x="785" y="650"/>
                    <a:pt x="785" y="656"/>
                    <a:pt x="783" y="651"/>
                  </a:cubicBezTo>
                  <a:cubicBezTo>
                    <a:pt x="781" y="653"/>
                    <a:pt x="787" y="656"/>
                    <a:pt x="788" y="657"/>
                  </a:cubicBezTo>
                  <a:close/>
                  <a:moveTo>
                    <a:pt x="474" y="159"/>
                  </a:moveTo>
                  <a:cubicBezTo>
                    <a:pt x="475" y="161"/>
                    <a:pt x="476" y="159"/>
                    <a:pt x="477" y="160"/>
                  </a:cubicBezTo>
                  <a:cubicBezTo>
                    <a:pt x="476" y="161"/>
                    <a:pt x="475" y="161"/>
                    <a:pt x="475" y="162"/>
                  </a:cubicBezTo>
                  <a:cubicBezTo>
                    <a:pt x="476" y="161"/>
                    <a:pt x="477" y="162"/>
                    <a:pt x="478" y="161"/>
                  </a:cubicBezTo>
                  <a:cubicBezTo>
                    <a:pt x="475" y="158"/>
                    <a:pt x="474" y="159"/>
                    <a:pt x="472" y="155"/>
                  </a:cubicBezTo>
                  <a:cubicBezTo>
                    <a:pt x="476" y="162"/>
                    <a:pt x="468" y="165"/>
                    <a:pt x="465" y="166"/>
                  </a:cubicBezTo>
                  <a:cubicBezTo>
                    <a:pt x="468" y="165"/>
                    <a:pt x="467" y="169"/>
                    <a:pt x="468" y="172"/>
                  </a:cubicBezTo>
                  <a:cubicBezTo>
                    <a:pt x="470" y="168"/>
                    <a:pt x="475" y="166"/>
                    <a:pt x="474" y="159"/>
                  </a:cubicBezTo>
                  <a:close/>
                  <a:moveTo>
                    <a:pt x="498" y="143"/>
                  </a:moveTo>
                  <a:cubicBezTo>
                    <a:pt x="497" y="143"/>
                    <a:pt x="495" y="141"/>
                    <a:pt x="493" y="141"/>
                  </a:cubicBezTo>
                  <a:cubicBezTo>
                    <a:pt x="495" y="144"/>
                    <a:pt x="498" y="144"/>
                    <a:pt x="498" y="143"/>
                  </a:cubicBezTo>
                  <a:close/>
                  <a:moveTo>
                    <a:pt x="826" y="575"/>
                  </a:moveTo>
                  <a:cubicBezTo>
                    <a:pt x="826" y="577"/>
                    <a:pt x="826" y="578"/>
                    <a:pt x="825" y="580"/>
                  </a:cubicBezTo>
                  <a:cubicBezTo>
                    <a:pt x="823" y="581"/>
                    <a:pt x="818" y="579"/>
                    <a:pt x="818" y="583"/>
                  </a:cubicBezTo>
                  <a:cubicBezTo>
                    <a:pt x="822" y="582"/>
                    <a:pt x="826" y="581"/>
                    <a:pt x="829" y="580"/>
                  </a:cubicBezTo>
                  <a:cubicBezTo>
                    <a:pt x="828" y="576"/>
                    <a:pt x="827" y="579"/>
                    <a:pt x="826" y="578"/>
                  </a:cubicBezTo>
                  <a:cubicBezTo>
                    <a:pt x="827" y="578"/>
                    <a:pt x="827" y="574"/>
                    <a:pt x="826" y="575"/>
                  </a:cubicBezTo>
                  <a:close/>
                  <a:moveTo>
                    <a:pt x="830" y="571"/>
                  </a:moveTo>
                  <a:cubicBezTo>
                    <a:pt x="828" y="573"/>
                    <a:pt x="830" y="574"/>
                    <a:pt x="831" y="577"/>
                  </a:cubicBezTo>
                  <a:cubicBezTo>
                    <a:pt x="831" y="575"/>
                    <a:pt x="831" y="573"/>
                    <a:pt x="830" y="571"/>
                  </a:cubicBezTo>
                  <a:close/>
                  <a:moveTo>
                    <a:pt x="828" y="522"/>
                  </a:moveTo>
                  <a:cubicBezTo>
                    <a:pt x="827" y="522"/>
                    <a:pt x="826" y="521"/>
                    <a:pt x="825" y="522"/>
                  </a:cubicBezTo>
                  <a:cubicBezTo>
                    <a:pt x="827" y="526"/>
                    <a:pt x="828" y="523"/>
                    <a:pt x="828" y="522"/>
                  </a:cubicBezTo>
                  <a:close/>
                  <a:moveTo>
                    <a:pt x="874" y="541"/>
                  </a:moveTo>
                  <a:cubicBezTo>
                    <a:pt x="876" y="541"/>
                    <a:pt x="880" y="540"/>
                    <a:pt x="877" y="536"/>
                  </a:cubicBezTo>
                  <a:cubicBezTo>
                    <a:pt x="873" y="536"/>
                    <a:pt x="872" y="536"/>
                    <a:pt x="869" y="539"/>
                  </a:cubicBezTo>
                  <a:cubicBezTo>
                    <a:pt x="871" y="539"/>
                    <a:pt x="873" y="537"/>
                    <a:pt x="874" y="541"/>
                  </a:cubicBezTo>
                  <a:close/>
                  <a:moveTo>
                    <a:pt x="903" y="531"/>
                  </a:moveTo>
                  <a:cubicBezTo>
                    <a:pt x="903" y="530"/>
                    <a:pt x="904" y="531"/>
                    <a:pt x="905" y="531"/>
                  </a:cubicBezTo>
                  <a:cubicBezTo>
                    <a:pt x="904" y="528"/>
                    <a:pt x="901" y="527"/>
                    <a:pt x="901" y="528"/>
                  </a:cubicBezTo>
                  <a:cubicBezTo>
                    <a:pt x="902" y="528"/>
                    <a:pt x="902" y="530"/>
                    <a:pt x="903" y="531"/>
                  </a:cubicBezTo>
                  <a:close/>
                  <a:moveTo>
                    <a:pt x="877" y="453"/>
                  </a:moveTo>
                  <a:cubicBezTo>
                    <a:pt x="876" y="455"/>
                    <a:pt x="873" y="453"/>
                    <a:pt x="874" y="456"/>
                  </a:cubicBezTo>
                  <a:cubicBezTo>
                    <a:pt x="876" y="457"/>
                    <a:pt x="877" y="454"/>
                    <a:pt x="877" y="453"/>
                  </a:cubicBezTo>
                  <a:close/>
                  <a:moveTo>
                    <a:pt x="679" y="131"/>
                  </a:moveTo>
                  <a:cubicBezTo>
                    <a:pt x="680" y="130"/>
                    <a:pt x="680" y="125"/>
                    <a:pt x="678" y="126"/>
                  </a:cubicBezTo>
                  <a:cubicBezTo>
                    <a:pt x="680" y="130"/>
                    <a:pt x="677" y="125"/>
                    <a:pt x="676" y="125"/>
                  </a:cubicBezTo>
                  <a:cubicBezTo>
                    <a:pt x="678" y="127"/>
                    <a:pt x="674" y="126"/>
                    <a:pt x="675" y="128"/>
                  </a:cubicBezTo>
                  <a:cubicBezTo>
                    <a:pt x="677" y="127"/>
                    <a:pt x="678" y="128"/>
                    <a:pt x="679" y="131"/>
                  </a:cubicBezTo>
                  <a:close/>
                  <a:moveTo>
                    <a:pt x="679" y="116"/>
                  </a:moveTo>
                  <a:cubicBezTo>
                    <a:pt x="677" y="114"/>
                    <a:pt x="679" y="112"/>
                    <a:pt x="677" y="112"/>
                  </a:cubicBezTo>
                  <a:cubicBezTo>
                    <a:pt x="676" y="114"/>
                    <a:pt x="673" y="116"/>
                    <a:pt x="674" y="119"/>
                  </a:cubicBezTo>
                  <a:cubicBezTo>
                    <a:pt x="676" y="117"/>
                    <a:pt x="675" y="113"/>
                    <a:pt x="679" y="116"/>
                  </a:cubicBezTo>
                  <a:close/>
                  <a:moveTo>
                    <a:pt x="895" y="443"/>
                  </a:moveTo>
                  <a:cubicBezTo>
                    <a:pt x="893" y="441"/>
                    <a:pt x="892" y="439"/>
                    <a:pt x="890" y="439"/>
                  </a:cubicBezTo>
                  <a:cubicBezTo>
                    <a:pt x="895" y="444"/>
                    <a:pt x="888" y="440"/>
                    <a:pt x="890" y="444"/>
                  </a:cubicBezTo>
                  <a:cubicBezTo>
                    <a:pt x="894" y="441"/>
                    <a:pt x="893" y="450"/>
                    <a:pt x="897" y="449"/>
                  </a:cubicBezTo>
                  <a:cubicBezTo>
                    <a:pt x="898" y="446"/>
                    <a:pt x="892" y="446"/>
                    <a:pt x="895" y="443"/>
                  </a:cubicBezTo>
                  <a:close/>
                  <a:moveTo>
                    <a:pt x="631" y="43"/>
                  </a:moveTo>
                  <a:cubicBezTo>
                    <a:pt x="631" y="44"/>
                    <a:pt x="630" y="44"/>
                    <a:pt x="630" y="43"/>
                  </a:cubicBezTo>
                  <a:cubicBezTo>
                    <a:pt x="630" y="43"/>
                    <a:pt x="631" y="42"/>
                    <a:pt x="631" y="42"/>
                  </a:cubicBezTo>
                  <a:cubicBezTo>
                    <a:pt x="630" y="43"/>
                    <a:pt x="628" y="41"/>
                    <a:pt x="627" y="43"/>
                  </a:cubicBezTo>
                  <a:cubicBezTo>
                    <a:pt x="629" y="45"/>
                    <a:pt x="629" y="46"/>
                    <a:pt x="629" y="47"/>
                  </a:cubicBezTo>
                  <a:cubicBezTo>
                    <a:pt x="631" y="46"/>
                    <a:pt x="629" y="44"/>
                    <a:pt x="631" y="44"/>
                  </a:cubicBezTo>
                  <a:cubicBezTo>
                    <a:pt x="631" y="44"/>
                    <a:pt x="632" y="44"/>
                    <a:pt x="631" y="43"/>
                  </a:cubicBezTo>
                  <a:close/>
                  <a:moveTo>
                    <a:pt x="694" y="109"/>
                  </a:moveTo>
                  <a:cubicBezTo>
                    <a:pt x="691" y="110"/>
                    <a:pt x="689" y="104"/>
                    <a:pt x="689" y="109"/>
                  </a:cubicBezTo>
                  <a:cubicBezTo>
                    <a:pt x="687" y="108"/>
                    <a:pt x="681" y="104"/>
                    <a:pt x="683" y="110"/>
                  </a:cubicBezTo>
                  <a:cubicBezTo>
                    <a:pt x="687" y="110"/>
                    <a:pt x="692" y="111"/>
                    <a:pt x="694" y="109"/>
                  </a:cubicBezTo>
                  <a:close/>
                  <a:moveTo>
                    <a:pt x="699" y="111"/>
                  </a:moveTo>
                  <a:cubicBezTo>
                    <a:pt x="699" y="112"/>
                    <a:pt x="700" y="115"/>
                    <a:pt x="698" y="114"/>
                  </a:cubicBezTo>
                  <a:cubicBezTo>
                    <a:pt x="697" y="111"/>
                    <a:pt x="700" y="111"/>
                    <a:pt x="697" y="108"/>
                  </a:cubicBezTo>
                  <a:cubicBezTo>
                    <a:pt x="698" y="108"/>
                    <a:pt x="698" y="108"/>
                    <a:pt x="699" y="108"/>
                  </a:cubicBezTo>
                  <a:cubicBezTo>
                    <a:pt x="699" y="106"/>
                    <a:pt x="698" y="106"/>
                    <a:pt x="697" y="104"/>
                  </a:cubicBezTo>
                  <a:cubicBezTo>
                    <a:pt x="697" y="107"/>
                    <a:pt x="693" y="106"/>
                    <a:pt x="696" y="109"/>
                  </a:cubicBezTo>
                  <a:cubicBezTo>
                    <a:pt x="695" y="109"/>
                    <a:pt x="694" y="109"/>
                    <a:pt x="693" y="107"/>
                  </a:cubicBezTo>
                  <a:cubicBezTo>
                    <a:pt x="693" y="107"/>
                    <a:pt x="694" y="106"/>
                    <a:pt x="694" y="105"/>
                  </a:cubicBezTo>
                  <a:cubicBezTo>
                    <a:pt x="693" y="104"/>
                    <a:pt x="692" y="106"/>
                    <a:pt x="691" y="105"/>
                  </a:cubicBezTo>
                  <a:cubicBezTo>
                    <a:pt x="691" y="104"/>
                    <a:pt x="689" y="102"/>
                    <a:pt x="691" y="101"/>
                  </a:cubicBezTo>
                  <a:cubicBezTo>
                    <a:pt x="692" y="106"/>
                    <a:pt x="696" y="103"/>
                    <a:pt x="698" y="103"/>
                  </a:cubicBezTo>
                  <a:cubicBezTo>
                    <a:pt x="699" y="102"/>
                    <a:pt x="698" y="102"/>
                    <a:pt x="697" y="102"/>
                  </a:cubicBezTo>
                  <a:cubicBezTo>
                    <a:pt x="697" y="99"/>
                    <a:pt x="701" y="103"/>
                    <a:pt x="702" y="102"/>
                  </a:cubicBezTo>
                  <a:cubicBezTo>
                    <a:pt x="702" y="104"/>
                    <a:pt x="702" y="106"/>
                    <a:pt x="704" y="105"/>
                  </a:cubicBezTo>
                  <a:cubicBezTo>
                    <a:pt x="704" y="107"/>
                    <a:pt x="703" y="108"/>
                    <a:pt x="702" y="109"/>
                  </a:cubicBezTo>
                  <a:cubicBezTo>
                    <a:pt x="702" y="110"/>
                    <a:pt x="703" y="110"/>
                    <a:pt x="704" y="111"/>
                  </a:cubicBezTo>
                  <a:cubicBezTo>
                    <a:pt x="704" y="111"/>
                    <a:pt x="705" y="109"/>
                    <a:pt x="706" y="111"/>
                  </a:cubicBezTo>
                  <a:cubicBezTo>
                    <a:pt x="707" y="110"/>
                    <a:pt x="708" y="110"/>
                    <a:pt x="708" y="109"/>
                  </a:cubicBezTo>
                  <a:cubicBezTo>
                    <a:pt x="709" y="110"/>
                    <a:pt x="711" y="111"/>
                    <a:pt x="712" y="112"/>
                  </a:cubicBezTo>
                  <a:cubicBezTo>
                    <a:pt x="712" y="114"/>
                    <a:pt x="710" y="114"/>
                    <a:pt x="709" y="114"/>
                  </a:cubicBezTo>
                  <a:cubicBezTo>
                    <a:pt x="708" y="110"/>
                    <a:pt x="708" y="114"/>
                    <a:pt x="706" y="112"/>
                  </a:cubicBezTo>
                  <a:cubicBezTo>
                    <a:pt x="707" y="115"/>
                    <a:pt x="708" y="114"/>
                    <a:pt x="709" y="116"/>
                  </a:cubicBezTo>
                  <a:cubicBezTo>
                    <a:pt x="708" y="117"/>
                    <a:pt x="706" y="116"/>
                    <a:pt x="705" y="115"/>
                  </a:cubicBezTo>
                  <a:cubicBezTo>
                    <a:pt x="705" y="114"/>
                    <a:pt x="705" y="113"/>
                    <a:pt x="705" y="113"/>
                  </a:cubicBezTo>
                  <a:cubicBezTo>
                    <a:pt x="703" y="111"/>
                    <a:pt x="701" y="111"/>
                    <a:pt x="699" y="111"/>
                  </a:cubicBezTo>
                  <a:close/>
                  <a:moveTo>
                    <a:pt x="701" y="110"/>
                  </a:moveTo>
                  <a:cubicBezTo>
                    <a:pt x="700" y="108"/>
                    <a:pt x="703" y="108"/>
                    <a:pt x="701" y="106"/>
                  </a:cubicBezTo>
                  <a:cubicBezTo>
                    <a:pt x="699" y="106"/>
                    <a:pt x="699" y="110"/>
                    <a:pt x="701" y="110"/>
                  </a:cubicBezTo>
                  <a:close/>
                  <a:moveTo>
                    <a:pt x="647" y="45"/>
                  </a:moveTo>
                  <a:cubicBezTo>
                    <a:pt x="647" y="44"/>
                    <a:pt x="649" y="43"/>
                    <a:pt x="647" y="42"/>
                  </a:cubicBezTo>
                  <a:cubicBezTo>
                    <a:pt x="646" y="42"/>
                    <a:pt x="646" y="39"/>
                    <a:pt x="644" y="39"/>
                  </a:cubicBezTo>
                  <a:cubicBezTo>
                    <a:pt x="646" y="43"/>
                    <a:pt x="641" y="40"/>
                    <a:pt x="641" y="42"/>
                  </a:cubicBezTo>
                  <a:cubicBezTo>
                    <a:pt x="644" y="42"/>
                    <a:pt x="646" y="42"/>
                    <a:pt x="647" y="45"/>
                  </a:cubicBezTo>
                  <a:close/>
                  <a:moveTo>
                    <a:pt x="917" y="454"/>
                  </a:moveTo>
                  <a:cubicBezTo>
                    <a:pt x="917" y="455"/>
                    <a:pt x="917" y="455"/>
                    <a:pt x="917" y="455"/>
                  </a:cubicBezTo>
                  <a:cubicBezTo>
                    <a:pt x="918" y="455"/>
                    <a:pt x="918" y="455"/>
                    <a:pt x="918" y="455"/>
                  </a:cubicBezTo>
                  <a:cubicBezTo>
                    <a:pt x="918" y="454"/>
                    <a:pt x="919" y="454"/>
                    <a:pt x="918" y="454"/>
                  </a:cubicBezTo>
                  <a:cubicBezTo>
                    <a:pt x="916" y="454"/>
                    <a:pt x="917" y="453"/>
                    <a:pt x="916" y="451"/>
                  </a:cubicBezTo>
                  <a:cubicBezTo>
                    <a:pt x="915" y="452"/>
                    <a:pt x="915" y="452"/>
                    <a:pt x="915" y="452"/>
                  </a:cubicBezTo>
                  <a:cubicBezTo>
                    <a:pt x="915" y="453"/>
                    <a:pt x="915" y="453"/>
                    <a:pt x="915" y="454"/>
                  </a:cubicBezTo>
                  <a:cubicBezTo>
                    <a:pt x="916" y="453"/>
                    <a:pt x="917" y="454"/>
                    <a:pt x="917" y="454"/>
                  </a:cubicBezTo>
                  <a:close/>
                  <a:moveTo>
                    <a:pt x="764" y="177"/>
                  </a:moveTo>
                  <a:cubicBezTo>
                    <a:pt x="763" y="178"/>
                    <a:pt x="758" y="175"/>
                    <a:pt x="760" y="179"/>
                  </a:cubicBezTo>
                  <a:cubicBezTo>
                    <a:pt x="762" y="181"/>
                    <a:pt x="760" y="176"/>
                    <a:pt x="762" y="178"/>
                  </a:cubicBezTo>
                  <a:cubicBezTo>
                    <a:pt x="762" y="180"/>
                    <a:pt x="762" y="181"/>
                    <a:pt x="761" y="182"/>
                  </a:cubicBezTo>
                  <a:cubicBezTo>
                    <a:pt x="761" y="182"/>
                    <a:pt x="760" y="181"/>
                    <a:pt x="760" y="181"/>
                  </a:cubicBezTo>
                  <a:cubicBezTo>
                    <a:pt x="762" y="183"/>
                    <a:pt x="761" y="184"/>
                    <a:pt x="762" y="184"/>
                  </a:cubicBezTo>
                  <a:cubicBezTo>
                    <a:pt x="762" y="181"/>
                    <a:pt x="765" y="179"/>
                    <a:pt x="764" y="177"/>
                  </a:cubicBezTo>
                  <a:close/>
                  <a:moveTo>
                    <a:pt x="925" y="429"/>
                  </a:moveTo>
                  <a:cubicBezTo>
                    <a:pt x="927" y="432"/>
                    <a:pt x="928" y="430"/>
                    <a:pt x="930" y="430"/>
                  </a:cubicBezTo>
                  <a:cubicBezTo>
                    <a:pt x="930" y="429"/>
                    <a:pt x="929" y="428"/>
                    <a:pt x="929" y="427"/>
                  </a:cubicBezTo>
                  <a:cubicBezTo>
                    <a:pt x="930" y="426"/>
                    <a:pt x="931" y="427"/>
                    <a:pt x="930" y="426"/>
                  </a:cubicBezTo>
                  <a:cubicBezTo>
                    <a:pt x="928" y="427"/>
                    <a:pt x="925" y="423"/>
                    <a:pt x="926" y="421"/>
                  </a:cubicBezTo>
                  <a:cubicBezTo>
                    <a:pt x="925" y="422"/>
                    <a:pt x="920" y="421"/>
                    <a:pt x="921" y="422"/>
                  </a:cubicBezTo>
                  <a:cubicBezTo>
                    <a:pt x="924" y="421"/>
                    <a:pt x="924" y="424"/>
                    <a:pt x="926" y="426"/>
                  </a:cubicBezTo>
                  <a:cubicBezTo>
                    <a:pt x="924" y="426"/>
                    <a:pt x="928" y="428"/>
                    <a:pt x="925" y="429"/>
                  </a:cubicBezTo>
                  <a:close/>
                  <a:moveTo>
                    <a:pt x="755" y="115"/>
                  </a:moveTo>
                  <a:cubicBezTo>
                    <a:pt x="757" y="113"/>
                    <a:pt x="761" y="112"/>
                    <a:pt x="759" y="109"/>
                  </a:cubicBezTo>
                  <a:cubicBezTo>
                    <a:pt x="758" y="111"/>
                    <a:pt x="755" y="111"/>
                    <a:pt x="755" y="114"/>
                  </a:cubicBezTo>
                  <a:cubicBezTo>
                    <a:pt x="753" y="113"/>
                    <a:pt x="751" y="109"/>
                    <a:pt x="751" y="107"/>
                  </a:cubicBezTo>
                  <a:cubicBezTo>
                    <a:pt x="749" y="108"/>
                    <a:pt x="746" y="109"/>
                    <a:pt x="746" y="113"/>
                  </a:cubicBezTo>
                  <a:cubicBezTo>
                    <a:pt x="749" y="107"/>
                    <a:pt x="752" y="110"/>
                    <a:pt x="755" y="115"/>
                  </a:cubicBezTo>
                  <a:close/>
                  <a:moveTo>
                    <a:pt x="793" y="151"/>
                  </a:moveTo>
                  <a:cubicBezTo>
                    <a:pt x="791" y="153"/>
                    <a:pt x="791" y="152"/>
                    <a:pt x="789" y="152"/>
                  </a:cubicBezTo>
                  <a:cubicBezTo>
                    <a:pt x="791" y="154"/>
                    <a:pt x="794" y="153"/>
                    <a:pt x="793" y="151"/>
                  </a:cubicBezTo>
                  <a:close/>
                  <a:moveTo>
                    <a:pt x="801" y="151"/>
                  </a:moveTo>
                  <a:cubicBezTo>
                    <a:pt x="801" y="150"/>
                    <a:pt x="801" y="150"/>
                    <a:pt x="801" y="150"/>
                  </a:cubicBezTo>
                  <a:cubicBezTo>
                    <a:pt x="802" y="149"/>
                    <a:pt x="802" y="149"/>
                    <a:pt x="801" y="149"/>
                  </a:cubicBezTo>
                  <a:cubicBezTo>
                    <a:pt x="799" y="147"/>
                    <a:pt x="799" y="148"/>
                    <a:pt x="798" y="148"/>
                  </a:cubicBezTo>
                  <a:cubicBezTo>
                    <a:pt x="797" y="147"/>
                    <a:pt x="798" y="147"/>
                    <a:pt x="798" y="146"/>
                  </a:cubicBezTo>
                  <a:cubicBezTo>
                    <a:pt x="797" y="146"/>
                    <a:pt x="796" y="145"/>
                    <a:pt x="795" y="143"/>
                  </a:cubicBezTo>
                  <a:cubicBezTo>
                    <a:pt x="792" y="143"/>
                    <a:pt x="789" y="145"/>
                    <a:pt x="785" y="146"/>
                  </a:cubicBezTo>
                  <a:cubicBezTo>
                    <a:pt x="787" y="148"/>
                    <a:pt x="788" y="146"/>
                    <a:pt x="790" y="149"/>
                  </a:cubicBezTo>
                  <a:cubicBezTo>
                    <a:pt x="789" y="150"/>
                    <a:pt x="788" y="148"/>
                    <a:pt x="787" y="149"/>
                  </a:cubicBezTo>
                  <a:cubicBezTo>
                    <a:pt x="787" y="150"/>
                    <a:pt x="788" y="151"/>
                    <a:pt x="789" y="152"/>
                  </a:cubicBezTo>
                  <a:cubicBezTo>
                    <a:pt x="790" y="151"/>
                    <a:pt x="790" y="149"/>
                    <a:pt x="792" y="148"/>
                  </a:cubicBezTo>
                  <a:cubicBezTo>
                    <a:pt x="793" y="148"/>
                    <a:pt x="794" y="152"/>
                    <a:pt x="795" y="151"/>
                  </a:cubicBezTo>
                  <a:cubicBezTo>
                    <a:pt x="795" y="150"/>
                    <a:pt x="796" y="150"/>
                    <a:pt x="797" y="151"/>
                  </a:cubicBezTo>
                  <a:cubicBezTo>
                    <a:pt x="795" y="152"/>
                    <a:pt x="795" y="153"/>
                    <a:pt x="795" y="154"/>
                  </a:cubicBezTo>
                  <a:cubicBezTo>
                    <a:pt x="797" y="153"/>
                    <a:pt x="798" y="147"/>
                    <a:pt x="801" y="151"/>
                  </a:cubicBezTo>
                  <a:close/>
                  <a:moveTo>
                    <a:pt x="764" y="92"/>
                  </a:moveTo>
                  <a:cubicBezTo>
                    <a:pt x="763" y="89"/>
                    <a:pt x="768" y="86"/>
                    <a:pt x="763" y="90"/>
                  </a:cubicBezTo>
                  <a:cubicBezTo>
                    <a:pt x="762" y="90"/>
                    <a:pt x="761" y="95"/>
                    <a:pt x="762" y="93"/>
                  </a:cubicBezTo>
                  <a:cubicBezTo>
                    <a:pt x="762" y="92"/>
                    <a:pt x="763" y="92"/>
                    <a:pt x="764" y="92"/>
                  </a:cubicBezTo>
                  <a:close/>
                  <a:moveTo>
                    <a:pt x="812" y="148"/>
                  </a:moveTo>
                  <a:cubicBezTo>
                    <a:pt x="815" y="149"/>
                    <a:pt x="815" y="143"/>
                    <a:pt x="818" y="146"/>
                  </a:cubicBezTo>
                  <a:cubicBezTo>
                    <a:pt x="818" y="145"/>
                    <a:pt x="819" y="144"/>
                    <a:pt x="819" y="143"/>
                  </a:cubicBezTo>
                  <a:cubicBezTo>
                    <a:pt x="817" y="141"/>
                    <a:pt x="813" y="149"/>
                    <a:pt x="812" y="143"/>
                  </a:cubicBezTo>
                  <a:cubicBezTo>
                    <a:pt x="810" y="144"/>
                    <a:pt x="809" y="147"/>
                    <a:pt x="810" y="145"/>
                  </a:cubicBezTo>
                  <a:cubicBezTo>
                    <a:pt x="812" y="145"/>
                    <a:pt x="811" y="147"/>
                    <a:pt x="812" y="148"/>
                  </a:cubicBezTo>
                  <a:close/>
                  <a:moveTo>
                    <a:pt x="928" y="242"/>
                  </a:moveTo>
                  <a:cubicBezTo>
                    <a:pt x="928" y="243"/>
                    <a:pt x="928" y="244"/>
                    <a:pt x="929" y="243"/>
                  </a:cubicBezTo>
                  <a:cubicBezTo>
                    <a:pt x="929" y="242"/>
                    <a:pt x="930" y="242"/>
                    <a:pt x="930" y="241"/>
                  </a:cubicBezTo>
                  <a:cubicBezTo>
                    <a:pt x="928" y="240"/>
                    <a:pt x="925" y="242"/>
                    <a:pt x="927" y="243"/>
                  </a:cubicBezTo>
                  <a:cubicBezTo>
                    <a:pt x="927" y="243"/>
                    <a:pt x="927" y="242"/>
                    <a:pt x="928" y="242"/>
                  </a:cubicBezTo>
                  <a:close/>
                  <a:moveTo>
                    <a:pt x="849" y="100"/>
                  </a:moveTo>
                  <a:cubicBezTo>
                    <a:pt x="847" y="100"/>
                    <a:pt x="848" y="99"/>
                    <a:pt x="846" y="97"/>
                  </a:cubicBezTo>
                  <a:cubicBezTo>
                    <a:pt x="844" y="97"/>
                    <a:pt x="848" y="100"/>
                    <a:pt x="846" y="100"/>
                  </a:cubicBezTo>
                  <a:cubicBezTo>
                    <a:pt x="846" y="99"/>
                    <a:pt x="845" y="102"/>
                    <a:pt x="844" y="99"/>
                  </a:cubicBezTo>
                  <a:cubicBezTo>
                    <a:pt x="842" y="97"/>
                    <a:pt x="845" y="97"/>
                    <a:pt x="844" y="95"/>
                  </a:cubicBezTo>
                  <a:cubicBezTo>
                    <a:pt x="842" y="94"/>
                    <a:pt x="841" y="97"/>
                    <a:pt x="839" y="96"/>
                  </a:cubicBezTo>
                  <a:cubicBezTo>
                    <a:pt x="842" y="99"/>
                    <a:pt x="834" y="102"/>
                    <a:pt x="836" y="108"/>
                  </a:cubicBezTo>
                  <a:cubicBezTo>
                    <a:pt x="841" y="107"/>
                    <a:pt x="844" y="104"/>
                    <a:pt x="848" y="103"/>
                  </a:cubicBezTo>
                  <a:cubicBezTo>
                    <a:pt x="848" y="102"/>
                    <a:pt x="847" y="100"/>
                    <a:pt x="848" y="100"/>
                  </a:cubicBezTo>
                  <a:cubicBezTo>
                    <a:pt x="849" y="100"/>
                    <a:pt x="849" y="100"/>
                    <a:pt x="849" y="100"/>
                  </a:cubicBezTo>
                  <a:close/>
                  <a:moveTo>
                    <a:pt x="855" y="105"/>
                  </a:moveTo>
                  <a:cubicBezTo>
                    <a:pt x="856" y="106"/>
                    <a:pt x="858" y="108"/>
                    <a:pt x="857" y="106"/>
                  </a:cubicBezTo>
                  <a:cubicBezTo>
                    <a:pt x="857" y="105"/>
                    <a:pt x="856" y="106"/>
                    <a:pt x="855" y="104"/>
                  </a:cubicBezTo>
                  <a:cubicBezTo>
                    <a:pt x="854" y="105"/>
                    <a:pt x="855" y="106"/>
                    <a:pt x="854" y="106"/>
                  </a:cubicBezTo>
                  <a:cubicBezTo>
                    <a:pt x="855" y="107"/>
                    <a:pt x="854" y="108"/>
                    <a:pt x="854" y="109"/>
                  </a:cubicBezTo>
                  <a:cubicBezTo>
                    <a:pt x="856" y="110"/>
                    <a:pt x="855" y="107"/>
                    <a:pt x="855" y="105"/>
                  </a:cubicBezTo>
                  <a:close/>
                  <a:moveTo>
                    <a:pt x="921" y="15"/>
                  </a:moveTo>
                  <a:cubicBezTo>
                    <a:pt x="920" y="13"/>
                    <a:pt x="919" y="14"/>
                    <a:pt x="918" y="13"/>
                  </a:cubicBezTo>
                  <a:cubicBezTo>
                    <a:pt x="918" y="10"/>
                    <a:pt x="921" y="11"/>
                    <a:pt x="922" y="9"/>
                  </a:cubicBezTo>
                  <a:cubicBezTo>
                    <a:pt x="919" y="8"/>
                    <a:pt x="917" y="7"/>
                    <a:pt x="914" y="6"/>
                  </a:cubicBezTo>
                  <a:cubicBezTo>
                    <a:pt x="913" y="4"/>
                    <a:pt x="913" y="3"/>
                    <a:pt x="912" y="1"/>
                  </a:cubicBezTo>
                  <a:cubicBezTo>
                    <a:pt x="904" y="1"/>
                    <a:pt x="889" y="0"/>
                    <a:pt x="893" y="13"/>
                  </a:cubicBezTo>
                  <a:cubicBezTo>
                    <a:pt x="902" y="20"/>
                    <a:pt x="911" y="13"/>
                    <a:pt x="921" y="15"/>
                  </a:cubicBezTo>
                  <a:close/>
                  <a:moveTo>
                    <a:pt x="928" y="17"/>
                  </a:moveTo>
                  <a:cubicBezTo>
                    <a:pt x="929" y="15"/>
                    <a:pt x="931" y="17"/>
                    <a:pt x="932" y="15"/>
                  </a:cubicBezTo>
                  <a:cubicBezTo>
                    <a:pt x="929" y="12"/>
                    <a:pt x="927" y="12"/>
                    <a:pt x="925" y="10"/>
                  </a:cubicBezTo>
                  <a:cubicBezTo>
                    <a:pt x="925" y="11"/>
                    <a:pt x="923" y="12"/>
                    <a:pt x="922" y="14"/>
                  </a:cubicBezTo>
                  <a:cubicBezTo>
                    <a:pt x="923" y="15"/>
                    <a:pt x="925" y="16"/>
                    <a:pt x="926" y="15"/>
                  </a:cubicBezTo>
                  <a:cubicBezTo>
                    <a:pt x="926" y="14"/>
                    <a:pt x="925" y="12"/>
                    <a:pt x="927" y="11"/>
                  </a:cubicBezTo>
                  <a:cubicBezTo>
                    <a:pt x="929" y="14"/>
                    <a:pt x="929" y="15"/>
                    <a:pt x="928" y="17"/>
                  </a:cubicBezTo>
                  <a:close/>
                  <a:moveTo>
                    <a:pt x="242" y="891"/>
                  </a:moveTo>
                  <a:cubicBezTo>
                    <a:pt x="242" y="891"/>
                    <a:pt x="241" y="889"/>
                    <a:pt x="241" y="889"/>
                  </a:cubicBezTo>
                  <a:cubicBezTo>
                    <a:pt x="242" y="889"/>
                    <a:pt x="243" y="889"/>
                    <a:pt x="244" y="891"/>
                  </a:cubicBezTo>
                  <a:cubicBezTo>
                    <a:pt x="246" y="893"/>
                    <a:pt x="242" y="893"/>
                    <a:pt x="244" y="895"/>
                  </a:cubicBezTo>
                  <a:cubicBezTo>
                    <a:pt x="249" y="883"/>
                    <a:pt x="265" y="896"/>
                    <a:pt x="269" y="885"/>
                  </a:cubicBezTo>
                  <a:cubicBezTo>
                    <a:pt x="270" y="886"/>
                    <a:pt x="271" y="887"/>
                    <a:pt x="272" y="887"/>
                  </a:cubicBezTo>
                  <a:cubicBezTo>
                    <a:pt x="271" y="882"/>
                    <a:pt x="278" y="886"/>
                    <a:pt x="277" y="881"/>
                  </a:cubicBezTo>
                  <a:cubicBezTo>
                    <a:pt x="279" y="885"/>
                    <a:pt x="282" y="881"/>
                    <a:pt x="283" y="879"/>
                  </a:cubicBezTo>
                  <a:cubicBezTo>
                    <a:pt x="289" y="882"/>
                    <a:pt x="292" y="875"/>
                    <a:pt x="298" y="876"/>
                  </a:cubicBezTo>
                  <a:cubicBezTo>
                    <a:pt x="298" y="875"/>
                    <a:pt x="299" y="874"/>
                    <a:pt x="298" y="872"/>
                  </a:cubicBezTo>
                  <a:cubicBezTo>
                    <a:pt x="300" y="876"/>
                    <a:pt x="301" y="874"/>
                    <a:pt x="299" y="872"/>
                  </a:cubicBezTo>
                  <a:cubicBezTo>
                    <a:pt x="300" y="871"/>
                    <a:pt x="300" y="871"/>
                    <a:pt x="300" y="870"/>
                  </a:cubicBezTo>
                  <a:cubicBezTo>
                    <a:pt x="302" y="872"/>
                    <a:pt x="301" y="873"/>
                    <a:pt x="303" y="873"/>
                  </a:cubicBezTo>
                  <a:cubicBezTo>
                    <a:pt x="304" y="873"/>
                    <a:pt x="301" y="869"/>
                    <a:pt x="304" y="872"/>
                  </a:cubicBezTo>
                  <a:cubicBezTo>
                    <a:pt x="305" y="871"/>
                    <a:pt x="305" y="868"/>
                    <a:pt x="303" y="867"/>
                  </a:cubicBezTo>
                  <a:cubicBezTo>
                    <a:pt x="302" y="868"/>
                    <a:pt x="303" y="869"/>
                    <a:pt x="303" y="870"/>
                  </a:cubicBezTo>
                  <a:cubicBezTo>
                    <a:pt x="301" y="867"/>
                    <a:pt x="296" y="865"/>
                    <a:pt x="297" y="869"/>
                  </a:cubicBezTo>
                  <a:cubicBezTo>
                    <a:pt x="292" y="866"/>
                    <a:pt x="284" y="865"/>
                    <a:pt x="280" y="871"/>
                  </a:cubicBezTo>
                  <a:cubicBezTo>
                    <a:pt x="276" y="871"/>
                    <a:pt x="269" y="869"/>
                    <a:pt x="268" y="874"/>
                  </a:cubicBezTo>
                  <a:cubicBezTo>
                    <a:pt x="266" y="872"/>
                    <a:pt x="264" y="876"/>
                    <a:pt x="262" y="875"/>
                  </a:cubicBezTo>
                  <a:cubicBezTo>
                    <a:pt x="263" y="876"/>
                    <a:pt x="263" y="877"/>
                    <a:pt x="262" y="878"/>
                  </a:cubicBezTo>
                  <a:cubicBezTo>
                    <a:pt x="253" y="878"/>
                    <a:pt x="248" y="885"/>
                    <a:pt x="238" y="886"/>
                  </a:cubicBezTo>
                  <a:cubicBezTo>
                    <a:pt x="240" y="890"/>
                    <a:pt x="235" y="889"/>
                    <a:pt x="235" y="891"/>
                  </a:cubicBezTo>
                  <a:cubicBezTo>
                    <a:pt x="238" y="890"/>
                    <a:pt x="240" y="892"/>
                    <a:pt x="242" y="891"/>
                  </a:cubicBezTo>
                  <a:close/>
                  <a:moveTo>
                    <a:pt x="133" y="564"/>
                  </a:moveTo>
                  <a:cubicBezTo>
                    <a:pt x="134" y="563"/>
                    <a:pt x="135" y="563"/>
                    <a:pt x="136" y="562"/>
                  </a:cubicBezTo>
                  <a:cubicBezTo>
                    <a:pt x="135" y="560"/>
                    <a:pt x="134" y="560"/>
                    <a:pt x="134" y="558"/>
                  </a:cubicBezTo>
                  <a:cubicBezTo>
                    <a:pt x="135" y="558"/>
                    <a:pt x="136" y="559"/>
                    <a:pt x="137" y="560"/>
                  </a:cubicBezTo>
                  <a:cubicBezTo>
                    <a:pt x="138" y="559"/>
                    <a:pt x="140" y="557"/>
                    <a:pt x="138" y="555"/>
                  </a:cubicBezTo>
                  <a:cubicBezTo>
                    <a:pt x="136" y="557"/>
                    <a:pt x="132" y="555"/>
                    <a:pt x="131" y="559"/>
                  </a:cubicBezTo>
                  <a:cubicBezTo>
                    <a:pt x="132" y="561"/>
                    <a:pt x="132" y="561"/>
                    <a:pt x="133" y="564"/>
                  </a:cubicBezTo>
                  <a:close/>
                  <a:moveTo>
                    <a:pt x="180" y="597"/>
                  </a:moveTo>
                  <a:cubicBezTo>
                    <a:pt x="178" y="594"/>
                    <a:pt x="176" y="594"/>
                    <a:pt x="175" y="592"/>
                  </a:cubicBezTo>
                  <a:cubicBezTo>
                    <a:pt x="174" y="593"/>
                    <a:pt x="172" y="593"/>
                    <a:pt x="173" y="595"/>
                  </a:cubicBezTo>
                  <a:cubicBezTo>
                    <a:pt x="173" y="594"/>
                    <a:pt x="174" y="595"/>
                    <a:pt x="174" y="595"/>
                  </a:cubicBezTo>
                  <a:cubicBezTo>
                    <a:pt x="173" y="596"/>
                    <a:pt x="173" y="596"/>
                    <a:pt x="173" y="597"/>
                  </a:cubicBezTo>
                  <a:cubicBezTo>
                    <a:pt x="176" y="595"/>
                    <a:pt x="177" y="598"/>
                    <a:pt x="180" y="597"/>
                  </a:cubicBezTo>
                  <a:close/>
                  <a:moveTo>
                    <a:pt x="193" y="583"/>
                  </a:moveTo>
                  <a:cubicBezTo>
                    <a:pt x="192" y="582"/>
                    <a:pt x="193" y="578"/>
                    <a:pt x="196" y="579"/>
                  </a:cubicBezTo>
                  <a:cubicBezTo>
                    <a:pt x="196" y="577"/>
                    <a:pt x="193" y="576"/>
                    <a:pt x="194" y="575"/>
                  </a:cubicBezTo>
                  <a:cubicBezTo>
                    <a:pt x="196" y="573"/>
                    <a:pt x="198" y="575"/>
                    <a:pt x="198" y="577"/>
                  </a:cubicBezTo>
                  <a:cubicBezTo>
                    <a:pt x="198" y="575"/>
                    <a:pt x="199" y="573"/>
                    <a:pt x="197" y="569"/>
                  </a:cubicBezTo>
                  <a:cubicBezTo>
                    <a:pt x="195" y="570"/>
                    <a:pt x="198" y="573"/>
                    <a:pt x="197" y="574"/>
                  </a:cubicBezTo>
                  <a:cubicBezTo>
                    <a:pt x="193" y="572"/>
                    <a:pt x="193" y="576"/>
                    <a:pt x="193" y="578"/>
                  </a:cubicBezTo>
                  <a:cubicBezTo>
                    <a:pt x="192" y="578"/>
                    <a:pt x="192" y="577"/>
                    <a:pt x="191" y="577"/>
                  </a:cubicBezTo>
                  <a:cubicBezTo>
                    <a:pt x="191" y="575"/>
                    <a:pt x="193" y="575"/>
                    <a:pt x="191" y="573"/>
                  </a:cubicBezTo>
                  <a:cubicBezTo>
                    <a:pt x="189" y="576"/>
                    <a:pt x="188" y="576"/>
                    <a:pt x="185" y="577"/>
                  </a:cubicBezTo>
                  <a:cubicBezTo>
                    <a:pt x="189" y="579"/>
                    <a:pt x="187" y="582"/>
                    <a:pt x="189" y="584"/>
                  </a:cubicBezTo>
                  <a:cubicBezTo>
                    <a:pt x="189" y="581"/>
                    <a:pt x="194" y="586"/>
                    <a:pt x="193" y="583"/>
                  </a:cubicBezTo>
                  <a:close/>
                  <a:moveTo>
                    <a:pt x="178" y="561"/>
                  </a:moveTo>
                  <a:cubicBezTo>
                    <a:pt x="180" y="562"/>
                    <a:pt x="180" y="561"/>
                    <a:pt x="181" y="559"/>
                  </a:cubicBezTo>
                  <a:cubicBezTo>
                    <a:pt x="182" y="561"/>
                    <a:pt x="182" y="562"/>
                    <a:pt x="182" y="563"/>
                  </a:cubicBezTo>
                  <a:cubicBezTo>
                    <a:pt x="183" y="560"/>
                    <a:pt x="186" y="558"/>
                    <a:pt x="184" y="554"/>
                  </a:cubicBezTo>
                  <a:cubicBezTo>
                    <a:pt x="185" y="555"/>
                    <a:pt x="186" y="556"/>
                    <a:pt x="187" y="555"/>
                  </a:cubicBezTo>
                  <a:cubicBezTo>
                    <a:pt x="182" y="550"/>
                    <a:pt x="179" y="557"/>
                    <a:pt x="175" y="559"/>
                  </a:cubicBezTo>
                  <a:cubicBezTo>
                    <a:pt x="175" y="558"/>
                    <a:pt x="178" y="560"/>
                    <a:pt x="177" y="560"/>
                  </a:cubicBezTo>
                  <a:cubicBezTo>
                    <a:pt x="173" y="559"/>
                    <a:pt x="172" y="566"/>
                    <a:pt x="170" y="567"/>
                  </a:cubicBezTo>
                  <a:cubicBezTo>
                    <a:pt x="173" y="566"/>
                    <a:pt x="177" y="564"/>
                    <a:pt x="178" y="561"/>
                  </a:cubicBezTo>
                  <a:close/>
                  <a:moveTo>
                    <a:pt x="786" y="675"/>
                  </a:moveTo>
                  <a:cubicBezTo>
                    <a:pt x="789" y="675"/>
                    <a:pt x="789" y="677"/>
                    <a:pt x="793" y="676"/>
                  </a:cubicBezTo>
                  <a:cubicBezTo>
                    <a:pt x="795" y="678"/>
                    <a:pt x="791" y="680"/>
                    <a:pt x="795" y="681"/>
                  </a:cubicBezTo>
                  <a:cubicBezTo>
                    <a:pt x="794" y="678"/>
                    <a:pt x="798" y="674"/>
                    <a:pt x="794" y="675"/>
                  </a:cubicBezTo>
                  <a:cubicBezTo>
                    <a:pt x="800" y="673"/>
                    <a:pt x="797" y="669"/>
                    <a:pt x="798" y="664"/>
                  </a:cubicBezTo>
                  <a:cubicBezTo>
                    <a:pt x="797" y="666"/>
                    <a:pt x="795" y="666"/>
                    <a:pt x="794" y="666"/>
                  </a:cubicBezTo>
                  <a:cubicBezTo>
                    <a:pt x="791" y="661"/>
                    <a:pt x="797" y="663"/>
                    <a:pt x="797" y="661"/>
                  </a:cubicBezTo>
                  <a:cubicBezTo>
                    <a:pt x="797" y="661"/>
                    <a:pt x="794" y="657"/>
                    <a:pt x="796" y="656"/>
                  </a:cubicBezTo>
                  <a:cubicBezTo>
                    <a:pt x="794" y="656"/>
                    <a:pt x="791" y="649"/>
                    <a:pt x="789" y="654"/>
                  </a:cubicBezTo>
                  <a:cubicBezTo>
                    <a:pt x="790" y="654"/>
                    <a:pt x="791" y="654"/>
                    <a:pt x="792" y="655"/>
                  </a:cubicBezTo>
                  <a:cubicBezTo>
                    <a:pt x="793" y="660"/>
                    <a:pt x="788" y="657"/>
                    <a:pt x="788" y="662"/>
                  </a:cubicBezTo>
                  <a:cubicBezTo>
                    <a:pt x="787" y="661"/>
                    <a:pt x="788" y="659"/>
                    <a:pt x="786" y="661"/>
                  </a:cubicBezTo>
                  <a:cubicBezTo>
                    <a:pt x="786" y="662"/>
                    <a:pt x="787" y="662"/>
                    <a:pt x="788" y="664"/>
                  </a:cubicBezTo>
                  <a:cubicBezTo>
                    <a:pt x="785" y="664"/>
                    <a:pt x="788" y="667"/>
                    <a:pt x="789" y="666"/>
                  </a:cubicBezTo>
                  <a:cubicBezTo>
                    <a:pt x="788" y="670"/>
                    <a:pt x="786" y="671"/>
                    <a:pt x="786" y="675"/>
                  </a:cubicBezTo>
                  <a:close/>
                  <a:moveTo>
                    <a:pt x="807" y="580"/>
                  </a:moveTo>
                  <a:cubicBezTo>
                    <a:pt x="804" y="582"/>
                    <a:pt x="804" y="582"/>
                    <a:pt x="804" y="582"/>
                  </a:cubicBezTo>
                  <a:cubicBezTo>
                    <a:pt x="806" y="586"/>
                    <a:pt x="806" y="586"/>
                    <a:pt x="806" y="586"/>
                  </a:cubicBezTo>
                  <a:cubicBezTo>
                    <a:pt x="807" y="584"/>
                    <a:pt x="808" y="583"/>
                    <a:pt x="807" y="580"/>
                  </a:cubicBezTo>
                  <a:close/>
                  <a:moveTo>
                    <a:pt x="899" y="212"/>
                  </a:moveTo>
                  <a:cubicBezTo>
                    <a:pt x="898" y="213"/>
                    <a:pt x="894" y="211"/>
                    <a:pt x="894" y="214"/>
                  </a:cubicBezTo>
                  <a:cubicBezTo>
                    <a:pt x="896" y="215"/>
                    <a:pt x="894" y="219"/>
                    <a:pt x="892" y="221"/>
                  </a:cubicBezTo>
                  <a:cubicBezTo>
                    <a:pt x="891" y="220"/>
                    <a:pt x="890" y="218"/>
                    <a:pt x="889" y="218"/>
                  </a:cubicBezTo>
                  <a:cubicBezTo>
                    <a:pt x="893" y="224"/>
                    <a:pt x="884" y="226"/>
                    <a:pt x="885" y="229"/>
                  </a:cubicBezTo>
                  <a:cubicBezTo>
                    <a:pt x="893" y="224"/>
                    <a:pt x="896" y="214"/>
                    <a:pt x="905" y="211"/>
                  </a:cubicBezTo>
                  <a:cubicBezTo>
                    <a:pt x="904" y="208"/>
                    <a:pt x="903" y="212"/>
                    <a:pt x="902" y="210"/>
                  </a:cubicBezTo>
                  <a:cubicBezTo>
                    <a:pt x="906" y="209"/>
                    <a:pt x="901" y="207"/>
                    <a:pt x="905" y="207"/>
                  </a:cubicBezTo>
                  <a:cubicBezTo>
                    <a:pt x="901" y="203"/>
                    <a:pt x="897" y="208"/>
                    <a:pt x="899" y="212"/>
                  </a:cubicBezTo>
                  <a:close/>
                  <a:moveTo>
                    <a:pt x="896" y="130"/>
                  </a:moveTo>
                  <a:cubicBezTo>
                    <a:pt x="896" y="132"/>
                    <a:pt x="897" y="133"/>
                    <a:pt x="898" y="133"/>
                  </a:cubicBezTo>
                  <a:cubicBezTo>
                    <a:pt x="898" y="132"/>
                    <a:pt x="896" y="130"/>
                    <a:pt x="898" y="129"/>
                  </a:cubicBezTo>
                  <a:cubicBezTo>
                    <a:pt x="906" y="137"/>
                    <a:pt x="912" y="123"/>
                    <a:pt x="913" y="118"/>
                  </a:cubicBezTo>
                  <a:cubicBezTo>
                    <a:pt x="914" y="119"/>
                    <a:pt x="914" y="120"/>
                    <a:pt x="915" y="120"/>
                  </a:cubicBezTo>
                  <a:cubicBezTo>
                    <a:pt x="914" y="117"/>
                    <a:pt x="916" y="114"/>
                    <a:pt x="915" y="111"/>
                  </a:cubicBezTo>
                  <a:cubicBezTo>
                    <a:pt x="913" y="111"/>
                    <a:pt x="913" y="111"/>
                    <a:pt x="912" y="113"/>
                  </a:cubicBezTo>
                  <a:cubicBezTo>
                    <a:pt x="909" y="109"/>
                    <a:pt x="909" y="109"/>
                    <a:pt x="909" y="109"/>
                  </a:cubicBezTo>
                  <a:cubicBezTo>
                    <a:pt x="904" y="107"/>
                    <a:pt x="903" y="116"/>
                    <a:pt x="900" y="113"/>
                  </a:cubicBezTo>
                  <a:cubicBezTo>
                    <a:pt x="903" y="118"/>
                    <a:pt x="897" y="118"/>
                    <a:pt x="898" y="122"/>
                  </a:cubicBezTo>
                  <a:cubicBezTo>
                    <a:pt x="896" y="121"/>
                    <a:pt x="897" y="118"/>
                    <a:pt x="894" y="118"/>
                  </a:cubicBezTo>
                  <a:cubicBezTo>
                    <a:pt x="893" y="121"/>
                    <a:pt x="896" y="125"/>
                    <a:pt x="893" y="127"/>
                  </a:cubicBezTo>
                  <a:cubicBezTo>
                    <a:pt x="892" y="125"/>
                    <a:pt x="891" y="127"/>
                    <a:pt x="890" y="125"/>
                  </a:cubicBezTo>
                  <a:cubicBezTo>
                    <a:pt x="889" y="127"/>
                    <a:pt x="888" y="126"/>
                    <a:pt x="886" y="127"/>
                  </a:cubicBezTo>
                  <a:cubicBezTo>
                    <a:pt x="888" y="132"/>
                    <a:pt x="878" y="132"/>
                    <a:pt x="880" y="139"/>
                  </a:cubicBezTo>
                  <a:cubicBezTo>
                    <a:pt x="883" y="135"/>
                    <a:pt x="890" y="125"/>
                    <a:pt x="896" y="130"/>
                  </a:cubicBezTo>
                  <a:close/>
                  <a:moveTo>
                    <a:pt x="863" y="19"/>
                  </a:moveTo>
                  <a:cubicBezTo>
                    <a:pt x="864" y="21"/>
                    <a:pt x="863" y="21"/>
                    <a:pt x="864" y="23"/>
                  </a:cubicBezTo>
                  <a:cubicBezTo>
                    <a:pt x="865" y="21"/>
                    <a:pt x="866" y="24"/>
                    <a:pt x="867" y="24"/>
                  </a:cubicBezTo>
                  <a:cubicBezTo>
                    <a:pt x="869" y="20"/>
                    <a:pt x="870" y="22"/>
                    <a:pt x="873" y="23"/>
                  </a:cubicBezTo>
                  <a:cubicBezTo>
                    <a:pt x="874" y="22"/>
                    <a:pt x="873" y="20"/>
                    <a:pt x="874" y="19"/>
                  </a:cubicBezTo>
                  <a:cubicBezTo>
                    <a:pt x="877" y="19"/>
                    <a:pt x="880" y="22"/>
                    <a:pt x="882" y="21"/>
                  </a:cubicBezTo>
                  <a:cubicBezTo>
                    <a:pt x="880" y="16"/>
                    <a:pt x="879" y="18"/>
                    <a:pt x="876" y="14"/>
                  </a:cubicBezTo>
                  <a:cubicBezTo>
                    <a:pt x="874" y="15"/>
                    <a:pt x="872" y="16"/>
                    <a:pt x="871" y="15"/>
                  </a:cubicBezTo>
                  <a:cubicBezTo>
                    <a:pt x="873" y="14"/>
                    <a:pt x="872" y="13"/>
                    <a:pt x="872" y="11"/>
                  </a:cubicBezTo>
                  <a:cubicBezTo>
                    <a:pt x="870" y="12"/>
                    <a:pt x="868" y="13"/>
                    <a:pt x="867" y="11"/>
                  </a:cubicBezTo>
                  <a:cubicBezTo>
                    <a:pt x="863" y="14"/>
                    <a:pt x="861" y="16"/>
                    <a:pt x="860" y="20"/>
                  </a:cubicBezTo>
                  <a:cubicBezTo>
                    <a:pt x="861" y="21"/>
                    <a:pt x="862" y="18"/>
                    <a:pt x="863" y="19"/>
                  </a:cubicBez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9" name="islïḑê"/>
            <p:cNvGrpSpPr/>
            <p:nvPr/>
          </p:nvGrpSpPr>
          <p:grpSpPr>
            <a:xfrm>
              <a:off x="6888088" y="1746266"/>
              <a:ext cx="4439520" cy="3365468"/>
              <a:chOff x="6023992" y="1746266"/>
              <a:chExt cx="4439520" cy="3365468"/>
            </a:xfrm>
          </p:grpSpPr>
          <p:grpSp>
            <p:nvGrpSpPr>
              <p:cNvPr id="10" name="îśľîdé"/>
              <p:cNvGrpSpPr/>
              <p:nvPr/>
            </p:nvGrpSpPr>
            <p:grpSpPr>
              <a:xfrm>
                <a:off x="6023992" y="1776906"/>
                <a:ext cx="399214" cy="399214"/>
                <a:chOff x="0" y="0"/>
                <a:chExt cx="767929" cy="767929"/>
              </a:xfrm>
            </p:grpSpPr>
            <p:sp>
              <p:nvSpPr>
                <p:cNvPr id="32" name="îṥḷïḋê"/>
                <p:cNvSpPr/>
                <p:nvPr/>
              </p:nvSpPr>
              <p:spPr>
                <a:xfrm>
                  <a:off x="0" y="0"/>
                  <a:ext cx="767929" cy="7679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iṣ1ïḋé"/>
                <p:cNvSpPr/>
                <p:nvPr/>
              </p:nvSpPr>
              <p:spPr>
                <a:xfrm>
                  <a:off x="234638" y="227334"/>
                  <a:ext cx="298653" cy="313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04" h="21302" extrusionOk="0">
                      <a:moveTo>
                        <a:pt x="7816" y="21302"/>
                      </a:moveTo>
                      <a:cubicBezTo>
                        <a:pt x="7132" y="21302"/>
                        <a:pt x="6483" y="20993"/>
                        <a:pt x="6068" y="20461"/>
                      </a:cubicBezTo>
                      <a:lnTo>
                        <a:pt x="445" y="13277"/>
                      </a:lnTo>
                      <a:cubicBezTo>
                        <a:pt x="-287" y="12344"/>
                        <a:pt x="-97" y="11016"/>
                        <a:pt x="870" y="10308"/>
                      </a:cubicBezTo>
                      <a:cubicBezTo>
                        <a:pt x="1838" y="9597"/>
                        <a:pt x="3211" y="9785"/>
                        <a:pt x="3943" y="10719"/>
                      </a:cubicBezTo>
                      <a:lnTo>
                        <a:pt x="7643" y="15442"/>
                      </a:lnTo>
                      <a:lnTo>
                        <a:pt x="16946" y="999"/>
                      </a:lnTo>
                      <a:cubicBezTo>
                        <a:pt x="17586" y="6"/>
                        <a:pt x="18940" y="-298"/>
                        <a:pt x="19969" y="321"/>
                      </a:cubicBezTo>
                      <a:cubicBezTo>
                        <a:pt x="20997" y="939"/>
                        <a:pt x="21313" y="2248"/>
                        <a:pt x="20671" y="3243"/>
                      </a:cubicBezTo>
                      <a:lnTo>
                        <a:pt x="9680" y="20301"/>
                      </a:lnTo>
                      <a:cubicBezTo>
                        <a:pt x="9299" y="20896"/>
                        <a:pt x="8639" y="21267"/>
                        <a:pt x="7917" y="21299"/>
                      </a:cubicBezTo>
                      <a:cubicBezTo>
                        <a:pt x="7882" y="21302"/>
                        <a:pt x="7851" y="21302"/>
                        <a:pt x="7816" y="213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ïṡļíḓè"/>
              <p:cNvGrpSpPr/>
              <p:nvPr/>
            </p:nvGrpSpPr>
            <p:grpSpPr>
              <a:xfrm>
                <a:off x="6423205" y="1746266"/>
                <a:ext cx="4029279" cy="700515"/>
                <a:chOff x="6729846" y="3935367"/>
                <a:chExt cx="3561227" cy="700515"/>
              </a:xfrm>
            </p:grpSpPr>
            <p:sp>
              <p:nvSpPr>
                <p:cNvPr id="30" name="îšliḑé"/>
                <p:cNvSpPr/>
                <p:nvPr/>
              </p:nvSpPr>
              <p:spPr>
                <a:xfrm>
                  <a:off x="6729846" y="3935367"/>
                  <a:ext cx="3561227" cy="215444"/>
                </a:xfrm>
                <a:prstGeom prst="rect">
                  <a:avLst/>
                </a:prstGeom>
              </p:spPr>
              <p:txBody>
                <a:bodyPr wrap="none" lIns="144000" tIns="0" rIns="144000" bIns="0" anchor="ctr">
                  <a:normAutofit fontScale="92500" lnSpcReduction="10000"/>
                </a:bodyPr>
                <a:lstStyle/>
                <a:p>
                  <a:r>
                    <a:rPr lang="zh-CN" altLang="en-US" sz="1600" b="1">
                      <a:solidFill>
                        <a:schemeClr val="accent1"/>
                      </a:solidFill>
                      <a:cs typeface="+mn-ea"/>
                      <a:sym typeface="+mn-lt"/>
                    </a:rPr>
                    <a:t>标题文本预设</a:t>
                  </a:r>
                  <a:endParaRPr lang="zh-CN" altLang="en-US" sz="1600" b="1">
                    <a:solidFill>
                      <a:schemeClr val="accen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iṥḻîḋe"/>
                <p:cNvSpPr/>
                <p:nvPr/>
              </p:nvSpPr>
              <p:spPr>
                <a:xfrm>
                  <a:off x="6729846" y="4150812"/>
                  <a:ext cx="2806126" cy="485070"/>
                </a:xfrm>
                <a:prstGeom prst="rect">
                  <a:avLst/>
                </a:prstGeom>
              </p:spPr>
              <p:txBody>
                <a:bodyPr wrap="square" lIns="144000" tIns="0" rIns="144000" bIns="0" anchor="t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400" dirty="0">
                      <a:solidFill>
                        <a:srgbClr val="000000"/>
                      </a:solidFill>
                      <a:cs typeface="+mn-ea"/>
                      <a:sym typeface="+mn-lt"/>
                    </a:rPr>
                    <a:t>此部分内容作为文字排版占位</a:t>
                  </a:r>
                  <a:r>
                    <a:rPr lang="zh-CN" altLang="en-US" sz="1400" dirty="0" smtClean="0">
                      <a:solidFill>
                        <a:srgbClr val="000000"/>
                      </a:solidFill>
                      <a:cs typeface="+mn-ea"/>
                      <a:sym typeface="+mn-lt"/>
                    </a:rPr>
                    <a:t>显示</a:t>
                  </a:r>
                  <a:endParaRPr lang="zh-CN" altLang="en-US" sz="140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2" name="íS1îḓé"/>
              <p:cNvGrpSpPr/>
              <p:nvPr/>
            </p:nvGrpSpPr>
            <p:grpSpPr>
              <a:xfrm>
                <a:off x="6023992" y="2713070"/>
                <a:ext cx="399214" cy="399214"/>
                <a:chOff x="0" y="0"/>
                <a:chExt cx="767929" cy="767929"/>
              </a:xfrm>
            </p:grpSpPr>
            <p:sp>
              <p:nvSpPr>
                <p:cNvPr id="28" name="ïṣḻîḍê"/>
                <p:cNvSpPr/>
                <p:nvPr/>
              </p:nvSpPr>
              <p:spPr>
                <a:xfrm>
                  <a:off x="0" y="0"/>
                  <a:ext cx="767929" cy="7679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îšḻiḓé"/>
                <p:cNvSpPr/>
                <p:nvPr/>
              </p:nvSpPr>
              <p:spPr>
                <a:xfrm>
                  <a:off x="234638" y="227334"/>
                  <a:ext cx="298653" cy="313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04" h="21302" extrusionOk="0">
                      <a:moveTo>
                        <a:pt x="7816" y="21302"/>
                      </a:moveTo>
                      <a:cubicBezTo>
                        <a:pt x="7132" y="21302"/>
                        <a:pt x="6483" y="20993"/>
                        <a:pt x="6068" y="20461"/>
                      </a:cubicBezTo>
                      <a:lnTo>
                        <a:pt x="445" y="13277"/>
                      </a:lnTo>
                      <a:cubicBezTo>
                        <a:pt x="-287" y="12344"/>
                        <a:pt x="-97" y="11016"/>
                        <a:pt x="870" y="10308"/>
                      </a:cubicBezTo>
                      <a:cubicBezTo>
                        <a:pt x="1838" y="9597"/>
                        <a:pt x="3211" y="9785"/>
                        <a:pt x="3943" y="10719"/>
                      </a:cubicBezTo>
                      <a:lnTo>
                        <a:pt x="7643" y="15442"/>
                      </a:lnTo>
                      <a:lnTo>
                        <a:pt x="16946" y="999"/>
                      </a:lnTo>
                      <a:cubicBezTo>
                        <a:pt x="17586" y="6"/>
                        <a:pt x="18940" y="-298"/>
                        <a:pt x="19969" y="321"/>
                      </a:cubicBezTo>
                      <a:cubicBezTo>
                        <a:pt x="20997" y="939"/>
                        <a:pt x="21313" y="2248"/>
                        <a:pt x="20671" y="3243"/>
                      </a:cubicBezTo>
                      <a:lnTo>
                        <a:pt x="9680" y="20301"/>
                      </a:lnTo>
                      <a:cubicBezTo>
                        <a:pt x="9299" y="20896"/>
                        <a:pt x="8639" y="21267"/>
                        <a:pt x="7917" y="21299"/>
                      </a:cubicBezTo>
                      <a:cubicBezTo>
                        <a:pt x="7882" y="21302"/>
                        <a:pt x="7851" y="21302"/>
                        <a:pt x="7816" y="213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3" name="îṩļíḍè"/>
              <p:cNvGrpSpPr/>
              <p:nvPr/>
            </p:nvGrpSpPr>
            <p:grpSpPr>
              <a:xfrm>
                <a:off x="6434233" y="2634584"/>
                <a:ext cx="4029279" cy="700515"/>
                <a:chOff x="6729846" y="3935367"/>
                <a:chExt cx="3561227" cy="700515"/>
              </a:xfrm>
            </p:grpSpPr>
            <p:sp>
              <p:nvSpPr>
                <p:cNvPr id="26" name="îšľíḓè"/>
                <p:cNvSpPr/>
                <p:nvPr/>
              </p:nvSpPr>
              <p:spPr>
                <a:xfrm>
                  <a:off x="6729846" y="3935367"/>
                  <a:ext cx="3561227" cy="215444"/>
                </a:xfrm>
                <a:prstGeom prst="rect">
                  <a:avLst/>
                </a:prstGeom>
              </p:spPr>
              <p:txBody>
                <a:bodyPr wrap="none" lIns="144000" tIns="0" rIns="144000" bIns="0" anchor="ctr">
                  <a:normAutofit fontScale="92500" lnSpcReduction="10000"/>
                </a:bodyPr>
                <a:lstStyle/>
                <a:p>
                  <a:r>
                    <a:rPr lang="zh-CN" altLang="en-US" sz="1600" b="1">
                      <a:solidFill>
                        <a:schemeClr val="accent2"/>
                      </a:solidFill>
                      <a:cs typeface="+mn-ea"/>
                      <a:sym typeface="+mn-lt"/>
                    </a:rPr>
                    <a:t>标题文本预设</a:t>
                  </a:r>
                  <a:endParaRPr lang="zh-CN" altLang="en-US" sz="1600" b="1">
                    <a:solidFill>
                      <a:schemeClr val="accent2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íślíḍê"/>
                <p:cNvSpPr/>
                <p:nvPr/>
              </p:nvSpPr>
              <p:spPr>
                <a:xfrm>
                  <a:off x="6729846" y="4150812"/>
                  <a:ext cx="2806126" cy="485070"/>
                </a:xfrm>
                <a:prstGeom prst="rect">
                  <a:avLst/>
                </a:prstGeom>
              </p:spPr>
              <p:txBody>
                <a:bodyPr wrap="square" lIns="144000" tIns="0" rIns="144000" bIns="0" anchor="t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400" dirty="0">
                      <a:solidFill>
                        <a:srgbClr val="000000"/>
                      </a:solidFill>
                      <a:cs typeface="+mn-ea"/>
                      <a:sym typeface="+mn-lt"/>
                    </a:rPr>
                    <a:t>此部分内容作为文字排版占位</a:t>
                  </a:r>
                  <a:r>
                    <a:rPr lang="zh-CN" altLang="en-US" sz="1400" dirty="0" smtClean="0">
                      <a:solidFill>
                        <a:srgbClr val="000000"/>
                      </a:solidFill>
                      <a:cs typeface="+mn-ea"/>
                      <a:sym typeface="+mn-lt"/>
                    </a:rPr>
                    <a:t>显示</a:t>
                  </a:r>
                  <a:endParaRPr lang="zh-CN" altLang="en-US" sz="140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4" name="ïṥľîḑè"/>
              <p:cNvGrpSpPr/>
              <p:nvPr/>
            </p:nvGrpSpPr>
            <p:grpSpPr>
              <a:xfrm>
                <a:off x="6023992" y="3522902"/>
                <a:ext cx="399214" cy="399214"/>
                <a:chOff x="0" y="0"/>
                <a:chExt cx="767929" cy="767929"/>
              </a:xfrm>
            </p:grpSpPr>
            <p:sp>
              <p:nvSpPr>
                <p:cNvPr id="24" name="iŝľíḋé"/>
                <p:cNvSpPr/>
                <p:nvPr/>
              </p:nvSpPr>
              <p:spPr>
                <a:xfrm>
                  <a:off x="0" y="0"/>
                  <a:ext cx="767929" cy="7679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işlîďé"/>
                <p:cNvSpPr/>
                <p:nvPr/>
              </p:nvSpPr>
              <p:spPr>
                <a:xfrm>
                  <a:off x="234638" y="227334"/>
                  <a:ext cx="298653" cy="313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04" h="21302" extrusionOk="0">
                      <a:moveTo>
                        <a:pt x="7816" y="21302"/>
                      </a:moveTo>
                      <a:cubicBezTo>
                        <a:pt x="7132" y="21302"/>
                        <a:pt x="6483" y="20993"/>
                        <a:pt x="6068" y="20461"/>
                      </a:cubicBezTo>
                      <a:lnTo>
                        <a:pt x="445" y="13277"/>
                      </a:lnTo>
                      <a:cubicBezTo>
                        <a:pt x="-287" y="12344"/>
                        <a:pt x="-97" y="11016"/>
                        <a:pt x="870" y="10308"/>
                      </a:cubicBezTo>
                      <a:cubicBezTo>
                        <a:pt x="1838" y="9597"/>
                        <a:pt x="3211" y="9785"/>
                        <a:pt x="3943" y="10719"/>
                      </a:cubicBezTo>
                      <a:lnTo>
                        <a:pt x="7643" y="15442"/>
                      </a:lnTo>
                      <a:lnTo>
                        <a:pt x="16946" y="999"/>
                      </a:lnTo>
                      <a:cubicBezTo>
                        <a:pt x="17586" y="6"/>
                        <a:pt x="18940" y="-298"/>
                        <a:pt x="19969" y="321"/>
                      </a:cubicBezTo>
                      <a:cubicBezTo>
                        <a:pt x="20997" y="939"/>
                        <a:pt x="21313" y="2248"/>
                        <a:pt x="20671" y="3243"/>
                      </a:cubicBezTo>
                      <a:lnTo>
                        <a:pt x="9680" y="20301"/>
                      </a:lnTo>
                      <a:cubicBezTo>
                        <a:pt x="9299" y="20896"/>
                        <a:pt x="8639" y="21267"/>
                        <a:pt x="7917" y="21299"/>
                      </a:cubicBezTo>
                      <a:cubicBezTo>
                        <a:pt x="7882" y="21302"/>
                        <a:pt x="7851" y="21302"/>
                        <a:pt x="7816" y="213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5" name="ïS1íḋe"/>
              <p:cNvGrpSpPr/>
              <p:nvPr/>
            </p:nvGrpSpPr>
            <p:grpSpPr>
              <a:xfrm>
                <a:off x="6423205" y="3522902"/>
                <a:ext cx="4029279" cy="700515"/>
                <a:chOff x="6729846" y="3935367"/>
                <a:chExt cx="3561227" cy="700515"/>
              </a:xfrm>
            </p:grpSpPr>
            <p:sp>
              <p:nvSpPr>
                <p:cNvPr id="22" name="iṣlidè"/>
                <p:cNvSpPr/>
                <p:nvPr/>
              </p:nvSpPr>
              <p:spPr>
                <a:xfrm>
                  <a:off x="6729846" y="3935367"/>
                  <a:ext cx="3561227" cy="215444"/>
                </a:xfrm>
                <a:prstGeom prst="rect">
                  <a:avLst/>
                </a:prstGeom>
              </p:spPr>
              <p:txBody>
                <a:bodyPr wrap="none" lIns="144000" tIns="0" rIns="144000" bIns="0" anchor="ctr">
                  <a:normAutofit fontScale="92500" lnSpcReduction="10000"/>
                </a:bodyPr>
                <a:lstStyle/>
                <a:p>
                  <a:r>
                    <a:rPr lang="zh-CN" altLang="en-US" sz="1600" b="1">
                      <a:solidFill>
                        <a:schemeClr val="accent3"/>
                      </a:solidFill>
                      <a:cs typeface="+mn-ea"/>
                      <a:sym typeface="+mn-lt"/>
                    </a:rPr>
                    <a:t>标题文本预设</a:t>
                  </a:r>
                  <a:endParaRPr lang="zh-CN" altLang="en-US" sz="1600" b="1">
                    <a:solidFill>
                      <a:schemeClr val="accent3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îṥlîḍê"/>
                <p:cNvSpPr/>
                <p:nvPr/>
              </p:nvSpPr>
              <p:spPr>
                <a:xfrm>
                  <a:off x="6729846" y="4150812"/>
                  <a:ext cx="2806126" cy="485070"/>
                </a:xfrm>
                <a:prstGeom prst="rect">
                  <a:avLst/>
                </a:prstGeom>
              </p:spPr>
              <p:txBody>
                <a:bodyPr wrap="square" lIns="144000" tIns="0" rIns="144000" bIns="0" anchor="t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400" dirty="0">
                      <a:solidFill>
                        <a:srgbClr val="000000"/>
                      </a:solidFill>
                      <a:cs typeface="+mn-ea"/>
                      <a:sym typeface="+mn-lt"/>
                    </a:rPr>
                    <a:t>此部分内容作为文字排版占位</a:t>
                  </a:r>
                  <a:r>
                    <a:rPr lang="zh-CN" altLang="en-US" sz="1400" dirty="0" smtClean="0">
                      <a:solidFill>
                        <a:srgbClr val="000000"/>
                      </a:solidFill>
                      <a:cs typeface="+mn-ea"/>
                      <a:sym typeface="+mn-lt"/>
                    </a:rPr>
                    <a:t>显示</a:t>
                  </a:r>
                  <a:endParaRPr lang="zh-CN" altLang="en-US" sz="140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6" name="íšliḋé"/>
              <p:cNvGrpSpPr/>
              <p:nvPr/>
            </p:nvGrpSpPr>
            <p:grpSpPr>
              <a:xfrm>
                <a:off x="6023992" y="4411219"/>
                <a:ext cx="399214" cy="399214"/>
                <a:chOff x="0" y="0"/>
                <a:chExt cx="767929" cy="767929"/>
              </a:xfrm>
            </p:grpSpPr>
            <p:sp>
              <p:nvSpPr>
                <p:cNvPr id="20" name="íŝḷîḍê"/>
                <p:cNvSpPr/>
                <p:nvPr/>
              </p:nvSpPr>
              <p:spPr>
                <a:xfrm>
                  <a:off x="0" y="0"/>
                  <a:ext cx="767929" cy="7679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ïṣliḑé"/>
                <p:cNvSpPr/>
                <p:nvPr/>
              </p:nvSpPr>
              <p:spPr>
                <a:xfrm>
                  <a:off x="234638" y="227334"/>
                  <a:ext cx="298653" cy="313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04" h="21302" extrusionOk="0">
                      <a:moveTo>
                        <a:pt x="7816" y="21302"/>
                      </a:moveTo>
                      <a:cubicBezTo>
                        <a:pt x="7132" y="21302"/>
                        <a:pt x="6483" y="20993"/>
                        <a:pt x="6068" y="20461"/>
                      </a:cubicBezTo>
                      <a:lnTo>
                        <a:pt x="445" y="13277"/>
                      </a:lnTo>
                      <a:cubicBezTo>
                        <a:pt x="-287" y="12344"/>
                        <a:pt x="-97" y="11016"/>
                        <a:pt x="870" y="10308"/>
                      </a:cubicBezTo>
                      <a:cubicBezTo>
                        <a:pt x="1838" y="9597"/>
                        <a:pt x="3211" y="9785"/>
                        <a:pt x="3943" y="10719"/>
                      </a:cubicBezTo>
                      <a:lnTo>
                        <a:pt x="7643" y="15442"/>
                      </a:lnTo>
                      <a:lnTo>
                        <a:pt x="16946" y="999"/>
                      </a:lnTo>
                      <a:cubicBezTo>
                        <a:pt x="17586" y="6"/>
                        <a:pt x="18940" y="-298"/>
                        <a:pt x="19969" y="321"/>
                      </a:cubicBezTo>
                      <a:cubicBezTo>
                        <a:pt x="20997" y="939"/>
                        <a:pt x="21313" y="2248"/>
                        <a:pt x="20671" y="3243"/>
                      </a:cubicBezTo>
                      <a:lnTo>
                        <a:pt x="9680" y="20301"/>
                      </a:lnTo>
                      <a:cubicBezTo>
                        <a:pt x="9299" y="20896"/>
                        <a:pt x="8639" y="21267"/>
                        <a:pt x="7917" y="21299"/>
                      </a:cubicBezTo>
                      <a:cubicBezTo>
                        <a:pt x="7882" y="21302"/>
                        <a:pt x="7851" y="21302"/>
                        <a:pt x="7816" y="213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7" name="işlîḍe"/>
              <p:cNvGrpSpPr/>
              <p:nvPr/>
            </p:nvGrpSpPr>
            <p:grpSpPr>
              <a:xfrm>
                <a:off x="6423205" y="4411219"/>
                <a:ext cx="4029279" cy="700515"/>
                <a:chOff x="6729846" y="3935367"/>
                <a:chExt cx="3561227" cy="700515"/>
              </a:xfrm>
            </p:grpSpPr>
            <p:sp>
              <p:nvSpPr>
                <p:cNvPr id="18" name="íśḷidé"/>
                <p:cNvSpPr/>
                <p:nvPr/>
              </p:nvSpPr>
              <p:spPr>
                <a:xfrm>
                  <a:off x="6729846" y="3935367"/>
                  <a:ext cx="3561227" cy="215444"/>
                </a:xfrm>
                <a:prstGeom prst="rect">
                  <a:avLst/>
                </a:prstGeom>
              </p:spPr>
              <p:txBody>
                <a:bodyPr wrap="none" lIns="144000" tIns="0" rIns="144000" bIns="0" anchor="ctr">
                  <a:normAutofit fontScale="92500" lnSpcReduction="10000"/>
                </a:bodyPr>
                <a:lstStyle/>
                <a:p>
                  <a:r>
                    <a:rPr lang="zh-CN" altLang="en-US" sz="1600" b="1">
                      <a:solidFill>
                        <a:schemeClr val="accent4"/>
                      </a:solidFill>
                      <a:cs typeface="+mn-ea"/>
                      <a:sym typeface="+mn-lt"/>
                    </a:rPr>
                    <a:t>标题文本预设</a:t>
                  </a:r>
                  <a:endParaRPr lang="zh-CN" altLang="en-US" sz="1600" b="1">
                    <a:solidFill>
                      <a:schemeClr val="accent4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íSḻïḋe"/>
                <p:cNvSpPr/>
                <p:nvPr/>
              </p:nvSpPr>
              <p:spPr>
                <a:xfrm>
                  <a:off x="6729846" y="4150812"/>
                  <a:ext cx="2806126" cy="485070"/>
                </a:xfrm>
                <a:prstGeom prst="rect">
                  <a:avLst/>
                </a:prstGeom>
              </p:spPr>
              <p:txBody>
                <a:bodyPr wrap="square" lIns="144000" tIns="0" rIns="144000" bIns="0" anchor="t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400" dirty="0">
                      <a:solidFill>
                        <a:srgbClr val="000000"/>
                      </a:solidFill>
                      <a:cs typeface="+mn-ea"/>
                      <a:sym typeface="+mn-lt"/>
                    </a:rPr>
                    <a:t>此部分内容作为文字排版占位</a:t>
                  </a:r>
                  <a:r>
                    <a:rPr lang="zh-CN" altLang="en-US" sz="1400" dirty="0" smtClean="0">
                      <a:solidFill>
                        <a:srgbClr val="000000"/>
                      </a:solidFill>
                      <a:cs typeface="+mn-ea"/>
                      <a:sym typeface="+mn-lt"/>
                    </a:rPr>
                    <a:t>显示</a:t>
                  </a:r>
                  <a:endParaRPr lang="zh-CN" altLang="en-US" sz="1400" dirty="0">
                    <a:solidFill>
                      <a:srgbClr val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1775" y="237099"/>
            <a:ext cx="3914774" cy="794595"/>
            <a:chOff x="242250" y="65649"/>
            <a:chExt cx="3914774" cy="794595"/>
          </a:xfrm>
        </p:grpSpPr>
        <p:grpSp>
          <p:nvGrpSpPr>
            <p:cNvPr id="2" name="组合 1"/>
            <p:cNvGrpSpPr/>
            <p:nvPr/>
          </p:nvGrpSpPr>
          <p:grpSpPr>
            <a:xfrm>
              <a:off x="651825" y="65649"/>
              <a:ext cx="3505199" cy="794595"/>
              <a:chOff x="2397758" y="935479"/>
              <a:chExt cx="3505199" cy="794595"/>
            </a:xfrm>
          </p:grpSpPr>
          <p:sp>
            <p:nvSpPr>
              <p:cNvPr id="3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600" dirty="0" smtClean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输入标题</a:t>
                </a:r>
                <a:endParaRPr lang="zh-CN" altLang="en-US" sz="2400" b="1" spc="6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900" b="1" spc="600" dirty="0" smtClean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ADD YOUR TITLE HERE.</a:t>
                </a:r>
                <a:endParaRPr lang="zh-CN" altLang="en-US" sz="900" b="1" spc="6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圆角矩形 4"/>
            <p:cNvSpPr/>
            <p:nvPr/>
          </p:nvSpPr>
          <p:spPr>
            <a:xfrm>
              <a:off x="242250" y="258160"/>
              <a:ext cx="433069" cy="409575"/>
            </a:xfrm>
            <a:custGeom>
              <a:avLst/>
              <a:gdLst>
                <a:gd name="connsiteX0" fmla="*/ 0 w 409575"/>
                <a:gd name="connsiteY0" fmla="*/ 68264 h 409575"/>
                <a:gd name="connsiteX1" fmla="*/ 68264 w 409575"/>
                <a:gd name="connsiteY1" fmla="*/ 0 h 409575"/>
                <a:gd name="connsiteX2" fmla="*/ 341311 w 409575"/>
                <a:gd name="connsiteY2" fmla="*/ 0 h 409575"/>
                <a:gd name="connsiteX3" fmla="*/ 409575 w 409575"/>
                <a:gd name="connsiteY3" fmla="*/ 68264 h 409575"/>
                <a:gd name="connsiteX4" fmla="*/ 409575 w 409575"/>
                <a:gd name="connsiteY4" fmla="*/ 341311 h 409575"/>
                <a:gd name="connsiteX5" fmla="*/ 341311 w 409575"/>
                <a:gd name="connsiteY5" fmla="*/ 409575 h 409575"/>
                <a:gd name="connsiteX6" fmla="*/ 68264 w 409575"/>
                <a:gd name="connsiteY6" fmla="*/ 409575 h 409575"/>
                <a:gd name="connsiteX7" fmla="*/ 0 w 409575"/>
                <a:gd name="connsiteY7" fmla="*/ 341311 h 409575"/>
                <a:gd name="connsiteX8" fmla="*/ 0 w 409575"/>
                <a:gd name="connsiteY8" fmla="*/ 68264 h 409575"/>
                <a:gd name="connsiteX0-1" fmla="*/ 77003 w 409575"/>
                <a:gd name="connsiteY0-2" fmla="*/ 14756 h 433069"/>
                <a:gd name="connsiteX1-3" fmla="*/ 68264 w 409575"/>
                <a:gd name="connsiteY1-4" fmla="*/ 23494 h 433069"/>
                <a:gd name="connsiteX2-5" fmla="*/ 341311 w 409575"/>
                <a:gd name="connsiteY2-6" fmla="*/ 23494 h 433069"/>
                <a:gd name="connsiteX3-7" fmla="*/ 409575 w 409575"/>
                <a:gd name="connsiteY3-8" fmla="*/ 91758 h 433069"/>
                <a:gd name="connsiteX4-9" fmla="*/ 409575 w 409575"/>
                <a:gd name="connsiteY4-10" fmla="*/ 364805 h 433069"/>
                <a:gd name="connsiteX5-11" fmla="*/ 341311 w 409575"/>
                <a:gd name="connsiteY5-12" fmla="*/ 433069 h 433069"/>
                <a:gd name="connsiteX6-13" fmla="*/ 68264 w 409575"/>
                <a:gd name="connsiteY6-14" fmla="*/ 433069 h 433069"/>
                <a:gd name="connsiteX7-15" fmla="*/ 0 w 409575"/>
                <a:gd name="connsiteY7-16" fmla="*/ 364805 h 433069"/>
                <a:gd name="connsiteX8-17" fmla="*/ 77003 w 409575"/>
                <a:gd name="connsiteY8-18" fmla="*/ 14756 h 433069"/>
                <a:gd name="connsiteX0-19" fmla="*/ 77003 w 409575"/>
                <a:gd name="connsiteY0-20" fmla="*/ 14756 h 433069"/>
                <a:gd name="connsiteX1-21" fmla="*/ 68264 w 409575"/>
                <a:gd name="connsiteY1-22" fmla="*/ 23494 h 433069"/>
                <a:gd name="connsiteX2-23" fmla="*/ 312435 w 409575"/>
                <a:gd name="connsiteY2-24" fmla="*/ 71620 h 433069"/>
                <a:gd name="connsiteX3-25" fmla="*/ 409575 w 409575"/>
                <a:gd name="connsiteY3-26" fmla="*/ 91758 h 433069"/>
                <a:gd name="connsiteX4-27" fmla="*/ 409575 w 409575"/>
                <a:gd name="connsiteY4-28" fmla="*/ 364805 h 433069"/>
                <a:gd name="connsiteX5-29" fmla="*/ 341311 w 409575"/>
                <a:gd name="connsiteY5-30" fmla="*/ 433069 h 433069"/>
                <a:gd name="connsiteX6-31" fmla="*/ 68264 w 409575"/>
                <a:gd name="connsiteY6-32" fmla="*/ 433069 h 433069"/>
                <a:gd name="connsiteX7-33" fmla="*/ 0 w 409575"/>
                <a:gd name="connsiteY7-34" fmla="*/ 364805 h 433069"/>
                <a:gd name="connsiteX8-35" fmla="*/ 77003 w 409575"/>
                <a:gd name="connsiteY8-36" fmla="*/ 14756 h 433069"/>
                <a:gd name="connsiteX0-37" fmla="*/ 77003 w 433069"/>
                <a:gd name="connsiteY0-38" fmla="*/ 14756 h 433069"/>
                <a:gd name="connsiteX1-39" fmla="*/ 68264 w 433069"/>
                <a:gd name="connsiteY1-40" fmla="*/ 23494 h 433069"/>
                <a:gd name="connsiteX2-41" fmla="*/ 312435 w 433069"/>
                <a:gd name="connsiteY2-42" fmla="*/ 71620 h 433069"/>
                <a:gd name="connsiteX3-43" fmla="*/ 409575 w 433069"/>
                <a:gd name="connsiteY3-44" fmla="*/ 91758 h 433069"/>
                <a:gd name="connsiteX4-45" fmla="*/ 409575 w 433069"/>
                <a:gd name="connsiteY4-46" fmla="*/ 364805 h 433069"/>
                <a:gd name="connsiteX5-47" fmla="*/ 418313 w 433069"/>
                <a:gd name="connsiteY5-48" fmla="*/ 433069 h 433069"/>
                <a:gd name="connsiteX6-49" fmla="*/ 68264 w 433069"/>
                <a:gd name="connsiteY6-50" fmla="*/ 433069 h 433069"/>
                <a:gd name="connsiteX7-51" fmla="*/ 0 w 433069"/>
                <a:gd name="connsiteY7-52" fmla="*/ 364805 h 433069"/>
                <a:gd name="connsiteX8-53" fmla="*/ 77003 w 433069"/>
                <a:gd name="connsiteY8-54" fmla="*/ 14756 h 433069"/>
                <a:gd name="connsiteX0-55" fmla="*/ 77003 w 433069"/>
                <a:gd name="connsiteY0-56" fmla="*/ 14756 h 433069"/>
                <a:gd name="connsiteX1-57" fmla="*/ 68264 w 433069"/>
                <a:gd name="connsiteY1-58" fmla="*/ 23494 h 433069"/>
                <a:gd name="connsiteX2-59" fmla="*/ 312435 w 433069"/>
                <a:gd name="connsiteY2-60" fmla="*/ 71620 h 433069"/>
                <a:gd name="connsiteX3-61" fmla="*/ 409575 w 433069"/>
                <a:gd name="connsiteY3-62" fmla="*/ 91758 h 433069"/>
                <a:gd name="connsiteX4-63" fmla="*/ 409575 w 433069"/>
                <a:gd name="connsiteY4-64" fmla="*/ 364805 h 433069"/>
                <a:gd name="connsiteX5-65" fmla="*/ 418313 w 433069"/>
                <a:gd name="connsiteY5-66" fmla="*/ 433069 h 433069"/>
                <a:gd name="connsiteX6-67" fmla="*/ 77890 w 433069"/>
                <a:gd name="connsiteY6-68" fmla="*/ 375317 h 433069"/>
                <a:gd name="connsiteX7-69" fmla="*/ 0 w 433069"/>
                <a:gd name="connsiteY7-70" fmla="*/ 364805 h 433069"/>
                <a:gd name="connsiteX8-71" fmla="*/ 77003 w 433069"/>
                <a:gd name="connsiteY8-72" fmla="*/ 14756 h 433069"/>
                <a:gd name="connsiteX0-73" fmla="*/ 115504 w 433069"/>
                <a:gd name="connsiteY0-74" fmla="*/ 58639 h 409575"/>
                <a:gd name="connsiteX1-75" fmla="*/ 68264 w 433069"/>
                <a:gd name="connsiteY1-76" fmla="*/ 0 h 409575"/>
                <a:gd name="connsiteX2-77" fmla="*/ 312435 w 433069"/>
                <a:gd name="connsiteY2-78" fmla="*/ 48126 h 409575"/>
                <a:gd name="connsiteX3-79" fmla="*/ 409575 w 433069"/>
                <a:gd name="connsiteY3-80" fmla="*/ 68264 h 409575"/>
                <a:gd name="connsiteX4-81" fmla="*/ 409575 w 433069"/>
                <a:gd name="connsiteY4-82" fmla="*/ 341311 h 409575"/>
                <a:gd name="connsiteX5-83" fmla="*/ 418313 w 433069"/>
                <a:gd name="connsiteY5-84" fmla="*/ 409575 h 409575"/>
                <a:gd name="connsiteX6-85" fmla="*/ 77890 w 433069"/>
                <a:gd name="connsiteY6-86" fmla="*/ 351823 h 409575"/>
                <a:gd name="connsiteX7-87" fmla="*/ 0 w 433069"/>
                <a:gd name="connsiteY7-88" fmla="*/ 341311 h 409575"/>
                <a:gd name="connsiteX8-89" fmla="*/ 115504 w 433069"/>
                <a:gd name="connsiteY8-90" fmla="*/ 58639 h 409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3069" h="409575">
                  <a:moveTo>
                    <a:pt x="115504" y="58639"/>
                  </a:moveTo>
                  <a:cubicBezTo>
                    <a:pt x="115504" y="20938"/>
                    <a:pt x="30563" y="0"/>
                    <a:pt x="68264" y="0"/>
                  </a:cubicBezTo>
                  <a:lnTo>
                    <a:pt x="312435" y="48126"/>
                  </a:lnTo>
                  <a:cubicBezTo>
                    <a:pt x="350136" y="48126"/>
                    <a:pt x="409575" y="30563"/>
                    <a:pt x="409575" y="68264"/>
                  </a:cubicBezTo>
                  <a:lnTo>
                    <a:pt x="409575" y="341311"/>
                  </a:lnTo>
                  <a:cubicBezTo>
                    <a:pt x="409575" y="379012"/>
                    <a:pt x="456014" y="409575"/>
                    <a:pt x="418313" y="409575"/>
                  </a:cubicBezTo>
                  <a:lnTo>
                    <a:pt x="77890" y="351823"/>
                  </a:lnTo>
                  <a:cubicBezTo>
                    <a:pt x="40189" y="351823"/>
                    <a:pt x="0" y="379012"/>
                    <a:pt x="0" y="341311"/>
                  </a:cubicBezTo>
                  <a:cubicBezTo>
                    <a:pt x="0" y="250295"/>
                    <a:pt x="115504" y="149655"/>
                    <a:pt x="115504" y="586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7" name="7fad26ec-6021-40d3-aac7-3e1ea7bfb42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1220426"/>
            <a:ext cx="12192000" cy="5637574"/>
            <a:chOff x="0" y="1220426"/>
            <a:chExt cx="12192000" cy="5637574"/>
          </a:xfrm>
        </p:grpSpPr>
        <p:sp>
          <p:nvSpPr>
            <p:cNvPr id="8" name="ïsḻiḑé"/>
            <p:cNvSpPr/>
            <p:nvPr/>
          </p:nvSpPr>
          <p:spPr>
            <a:xfrm>
              <a:off x="0" y="3914775"/>
              <a:ext cx="12192000" cy="2943225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îŝ1iḓè"/>
            <p:cNvSpPr/>
            <p:nvPr/>
          </p:nvSpPr>
          <p:spPr>
            <a:xfrm flipV="1">
              <a:off x="6284151" y="1220426"/>
              <a:ext cx="0" cy="1370372"/>
            </a:xfrm>
            <a:prstGeom prst="line">
              <a:avLst/>
            </a:prstGeom>
            <a:ln w="19050" cap="rnd">
              <a:solidFill>
                <a:schemeClr val="accent1"/>
              </a:solidFill>
              <a:custDash>
                <a:ds d="100000" sp="200000"/>
              </a:custDash>
              <a:miter lim="400000"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iṩľïdê"/>
            <p:cNvSpPr/>
            <p:nvPr/>
          </p:nvSpPr>
          <p:spPr>
            <a:xfrm>
              <a:off x="4304738" y="1576182"/>
              <a:ext cx="1979413" cy="55880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lvl="0" algn="ctr">
                <a:defRPr sz="1800" b="0" spc="0">
                  <a:solidFill>
                    <a:srgbClr val="000000"/>
                  </a:solidFill>
                </a:defRPr>
              </a:pPr>
              <a:r>
                <a:rPr lang="zh-CN" altLang="en-US" sz="2400" dirty="0" smtClean="0">
                  <a:cs typeface="+mn-ea"/>
                  <a:sym typeface="+mn-lt"/>
                </a:rPr>
                <a:t>输入标题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11" name="íṩḻíďè"/>
            <p:cNvSpPr/>
            <p:nvPr/>
          </p:nvSpPr>
          <p:spPr>
            <a:xfrm>
              <a:off x="3600619" y="1576182"/>
              <a:ext cx="718584" cy="628682"/>
            </a:xfrm>
            <a:custGeom>
              <a:avLst/>
              <a:gdLst>
                <a:gd name="connsiteX0" fmla="*/ 359447 w 718584"/>
                <a:gd name="connsiteY0" fmla="*/ 110691 h 628682"/>
                <a:gd name="connsiteX1" fmla="*/ 370624 w 718584"/>
                <a:gd name="connsiteY1" fmla="*/ 121879 h 628682"/>
                <a:gd name="connsiteX2" fmla="*/ 359447 w 718584"/>
                <a:gd name="connsiteY2" fmla="*/ 133169 h 628682"/>
                <a:gd name="connsiteX3" fmla="*/ 134893 w 718584"/>
                <a:gd name="connsiteY3" fmla="*/ 267914 h 628682"/>
                <a:gd name="connsiteX4" fmla="*/ 123609 w 718584"/>
                <a:gd name="connsiteY4" fmla="*/ 279102 h 628682"/>
                <a:gd name="connsiteX5" fmla="*/ 112420 w 718584"/>
                <a:gd name="connsiteY5" fmla="*/ 267914 h 628682"/>
                <a:gd name="connsiteX6" fmla="*/ 359447 w 718584"/>
                <a:gd name="connsiteY6" fmla="*/ 110691 h 628682"/>
                <a:gd name="connsiteX7" fmla="*/ 359292 w 718584"/>
                <a:gd name="connsiteY7" fmla="*/ 44939 h 628682"/>
                <a:gd name="connsiteX8" fmla="*/ 44945 w 718584"/>
                <a:gd name="connsiteY8" fmla="*/ 269489 h 628682"/>
                <a:gd name="connsiteX9" fmla="*/ 177850 w 718584"/>
                <a:gd name="connsiteY9" fmla="*/ 452273 h 628682"/>
                <a:gd name="connsiteX10" fmla="*/ 202301 w 718584"/>
                <a:gd name="connsiteY10" fmla="*/ 492293 h 628682"/>
                <a:gd name="connsiteX11" fmla="*/ 202069 w 718584"/>
                <a:gd name="connsiteY11" fmla="*/ 496455 h 628682"/>
                <a:gd name="connsiteX12" fmla="*/ 185967 w 718584"/>
                <a:gd name="connsiteY12" fmla="*/ 562234 h 628682"/>
                <a:gd name="connsiteX13" fmla="*/ 255231 w 718584"/>
                <a:gd name="connsiteY13" fmla="*/ 505216 h 628682"/>
                <a:gd name="connsiteX14" fmla="*/ 289995 w 718584"/>
                <a:gd name="connsiteY14" fmla="*/ 488888 h 628682"/>
                <a:gd name="connsiteX15" fmla="*/ 296483 w 718584"/>
                <a:gd name="connsiteY15" fmla="*/ 489324 h 628682"/>
                <a:gd name="connsiteX16" fmla="*/ 359292 w 718584"/>
                <a:gd name="connsiteY16" fmla="*/ 494039 h 628682"/>
                <a:gd name="connsiteX17" fmla="*/ 673639 w 718584"/>
                <a:gd name="connsiteY17" fmla="*/ 269489 h 628682"/>
                <a:gd name="connsiteX18" fmla="*/ 359292 w 718584"/>
                <a:gd name="connsiteY18" fmla="*/ 44939 h 628682"/>
                <a:gd name="connsiteX19" fmla="*/ 359292 w 718584"/>
                <a:gd name="connsiteY19" fmla="*/ 0 h 628682"/>
                <a:gd name="connsiteX20" fmla="*/ 718584 w 718584"/>
                <a:gd name="connsiteY20" fmla="*/ 269489 h 628682"/>
                <a:gd name="connsiteX21" fmla="*/ 359292 w 718584"/>
                <a:gd name="connsiteY21" fmla="*/ 538891 h 628682"/>
                <a:gd name="connsiteX22" fmla="*/ 289995 w 718584"/>
                <a:gd name="connsiteY22" fmla="*/ 533739 h 628682"/>
                <a:gd name="connsiteX23" fmla="*/ 138361 w 718584"/>
                <a:gd name="connsiteY23" fmla="*/ 628449 h 628682"/>
                <a:gd name="connsiteX24" fmla="*/ 132672 w 718584"/>
                <a:gd name="connsiteY24" fmla="*/ 628682 h 628682"/>
                <a:gd name="connsiteX25" fmla="*/ 112279 w 718584"/>
                <a:gd name="connsiteY25" fmla="*/ 608395 h 628682"/>
                <a:gd name="connsiteX26" fmla="*/ 113909 w 718584"/>
                <a:gd name="connsiteY26" fmla="*/ 600391 h 628682"/>
                <a:gd name="connsiteX27" fmla="*/ 157224 w 718584"/>
                <a:gd name="connsiteY27" fmla="*/ 494039 h 628682"/>
                <a:gd name="connsiteX28" fmla="*/ 157357 w 718584"/>
                <a:gd name="connsiteY28" fmla="*/ 492293 h 628682"/>
                <a:gd name="connsiteX29" fmla="*/ 0 w 718584"/>
                <a:gd name="connsiteY29" fmla="*/ 269489 h 628682"/>
                <a:gd name="connsiteX30" fmla="*/ 359292 w 718584"/>
                <a:gd name="connsiteY30" fmla="*/ 0 h 62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8584" h="628682">
                  <a:moveTo>
                    <a:pt x="359447" y="110691"/>
                  </a:moveTo>
                  <a:cubicBezTo>
                    <a:pt x="365580" y="110691"/>
                    <a:pt x="370624" y="115736"/>
                    <a:pt x="370624" y="121879"/>
                  </a:cubicBezTo>
                  <a:cubicBezTo>
                    <a:pt x="370624" y="128125"/>
                    <a:pt x="365580" y="133169"/>
                    <a:pt x="359447" y="133169"/>
                  </a:cubicBezTo>
                  <a:cubicBezTo>
                    <a:pt x="239825" y="133169"/>
                    <a:pt x="134893" y="196105"/>
                    <a:pt x="134893" y="267914"/>
                  </a:cubicBezTo>
                  <a:cubicBezTo>
                    <a:pt x="134893" y="274058"/>
                    <a:pt x="129849" y="279102"/>
                    <a:pt x="123609" y="279102"/>
                  </a:cubicBezTo>
                  <a:cubicBezTo>
                    <a:pt x="117453" y="279102"/>
                    <a:pt x="112420" y="274058"/>
                    <a:pt x="112420" y="267914"/>
                  </a:cubicBezTo>
                  <a:cubicBezTo>
                    <a:pt x="112420" y="182726"/>
                    <a:pt x="225564" y="110691"/>
                    <a:pt x="359447" y="110691"/>
                  </a:cubicBezTo>
                  <a:close/>
                  <a:moveTo>
                    <a:pt x="359292" y="44939"/>
                  </a:moveTo>
                  <a:cubicBezTo>
                    <a:pt x="185967" y="44939"/>
                    <a:pt x="44945" y="145587"/>
                    <a:pt x="44945" y="269489"/>
                  </a:cubicBezTo>
                  <a:cubicBezTo>
                    <a:pt x="44945" y="341438"/>
                    <a:pt x="94614" y="409837"/>
                    <a:pt x="177850" y="452273"/>
                  </a:cubicBezTo>
                  <a:cubicBezTo>
                    <a:pt x="192853" y="460044"/>
                    <a:pt x="202301" y="475412"/>
                    <a:pt x="202301" y="492293"/>
                  </a:cubicBezTo>
                  <a:cubicBezTo>
                    <a:pt x="202301" y="493603"/>
                    <a:pt x="202168" y="495029"/>
                    <a:pt x="202069" y="496455"/>
                  </a:cubicBezTo>
                  <a:cubicBezTo>
                    <a:pt x="201636" y="519711"/>
                    <a:pt x="194716" y="542180"/>
                    <a:pt x="185967" y="562234"/>
                  </a:cubicBezTo>
                  <a:cubicBezTo>
                    <a:pt x="218303" y="543053"/>
                    <a:pt x="245716" y="516945"/>
                    <a:pt x="255231" y="505216"/>
                  </a:cubicBezTo>
                  <a:cubicBezTo>
                    <a:pt x="263913" y="494825"/>
                    <a:pt x="276622" y="488888"/>
                    <a:pt x="289995" y="488888"/>
                  </a:cubicBezTo>
                  <a:cubicBezTo>
                    <a:pt x="292091" y="488888"/>
                    <a:pt x="294287" y="489004"/>
                    <a:pt x="296483" y="489324"/>
                  </a:cubicBezTo>
                  <a:cubicBezTo>
                    <a:pt x="317508" y="492409"/>
                    <a:pt x="338666" y="494039"/>
                    <a:pt x="359292" y="494039"/>
                  </a:cubicBezTo>
                  <a:cubicBezTo>
                    <a:pt x="532617" y="494039"/>
                    <a:pt x="673639" y="393276"/>
                    <a:pt x="673639" y="269489"/>
                  </a:cubicBezTo>
                  <a:cubicBezTo>
                    <a:pt x="673639" y="145587"/>
                    <a:pt x="532517" y="44939"/>
                    <a:pt x="359292" y="44939"/>
                  </a:cubicBezTo>
                  <a:close/>
                  <a:moveTo>
                    <a:pt x="359292" y="0"/>
                  </a:moveTo>
                  <a:cubicBezTo>
                    <a:pt x="557635" y="0"/>
                    <a:pt x="718584" y="120614"/>
                    <a:pt x="718584" y="269489"/>
                  </a:cubicBezTo>
                  <a:cubicBezTo>
                    <a:pt x="718584" y="418277"/>
                    <a:pt x="557635" y="538891"/>
                    <a:pt x="359292" y="538891"/>
                  </a:cubicBezTo>
                  <a:cubicBezTo>
                    <a:pt x="335506" y="538891"/>
                    <a:pt x="312385" y="537028"/>
                    <a:pt x="289995" y="533739"/>
                  </a:cubicBezTo>
                  <a:cubicBezTo>
                    <a:pt x="274659" y="552484"/>
                    <a:pt x="208523" y="616953"/>
                    <a:pt x="138361" y="628449"/>
                  </a:cubicBezTo>
                  <a:cubicBezTo>
                    <a:pt x="138494" y="628129"/>
                    <a:pt x="134735" y="628682"/>
                    <a:pt x="132672" y="628682"/>
                  </a:cubicBezTo>
                  <a:cubicBezTo>
                    <a:pt x="121361" y="628682"/>
                    <a:pt x="112279" y="619572"/>
                    <a:pt x="112279" y="608395"/>
                  </a:cubicBezTo>
                  <a:cubicBezTo>
                    <a:pt x="112279" y="605543"/>
                    <a:pt x="112944" y="602807"/>
                    <a:pt x="113909" y="600391"/>
                  </a:cubicBezTo>
                  <a:cubicBezTo>
                    <a:pt x="127083" y="577602"/>
                    <a:pt x="157224" y="534292"/>
                    <a:pt x="157224" y="494039"/>
                  </a:cubicBezTo>
                  <a:cubicBezTo>
                    <a:pt x="157224" y="493370"/>
                    <a:pt x="157357" y="492933"/>
                    <a:pt x="157357" y="492293"/>
                  </a:cubicBezTo>
                  <a:cubicBezTo>
                    <a:pt x="62377" y="443832"/>
                    <a:pt x="0" y="362133"/>
                    <a:pt x="0" y="269489"/>
                  </a:cubicBezTo>
                  <a:cubicBezTo>
                    <a:pt x="0" y="120614"/>
                    <a:pt x="160850" y="0"/>
                    <a:pt x="3592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îṡḻîḋê"/>
            <p:cNvSpPr/>
            <p:nvPr/>
          </p:nvSpPr>
          <p:spPr>
            <a:xfrm>
              <a:off x="6384033" y="1399819"/>
              <a:ext cx="5088830" cy="100256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marL="171450" indent="-171450">
                <a:lnSpc>
                  <a:spcPct val="16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Supporting </a:t>
              </a:r>
              <a:r>
                <a:rPr lang="zh-CN" altLang="en-US" sz="1100" dirty="0" smtClean="0">
                  <a:cs typeface="+mn-ea"/>
                  <a:sym typeface="+mn-lt"/>
                </a:rPr>
                <a:t>输入标题</a:t>
              </a:r>
              <a:r>
                <a:rPr lang="en-US" altLang="zh-CN" sz="1100" dirty="0" smtClean="0">
                  <a:cs typeface="+mn-ea"/>
                  <a:sym typeface="+mn-lt"/>
                </a:rPr>
                <a:t>.</a:t>
              </a:r>
              <a:endParaRPr lang="en-US" altLang="zh-CN" sz="1100" dirty="0">
                <a:cs typeface="+mn-ea"/>
                <a:sym typeface="+mn-lt"/>
              </a:endParaRPr>
            </a:p>
            <a:p>
              <a:pPr marL="171450" indent="-171450">
                <a:lnSpc>
                  <a:spcPct val="16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You can use the icon library in </a:t>
              </a:r>
              <a:r>
                <a:rPr lang="en-US" altLang="zh-CN" sz="1100" dirty="0" err="1">
                  <a:cs typeface="+mn-ea"/>
                  <a:sym typeface="+mn-lt"/>
                </a:rPr>
                <a:t>iSlide</a:t>
              </a:r>
              <a:r>
                <a:rPr lang="en-US" altLang="zh-CN" sz="1100" dirty="0">
                  <a:cs typeface="+mn-ea"/>
                  <a:sym typeface="+mn-lt"/>
                </a:rPr>
                <a:t>  (www.islide.cc) to filter and replace existing icon elements with one click.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13" name="ïṡ1ïḍe"/>
            <p:cNvSpPr/>
            <p:nvPr/>
          </p:nvSpPr>
          <p:spPr>
            <a:xfrm>
              <a:off x="4251745" y="5117147"/>
              <a:ext cx="4229100" cy="74041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cs typeface="+mn-ea"/>
                  <a:sym typeface="+mn-lt"/>
                </a:rPr>
                <a:t>Copy paste fonts. Choose the only option to retain text……</a:t>
              </a:r>
              <a:endParaRPr lang="en-US" altLang="zh-CN" sz="11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ïṩḷíḍè"/>
            <p:cNvSpPr/>
            <p:nvPr/>
          </p:nvSpPr>
          <p:spPr>
            <a:xfrm>
              <a:off x="3522053" y="5182296"/>
              <a:ext cx="1074320" cy="78243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b">
              <a:normAutofit fontScale="92500" lnSpcReduction="20000"/>
            </a:bodyPr>
            <a:lstStyle/>
            <a:p>
              <a:pPr lvl="0" algn="ctr">
                <a:defRPr sz="1800" b="0" spc="0">
                  <a:solidFill>
                    <a:srgbClr val="000000"/>
                  </a:solidFill>
                </a:defRPr>
              </a:pPr>
              <a:r>
                <a:rPr lang="en-US" sz="6000" dirty="0">
                  <a:solidFill>
                    <a:schemeClr val="bg1"/>
                  </a:solidFill>
                  <a:cs typeface="+mn-ea"/>
                  <a:sym typeface="+mn-lt"/>
                </a:rPr>
                <a:t>“</a:t>
              </a:r>
              <a:endParaRPr lang="en-US" sz="6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" name="işḻîḋè"/>
            <p:cNvSpPr/>
            <p:nvPr/>
          </p:nvSpPr>
          <p:spPr>
            <a:xfrm rot="10800000">
              <a:off x="7595628" y="5117146"/>
              <a:ext cx="1074320" cy="78243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b">
              <a:normAutofit fontScale="92500" lnSpcReduction="20000"/>
            </a:bodyPr>
            <a:lstStyle/>
            <a:p>
              <a:pPr lvl="0" algn="ctr">
                <a:defRPr sz="1800" b="0" spc="0">
                  <a:solidFill>
                    <a:srgbClr val="000000"/>
                  </a:solidFill>
                </a:defRPr>
              </a:pPr>
              <a:r>
                <a:rPr lang="en-US" sz="6000" dirty="0">
                  <a:solidFill>
                    <a:schemeClr val="bg1"/>
                  </a:solidFill>
                  <a:cs typeface="+mn-ea"/>
                  <a:sym typeface="+mn-lt"/>
                </a:rPr>
                <a:t>“</a:t>
              </a:r>
              <a:endParaRPr lang="en-US" sz="6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îṣļíḓè"/>
            <p:cNvSpPr/>
            <p:nvPr/>
          </p:nvSpPr>
          <p:spPr>
            <a:xfrm>
              <a:off x="5392422" y="2876552"/>
              <a:ext cx="1792104" cy="1792614"/>
            </a:xfrm>
            <a:prstGeom prst="ellipse">
              <a:avLst/>
            </a:prstGeom>
            <a:blipFill dpi="0" rotWithShape="1">
              <a:blip r:embed="rId2"/>
              <a:srcRect/>
              <a:tile tx="-1009650" ty="895350" sx="100000" sy="100000" flip="none" algn="ctr"/>
            </a:blipFill>
            <a:ln w="12700" cap="flat" cmpd="sng" algn="ctr">
              <a:noFill/>
              <a:prstDash val="solid"/>
              <a:miter lim="800000"/>
            </a:ln>
            <a:effectLst>
              <a:outerShdw dist="38100" dir="2700000" sx="102000" sy="102000" algn="tl" rotWithShape="0">
                <a:prstClr val="black">
                  <a:alpha val="23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iṥlíḍè"/>
            <p:cNvSpPr/>
            <p:nvPr/>
          </p:nvSpPr>
          <p:spPr>
            <a:xfrm>
              <a:off x="3075028" y="2876552"/>
              <a:ext cx="1792104" cy="1792614"/>
            </a:xfrm>
            <a:prstGeom prst="ellipse">
              <a:avLst/>
            </a:prstGeom>
            <a:blipFill dpi="0" rotWithShape="1">
              <a:blip r:embed="rId2"/>
              <a:srcRect/>
              <a:tile tx="-1009650" ty="889000" sx="100000" sy="100000" flip="none" algn="ctr"/>
            </a:blipFill>
            <a:ln w="12700" cap="flat" cmpd="sng" algn="ctr">
              <a:noFill/>
              <a:prstDash val="solid"/>
              <a:miter lim="800000"/>
            </a:ln>
            <a:effectLst>
              <a:outerShdw dist="38100" dir="2700000" sx="102000" sy="102000" algn="tl" rotWithShape="0">
                <a:prstClr val="black">
                  <a:alpha val="23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" name="ïşľíḋè"/>
            <p:cNvSpPr/>
            <p:nvPr/>
          </p:nvSpPr>
          <p:spPr>
            <a:xfrm>
              <a:off x="7736679" y="2876552"/>
              <a:ext cx="1792104" cy="1792614"/>
            </a:xfrm>
            <a:prstGeom prst="ellipse">
              <a:avLst/>
            </a:prstGeom>
            <a:blipFill dpi="0" rotWithShape="1">
              <a:blip r:embed="rId2"/>
              <a:srcRect/>
              <a:tile tx="-1009650" ty="889000" sx="100000" sy="100000" flip="none" algn="ctr"/>
            </a:blipFill>
            <a:ln w="12700" cap="flat" cmpd="sng" algn="ctr">
              <a:noFill/>
              <a:prstDash val="solid"/>
              <a:miter lim="800000"/>
            </a:ln>
            <a:effectLst>
              <a:outerShdw dist="38100" dir="2700000" sx="102000" sy="102000" algn="tl" rotWithShape="0">
                <a:prstClr val="black">
                  <a:alpha val="23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1775" y="237099"/>
            <a:ext cx="3914774" cy="794595"/>
            <a:chOff x="242250" y="65649"/>
            <a:chExt cx="3914774" cy="794595"/>
          </a:xfrm>
        </p:grpSpPr>
        <p:grpSp>
          <p:nvGrpSpPr>
            <p:cNvPr id="2" name="组合 1"/>
            <p:cNvGrpSpPr/>
            <p:nvPr/>
          </p:nvGrpSpPr>
          <p:grpSpPr>
            <a:xfrm>
              <a:off x="651825" y="65649"/>
              <a:ext cx="3505199" cy="794595"/>
              <a:chOff x="2397758" y="935479"/>
              <a:chExt cx="3505199" cy="794595"/>
            </a:xfrm>
          </p:grpSpPr>
          <p:sp>
            <p:nvSpPr>
              <p:cNvPr id="3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600" dirty="0" smtClean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rPr>
                  <a:t>输入标题</a:t>
                </a:r>
                <a:endParaRPr lang="zh-CN" altLang="en-US" sz="2400" b="1" spc="6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900" b="1" spc="600" dirty="0" smtClean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ADD YOUR TITLE HERE.</a:t>
                </a:r>
                <a:endParaRPr lang="zh-CN" altLang="en-US" sz="900" b="1" spc="6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圆角矩形 4"/>
            <p:cNvSpPr/>
            <p:nvPr/>
          </p:nvSpPr>
          <p:spPr>
            <a:xfrm>
              <a:off x="242250" y="258160"/>
              <a:ext cx="433069" cy="409575"/>
            </a:xfrm>
            <a:custGeom>
              <a:avLst/>
              <a:gdLst>
                <a:gd name="connsiteX0" fmla="*/ 0 w 409575"/>
                <a:gd name="connsiteY0" fmla="*/ 68264 h 409575"/>
                <a:gd name="connsiteX1" fmla="*/ 68264 w 409575"/>
                <a:gd name="connsiteY1" fmla="*/ 0 h 409575"/>
                <a:gd name="connsiteX2" fmla="*/ 341311 w 409575"/>
                <a:gd name="connsiteY2" fmla="*/ 0 h 409575"/>
                <a:gd name="connsiteX3" fmla="*/ 409575 w 409575"/>
                <a:gd name="connsiteY3" fmla="*/ 68264 h 409575"/>
                <a:gd name="connsiteX4" fmla="*/ 409575 w 409575"/>
                <a:gd name="connsiteY4" fmla="*/ 341311 h 409575"/>
                <a:gd name="connsiteX5" fmla="*/ 341311 w 409575"/>
                <a:gd name="connsiteY5" fmla="*/ 409575 h 409575"/>
                <a:gd name="connsiteX6" fmla="*/ 68264 w 409575"/>
                <a:gd name="connsiteY6" fmla="*/ 409575 h 409575"/>
                <a:gd name="connsiteX7" fmla="*/ 0 w 409575"/>
                <a:gd name="connsiteY7" fmla="*/ 341311 h 409575"/>
                <a:gd name="connsiteX8" fmla="*/ 0 w 409575"/>
                <a:gd name="connsiteY8" fmla="*/ 68264 h 409575"/>
                <a:gd name="connsiteX0-1" fmla="*/ 77003 w 409575"/>
                <a:gd name="connsiteY0-2" fmla="*/ 14756 h 433069"/>
                <a:gd name="connsiteX1-3" fmla="*/ 68264 w 409575"/>
                <a:gd name="connsiteY1-4" fmla="*/ 23494 h 433069"/>
                <a:gd name="connsiteX2-5" fmla="*/ 341311 w 409575"/>
                <a:gd name="connsiteY2-6" fmla="*/ 23494 h 433069"/>
                <a:gd name="connsiteX3-7" fmla="*/ 409575 w 409575"/>
                <a:gd name="connsiteY3-8" fmla="*/ 91758 h 433069"/>
                <a:gd name="connsiteX4-9" fmla="*/ 409575 w 409575"/>
                <a:gd name="connsiteY4-10" fmla="*/ 364805 h 433069"/>
                <a:gd name="connsiteX5-11" fmla="*/ 341311 w 409575"/>
                <a:gd name="connsiteY5-12" fmla="*/ 433069 h 433069"/>
                <a:gd name="connsiteX6-13" fmla="*/ 68264 w 409575"/>
                <a:gd name="connsiteY6-14" fmla="*/ 433069 h 433069"/>
                <a:gd name="connsiteX7-15" fmla="*/ 0 w 409575"/>
                <a:gd name="connsiteY7-16" fmla="*/ 364805 h 433069"/>
                <a:gd name="connsiteX8-17" fmla="*/ 77003 w 409575"/>
                <a:gd name="connsiteY8-18" fmla="*/ 14756 h 433069"/>
                <a:gd name="connsiteX0-19" fmla="*/ 77003 w 409575"/>
                <a:gd name="connsiteY0-20" fmla="*/ 14756 h 433069"/>
                <a:gd name="connsiteX1-21" fmla="*/ 68264 w 409575"/>
                <a:gd name="connsiteY1-22" fmla="*/ 23494 h 433069"/>
                <a:gd name="connsiteX2-23" fmla="*/ 312435 w 409575"/>
                <a:gd name="connsiteY2-24" fmla="*/ 71620 h 433069"/>
                <a:gd name="connsiteX3-25" fmla="*/ 409575 w 409575"/>
                <a:gd name="connsiteY3-26" fmla="*/ 91758 h 433069"/>
                <a:gd name="connsiteX4-27" fmla="*/ 409575 w 409575"/>
                <a:gd name="connsiteY4-28" fmla="*/ 364805 h 433069"/>
                <a:gd name="connsiteX5-29" fmla="*/ 341311 w 409575"/>
                <a:gd name="connsiteY5-30" fmla="*/ 433069 h 433069"/>
                <a:gd name="connsiteX6-31" fmla="*/ 68264 w 409575"/>
                <a:gd name="connsiteY6-32" fmla="*/ 433069 h 433069"/>
                <a:gd name="connsiteX7-33" fmla="*/ 0 w 409575"/>
                <a:gd name="connsiteY7-34" fmla="*/ 364805 h 433069"/>
                <a:gd name="connsiteX8-35" fmla="*/ 77003 w 409575"/>
                <a:gd name="connsiteY8-36" fmla="*/ 14756 h 433069"/>
                <a:gd name="connsiteX0-37" fmla="*/ 77003 w 433069"/>
                <a:gd name="connsiteY0-38" fmla="*/ 14756 h 433069"/>
                <a:gd name="connsiteX1-39" fmla="*/ 68264 w 433069"/>
                <a:gd name="connsiteY1-40" fmla="*/ 23494 h 433069"/>
                <a:gd name="connsiteX2-41" fmla="*/ 312435 w 433069"/>
                <a:gd name="connsiteY2-42" fmla="*/ 71620 h 433069"/>
                <a:gd name="connsiteX3-43" fmla="*/ 409575 w 433069"/>
                <a:gd name="connsiteY3-44" fmla="*/ 91758 h 433069"/>
                <a:gd name="connsiteX4-45" fmla="*/ 409575 w 433069"/>
                <a:gd name="connsiteY4-46" fmla="*/ 364805 h 433069"/>
                <a:gd name="connsiteX5-47" fmla="*/ 418313 w 433069"/>
                <a:gd name="connsiteY5-48" fmla="*/ 433069 h 433069"/>
                <a:gd name="connsiteX6-49" fmla="*/ 68264 w 433069"/>
                <a:gd name="connsiteY6-50" fmla="*/ 433069 h 433069"/>
                <a:gd name="connsiteX7-51" fmla="*/ 0 w 433069"/>
                <a:gd name="connsiteY7-52" fmla="*/ 364805 h 433069"/>
                <a:gd name="connsiteX8-53" fmla="*/ 77003 w 433069"/>
                <a:gd name="connsiteY8-54" fmla="*/ 14756 h 433069"/>
                <a:gd name="connsiteX0-55" fmla="*/ 77003 w 433069"/>
                <a:gd name="connsiteY0-56" fmla="*/ 14756 h 433069"/>
                <a:gd name="connsiteX1-57" fmla="*/ 68264 w 433069"/>
                <a:gd name="connsiteY1-58" fmla="*/ 23494 h 433069"/>
                <a:gd name="connsiteX2-59" fmla="*/ 312435 w 433069"/>
                <a:gd name="connsiteY2-60" fmla="*/ 71620 h 433069"/>
                <a:gd name="connsiteX3-61" fmla="*/ 409575 w 433069"/>
                <a:gd name="connsiteY3-62" fmla="*/ 91758 h 433069"/>
                <a:gd name="connsiteX4-63" fmla="*/ 409575 w 433069"/>
                <a:gd name="connsiteY4-64" fmla="*/ 364805 h 433069"/>
                <a:gd name="connsiteX5-65" fmla="*/ 418313 w 433069"/>
                <a:gd name="connsiteY5-66" fmla="*/ 433069 h 433069"/>
                <a:gd name="connsiteX6-67" fmla="*/ 77890 w 433069"/>
                <a:gd name="connsiteY6-68" fmla="*/ 375317 h 433069"/>
                <a:gd name="connsiteX7-69" fmla="*/ 0 w 433069"/>
                <a:gd name="connsiteY7-70" fmla="*/ 364805 h 433069"/>
                <a:gd name="connsiteX8-71" fmla="*/ 77003 w 433069"/>
                <a:gd name="connsiteY8-72" fmla="*/ 14756 h 433069"/>
                <a:gd name="connsiteX0-73" fmla="*/ 115504 w 433069"/>
                <a:gd name="connsiteY0-74" fmla="*/ 58639 h 409575"/>
                <a:gd name="connsiteX1-75" fmla="*/ 68264 w 433069"/>
                <a:gd name="connsiteY1-76" fmla="*/ 0 h 409575"/>
                <a:gd name="connsiteX2-77" fmla="*/ 312435 w 433069"/>
                <a:gd name="connsiteY2-78" fmla="*/ 48126 h 409575"/>
                <a:gd name="connsiteX3-79" fmla="*/ 409575 w 433069"/>
                <a:gd name="connsiteY3-80" fmla="*/ 68264 h 409575"/>
                <a:gd name="connsiteX4-81" fmla="*/ 409575 w 433069"/>
                <a:gd name="connsiteY4-82" fmla="*/ 341311 h 409575"/>
                <a:gd name="connsiteX5-83" fmla="*/ 418313 w 433069"/>
                <a:gd name="connsiteY5-84" fmla="*/ 409575 h 409575"/>
                <a:gd name="connsiteX6-85" fmla="*/ 77890 w 433069"/>
                <a:gd name="connsiteY6-86" fmla="*/ 351823 h 409575"/>
                <a:gd name="connsiteX7-87" fmla="*/ 0 w 433069"/>
                <a:gd name="connsiteY7-88" fmla="*/ 341311 h 409575"/>
                <a:gd name="connsiteX8-89" fmla="*/ 115504 w 433069"/>
                <a:gd name="connsiteY8-90" fmla="*/ 58639 h 409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3069" h="409575">
                  <a:moveTo>
                    <a:pt x="115504" y="58639"/>
                  </a:moveTo>
                  <a:cubicBezTo>
                    <a:pt x="115504" y="20938"/>
                    <a:pt x="30563" y="0"/>
                    <a:pt x="68264" y="0"/>
                  </a:cubicBezTo>
                  <a:lnTo>
                    <a:pt x="312435" y="48126"/>
                  </a:lnTo>
                  <a:cubicBezTo>
                    <a:pt x="350136" y="48126"/>
                    <a:pt x="409575" y="30563"/>
                    <a:pt x="409575" y="68264"/>
                  </a:cubicBezTo>
                  <a:lnTo>
                    <a:pt x="409575" y="341311"/>
                  </a:lnTo>
                  <a:cubicBezTo>
                    <a:pt x="409575" y="379012"/>
                    <a:pt x="456014" y="409575"/>
                    <a:pt x="418313" y="409575"/>
                  </a:cubicBezTo>
                  <a:lnTo>
                    <a:pt x="77890" y="351823"/>
                  </a:lnTo>
                  <a:cubicBezTo>
                    <a:pt x="40189" y="351823"/>
                    <a:pt x="0" y="379012"/>
                    <a:pt x="0" y="341311"/>
                  </a:cubicBezTo>
                  <a:cubicBezTo>
                    <a:pt x="0" y="250295"/>
                    <a:pt x="115504" y="149655"/>
                    <a:pt x="115504" y="586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flipH="1">
            <a:off x="1024675" y="833120"/>
            <a:ext cx="10151325" cy="5286615"/>
            <a:chOff x="1014515" y="650240"/>
            <a:chExt cx="10151325" cy="528661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r="30000"/>
            <a:stretch>
              <a:fillRect/>
            </a:stretch>
          </p:blipFill>
          <p:spPr>
            <a:xfrm>
              <a:off x="2145025" y="650240"/>
              <a:ext cx="3171969" cy="5286615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组合 8"/>
            <p:cNvGrpSpPr/>
            <p:nvPr/>
          </p:nvGrpSpPr>
          <p:grpSpPr>
            <a:xfrm>
              <a:off x="1014515" y="650240"/>
              <a:ext cx="3403600" cy="2072640"/>
              <a:chOff x="1014515" y="650240"/>
              <a:chExt cx="3403600" cy="2072640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1014515" y="650240"/>
                <a:ext cx="3403600" cy="207264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1256244" y="872483"/>
                <a:ext cx="2685836" cy="1572508"/>
                <a:chOff x="1256244" y="872483"/>
                <a:chExt cx="2685836" cy="1572508"/>
              </a:xfrm>
            </p:grpSpPr>
            <p:grpSp>
              <p:nvGrpSpPr>
                <p:cNvPr id="18" name="组合 17"/>
                <p:cNvGrpSpPr/>
                <p:nvPr/>
              </p:nvGrpSpPr>
              <p:grpSpPr>
                <a:xfrm>
                  <a:off x="1256244" y="872483"/>
                  <a:ext cx="2685836" cy="1173928"/>
                  <a:chOff x="1256244" y="872483"/>
                  <a:chExt cx="2685836" cy="1173928"/>
                </a:xfrm>
              </p:grpSpPr>
              <p:sp>
                <p:nvSpPr>
                  <p:cNvPr id="20" name="文本框 19"/>
                  <p:cNvSpPr txBox="1"/>
                  <p:nvPr/>
                </p:nvSpPr>
                <p:spPr>
                  <a:xfrm>
                    <a:off x="1707684" y="872483"/>
                    <a:ext cx="2234396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3200" b="1" spc="600" dirty="0" smtClean="0">
                        <a:solidFill>
                          <a:schemeClr val="bg1"/>
                        </a:solidFill>
                        <a:cs typeface="+mn-ea"/>
                        <a:sym typeface="+mn-lt"/>
                      </a:rPr>
                      <a:t>ADD </a:t>
                    </a:r>
                    <a:endParaRPr lang="zh-CN" altLang="en-US" sz="3200" b="1" spc="600" dirty="0">
                      <a:solidFill>
                        <a:schemeClr val="bg1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" name="文本框 20"/>
                  <p:cNvSpPr txBox="1"/>
                  <p:nvPr/>
                </p:nvSpPr>
                <p:spPr>
                  <a:xfrm>
                    <a:off x="1256244" y="1461636"/>
                    <a:ext cx="2685836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3200" b="1" spc="1000" dirty="0" smtClean="0">
                        <a:solidFill>
                          <a:schemeClr val="bg1"/>
                        </a:solidFill>
                        <a:cs typeface="+mn-ea"/>
                        <a:sym typeface="+mn-lt"/>
                      </a:rPr>
                      <a:t>TITLE</a:t>
                    </a:r>
                    <a:endParaRPr lang="zh-CN" altLang="en-US" sz="3200" b="1" spc="1000" dirty="0">
                      <a:solidFill>
                        <a:schemeClr val="bg1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9" name="PA_十字形 9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347684" y="2084991"/>
                  <a:ext cx="360000" cy="360000"/>
                </a:xfrm>
                <a:prstGeom prst="plus">
                  <a:avLst>
                    <a:gd name="adj" fmla="val 4369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6441440" y="2148032"/>
              <a:ext cx="4724400" cy="3537295"/>
              <a:chOff x="6441440" y="2121825"/>
              <a:chExt cx="4724400" cy="3537295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6441440" y="2121825"/>
                <a:ext cx="4724400" cy="1266515"/>
                <a:chOff x="6441440" y="2121825"/>
                <a:chExt cx="4724400" cy="1266515"/>
              </a:xfrm>
            </p:grpSpPr>
            <p:sp>
              <p:nvSpPr>
                <p:cNvPr id="14" name="文本框 13"/>
                <p:cNvSpPr txBox="1"/>
                <p:nvPr/>
              </p:nvSpPr>
              <p:spPr>
                <a:xfrm>
                  <a:off x="6441440" y="2121825"/>
                  <a:ext cx="376936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zh-CN" altLang="en-US" sz="4000" spc="1500" dirty="0" smtClean="0">
                      <a:solidFill>
                        <a:schemeClr val="accent1">
                          <a:lumMod val="75000"/>
                        </a:schemeClr>
                      </a:solidFill>
                      <a:cs typeface="+mn-ea"/>
                      <a:sym typeface="+mn-lt"/>
                    </a:rPr>
                    <a:t>输入标题</a:t>
                  </a:r>
                  <a:endParaRPr lang="zh-CN" altLang="en-US" sz="4000" spc="1500" dirty="0">
                    <a:solidFill>
                      <a:schemeClr val="accent1">
                        <a:lumMod val="7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文本框 14"/>
                <p:cNvSpPr txBox="1"/>
                <p:nvPr/>
              </p:nvSpPr>
              <p:spPr>
                <a:xfrm>
                  <a:off x="6441440" y="2865120"/>
                  <a:ext cx="47244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altLang="zh-CN" sz="2800" b="1" spc="600" dirty="0" smtClean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cs typeface="+mn-ea"/>
                      <a:sym typeface="+mn-lt"/>
                    </a:rPr>
                    <a:t>ADD YOUR TITLE.</a:t>
                  </a:r>
                  <a:endParaRPr lang="zh-CN" altLang="en-US" sz="2800" b="1" spc="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" name="MH_Title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6441440" y="4191000"/>
                <a:ext cx="4645349" cy="1468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Autofit/>
              </a:bodyPr>
              <a:lstStyle>
                <a:defPPr>
                  <a:defRPr lang="zh-CN"/>
                </a:defPPr>
                <a:lvl1pPr>
                  <a:defRPr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 Narrow" panose="020B0606020202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r">
                  <a:lnSpc>
                    <a:spcPct val="200000"/>
                  </a:lnSpc>
                </a:pPr>
                <a:r>
                  <a:rPr lang="zh-CN" altLang="en-US" sz="14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点击</a:t>
                </a:r>
                <a:r>
                  <a:rPr lang="zh-CN" altLang="en-US" sz="14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此处更换</a:t>
                </a:r>
                <a:r>
                  <a:rPr lang="zh-CN" altLang="en-US" sz="14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文本，</a:t>
                </a:r>
                <a:r>
                  <a:rPr lang="zh-CN" altLang="en-US" sz="14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点击此处更换</a:t>
                </a:r>
                <a:r>
                  <a:rPr lang="zh-CN" altLang="en-US" sz="14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文本 点击</a:t>
                </a:r>
                <a:r>
                  <a:rPr lang="zh-CN" altLang="en-US" sz="14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此处更换</a:t>
                </a:r>
                <a:r>
                  <a:rPr lang="zh-CN" altLang="en-US" sz="14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文本，</a:t>
                </a:r>
                <a:r>
                  <a:rPr lang="zh-CN" altLang="en-US" sz="1400" spc="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点击此处，点击此处更换文本 点击此处更换文本，点击</a:t>
                </a:r>
                <a:r>
                  <a:rPr lang="zh-CN" altLang="en-US" sz="1400" spc="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此处</a:t>
                </a:r>
                <a:endParaRPr lang="zh-CN" altLang="en-US" sz="14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6553200" y="3754115"/>
                <a:ext cx="812800" cy="71109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14960" y="223520"/>
            <a:ext cx="11663680" cy="6421120"/>
            <a:chOff x="314960" y="223520"/>
            <a:chExt cx="11663680" cy="6421120"/>
          </a:xfrm>
        </p:grpSpPr>
        <p:sp>
          <p:nvSpPr>
            <p:cNvPr id="2" name="矩形 1"/>
            <p:cNvSpPr/>
            <p:nvPr/>
          </p:nvSpPr>
          <p:spPr>
            <a:xfrm>
              <a:off x="314960" y="223520"/>
              <a:ext cx="11572240" cy="642112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905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8656320" y="223520"/>
              <a:ext cx="3322320" cy="64211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964565" y="893499"/>
              <a:ext cx="4008756" cy="4834423"/>
              <a:chOff x="964565" y="531549"/>
              <a:chExt cx="4008756" cy="4834423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964565" y="531549"/>
                <a:ext cx="1930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spc="600" dirty="0" smtClean="0">
                    <a:solidFill>
                      <a:schemeClr val="accent2"/>
                    </a:solidFill>
                    <a:cs typeface="+mn-ea"/>
                    <a:sym typeface="+mn-lt"/>
                  </a:rPr>
                  <a:t>02</a:t>
                </a:r>
                <a:endParaRPr lang="zh-CN" altLang="en-US" sz="8800" b="1" spc="600" dirty="0">
                  <a:solidFill>
                    <a:schemeClr val="accent2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964565" y="1970872"/>
                <a:ext cx="2651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b="1" spc="1200" dirty="0" smtClean="0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139700" dist="38100" dir="2700000" algn="tl" rotWithShape="0">
                        <a:prstClr val="black">
                          <a:alpha val="27000"/>
                        </a:prstClr>
                      </a:outerShdw>
                    </a:effectLst>
                    <a:cs typeface="+mn-ea"/>
                    <a:sym typeface="+mn-lt"/>
                  </a:rPr>
                  <a:t>输入标题</a:t>
                </a:r>
                <a:endParaRPr lang="zh-CN" altLang="en-US" sz="3600" b="1" spc="1200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139700" dist="38100" dir="2700000" algn="tl" rotWithShape="0">
                      <a:prstClr val="black">
                        <a:alpha val="27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965200" y="2984252"/>
                <a:ext cx="2519679" cy="573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100" b="1" spc="600" dirty="0" smtClean="0">
                    <a:solidFill>
                      <a:schemeClr val="accent2">
                        <a:lumMod val="75000"/>
                      </a:schemeClr>
                    </a:solidFill>
                    <a:cs typeface="+mn-ea"/>
                    <a:sym typeface="+mn-lt"/>
                  </a:rPr>
                  <a:t>ADD YOUR TITLE ADD YOUR TITLE</a:t>
                </a:r>
                <a:endParaRPr lang="zh-CN" altLang="en-US" sz="1100" b="1" spc="600" dirty="0" smtClean="0">
                  <a:solidFill>
                    <a:schemeClr val="accent2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1127125" y="2833832"/>
                <a:ext cx="2387600" cy="45719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965200" y="3884125"/>
                <a:ext cx="4008121" cy="557399"/>
                <a:chOff x="1061720" y="3884125"/>
                <a:chExt cx="4008121" cy="557399"/>
              </a:xfrm>
            </p:grpSpPr>
            <p:sp>
              <p:nvSpPr>
                <p:cNvPr id="14" name="iSlide"/>
                <p:cNvSpPr/>
                <p:nvPr/>
              </p:nvSpPr>
              <p:spPr bwMode="auto">
                <a:xfrm>
                  <a:off x="1757819" y="3884125"/>
                  <a:ext cx="3312022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t" anchorCtr="0">
                  <a:norm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altLang="zh-CN" sz="1100" spc="300" dirty="0">
                      <a:cs typeface="+mn-ea"/>
                      <a:sym typeface="+mn-lt"/>
                    </a:rPr>
                    <a:t>Copy paste fonts. Choose the only option to retain text.</a:t>
                  </a:r>
                  <a:endParaRPr lang="en-US" altLang="zh-CN" sz="1100" spc="3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išḻïďe"/>
                <p:cNvSpPr/>
                <p:nvPr/>
              </p:nvSpPr>
              <p:spPr bwMode="auto">
                <a:xfrm>
                  <a:off x="1061720" y="3980138"/>
                  <a:ext cx="461080" cy="365375"/>
                </a:xfrm>
                <a:custGeom>
                  <a:avLst/>
                  <a:gdLst>
                    <a:gd name="connsiteX0" fmla="*/ 511657 w 606157"/>
                    <a:gd name="connsiteY0" fmla="*/ 343654 h 480339"/>
                    <a:gd name="connsiteX1" fmla="*/ 521432 w 606157"/>
                    <a:gd name="connsiteY1" fmla="*/ 353421 h 480339"/>
                    <a:gd name="connsiteX2" fmla="*/ 521432 w 606157"/>
                    <a:gd name="connsiteY2" fmla="*/ 376178 h 480339"/>
                    <a:gd name="connsiteX3" fmla="*/ 544305 w 606157"/>
                    <a:gd name="connsiteY3" fmla="*/ 376178 h 480339"/>
                    <a:gd name="connsiteX4" fmla="*/ 554080 w 606157"/>
                    <a:gd name="connsiteY4" fmla="*/ 385945 h 480339"/>
                    <a:gd name="connsiteX5" fmla="*/ 544305 w 606157"/>
                    <a:gd name="connsiteY5" fmla="*/ 395712 h 480339"/>
                    <a:gd name="connsiteX6" fmla="*/ 521432 w 606157"/>
                    <a:gd name="connsiteY6" fmla="*/ 395712 h 480339"/>
                    <a:gd name="connsiteX7" fmla="*/ 521432 w 606157"/>
                    <a:gd name="connsiteY7" fmla="*/ 418566 h 480339"/>
                    <a:gd name="connsiteX8" fmla="*/ 511657 w 606157"/>
                    <a:gd name="connsiteY8" fmla="*/ 428333 h 480339"/>
                    <a:gd name="connsiteX9" fmla="*/ 501882 w 606157"/>
                    <a:gd name="connsiteY9" fmla="*/ 418566 h 480339"/>
                    <a:gd name="connsiteX10" fmla="*/ 501882 w 606157"/>
                    <a:gd name="connsiteY10" fmla="*/ 395712 h 480339"/>
                    <a:gd name="connsiteX11" fmla="*/ 479106 w 606157"/>
                    <a:gd name="connsiteY11" fmla="*/ 395712 h 480339"/>
                    <a:gd name="connsiteX12" fmla="*/ 469331 w 606157"/>
                    <a:gd name="connsiteY12" fmla="*/ 385945 h 480339"/>
                    <a:gd name="connsiteX13" fmla="*/ 479106 w 606157"/>
                    <a:gd name="connsiteY13" fmla="*/ 376178 h 480339"/>
                    <a:gd name="connsiteX14" fmla="*/ 501882 w 606157"/>
                    <a:gd name="connsiteY14" fmla="*/ 376178 h 480339"/>
                    <a:gd name="connsiteX15" fmla="*/ 501882 w 606157"/>
                    <a:gd name="connsiteY15" fmla="*/ 353421 h 480339"/>
                    <a:gd name="connsiteX16" fmla="*/ 511657 w 606157"/>
                    <a:gd name="connsiteY16" fmla="*/ 343654 h 480339"/>
                    <a:gd name="connsiteX17" fmla="*/ 511621 w 606157"/>
                    <a:gd name="connsiteY17" fmla="*/ 311170 h 480339"/>
                    <a:gd name="connsiteX18" fmla="*/ 436735 w 606157"/>
                    <a:gd name="connsiteY18" fmla="*/ 385944 h 480339"/>
                    <a:gd name="connsiteX19" fmla="*/ 511621 w 606157"/>
                    <a:gd name="connsiteY19" fmla="*/ 460816 h 480339"/>
                    <a:gd name="connsiteX20" fmla="*/ 586605 w 606157"/>
                    <a:gd name="connsiteY20" fmla="*/ 385944 h 480339"/>
                    <a:gd name="connsiteX21" fmla="*/ 511621 w 606157"/>
                    <a:gd name="connsiteY21" fmla="*/ 311170 h 480339"/>
                    <a:gd name="connsiteX22" fmla="*/ 511621 w 606157"/>
                    <a:gd name="connsiteY22" fmla="*/ 291647 h 480339"/>
                    <a:gd name="connsiteX23" fmla="*/ 606157 w 606157"/>
                    <a:gd name="connsiteY23" fmla="*/ 385944 h 480339"/>
                    <a:gd name="connsiteX24" fmla="*/ 511621 w 606157"/>
                    <a:gd name="connsiteY24" fmla="*/ 480339 h 480339"/>
                    <a:gd name="connsiteX25" fmla="*/ 417183 w 606157"/>
                    <a:gd name="connsiteY25" fmla="*/ 385944 h 480339"/>
                    <a:gd name="connsiteX26" fmla="*/ 511621 w 606157"/>
                    <a:gd name="connsiteY26" fmla="*/ 291647 h 480339"/>
                    <a:gd name="connsiteX27" fmla="*/ 368279 w 606157"/>
                    <a:gd name="connsiteY27" fmla="*/ 200476 h 480339"/>
                    <a:gd name="connsiteX28" fmla="*/ 489505 w 606157"/>
                    <a:gd name="connsiteY28" fmla="*/ 259991 h 480339"/>
                    <a:gd name="connsiteX29" fmla="*/ 487746 w 606157"/>
                    <a:gd name="connsiteY29" fmla="*/ 273650 h 480339"/>
                    <a:gd name="connsiteX30" fmla="*/ 481782 w 606157"/>
                    <a:gd name="connsiteY30" fmla="*/ 275699 h 480339"/>
                    <a:gd name="connsiteX31" fmla="*/ 474059 w 606157"/>
                    <a:gd name="connsiteY31" fmla="*/ 271894 h 480339"/>
                    <a:gd name="connsiteX32" fmla="*/ 368279 w 606157"/>
                    <a:gd name="connsiteY32" fmla="*/ 219989 h 480339"/>
                    <a:gd name="connsiteX33" fmla="*/ 293588 w 606157"/>
                    <a:gd name="connsiteY33" fmla="*/ 242819 h 480339"/>
                    <a:gd name="connsiteX34" fmla="*/ 279999 w 606157"/>
                    <a:gd name="connsiteY34" fmla="*/ 240185 h 480339"/>
                    <a:gd name="connsiteX35" fmla="*/ 282639 w 606157"/>
                    <a:gd name="connsiteY35" fmla="*/ 226623 h 480339"/>
                    <a:gd name="connsiteX36" fmla="*/ 368279 w 606157"/>
                    <a:gd name="connsiteY36" fmla="*/ 200476 h 480339"/>
                    <a:gd name="connsiteX37" fmla="*/ 153211 w 606157"/>
                    <a:gd name="connsiteY37" fmla="*/ 200476 h 480339"/>
                    <a:gd name="connsiteX38" fmla="*/ 306325 w 606157"/>
                    <a:gd name="connsiteY38" fmla="*/ 353439 h 480339"/>
                    <a:gd name="connsiteX39" fmla="*/ 296547 w 606157"/>
                    <a:gd name="connsiteY39" fmla="*/ 363200 h 480339"/>
                    <a:gd name="connsiteX40" fmla="*/ 286770 w 606157"/>
                    <a:gd name="connsiteY40" fmla="*/ 353439 h 480339"/>
                    <a:gd name="connsiteX41" fmla="*/ 153211 w 606157"/>
                    <a:gd name="connsiteY41" fmla="*/ 219999 h 480339"/>
                    <a:gd name="connsiteX42" fmla="*/ 19554 w 606157"/>
                    <a:gd name="connsiteY42" fmla="*/ 353439 h 480339"/>
                    <a:gd name="connsiteX43" fmla="*/ 9777 w 606157"/>
                    <a:gd name="connsiteY43" fmla="*/ 363200 h 480339"/>
                    <a:gd name="connsiteX44" fmla="*/ 0 w 606157"/>
                    <a:gd name="connsiteY44" fmla="*/ 353439 h 480339"/>
                    <a:gd name="connsiteX45" fmla="*/ 153211 w 606157"/>
                    <a:gd name="connsiteY45" fmla="*/ 200476 h 480339"/>
                    <a:gd name="connsiteX46" fmla="*/ 368295 w 606157"/>
                    <a:gd name="connsiteY46" fmla="*/ 19531 h 480339"/>
                    <a:gd name="connsiteX47" fmla="*/ 306326 w 606157"/>
                    <a:gd name="connsiteY47" fmla="*/ 81348 h 480339"/>
                    <a:gd name="connsiteX48" fmla="*/ 368295 w 606157"/>
                    <a:gd name="connsiteY48" fmla="*/ 143262 h 480339"/>
                    <a:gd name="connsiteX49" fmla="*/ 430165 w 606157"/>
                    <a:gd name="connsiteY49" fmla="*/ 81348 h 480339"/>
                    <a:gd name="connsiteX50" fmla="*/ 368295 w 606157"/>
                    <a:gd name="connsiteY50" fmla="*/ 19531 h 480339"/>
                    <a:gd name="connsiteX51" fmla="*/ 153211 w 606157"/>
                    <a:gd name="connsiteY51" fmla="*/ 19531 h 480339"/>
                    <a:gd name="connsiteX52" fmla="*/ 91242 w 606157"/>
                    <a:gd name="connsiteY52" fmla="*/ 81348 h 480339"/>
                    <a:gd name="connsiteX53" fmla="*/ 153211 w 606157"/>
                    <a:gd name="connsiteY53" fmla="*/ 143262 h 480339"/>
                    <a:gd name="connsiteX54" fmla="*/ 215081 w 606157"/>
                    <a:gd name="connsiteY54" fmla="*/ 81348 h 480339"/>
                    <a:gd name="connsiteX55" fmla="*/ 153211 w 606157"/>
                    <a:gd name="connsiteY55" fmla="*/ 19531 h 480339"/>
                    <a:gd name="connsiteX56" fmla="*/ 368295 w 606157"/>
                    <a:gd name="connsiteY56" fmla="*/ 0 h 480339"/>
                    <a:gd name="connsiteX57" fmla="*/ 449714 w 606157"/>
                    <a:gd name="connsiteY57" fmla="*/ 81348 h 480339"/>
                    <a:gd name="connsiteX58" fmla="*/ 368295 w 606157"/>
                    <a:gd name="connsiteY58" fmla="*/ 162794 h 480339"/>
                    <a:gd name="connsiteX59" fmla="*/ 286778 w 606157"/>
                    <a:gd name="connsiteY59" fmla="*/ 81348 h 480339"/>
                    <a:gd name="connsiteX60" fmla="*/ 368295 w 606157"/>
                    <a:gd name="connsiteY60" fmla="*/ 0 h 480339"/>
                    <a:gd name="connsiteX61" fmla="*/ 153211 w 606157"/>
                    <a:gd name="connsiteY61" fmla="*/ 0 h 480339"/>
                    <a:gd name="connsiteX62" fmla="*/ 234630 w 606157"/>
                    <a:gd name="connsiteY62" fmla="*/ 81348 h 480339"/>
                    <a:gd name="connsiteX63" fmla="*/ 153211 w 606157"/>
                    <a:gd name="connsiteY63" fmla="*/ 162794 h 480339"/>
                    <a:gd name="connsiteX64" fmla="*/ 71694 w 606157"/>
                    <a:gd name="connsiteY64" fmla="*/ 81348 h 480339"/>
                    <a:gd name="connsiteX65" fmla="*/ 153211 w 606157"/>
                    <a:gd name="connsiteY65" fmla="*/ 0 h 480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606157" h="480339">
                      <a:moveTo>
                        <a:pt x="511657" y="343654"/>
                      </a:moveTo>
                      <a:cubicBezTo>
                        <a:pt x="517131" y="343654"/>
                        <a:pt x="521432" y="348049"/>
                        <a:pt x="521432" y="353421"/>
                      </a:cubicBezTo>
                      <a:lnTo>
                        <a:pt x="521432" y="376178"/>
                      </a:lnTo>
                      <a:lnTo>
                        <a:pt x="544305" y="376178"/>
                      </a:lnTo>
                      <a:cubicBezTo>
                        <a:pt x="549682" y="376178"/>
                        <a:pt x="554080" y="380573"/>
                        <a:pt x="554080" y="385945"/>
                      </a:cubicBezTo>
                      <a:cubicBezTo>
                        <a:pt x="554080" y="391414"/>
                        <a:pt x="549682" y="395712"/>
                        <a:pt x="544305" y="395712"/>
                      </a:cubicBezTo>
                      <a:lnTo>
                        <a:pt x="521432" y="395712"/>
                      </a:lnTo>
                      <a:lnTo>
                        <a:pt x="521432" y="418566"/>
                      </a:lnTo>
                      <a:cubicBezTo>
                        <a:pt x="521432" y="423938"/>
                        <a:pt x="517131" y="428333"/>
                        <a:pt x="511657" y="428333"/>
                      </a:cubicBezTo>
                      <a:cubicBezTo>
                        <a:pt x="506281" y="428333"/>
                        <a:pt x="501882" y="423938"/>
                        <a:pt x="501882" y="418566"/>
                      </a:cubicBezTo>
                      <a:lnTo>
                        <a:pt x="501882" y="395712"/>
                      </a:lnTo>
                      <a:lnTo>
                        <a:pt x="479106" y="395712"/>
                      </a:lnTo>
                      <a:cubicBezTo>
                        <a:pt x="473730" y="395712"/>
                        <a:pt x="469331" y="391414"/>
                        <a:pt x="469331" y="385945"/>
                      </a:cubicBezTo>
                      <a:cubicBezTo>
                        <a:pt x="469331" y="380573"/>
                        <a:pt x="473730" y="376178"/>
                        <a:pt x="479106" y="376178"/>
                      </a:cubicBezTo>
                      <a:lnTo>
                        <a:pt x="501882" y="376178"/>
                      </a:lnTo>
                      <a:lnTo>
                        <a:pt x="501882" y="353421"/>
                      </a:lnTo>
                      <a:cubicBezTo>
                        <a:pt x="501882" y="348049"/>
                        <a:pt x="506281" y="343654"/>
                        <a:pt x="511657" y="343654"/>
                      </a:cubicBezTo>
                      <a:close/>
                      <a:moveTo>
                        <a:pt x="511621" y="311170"/>
                      </a:moveTo>
                      <a:cubicBezTo>
                        <a:pt x="470366" y="311170"/>
                        <a:pt x="436735" y="344750"/>
                        <a:pt x="436735" y="385944"/>
                      </a:cubicBezTo>
                      <a:cubicBezTo>
                        <a:pt x="436735" y="427236"/>
                        <a:pt x="470366" y="460816"/>
                        <a:pt x="511621" y="460816"/>
                      </a:cubicBezTo>
                      <a:cubicBezTo>
                        <a:pt x="552975" y="460816"/>
                        <a:pt x="586605" y="427236"/>
                        <a:pt x="586605" y="385944"/>
                      </a:cubicBezTo>
                      <a:cubicBezTo>
                        <a:pt x="586605" y="344750"/>
                        <a:pt x="552975" y="311170"/>
                        <a:pt x="511621" y="311170"/>
                      </a:cubicBezTo>
                      <a:close/>
                      <a:moveTo>
                        <a:pt x="511621" y="291647"/>
                      </a:moveTo>
                      <a:cubicBezTo>
                        <a:pt x="563729" y="291647"/>
                        <a:pt x="606157" y="333915"/>
                        <a:pt x="606157" y="385944"/>
                      </a:cubicBezTo>
                      <a:cubicBezTo>
                        <a:pt x="606157" y="437974"/>
                        <a:pt x="563729" y="480339"/>
                        <a:pt x="511621" y="480339"/>
                      </a:cubicBezTo>
                      <a:cubicBezTo>
                        <a:pt x="459514" y="480339"/>
                        <a:pt x="417183" y="437974"/>
                        <a:pt x="417183" y="385944"/>
                      </a:cubicBezTo>
                      <a:cubicBezTo>
                        <a:pt x="417183" y="333915"/>
                        <a:pt x="459514" y="291647"/>
                        <a:pt x="511621" y="291647"/>
                      </a:cubicBezTo>
                      <a:close/>
                      <a:moveTo>
                        <a:pt x="368279" y="200476"/>
                      </a:moveTo>
                      <a:cubicBezTo>
                        <a:pt x="416085" y="200476"/>
                        <a:pt x="460274" y="222135"/>
                        <a:pt x="489505" y="259991"/>
                      </a:cubicBezTo>
                      <a:cubicBezTo>
                        <a:pt x="492829" y="264284"/>
                        <a:pt x="492047" y="270333"/>
                        <a:pt x="487746" y="273650"/>
                      </a:cubicBezTo>
                      <a:cubicBezTo>
                        <a:pt x="485986" y="275016"/>
                        <a:pt x="483835" y="275699"/>
                        <a:pt x="481782" y="275699"/>
                      </a:cubicBezTo>
                      <a:cubicBezTo>
                        <a:pt x="478849" y="275699"/>
                        <a:pt x="475916" y="274430"/>
                        <a:pt x="474059" y="271894"/>
                      </a:cubicBezTo>
                      <a:cubicBezTo>
                        <a:pt x="448542" y="238917"/>
                        <a:pt x="409926" y="219989"/>
                        <a:pt x="368279" y="219989"/>
                      </a:cubicBezTo>
                      <a:cubicBezTo>
                        <a:pt x="341492" y="219989"/>
                        <a:pt x="315683" y="227892"/>
                        <a:pt x="293588" y="242819"/>
                      </a:cubicBezTo>
                      <a:cubicBezTo>
                        <a:pt x="289091" y="245844"/>
                        <a:pt x="283030" y="244673"/>
                        <a:pt x="279999" y="240185"/>
                      </a:cubicBezTo>
                      <a:cubicBezTo>
                        <a:pt x="276969" y="235697"/>
                        <a:pt x="278142" y="229648"/>
                        <a:pt x="282639" y="226623"/>
                      </a:cubicBezTo>
                      <a:cubicBezTo>
                        <a:pt x="307960" y="209549"/>
                        <a:pt x="337582" y="200476"/>
                        <a:pt x="368279" y="200476"/>
                      </a:cubicBezTo>
                      <a:close/>
                      <a:moveTo>
                        <a:pt x="153211" y="200476"/>
                      </a:moveTo>
                      <a:cubicBezTo>
                        <a:pt x="237688" y="200476"/>
                        <a:pt x="306325" y="269099"/>
                        <a:pt x="306325" y="353439"/>
                      </a:cubicBezTo>
                      <a:cubicBezTo>
                        <a:pt x="306325" y="358808"/>
                        <a:pt x="302023" y="363200"/>
                        <a:pt x="296547" y="363200"/>
                      </a:cubicBezTo>
                      <a:cubicBezTo>
                        <a:pt x="291170" y="363200"/>
                        <a:pt x="286770" y="358808"/>
                        <a:pt x="286770" y="353439"/>
                      </a:cubicBezTo>
                      <a:cubicBezTo>
                        <a:pt x="286770" y="279837"/>
                        <a:pt x="226835" y="219999"/>
                        <a:pt x="153211" y="219999"/>
                      </a:cubicBezTo>
                      <a:cubicBezTo>
                        <a:pt x="79490" y="219999"/>
                        <a:pt x="19554" y="279837"/>
                        <a:pt x="19554" y="353439"/>
                      </a:cubicBezTo>
                      <a:cubicBezTo>
                        <a:pt x="19554" y="358808"/>
                        <a:pt x="15155" y="363200"/>
                        <a:pt x="9777" y="363200"/>
                      </a:cubicBezTo>
                      <a:cubicBezTo>
                        <a:pt x="4400" y="363200"/>
                        <a:pt x="0" y="358808"/>
                        <a:pt x="0" y="353439"/>
                      </a:cubicBezTo>
                      <a:cubicBezTo>
                        <a:pt x="0" y="269099"/>
                        <a:pt x="68735" y="200476"/>
                        <a:pt x="153211" y="200476"/>
                      </a:cubicBezTo>
                      <a:close/>
                      <a:moveTo>
                        <a:pt x="368295" y="19531"/>
                      </a:moveTo>
                      <a:cubicBezTo>
                        <a:pt x="334085" y="19531"/>
                        <a:pt x="306326" y="47266"/>
                        <a:pt x="306326" y="81348"/>
                      </a:cubicBezTo>
                      <a:cubicBezTo>
                        <a:pt x="306326" y="115528"/>
                        <a:pt x="334085" y="143262"/>
                        <a:pt x="368295" y="143262"/>
                      </a:cubicBezTo>
                      <a:cubicBezTo>
                        <a:pt x="402407" y="143262"/>
                        <a:pt x="430165" y="115528"/>
                        <a:pt x="430165" y="81348"/>
                      </a:cubicBezTo>
                      <a:cubicBezTo>
                        <a:pt x="430165" y="47266"/>
                        <a:pt x="402407" y="19531"/>
                        <a:pt x="368295" y="19531"/>
                      </a:cubicBezTo>
                      <a:close/>
                      <a:moveTo>
                        <a:pt x="153211" y="19531"/>
                      </a:moveTo>
                      <a:cubicBezTo>
                        <a:pt x="119001" y="19531"/>
                        <a:pt x="91242" y="47266"/>
                        <a:pt x="91242" y="81348"/>
                      </a:cubicBezTo>
                      <a:cubicBezTo>
                        <a:pt x="91242" y="115528"/>
                        <a:pt x="119001" y="143262"/>
                        <a:pt x="153211" y="143262"/>
                      </a:cubicBezTo>
                      <a:cubicBezTo>
                        <a:pt x="187323" y="143262"/>
                        <a:pt x="215081" y="115528"/>
                        <a:pt x="215081" y="81348"/>
                      </a:cubicBezTo>
                      <a:cubicBezTo>
                        <a:pt x="215081" y="47266"/>
                        <a:pt x="187323" y="19531"/>
                        <a:pt x="153211" y="19531"/>
                      </a:cubicBezTo>
                      <a:close/>
                      <a:moveTo>
                        <a:pt x="368295" y="0"/>
                      </a:moveTo>
                      <a:cubicBezTo>
                        <a:pt x="413158" y="0"/>
                        <a:pt x="449714" y="36523"/>
                        <a:pt x="449714" y="81348"/>
                      </a:cubicBezTo>
                      <a:cubicBezTo>
                        <a:pt x="449714" y="126270"/>
                        <a:pt x="413158" y="162794"/>
                        <a:pt x="368295" y="162794"/>
                      </a:cubicBezTo>
                      <a:cubicBezTo>
                        <a:pt x="323333" y="162794"/>
                        <a:pt x="286778" y="126270"/>
                        <a:pt x="286778" y="81348"/>
                      </a:cubicBezTo>
                      <a:cubicBezTo>
                        <a:pt x="286778" y="36523"/>
                        <a:pt x="323333" y="0"/>
                        <a:pt x="368295" y="0"/>
                      </a:cubicBezTo>
                      <a:close/>
                      <a:moveTo>
                        <a:pt x="153211" y="0"/>
                      </a:moveTo>
                      <a:cubicBezTo>
                        <a:pt x="198074" y="0"/>
                        <a:pt x="234630" y="36523"/>
                        <a:pt x="234630" y="81348"/>
                      </a:cubicBezTo>
                      <a:cubicBezTo>
                        <a:pt x="234630" y="126270"/>
                        <a:pt x="198074" y="162794"/>
                        <a:pt x="153211" y="162794"/>
                      </a:cubicBezTo>
                      <a:cubicBezTo>
                        <a:pt x="108249" y="162794"/>
                        <a:pt x="71694" y="126270"/>
                        <a:pt x="71694" y="81348"/>
                      </a:cubicBezTo>
                      <a:cubicBezTo>
                        <a:pt x="71694" y="36523"/>
                        <a:pt x="108249" y="0"/>
                        <a:pt x="1532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965200" y="4808573"/>
                <a:ext cx="4008121" cy="557399"/>
                <a:chOff x="1061720" y="3884125"/>
                <a:chExt cx="4008121" cy="557399"/>
              </a:xfrm>
            </p:grpSpPr>
            <p:sp>
              <p:nvSpPr>
                <p:cNvPr id="12" name="iSlide"/>
                <p:cNvSpPr/>
                <p:nvPr/>
              </p:nvSpPr>
              <p:spPr bwMode="auto">
                <a:xfrm>
                  <a:off x="1757819" y="3884125"/>
                  <a:ext cx="3312022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t" anchorCtr="0">
                  <a:norm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altLang="zh-CN" sz="1100" spc="300" dirty="0">
                      <a:cs typeface="+mn-ea"/>
                      <a:sym typeface="+mn-lt"/>
                    </a:rPr>
                    <a:t>Copy paste fonts. Choose the only option to retain text.</a:t>
                  </a:r>
                  <a:endParaRPr lang="en-US" altLang="zh-CN" sz="1100" spc="3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išḻïďe"/>
                <p:cNvSpPr/>
                <p:nvPr/>
              </p:nvSpPr>
              <p:spPr bwMode="auto">
                <a:xfrm>
                  <a:off x="1061720" y="3980138"/>
                  <a:ext cx="461080" cy="365375"/>
                </a:xfrm>
                <a:custGeom>
                  <a:avLst/>
                  <a:gdLst>
                    <a:gd name="connsiteX0" fmla="*/ 511657 w 606157"/>
                    <a:gd name="connsiteY0" fmla="*/ 343654 h 480339"/>
                    <a:gd name="connsiteX1" fmla="*/ 521432 w 606157"/>
                    <a:gd name="connsiteY1" fmla="*/ 353421 h 480339"/>
                    <a:gd name="connsiteX2" fmla="*/ 521432 w 606157"/>
                    <a:gd name="connsiteY2" fmla="*/ 376178 h 480339"/>
                    <a:gd name="connsiteX3" fmla="*/ 544305 w 606157"/>
                    <a:gd name="connsiteY3" fmla="*/ 376178 h 480339"/>
                    <a:gd name="connsiteX4" fmla="*/ 554080 w 606157"/>
                    <a:gd name="connsiteY4" fmla="*/ 385945 h 480339"/>
                    <a:gd name="connsiteX5" fmla="*/ 544305 w 606157"/>
                    <a:gd name="connsiteY5" fmla="*/ 395712 h 480339"/>
                    <a:gd name="connsiteX6" fmla="*/ 521432 w 606157"/>
                    <a:gd name="connsiteY6" fmla="*/ 395712 h 480339"/>
                    <a:gd name="connsiteX7" fmla="*/ 521432 w 606157"/>
                    <a:gd name="connsiteY7" fmla="*/ 418566 h 480339"/>
                    <a:gd name="connsiteX8" fmla="*/ 511657 w 606157"/>
                    <a:gd name="connsiteY8" fmla="*/ 428333 h 480339"/>
                    <a:gd name="connsiteX9" fmla="*/ 501882 w 606157"/>
                    <a:gd name="connsiteY9" fmla="*/ 418566 h 480339"/>
                    <a:gd name="connsiteX10" fmla="*/ 501882 w 606157"/>
                    <a:gd name="connsiteY10" fmla="*/ 395712 h 480339"/>
                    <a:gd name="connsiteX11" fmla="*/ 479106 w 606157"/>
                    <a:gd name="connsiteY11" fmla="*/ 395712 h 480339"/>
                    <a:gd name="connsiteX12" fmla="*/ 469331 w 606157"/>
                    <a:gd name="connsiteY12" fmla="*/ 385945 h 480339"/>
                    <a:gd name="connsiteX13" fmla="*/ 479106 w 606157"/>
                    <a:gd name="connsiteY13" fmla="*/ 376178 h 480339"/>
                    <a:gd name="connsiteX14" fmla="*/ 501882 w 606157"/>
                    <a:gd name="connsiteY14" fmla="*/ 376178 h 480339"/>
                    <a:gd name="connsiteX15" fmla="*/ 501882 w 606157"/>
                    <a:gd name="connsiteY15" fmla="*/ 353421 h 480339"/>
                    <a:gd name="connsiteX16" fmla="*/ 511657 w 606157"/>
                    <a:gd name="connsiteY16" fmla="*/ 343654 h 480339"/>
                    <a:gd name="connsiteX17" fmla="*/ 511621 w 606157"/>
                    <a:gd name="connsiteY17" fmla="*/ 311170 h 480339"/>
                    <a:gd name="connsiteX18" fmla="*/ 436735 w 606157"/>
                    <a:gd name="connsiteY18" fmla="*/ 385944 h 480339"/>
                    <a:gd name="connsiteX19" fmla="*/ 511621 w 606157"/>
                    <a:gd name="connsiteY19" fmla="*/ 460816 h 480339"/>
                    <a:gd name="connsiteX20" fmla="*/ 586605 w 606157"/>
                    <a:gd name="connsiteY20" fmla="*/ 385944 h 480339"/>
                    <a:gd name="connsiteX21" fmla="*/ 511621 w 606157"/>
                    <a:gd name="connsiteY21" fmla="*/ 311170 h 480339"/>
                    <a:gd name="connsiteX22" fmla="*/ 511621 w 606157"/>
                    <a:gd name="connsiteY22" fmla="*/ 291647 h 480339"/>
                    <a:gd name="connsiteX23" fmla="*/ 606157 w 606157"/>
                    <a:gd name="connsiteY23" fmla="*/ 385944 h 480339"/>
                    <a:gd name="connsiteX24" fmla="*/ 511621 w 606157"/>
                    <a:gd name="connsiteY24" fmla="*/ 480339 h 480339"/>
                    <a:gd name="connsiteX25" fmla="*/ 417183 w 606157"/>
                    <a:gd name="connsiteY25" fmla="*/ 385944 h 480339"/>
                    <a:gd name="connsiteX26" fmla="*/ 511621 w 606157"/>
                    <a:gd name="connsiteY26" fmla="*/ 291647 h 480339"/>
                    <a:gd name="connsiteX27" fmla="*/ 368279 w 606157"/>
                    <a:gd name="connsiteY27" fmla="*/ 200476 h 480339"/>
                    <a:gd name="connsiteX28" fmla="*/ 489505 w 606157"/>
                    <a:gd name="connsiteY28" fmla="*/ 259991 h 480339"/>
                    <a:gd name="connsiteX29" fmla="*/ 487746 w 606157"/>
                    <a:gd name="connsiteY29" fmla="*/ 273650 h 480339"/>
                    <a:gd name="connsiteX30" fmla="*/ 481782 w 606157"/>
                    <a:gd name="connsiteY30" fmla="*/ 275699 h 480339"/>
                    <a:gd name="connsiteX31" fmla="*/ 474059 w 606157"/>
                    <a:gd name="connsiteY31" fmla="*/ 271894 h 480339"/>
                    <a:gd name="connsiteX32" fmla="*/ 368279 w 606157"/>
                    <a:gd name="connsiteY32" fmla="*/ 219989 h 480339"/>
                    <a:gd name="connsiteX33" fmla="*/ 293588 w 606157"/>
                    <a:gd name="connsiteY33" fmla="*/ 242819 h 480339"/>
                    <a:gd name="connsiteX34" fmla="*/ 279999 w 606157"/>
                    <a:gd name="connsiteY34" fmla="*/ 240185 h 480339"/>
                    <a:gd name="connsiteX35" fmla="*/ 282639 w 606157"/>
                    <a:gd name="connsiteY35" fmla="*/ 226623 h 480339"/>
                    <a:gd name="connsiteX36" fmla="*/ 368279 w 606157"/>
                    <a:gd name="connsiteY36" fmla="*/ 200476 h 480339"/>
                    <a:gd name="connsiteX37" fmla="*/ 153211 w 606157"/>
                    <a:gd name="connsiteY37" fmla="*/ 200476 h 480339"/>
                    <a:gd name="connsiteX38" fmla="*/ 306325 w 606157"/>
                    <a:gd name="connsiteY38" fmla="*/ 353439 h 480339"/>
                    <a:gd name="connsiteX39" fmla="*/ 296547 w 606157"/>
                    <a:gd name="connsiteY39" fmla="*/ 363200 h 480339"/>
                    <a:gd name="connsiteX40" fmla="*/ 286770 w 606157"/>
                    <a:gd name="connsiteY40" fmla="*/ 353439 h 480339"/>
                    <a:gd name="connsiteX41" fmla="*/ 153211 w 606157"/>
                    <a:gd name="connsiteY41" fmla="*/ 219999 h 480339"/>
                    <a:gd name="connsiteX42" fmla="*/ 19554 w 606157"/>
                    <a:gd name="connsiteY42" fmla="*/ 353439 h 480339"/>
                    <a:gd name="connsiteX43" fmla="*/ 9777 w 606157"/>
                    <a:gd name="connsiteY43" fmla="*/ 363200 h 480339"/>
                    <a:gd name="connsiteX44" fmla="*/ 0 w 606157"/>
                    <a:gd name="connsiteY44" fmla="*/ 353439 h 480339"/>
                    <a:gd name="connsiteX45" fmla="*/ 153211 w 606157"/>
                    <a:gd name="connsiteY45" fmla="*/ 200476 h 480339"/>
                    <a:gd name="connsiteX46" fmla="*/ 368295 w 606157"/>
                    <a:gd name="connsiteY46" fmla="*/ 19531 h 480339"/>
                    <a:gd name="connsiteX47" fmla="*/ 306326 w 606157"/>
                    <a:gd name="connsiteY47" fmla="*/ 81348 h 480339"/>
                    <a:gd name="connsiteX48" fmla="*/ 368295 w 606157"/>
                    <a:gd name="connsiteY48" fmla="*/ 143262 h 480339"/>
                    <a:gd name="connsiteX49" fmla="*/ 430165 w 606157"/>
                    <a:gd name="connsiteY49" fmla="*/ 81348 h 480339"/>
                    <a:gd name="connsiteX50" fmla="*/ 368295 w 606157"/>
                    <a:gd name="connsiteY50" fmla="*/ 19531 h 480339"/>
                    <a:gd name="connsiteX51" fmla="*/ 153211 w 606157"/>
                    <a:gd name="connsiteY51" fmla="*/ 19531 h 480339"/>
                    <a:gd name="connsiteX52" fmla="*/ 91242 w 606157"/>
                    <a:gd name="connsiteY52" fmla="*/ 81348 h 480339"/>
                    <a:gd name="connsiteX53" fmla="*/ 153211 w 606157"/>
                    <a:gd name="connsiteY53" fmla="*/ 143262 h 480339"/>
                    <a:gd name="connsiteX54" fmla="*/ 215081 w 606157"/>
                    <a:gd name="connsiteY54" fmla="*/ 81348 h 480339"/>
                    <a:gd name="connsiteX55" fmla="*/ 153211 w 606157"/>
                    <a:gd name="connsiteY55" fmla="*/ 19531 h 480339"/>
                    <a:gd name="connsiteX56" fmla="*/ 368295 w 606157"/>
                    <a:gd name="connsiteY56" fmla="*/ 0 h 480339"/>
                    <a:gd name="connsiteX57" fmla="*/ 449714 w 606157"/>
                    <a:gd name="connsiteY57" fmla="*/ 81348 h 480339"/>
                    <a:gd name="connsiteX58" fmla="*/ 368295 w 606157"/>
                    <a:gd name="connsiteY58" fmla="*/ 162794 h 480339"/>
                    <a:gd name="connsiteX59" fmla="*/ 286778 w 606157"/>
                    <a:gd name="connsiteY59" fmla="*/ 81348 h 480339"/>
                    <a:gd name="connsiteX60" fmla="*/ 368295 w 606157"/>
                    <a:gd name="connsiteY60" fmla="*/ 0 h 480339"/>
                    <a:gd name="connsiteX61" fmla="*/ 153211 w 606157"/>
                    <a:gd name="connsiteY61" fmla="*/ 0 h 480339"/>
                    <a:gd name="connsiteX62" fmla="*/ 234630 w 606157"/>
                    <a:gd name="connsiteY62" fmla="*/ 81348 h 480339"/>
                    <a:gd name="connsiteX63" fmla="*/ 153211 w 606157"/>
                    <a:gd name="connsiteY63" fmla="*/ 162794 h 480339"/>
                    <a:gd name="connsiteX64" fmla="*/ 71694 w 606157"/>
                    <a:gd name="connsiteY64" fmla="*/ 81348 h 480339"/>
                    <a:gd name="connsiteX65" fmla="*/ 153211 w 606157"/>
                    <a:gd name="connsiteY65" fmla="*/ 0 h 480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606157" h="480339">
                      <a:moveTo>
                        <a:pt x="511657" y="343654"/>
                      </a:moveTo>
                      <a:cubicBezTo>
                        <a:pt x="517131" y="343654"/>
                        <a:pt x="521432" y="348049"/>
                        <a:pt x="521432" y="353421"/>
                      </a:cubicBezTo>
                      <a:lnTo>
                        <a:pt x="521432" y="376178"/>
                      </a:lnTo>
                      <a:lnTo>
                        <a:pt x="544305" y="376178"/>
                      </a:lnTo>
                      <a:cubicBezTo>
                        <a:pt x="549682" y="376178"/>
                        <a:pt x="554080" y="380573"/>
                        <a:pt x="554080" y="385945"/>
                      </a:cubicBezTo>
                      <a:cubicBezTo>
                        <a:pt x="554080" y="391414"/>
                        <a:pt x="549682" y="395712"/>
                        <a:pt x="544305" y="395712"/>
                      </a:cubicBezTo>
                      <a:lnTo>
                        <a:pt x="521432" y="395712"/>
                      </a:lnTo>
                      <a:lnTo>
                        <a:pt x="521432" y="418566"/>
                      </a:lnTo>
                      <a:cubicBezTo>
                        <a:pt x="521432" y="423938"/>
                        <a:pt x="517131" y="428333"/>
                        <a:pt x="511657" y="428333"/>
                      </a:cubicBezTo>
                      <a:cubicBezTo>
                        <a:pt x="506281" y="428333"/>
                        <a:pt x="501882" y="423938"/>
                        <a:pt x="501882" y="418566"/>
                      </a:cubicBezTo>
                      <a:lnTo>
                        <a:pt x="501882" y="395712"/>
                      </a:lnTo>
                      <a:lnTo>
                        <a:pt x="479106" y="395712"/>
                      </a:lnTo>
                      <a:cubicBezTo>
                        <a:pt x="473730" y="395712"/>
                        <a:pt x="469331" y="391414"/>
                        <a:pt x="469331" y="385945"/>
                      </a:cubicBezTo>
                      <a:cubicBezTo>
                        <a:pt x="469331" y="380573"/>
                        <a:pt x="473730" y="376178"/>
                        <a:pt x="479106" y="376178"/>
                      </a:cubicBezTo>
                      <a:lnTo>
                        <a:pt x="501882" y="376178"/>
                      </a:lnTo>
                      <a:lnTo>
                        <a:pt x="501882" y="353421"/>
                      </a:lnTo>
                      <a:cubicBezTo>
                        <a:pt x="501882" y="348049"/>
                        <a:pt x="506281" y="343654"/>
                        <a:pt x="511657" y="343654"/>
                      </a:cubicBezTo>
                      <a:close/>
                      <a:moveTo>
                        <a:pt x="511621" y="311170"/>
                      </a:moveTo>
                      <a:cubicBezTo>
                        <a:pt x="470366" y="311170"/>
                        <a:pt x="436735" y="344750"/>
                        <a:pt x="436735" y="385944"/>
                      </a:cubicBezTo>
                      <a:cubicBezTo>
                        <a:pt x="436735" y="427236"/>
                        <a:pt x="470366" y="460816"/>
                        <a:pt x="511621" y="460816"/>
                      </a:cubicBezTo>
                      <a:cubicBezTo>
                        <a:pt x="552975" y="460816"/>
                        <a:pt x="586605" y="427236"/>
                        <a:pt x="586605" y="385944"/>
                      </a:cubicBezTo>
                      <a:cubicBezTo>
                        <a:pt x="586605" y="344750"/>
                        <a:pt x="552975" y="311170"/>
                        <a:pt x="511621" y="311170"/>
                      </a:cubicBezTo>
                      <a:close/>
                      <a:moveTo>
                        <a:pt x="511621" y="291647"/>
                      </a:moveTo>
                      <a:cubicBezTo>
                        <a:pt x="563729" y="291647"/>
                        <a:pt x="606157" y="333915"/>
                        <a:pt x="606157" y="385944"/>
                      </a:cubicBezTo>
                      <a:cubicBezTo>
                        <a:pt x="606157" y="437974"/>
                        <a:pt x="563729" y="480339"/>
                        <a:pt x="511621" y="480339"/>
                      </a:cubicBezTo>
                      <a:cubicBezTo>
                        <a:pt x="459514" y="480339"/>
                        <a:pt x="417183" y="437974"/>
                        <a:pt x="417183" y="385944"/>
                      </a:cubicBezTo>
                      <a:cubicBezTo>
                        <a:pt x="417183" y="333915"/>
                        <a:pt x="459514" y="291647"/>
                        <a:pt x="511621" y="291647"/>
                      </a:cubicBezTo>
                      <a:close/>
                      <a:moveTo>
                        <a:pt x="368279" y="200476"/>
                      </a:moveTo>
                      <a:cubicBezTo>
                        <a:pt x="416085" y="200476"/>
                        <a:pt x="460274" y="222135"/>
                        <a:pt x="489505" y="259991"/>
                      </a:cubicBezTo>
                      <a:cubicBezTo>
                        <a:pt x="492829" y="264284"/>
                        <a:pt x="492047" y="270333"/>
                        <a:pt x="487746" y="273650"/>
                      </a:cubicBezTo>
                      <a:cubicBezTo>
                        <a:pt x="485986" y="275016"/>
                        <a:pt x="483835" y="275699"/>
                        <a:pt x="481782" y="275699"/>
                      </a:cubicBezTo>
                      <a:cubicBezTo>
                        <a:pt x="478849" y="275699"/>
                        <a:pt x="475916" y="274430"/>
                        <a:pt x="474059" y="271894"/>
                      </a:cubicBezTo>
                      <a:cubicBezTo>
                        <a:pt x="448542" y="238917"/>
                        <a:pt x="409926" y="219989"/>
                        <a:pt x="368279" y="219989"/>
                      </a:cubicBezTo>
                      <a:cubicBezTo>
                        <a:pt x="341492" y="219989"/>
                        <a:pt x="315683" y="227892"/>
                        <a:pt x="293588" y="242819"/>
                      </a:cubicBezTo>
                      <a:cubicBezTo>
                        <a:pt x="289091" y="245844"/>
                        <a:pt x="283030" y="244673"/>
                        <a:pt x="279999" y="240185"/>
                      </a:cubicBezTo>
                      <a:cubicBezTo>
                        <a:pt x="276969" y="235697"/>
                        <a:pt x="278142" y="229648"/>
                        <a:pt x="282639" y="226623"/>
                      </a:cubicBezTo>
                      <a:cubicBezTo>
                        <a:pt x="307960" y="209549"/>
                        <a:pt x="337582" y="200476"/>
                        <a:pt x="368279" y="200476"/>
                      </a:cubicBezTo>
                      <a:close/>
                      <a:moveTo>
                        <a:pt x="153211" y="200476"/>
                      </a:moveTo>
                      <a:cubicBezTo>
                        <a:pt x="237688" y="200476"/>
                        <a:pt x="306325" y="269099"/>
                        <a:pt x="306325" y="353439"/>
                      </a:cubicBezTo>
                      <a:cubicBezTo>
                        <a:pt x="306325" y="358808"/>
                        <a:pt x="302023" y="363200"/>
                        <a:pt x="296547" y="363200"/>
                      </a:cubicBezTo>
                      <a:cubicBezTo>
                        <a:pt x="291170" y="363200"/>
                        <a:pt x="286770" y="358808"/>
                        <a:pt x="286770" y="353439"/>
                      </a:cubicBezTo>
                      <a:cubicBezTo>
                        <a:pt x="286770" y="279837"/>
                        <a:pt x="226835" y="219999"/>
                        <a:pt x="153211" y="219999"/>
                      </a:cubicBezTo>
                      <a:cubicBezTo>
                        <a:pt x="79490" y="219999"/>
                        <a:pt x="19554" y="279837"/>
                        <a:pt x="19554" y="353439"/>
                      </a:cubicBezTo>
                      <a:cubicBezTo>
                        <a:pt x="19554" y="358808"/>
                        <a:pt x="15155" y="363200"/>
                        <a:pt x="9777" y="363200"/>
                      </a:cubicBezTo>
                      <a:cubicBezTo>
                        <a:pt x="4400" y="363200"/>
                        <a:pt x="0" y="358808"/>
                        <a:pt x="0" y="353439"/>
                      </a:cubicBezTo>
                      <a:cubicBezTo>
                        <a:pt x="0" y="269099"/>
                        <a:pt x="68735" y="200476"/>
                        <a:pt x="153211" y="200476"/>
                      </a:cubicBezTo>
                      <a:close/>
                      <a:moveTo>
                        <a:pt x="368295" y="19531"/>
                      </a:moveTo>
                      <a:cubicBezTo>
                        <a:pt x="334085" y="19531"/>
                        <a:pt x="306326" y="47266"/>
                        <a:pt x="306326" y="81348"/>
                      </a:cubicBezTo>
                      <a:cubicBezTo>
                        <a:pt x="306326" y="115528"/>
                        <a:pt x="334085" y="143262"/>
                        <a:pt x="368295" y="143262"/>
                      </a:cubicBezTo>
                      <a:cubicBezTo>
                        <a:pt x="402407" y="143262"/>
                        <a:pt x="430165" y="115528"/>
                        <a:pt x="430165" y="81348"/>
                      </a:cubicBezTo>
                      <a:cubicBezTo>
                        <a:pt x="430165" y="47266"/>
                        <a:pt x="402407" y="19531"/>
                        <a:pt x="368295" y="19531"/>
                      </a:cubicBezTo>
                      <a:close/>
                      <a:moveTo>
                        <a:pt x="153211" y="19531"/>
                      </a:moveTo>
                      <a:cubicBezTo>
                        <a:pt x="119001" y="19531"/>
                        <a:pt x="91242" y="47266"/>
                        <a:pt x="91242" y="81348"/>
                      </a:cubicBezTo>
                      <a:cubicBezTo>
                        <a:pt x="91242" y="115528"/>
                        <a:pt x="119001" y="143262"/>
                        <a:pt x="153211" y="143262"/>
                      </a:cubicBezTo>
                      <a:cubicBezTo>
                        <a:pt x="187323" y="143262"/>
                        <a:pt x="215081" y="115528"/>
                        <a:pt x="215081" y="81348"/>
                      </a:cubicBezTo>
                      <a:cubicBezTo>
                        <a:pt x="215081" y="47266"/>
                        <a:pt x="187323" y="19531"/>
                        <a:pt x="153211" y="19531"/>
                      </a:cubicBezTo>
                      <a:close/>
                      <a:moveTo>
                        <a:pt x="368295" y="0"/>
                      </a:moveTo>
                      <a:cubicBezTo>
                        <a:pt x="413158" y="0"/>
                        <a:pt x="449714" y="36523"/>
                        <a:pt x="449714" y="81348"/>
                      </a:cubicBezTo>
                      <a:cubicBezTo>
                        <a:pt x="449714" y="126270"/>
                        <a:pt x="413158" y="162794"/>
                        <a:pt x="368295" y="162794"/>
                      </a:cubicBezTo>
                      <a:cubicBezTo>
                        <a:pt x="323333" y="162794"/>
                        <a:pt x="286778" y="126270"/>
                        <a:pt x="286778" y="81348"/>
                      </a:cubicBezTo>
                      <a:cubicBezTo>
                        <a:pt x="286778" y="36523"/>
                        <a:pt x="323333" y="0"/>
                        <a:pt x="368295" y="0"/>
                      </a:cubicBezTo>
                      <a:close/>
                      <a:moveTo>
                        <a:pt x="153211" y="0"/>
                      </a:moveTo>
                      <a:cubicBezTo>
                        <a:pt x="198074" y="0"/>
                        <a:pt x="234630" y="36523"/>
                        <a:pt x="234630" y="81348"/>
                      </a:cubicBezTo>
                      <a:cubicBezTo>
                        <a:pt x="234630" y="126270"/>
                        <a:pt x="198074" y="162794"/>
                        <a:pt x="153211" y="162794"/>
                      </a:cubicBezTo>
                      <a:cubicBezTo>
                        <a:pt x="108249" y="162794"/>
                        <a:pt x="71694" y="126270"/>
                        <a:pt x="71694" y="81348"/>
                      </a:cubicBezTo>
                      <a:cubicBezTo>
                        <a:pt x="71694" y="36523"/>
                        <a:pt x="108249" y="0"/>
                        <a:pt x="1532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8" name="组合 17"/>
            <p:cNvGrpSpPr/>
            <p:nvPr/>
          </p:nvGrpSpPr>
          <p:grpSpPr>
            <a:xfrm>
              <a:off x="6096000" y="675640"/>
              <a:ext cx="5516880" cy="5516880"/>
              <a:chOff x="6096000" y="675640"/>
              <a:chExt cx="5516880" cy="551688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r="16667"/>
              <a:stretch>
                <a:fillRect/>
              </a:stretch>
            </p:blipFill>
            <p:spPr>
              <a:xfrm>
                <a:off x="6096000" y="675640"/>
                <a:ext cx="5516880" cy="55168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矩形 16"/>
              <p:cNvSpPr/>
              <p:nvPr/>
            </p:nvSpPr>
            <p:spPr>
              <a:xfrm>
                <a:off x="6096000" y="675640"/>
                <a:ext cx="5516880" cy="5516880"/>
              </a:xfrm>
              <a:prstGeom prst="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LIDE.DIAGRAM" val="7d611237-c367-4bc7-8cea-ab86cf662e75"/>
</p:tagLst>
</file>

<file path=ppt/tags/tag10.xml><?xml version="1.0" encoding="utf-8"?>
<p:tagLst xmlns:p="http://schemas.openxmlformats.org/presentationml/2006/main">
  <p:tag name="ISLIDE.DIAGRAM" val="7e1a958e-7d77-4027-be84-775d1d420b71"/>
</p:tagLst>
</file>

<file path=ppt/tags/tag11.xml><?xml version="1.0" encoding="utf-8"?>
<p:tagLst xmlns:p="http://schemas.openxmlformats.org/presentationml/2006/main">
  <p:tag name="ISLIDE.DIAGRAM" val="62bd311b-0661-4e62-a65f-8cead70a4ae8"/>
</p:tagLst>
</file>

<file path=ppt/tags/tag12.xml><?xml version="1.0" encoding="utf-8"?>
<p:tagLst xmlns:p="http://schemas.openxmlformats.org/presentationml/2006/main">
  <p:tag name="ISLIDE.DIAGRAM" val="e26df438-98f1-4f72-b077-2bc39cff7ea8"/>
</p:tagLst>
</file>

<file path=ppt/tags/tag13.xml><?xml version="1.0" encoding="utf-8"?>
<p:tagLst xmlns:p="http://schemas.openxmlformats.org/presentationml/2006/main">
  <p:tag name="ISLIDE.DIAGRAM" val="121155"/>
</p:tagLst>
</file>

<file path=ppt/tags/tag14.xml><?xml version="1.0" encoding="utf-8"?>
<p:tagLst xmlns:p="http://schemas.openxmlformats.org/presentationml/2006/main">
  <p:tag name="ISLIDE.DIAGRAM" val="121245"/>
</p:tagLst>
</file>

<file path=ppt/tags/tag15.xml><?xml version="1.0" encoding="utf-8"?>
<p:tagLst xmlns:p="http://schemas.openxmlformats.org/presentationml/2006/main">
  <p:tag name="ISLIDE.DIAGRAM" val="4761"/>
</p:tagLst>
</file>

<file path=ppt/tags/tag16.xml><?xml version="1.0" encoding="utf-8"?>
<p:tagLst xmlns:p="http://schemas.openxmlformats.org/presentationml/2006/main">
  <p:tag name="ISLIDE.DIAGRAM" val="121537"/>
</p:tagLst>
</file>

<file path=ppt/tags/tag17.xml><?xml version="1.0" encoding="utf-8"?>
<p:tagLst xmlns:p="http://schemas.openxmlformats.org/presentationml/2006/main">
  <p:tag name="ISLIDE.DIAGRAM" val="2426"/>
</p:tagLst>
</file>

<file path=ppt/tags/tag18.xml><?xml version="1.0" encoding="utf-8"?>
<p:tagLst xmlns:p="http://schemas.openxmlformats.org/presentationml/2006/main">
  <p:tag name="ISLIDE.DIAGRAM" val="127454"/>
</p:tagLst>
</file>

<file path=ppt/tags/tag19.xml><?xml version="1.0" encoding="utf-8"?>
<p:tagLst xmlns:p="http://schemas.openxmlformats.org/presentationml/2006/main">
  <p:tag name="ISLIDE.DIAGRAM" val="121461"/>
</p:tagLst>
</file>

<file path=ppt/tags/tag2.xml><?xml version="1.0" encoding="utf-8"?>
<p:tagLst xmlns:p="http://schemas.openxmlformats.org/presentationml/2006/main">
  <p:tag name="ISLIDE.DIAGRAM" val="76c7401e-456e-4768-93e3-4164e573697f"/>
</p:tagLst>
</file>

<file path=ppt/tags/tag3.xml><?xml version="1.0" encoding="utf-8"?>
<p:tagLst xmlns:p="http://schemas.openxmlformats.org/presentationml/2006/main">
  <p:tag name="ISLIDE.DIAGRAM" val="02af2e13-b1c3-4fcf-8099-c350dbc3e566"/>
</p:tagLst>
</file>

<file path=ppt/tags/tag4.xml><?xml version="1.0" encoding="utf-8"?>
<p:tagLst xmlns:p="http://schemas.openxmlformats.org/presentationml/2006/main">
  <p:tag name="ISLIDE.DIAGRAM" val="7fad26ec-6021-40d3-aac7-3e1ea7bfb42f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MH" val="20170721170040"/>
  <p:tag name="MH_LIBRARY" val="CONTENTS"/>
  <p:tag name="MH_TYPE" val="TITLE"/>
  <p:tag name="ID" val="626775"/>
  <p:tag name="MH_ORDER" val="NUMBER"/>
</p:tagLst>
</file>

<file path=ppt/tags/tag7.xml><?xml version="1.0" encoding="utf-8"?>
<p:tagLst xmlns:p="http://schemas.openxmlformats.org/presentationml/2006/main">
  <p:tag name="ISLIDE.DIAGRAM" val="5d4c6f97-cf68-4c8f-b3f9-173f65b14114"/>
</p:tagLst>
</file>

<file path=ppt/tags/tag8.xml><?xml version="1.0" encoding="utf-8"?>
<p:tagLst xmlns:p="http://schemas.openxmlformats.org/presentationml/2006/main">
  <p:tag name="ISLIDE.DIAGRAM" val="5d2671c4-4b60-4ec6-ac50-fbbf60a7048e"/>
</p:tagLst>
</file>

<file path=ppt/tags/tag9.xml><?xml version="1.0" encoding="utf-8"?>
<p:tagLst xmlns:p="http://schemas.openxmlformats.org/presentationml/2006/main">
  <p:tag name="ISLIDE.DIAGRAM" val="c4b2d2dd-39ae-4446-842b-7b99c755bf46"/>
</p:tagLst>
</file>

<file path=ppt/theme/theme1.xml><?xml version="1.0" encoding="utf-8"?>
<a:theme xmlns:a="http://schemas.openxmlformats.org/drawingml/2006/main" name="好客模板www.haoke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C4A09F"/>
      </a:accent1>
      <a:accent2>
        <a:srgbClr val="D19594"/>
      </a:accent2>
      <a:accent3>
        <a:srgbClr val="BA7784"/>
      </a:accent3>
      <a:accent4>
        <a:srgbClr val="CEACB3"/>
      </a:accent4>
      <a:accent5>
        <a:srgbClr val="D8A7A6"/>
      </a:accent5>
      <a:accent6>
        <a:srgbClr val="BC8B97"/>
      </a:accent6>
      <a:hlink>
        <a:srgbClr val="B37D8C"/>
      </a:hlink>
      <a:folHlink>
        <a:srgbClr val="986272"/>
      </a:folHlink>
    </a:clrScheme>
    <a:fontScheme name="yfinmna4">
      <a:majorFont>
        <a:latin typeface="微软雅黑"/>
        <a:ea typeface="Microsoft YaHei"/>
        <a:cs typeface=""/>
      </a:majorFont>
      <a:minorFont>
        <a:latin typeface="微软雅黑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5754</Words>
  <Application>WPS 演示</Application>
  <PresentationFormat>宽屏</PresentationFormat>
  <Paragraphs>448</Paragraphs>
  <Slides>26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Arial</vt:lpstr>
      <vt:lpstr>宋体</vt:lpstr>
      <vt:lpstr>Wingdings</vt:lpstr>
      <vt:lpstr>Auraka方黑檀</vt:lpstr>
      <vt:lpstr>黑体</vt:lpstr>
      <vt:lpstr>印品赤壁赋体</vt:lpstr>
      <vt:lpstr>Open Sans</vt:lpstr>
      <vt:lpstr>微软雅黑</vt:lpstr>
      <vt:lpstr>华文细黑</vt:lpstr>
      <vt:lpstr>Arial Narrow</vt:lpstr>
      <vt:lpstr>Eras ITC</vt:lpstr>
      <vt:lpstr>Hilda Sonnenschein</vt:lpstr>
      <vt:lpstr>等线</vt:lpstr>
      <vt:lpstr>Calibri</vt:lpstr>
      <vt:lpstr>Arial Unicode MS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3</cp:revision>
  <dcterms:created xsi:type="dcterms:W3CDTF">2019-01-01T10:14:00Z</dcterms:created>
  <dcterms:modified xsi:type="dcterms:W3CDTF">2021-09-08T08:42:27Z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CC650C957F354E9F988E6973616B4EC2</vt:lpwstr>
  </property>
</Properties>
</file>