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57" r:id="rId5"/>
    <p:sldId id="314" r:id="rId6"/>
    <p:sldId id="304" r:id="rId7"/>
    <p:sldId id="292" r:id="rId8"/>
    <p:sldId id="262" r:id="rId9"/>
    <p:sldId id="291" r:id="rId10"/>
    <p:sldId id="289" r:id="rId11"/>
    <p:sldId id="263" r:id="rId12"/>
    <p:sldId id="264" r:id="rId13"/>
    <p:sldId id="266" r:id="rId14"/>
    <p:sldId id="305" r:id="rId15"/>
    <p:sldId id="265" r:id="rId16"/>
    <p:sldId id="268" r:id="rId17"/>
    <p:sldId id="269" r:id="rId18"/>
    <p:sldId id="270" r:id="rId19"/>
    <p:sldId id="271" r:id="rId20"/>
    <p:sldId id="295" r:id="rId21"/>
    <p:sldId id="273" r:id="rId22"/>
    <p:sldId id="306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07" r:id="rId32"/>
    <p:sldId id="282" r:id="rId33"/>
    <p:sldId id="283" r:id="rId34"/>
    <p:sldId id="284" r:id="rId35"/>
    <p:sldId id="285" r:id="rId36"/>
    <p:sldId id="286" r:id="rId37"/>
    <p:sldId id="308" r:id="rId38"/>
    <p:sldId id="287" r:id="rId39"/>
    <p:sldId id="288" r:id="rId40"/>
    <p:sldId id="313" r:id="rId41"/>
    <p:sldId id="299" r:id="rId42"/>
    <p:sldId id="300" r:id="rId43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4E2"/>
    <a:srgbClr val="3CCCC7"/>
    <a:srgbClr val="1C76CE"/>
    <a:srgbClr val="FA783A"/>
    <a:srgbClr val="00AF92"/>
    <a:srgbClr val="FF6D67"/>
    <a:srgbClr val="FF3D33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57" d="100"/>
          <a:sy n="57" d="100"/>
        </p:scale>
        <p:origin x="-1986" y="-1236"/>
      </p:cViewPr>
      <p:guideLst>
        <p:guide orient="horz" pos="4319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2684E2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A1DB-77B4-46A1-8248-376E3A826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microsoft.com/office/2007/relationships/hdphoto" Target="../media/image24.wdp"/><Relationship Id="rId3" Type="http://schemas.openxmlformats.org/officeDocument/2006/relationships/image" Target="../media/image23.jpeg"/><Relationship Id="rId2" Type="http://schemas.microsoft.com/office/2007/relationships/hdphoto" Target="../media/image22.wdp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image29.wdp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microsoft.com/office/2007/relationships/hdphoto" Target="../media/image9.wdp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C:\Users\Administrator\Desktop\11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7" y="5493916"/>
            <a:ext cx="12237953" cy="3113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组合 81"/>
          <p:cNvGrpSpPr/>
          <p:nvPr/>
        </p:nvGrpSpPr>
        <p:grpSpPr>
          <a:xfrm>
            <a:off x="10202043" y="5250598"/>
            <a:ext cx="1690790" cy="122618"/>
            <a:chOff x="585237" y="-414066"/>
            <a:chExt cx="2620712" cy="190057"/>
          </a:xfrm>
        </p:grpSpPr>
        <p:sp>
          <p:nvSpPr>
            <p:cNvPr id="83" name="Oval 12"/>
            <p:cNvSpPr>
              <a:spLocks noChangeArrowheads="1"/>
            </p:cNvSpPr>
            <p:nvPr/>
          </p:nvSpPr>
          <p:spPr bwMode="auto">
            <a:xfrm>
              <a:off x="2996569" y="-409161"/>
              <a:ext cx="209380" cy="185152"/>
            </a:xfrm>
            <a:prstGeom prst="ellipse">
              <a:avLst/>
            </a:pr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1013702" y="-409161"/>
              <a:ext cx="2088250" cy="185152"/>
            </a:xfrm>
            <a:prstGeom prst="rect">
              <a:avLst/>
            </a:prstGeom>
            <a:solidFill>
              <a:srgbClr val="F8CD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2871773" y="-409161"/>
              <a:ext cx="52692" cy="185152"/>
            </a:xfrm>
            <a:prstGeom prst="rect">
              <a:avLst/>
            </a:prstGeom>
            <a:solidFill>
              <a:srgbClr val="EB5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715579" y="-414066"/>
              <a:ext cx="298124" cy="190057"/>
            </a:xfrm>
            <a:custGeom>
              <a:avLst/>
              <a:gdLst>
                <a:gd name="T0" fmla="*/ 215 w 215"/>
                <a:gd name="T1" fmla="*/ 155 h 155"/>
                <a:gd name="T2" fmla="*/ 215 w 215"/>
                <a:gd name="T3" fmla="*/ 0 h 155"/>
                <a:gd name="T4" fmla="*/ 0 w 215"/>
                <a:gd name="T5" fmla="*/ 54 h 155"/>
                <a:gd name="T6" fmla="*/ 0 w 215"/>
                <a:gd name="T7" fmla="*/ 100 h 155"/>
                <a:gd name="T8" fmla="*/ 215 w 21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55">
                  <a:moveTo>
                    <a:pt x="215" y="155"/>
                  </a:moveTo>
                  <a:lnTo>
                    <a:pt x="215" y="0"/>
                  </a:lnTo>
                  <a:lnTo>
                    <a:pt x="0" y="54"/>
                  </a:lnTo>
                  <a:lnTo>
                    <a:pt x="0" y="100"/>
                  </a:lnTo>
                  <a:lnTo>
                    <a:pt x="215" y="155"/>
                  </a:ln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585237" y="-347852"/>
              <a:ext cx="130342" cy="56404"/>
            </a:xfrm>
            <a:custGeom>
              <a:avLst/>
              <a:gdLst>
                <a:gd name="T0" fmla="*/ 94 w 94"/>
                <a:gd name="T1" fmla="*/ 46 h 46"/>
                <a:gd name="T2" fmla="*/ 94 w 94"/>
                <a:gd name="T3" fmla="*/ 0 h 46"/>
                <a:gd name="T4" fmla="*/ 0 w 94"/>
                <a:gd name="T5" fmla="*/ 23 h 46"/>
                <a:gd name="T6" fmla="*/ 94 w 9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6">
                  <a:moveTo>
                    <a:pt x="94" y="46"/>
                  </a:moveTo>
                  <a:lnTo>
                    <a:pt x="94" y="0"/>
                  </a:lnTo>
                  <a:lnTo>
                    <a:pt x="0" y="23"/>
                  </a:lnTo>
                  <a:lnTo>
                    <a:pt x="94" y="46"/>
                  </a:lnTo>
                  <a:close/>
                </a:path>
              </a:pathLst>
            </a:custGeom>
            <a:solidFill>
              <a:srgbClr val="0E3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972013" y="1351046"/>
            <a:ext cx="5390270" cy="4166186"/>
            <a:chOff x="4139952" y="769866"/>
            <a:chExt cx="4678495" cy="3616049"/>
          </a:xfrm>
        </p:grpSpPr>
        <p:grpSp>
          <p:nvGrpSpPr>
            <p:cNvPr id="89" name="组合 88"/>
            <p:cNvGrpSpPr/>
            <p:nvPr/>
          </p:nvGrpSpPr>
          <p:grpSpPr>
            <a:xfrm>
              <a:off x="4139952" y="769866"/>
              <a:ext cx="4392488" cy="3616049"/>
              <a:chOff x="4139952" y="769866"/>
              <a:chExt cx="4392488" cy="3616049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4139952" y="769866"/>
                <a:ext cx="4392488" cy="3616049"/>
                <a:chOff x="4156370" y="836314"/>
                <a:chExt cx="4542654" cy="3739671"/>
              </a:xfrm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4464558" y="1192837"/>
                  <a:ext cx="3993223" cy="22430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4" name="Picture 3" descr="C:\Users\Administrator.MICROSO-BQCPAHA\Desktop\电脑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733" b="3583"/>
                <a:stretch>
                  <a:fillRect/>
                </a:stretch>
              </p:blipFill>
              <p:spPr bwMode="auto">
                <a:xfrm>
                  <a:off x="4156370" y="836314"/>
                  <a:ext cx="4542654" cy="3739671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2" name="Picture 2" descr="D:\小星星星星星星星\我下载的素材\2yue\图片1111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952" y="1095850"/>
                <a:ext cx="3868883" cy="2210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0" name="矩形 12"/>
            <p:cNvSpPr/>
            <p:nvPr/>
          </p:nvSpPr>
          <p:spPr>
            <a:xfrm rot="1872432">
              <a:off x="6746242" y="847193"/>
              <a:ext cx="2072205" cy="3326162"/>
            </a:xfrm>
            <a:custGeom>
              <a:avLst/>
              <a:gdLst/>
              <a:ahLst/>
              <a:cxnLst/>
              <a:rect l="l" t="t" r="r" b="b"/>
              <a:pathLst>
                <a:path w="2072205" h="3326162">
                  <a:moveTo>
                    <a:pt x="0" y="464340"/>
                  </a:moveTo>
                  <a:lnTo>
                    <a:pt x="766499" y="0"/>
                  </a:lnTo>
                  <a:lnTo>
                    <a:pt x="801012" y="0"/>
                  </a:lnTo>
                  <a:lnTo>
                    <a:pt x="2072205" y="2098395"/>
                  </a:lnTo>
                  <a:lnTo>
                    <a:pt x="45496" y="3326162"/>
                  </a:lnTo>
                  <a:lnTo>
                    <a:pt x="0" y="3326162"/>
                  </a:ln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7311593" y="2046811"/>
            <a:ext cx="4883582" cy="1988154"/>
          </a:xfrm>
          <a:prstGeom prst="rect">
            <a:avLst/>
          </a:prstGeom>
          <a:solidFill>
            <a:srgbClr val="2684E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0" y="2046811"/>
            <a:ext cx="7743643" cy="1988154"/>
          </a:xfrm>
          <a:prstGeom prst="rect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标题 4"/>
          <p:cNvSpPr txBox="1"/>
          <p:nvPr/>
        </p:nvSpPr>
        <p:spPr>
          <a:xfrm>
            <a:off x="1823462" y="1484784"/>
            <a:ext cx="5284328" cy="53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600" b="1" dirty="0" smtClean="0">
                <a:solidFill>
                  <a:srgbClr val="2684E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  <a:endParaRPr lang="en-US" altLang="zh-CN" sz="3600" b="1" dirty="0">
              <a:solidFill>
                <a:srgbClr val="2684E2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0963" y="2204864"/>
            <a:ext cx="662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</a:t>
            </a:r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计划书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标题 4"/>
          <p:cNvSpPr txBox="1"/>
          <p:nvPr/>
        </p:nvSpPr>
        <p:spPr>
          <a:xfrm>
            <a:off x="3289275" y="3366199"/>
            <a:ext cx="3744416" cy="36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适用于初创企业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团队管理等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065139" y="4221088"/>
            <a:ext cx="936104" cy="936104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3" name="KSO_Shape"/>
          <p:cNvSpPr/>
          <p:nvPr/>
        </p:nvSpPr>
        <p:spPr bwMode="auto">
          <a:xfrm>
            <a:off x="2306981" y="4558499"/>
            <a:ext cx="452420" cy="31066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073251" y="4221088"/>
            <a:ext cx="936104" cy="936104"/>
            <a:chOff x="1677608" y="2996952"/>
            <a:chExt cx="1395643" cy="1395643"/>
          </a:xfrm>
        </p:grpSpPr>
        <p:sp>
          <p:nvSpPr>
            <p:cNvPr id="6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6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7" name="KSO_Shape"/>
          <p:cNvSpPr/>
          <p:nvPr/>
        </p:nvSpPr>
        <p:spPr bwMode="auto">
          <a:xfrm>
            <a:off x="3368687" y="4554144"/>
            <a:ext cx="400966" cy="31501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81363" y="4221088"/>
            <a:ext cx="936104" cy="936104"/>
            <a:chOff x="1677608" y="2996952"/>
            <a:chExt cx="1395643" cy="1395643"/>
          </a:xfrm>
        </p:grpSpPr>
        <p:sp>
          <p:nvSpPr>
            <p:cNvPr id="6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7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71" name="KSO_Shape"/>
          <p:cNvSpPr/>
          <p:nvPr/>
        </p:nvSpPr>
        <p:spPr bwMode="auto">
          <a:xfrm>
            <a:off x="4337805" y="4516786"/>
            <a:ext cx="400058" cy="39605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5089475" y="4221088"/>
            <a:ext cx="936104" cy="936104"/>
            <a:chOff x="1677608" y="2996952"/>
            <a:chExt cx="1395643" cy="1395643"/>
          </a:xfrm>
        </p:grpSpPr>
        <p:sp>
          <p:nvSpPr>
            <p:cNvPr id="7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7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75" name="KSO_Shape"/>
          <p:cNvSpPr/>
          <p:nvPr/>
        </p:nvSpPr>
        <p:spPr bwMode="auto">
          <a:xfrm>
            <a:off x="5384911" y="4525781"/>
            <a:ext cx="403977" cy="34337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082779" y="4221088"/>
            <a:ext cx="936104" cy="936104"/>
            <a:chOff x="1677608" y="2996952"/>
            <a:chExt cx="1395643" cy="1395643"/>
          </a:xfrm>
        </p:grpSpPr>
        <p:sp>
          <p:nvSpPr>
            <p:cNvPr id="7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7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79" name="KSO_Shape"/>
          <p:cNvSpPr/>
          <p:nvPr/>
        </p:nvSpPr>
        <p:spPr bwMode="auto">
          <a:xfrm>
            <a:off x="6381215" y="4545110"/>
            <a:ext cx="353552" cy="339410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49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49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/>
      <p:bldP spid="58" grpId="0"/>
      <p:bldP spid="59" grpId="0"/>
      <p:bldP spid="63" grpId="0" animBg="1"/>
      <p:bldP spid="67" grpId="0" animBg="1"/>
      <p:bldP spid="71" grpId="0" animBg="1"/>
      <p:bldP spid="75" grpId="0" animBg="1"/>
      <p:bldP spid="79" grpId="0" animBg="1"/>
      <p:bldP spid="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4" name="燕尾形 5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8" name="燕尾形 5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8" name="燕尾形 6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9" name="燕尾形 6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公司大事记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任意多边形 177"/>
          <p:cNvSpPr/>
          <p:nvPr/>
        </p:nvSpPr>
        <p:spPr>
          <a:xfrm>
            <a:off x="1485900" y="3119631"/>
            <a:ext cx="8999702" cy="659180"/>
          </a:xfrm>
          <a:custGeom>
            <a:avLst/>
            <a:gdLst>
              <a:gd name="connsiteX0" fmla="*/ 0 w 8999702"/>
              <a:gd name="connsiteY0" fmla="*/ 0 h 659180"/>
              <a:gd name="connsiteX1" fmla="*/ 8610600 w 8999702"/>
              <a:gd name="connsiteY1" fmla="*/ 0 h 659180"/>
              <a:gd name="connsiteX2" fmla="*/ 8999702 w 8999702"/>
              <a:gd name="connsiteY2" fmla="*/ 329590 h 659180"/>
              <a:gd name="connsiteX3" fmla="*/ 8610600 w 8999702"/>
              <a:gd name="connsiteY3" fmla="*/ 659180 h 659180"/>
              <a:gd name="connsiteX4" fmla="*/ 8610600 w 8999702"/>
              <a:gd name="connsiteY4" fmla="*/ 659179 h 659180"/>
              <a:gd name="connsiteX5" fmla="*/ 1 w 8999702"/>
              <a:gd name="connsiteY5" fmla="*/ 659179 h 659180"/>
              <a:gd name="connsiteX6" fmla="*/ 389102 w 8999702"/>
              <a:gd name="connsiteY6" fmla="*/ 329590 h 6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9702" h="659180">
                <a:moveTo>
                  <a:pt x="0" y="0"/>
                </a:moveTo>
                <a:lnTo>
                  <a:pt x="8610600" y="0"/>
                </a:lnTo>
                <a:lnTo>
                  <a:pt x="8999702" y="329590"/>
                </a:lnTo>
                <a:lnTo>
                  <a:pt x="8610600" y="659180"/>
                </a:lnTo>
                <a:lnTo>
                  <a:pt x="8610600" y="659179"/>
                </a:lnTo>
                <a:lnTo>
                  <a:pt x="1" y="659179"/>
                </a:lnTo>
                <a:lnTo>
                  <a:pt x="389102" y="32959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2684E2"/>
              </a:solidFill>
              <a:latin typeface="Impact MT Std" pitchFamily="34" charset="0"/>
            </a:endParaRPr>
          </a:p>
        </p:txBody>
      </p:sp>
      <p:sp>
        <p:nvSpPr>
          <p:cNvPr id="179" name="任意多边形 178"/>
          <p:cNvSpPr/>
          <p:nvPr/>
        </p:nvSpPr>
        <p:spPr>
          <a:xfrm rot="-2700000">
            <a:off x="2736696" y="3041761"/>
            <a:ext cx="825808" cy="825808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任意多边形 179"/>
          <p:cNvSpPr/>
          <p:nvPr/>
        </p:nvSpPr>
        <p:spPr>
          <a:xfrm rot="-2700000">
            <a:off x="4578196" y="3041761"/>
            <a:ext cx="825808" cy="825808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1" name="任意多边形 180"/>
          <p:cNvSpPr/>
          <p:nvPr/>
        </p:nvSpPr>
        <p:spPr>
          <a:xfrm rot="-2700000">
            <a:off x="6419696" y="3041761"/>
            <a:ext cx="825808" cy="825808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rgbClr val="2684E2"/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任意多边形 181"/>
          <p:cNvSpPr/>
          <p:nvPr/>
        </p:nvSpPr>
        <p:spPr>
          <a:xfrm rot="-2700000">
            <a:off x="8261196" y="3041761"/>
            <a:ext cx="825808" cy="825808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3" name="文本框 25"/>
          <p:cNvSpPr txBox="1"/>
          <p:nvPr/>
        </p:nvSpPr>
        <p:spPr>
          <a:xfrm>
            <a:off x="1921123" y="3218389"/>
            <a:ext cx="100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</a:rPr>
              <a:t>0</a:t>
            </a:r>
            <a:r>
              <a:rPr lang="en-US" altLang="zh-CN" sz="2400" dirty="0" smtClean="0">
                <a:solidFill>
                  <a:srgbClr val="2684E2"/>
                </a:solidFill>
                <a:latin typeface="Impact MT Std" pitchFamily="34" charset="0"/>
              </a:rPr>
              <a:t>1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</a:endParaRPr>
          </a:p>
        </p:txBody>
      </p:sp>
      <p:sp>
        <p:nvSpPr>
          <p:cNvPr id="184" name="文本框 26"/>
          <p:cNvSpPr txBox="1"/>
          <p:nvPr/>
        </p:nvSpPr>
        <p:spPr>
          <a:xfrm>
            <a:off x="3801326" y="3218389"/>
            <a:ext cx="100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</a:rPr>
              <a:t>0</a:t>
            </a:r>
            <a:r>
              <a:rPr lang="en-US" altLang="zh-CN" sz="2400" dirty="0" smtClean="0">
                <a:solidFill>
                  <a:srgbClr val="2684E2"/>
                </a:solidFill>
                <a:latin typeface="Impact MT Std" pitchFamily="34" charset="0"/>
              </a:rPr>
              <a:t>2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</a:endParaRPr>
          </a:p>
        </p:txBody>
      </p:sp>
      <p:sp>
        <p:nvSpPr>
          <p:cNvPr id="185" name="文本框 27"/>
          <p:cNvSpPr txBox="1"/>
          <p:nvPr/>
        </p:nvSpPr>
        <p:spPr>
          <a:xfrm>
            <a:off x="5614991" y="3218389"/>
            <a:ext cx="100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</a:rPr>
              <a:t>0</a:t>
            </a:r>
            <a:r>
              <a:rPr lang="en-US" altLang="zh-CN" sz="2400" dirty="0" smtClean="0">
                <a:solidFill>
                  <a:srgbClr val="2684E2"/>
                </a:solidFill>
                <a:latin typeface="Impact MT Std" pitchFamily="34" charset="0"/>
              </a:rPr>
              <a:t>3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</a:endParaRPr>
          </a:p>
        </p:txBody>
      </p:sp>
      <p:sp>
        <p:nvSpPr>
          <p:cNvPr id="186" name="文本框 28"/>
          <p:cNvSpPr txBox="1"/>
          <p:nvPr/>
        </p:nvSpPr>
        <p:spPr>
          <a:xfrm>
            <a:off x="7427916" y="3218389"/>
            <a:ext cx="100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</a:rPr>
              <a:t>0</a:t>
            </a:r>
            <a:r>
              <a:rPr lang="en-US" altLang="zh-CN" sz="2400" dirty="0" smtClean="0">
                <a:solidFill>
                  <a:srgbClr val="2684E2"/>
                </a:solidFill>
                <a:latin typeface="Impact MT Std" pitchFamily="34" charset="0"/>
              </a:rPr>
              <a:t>4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</a:endParaRPr>
          </a:p>
        </p:txBody>
      </p:sp>
      <p:sp>
        <p:nvSpPr>
          <p:cNvPr id="187" name="文本框 29"/>
          <p:cNvSpPr txBox="1"/>
          <p:nvPr/>
        </p:nvSpPr>
        <p:spPr>
          <a:xfrm>
            <a:off x="9240841" y="3218389"/>
            <a:ext cx="100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</a:rPr>
              <a:t>0</a:t>
            </a:r>
            <a:r>
              <a:rPr lang="en-US" altLang="zh-CN" sz="2400" dirty="0" smtClean="0">
                <a:solidFill>
                  <a:srgbClr val="2684E2"/>
                </a:solidFill>
                <a:latin typeface="Impact MT Std" pitchFamily="34" charset="0"/>
              </a:rPr>
              <a:t>5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</a:endParaRPr>
          </a:p>
        </p:txBody>
      </p:sp>
      <p:grpSp>
        <p:nvGrpSpPr>
          <p:cNvPr id="228" name="组合 227"/>
          <p:cNvGrpSpPr/>
          <p:nvPr/>
        </p:nvGrpSpPr>
        <p:grpSpPr>
          <a:xfrm>
            <a:off x="2426252" y="3649897"/>
            <a:ext cx="93235" cy="715207"/>
            <a:chOff x="2690232" y="4097191"/>
            <a:chExt cx="93235" cy="715207"/>
          </a:xfrm>
        </p:grpSpPr>
        <p:sp>
          <p:nvSpPr>
            <p:cNvPr id="229" name="椭圆 228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1" name="直接连接符 230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文本框 91"/>
          <p:cNvSpPr txBox="1"/>
          <p:nvPr/>
        </p:nvSpPr>
        <p:spPr>
          <a:xfrm>
            <a:off x="1849116" y="4391036"/>
            <a:ext cx="15761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月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33" name="文本框 92"/>
          <p:cNvSpPr txBox="1"/>
          <p:nvPr/>
        </p:nvSpPr>
        <p:spPr>
          <a:xfrm>
            <a:off x="1849115" y="4706560"/>
            <a:ext cx="1801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成立三家分公司，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公司门户网站网布。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4204152" y="2569777"/>
            <a:ext cx="93235" cy="715207"/>
            <a:chOff x="2690232" y="4097191"/>
            <a:chExt cx="93235" cy="715207"/>
          </a:xfrm>
        </p:grpSpPr>
        <p:sp>
          <p:nvSpPr>
            <p:cNvPr id="241" name="椭圆 240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3" name="直接连接符 242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文本框 99"/>
          <p:cNvSpPr txBox="1"/>
          <p:nvPr/>
        </p:nvSpPr>
        <p:spPr>
          <a:xfrm>
            <a:off x="3576235" y="1520462"/>
            <a:ext cx="15761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月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5" name="文本框 100"/>
          <p:cNvSpPr txBox="1"/>
          <p:nvPr/>
        </p:nvSpPr>
        <p:spPr>
          <a:xfrm>
            <a:off x="3576234" y="1835986"/>
            <a:ext cx="208930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股融资五千万美元，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进军房地产行业。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6" name="组合 245"/>
          <p:cNvGrpSpPr/>
          <p:nvPr/>
        </p:nvGrpSpPr>
        <p:grpSpPr>
          <a:xfrm>
            <a:off x="6071021" y="3649897"/>
            <a:ext cx="93235" cy="715207"/>
            <a:chOff x="2690232" y="4097191"/>
            <a:chExt cx="93235" cy="715207"/>
          </a:xfrm>
        </p:grpSpPr>
        <p:sp>
          <p:nvSpPr>
            <p:cNvPr id="247" name="椭圆 246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9" name="直接连接符 248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文本框 94"/>
          <p:cNvSpPr txBox="1"/>
          <p:nvPr/>
        </p:nvSpPr>
        <p:spPr>
          <a:xfrm>
            <a:off x="5494957" y="4437112"/>
            <a:ext cx="15761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2018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月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1" name="文本框 95"/>
          <p:cNvSpPr txBox="1"/>
          <p:nvPr/>
        </p:nvSpPr>
        <p:spPr>
          <a:xfrm>
            <a:off x="5494957" y="4752636"/>
            <a:ext cx="211479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季度销售额突破三千万，是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全年两倍。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2" name="组合 251"/>
          <p:cNvGrpSpPr/>
          <p:nvPr/>
        </p:nvGrpSpPr>
        <p:grpSpPr>
          <a:xfrm>
            <a:off x="7832514" y="2569777"/>
            <a:ext cx="93235" cy="715207"/>
            <a:chOff x="2690232" y="4097191"/>
            <a:chExt cx="93235" cy="715207"/>
          </a:xfrm>
        </p:grpSpPr>
        <p:sp>
          <p:nvSpPr>
            <p:cNvPr id="253" name="椭圆 252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5" name="直接连接符 254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文本框 101"/>
          <p:cNvSpPr txBox="1"/>
          <p:nvPr/>
        </p:nvSpPr>
        <p:spPr>
          <a:xfrm>
            <a:off x="7205670" y="1482053"/>
            <a:ext cx="15761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2020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月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7" name="文本框 102"/>
          <p:cNvSpPr txBox="1"/>
          <p:nvPr/>
        </p:nvSpPr>
        <p:spPr>
          <a:xfrm>
            <a:off x="7205669" y="1797577"/>
            <a:ext cx="220428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美国交易所成功上市，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发布第一支股票。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9697987" y="3649897"/>
            <a:ext cx="93235" cy="715207"/>
            <a:chOff x="2690232" y="4097191"/>
            <a:chExt cx="93235" cy="715207"/>
          </a:xfrm>
        </p:grpSpPr>
        <p:sp>
          <p:nvSpPr>
            <p:cNvPr id="259" name="椭圆 258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1" name="直接连接符 260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文本框 94"/>
          <p:cNvSpPr txBox="1"/>
          <p:nvPr/>
        </p:nvSpPr>
        <p:spPr>
          <a:xfrm>
            <a:off x="9095357" y="4437112"/>
            <a:ext cx="15761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2021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月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63" name="文本框 95"/>
          <p:cNvSpPr txBox="1"/>
          <p:nvPr/>
        </p:nvSpPr>
        <p:spPr>
          <a:xfrm>
            <a:off x="9095357" y="4752636"/>
            <a:ext cx="211479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季度销售额突破八千万，是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1" grpId="0"/>
      <p:bldP spid="178" grpId="0" animBg="1"/>
      <p:bldP spid="179" grpId="0" animBg="1"/>
      <p:bldP spid="180" grpId="0" animBg="1"/>
      <p:bldP spid="181" grpId="0" animBg="1"/>
      <p:bldP spid="182" grpId="0" animBg="1"/>
      <p:bldP spid="183" grpId="0"/>
      <p:bldP spid="184" grpId="0"/>
      <p:bldP spid="185" grpId="0"/>
      <p:bldP spid="186" grpId="0"/>
      <p:bldP spid="187" grpId="0"/>
      <p:bldP spid="232" grpId="0"/>
      <p:bldP spid="233" grpId="0"/>
      <p:bldP spid="244" grpId="0"/>
      <p:bldP spid="245" grpId="0"/>
      <p:bldP spid="250" grpId="0"/>
      <p:bldP spid="251" grpId="0"/>
      <p:bldP spid="256" grpId="0"/>
      <p:bldP spid="257" grpId="0"/>
      <p:bldP spid="262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61" name="燕尾形 6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2" name="燕尾形 6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3" name="燕尾形 6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65" name="燕尾形 6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6" name="燕尾形 6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7" name="燕尾形 6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企业理念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28445" y="4365786"/>
            <a:ext cx="6444701" cy="2163365"/>
            <a:chOff x="1685647" y="3197027"/>
            <a:chExt cx="8577897" cy="3167382"/>
          </a:xfrm>
        </p:grpSpPr>
        <p:sp>
          <p:nvSpPr>
            <p:cNvPr id="13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-1" fmla="*/ 0 w 8663676"/>
                <a:gd name="connsiteY0-2" fmla="*/ 1863059 h 1863059"/>
                <a:gd name="connsiteX1-3" fmla="*/ 966909 w 8663676"/>
                <a:gd name="connsiteY1-4" fmla="*/ 0 h 1863059"/>
                <a:gd name="connsiteX2-5" fmla="*/ 7696767 w 8663676"/>
                <a:gd name="connsiteY2-6" fmla="*/ 0 h 1863059"/>
                <a:gd name="connsiteX3-7" fmla="*/ 8663676 w 8663676"/>
                <a:gd name="connsiteY3-8" fmla="*/ 1863059 h 1863059"/>
                <a:gd name="connsiteX4-9" fmla="*/ 0 w 8663676"/>
                <a:gd name="connsiteY4-10" fmla="*/ 1863059 h 1863059"/>
                <a:gd name="connsiteX0-11" fmla="*/ 0 w 8663676"/>
                <a:gd name="connsiteY0-12" fmla="*/ 1863059 h 1863059"/>
                <a:gd name="connsiteX1-13" fmla="*/ 966909 w 8663676"/>
                <a:gd name="connsiteY1-14" fmla="*/ 0 h 1863059"/>
                <a:gd name="connsiteX2-15" fmla="*/ 7696767 w 8663676"/>
                <a:gd name="connsiteY2-16" fmla="*/ 0 h 1863059"/>
                <a:gd name="connsiteX3-17" fmla="*/ 8663676 w 8663676"/>
                <a:gd name="connsiteY3-18" fmla="*/ 1863059 h 1863059"/>
                <a:gd name="connsiteX4-19" fmla="*/ 0 w 8663676"/>
                <a:gd name="connsiteY4-20" fmla="*/ 1863059 h 1863059"/>
                <a:gd name="connsiteX0-21" fmla="*/ 0 w 8663676"/>
                <a:gd name="connsiteY0-22" fmla="*/ 1863059 h 1863059"/>
                <a:gd name="connsiteX1-23" fmla="*/ 966909 w 8663676"/>
                <a:gd name="connsiteY1-24" fmla="*/ 0 h 1863059"/>
                <a:gd name="connsiteX2-25" fmla="*/ 7696767 w 8663676"/>
                <a:gd name="connsiteY2-26" fmla="*/ 0 h 1863059"/>
                <a:gd name="connsiteX3-27" fmla="*/ 8663676 w 8663676"/>
                <a:gd name="connsiteY3-28" fmla="*/ 1863059 h 1863059"/>
                <a:gd name="connsiteX4-29" fmla="*/ 0 w 8663676"/>
                <a:gd name="connsiteY4-30" fmla="*/ 1863059 h 1863059"/>
                <a:gd name="connsiteX0-31" fmla="*/ 0 w 8663676"/>
                <a:gd name="connsiteY0-32" fmla="*/ 1863059 h 1863059"/>
                <a:gd name="connsiteX1-33" fmla="*/ 966909 w 8663676"/>
                <a:gd name="connsiteY1-34" fmla="*/ 0 h 1863059"/>
                <a:gd name="connsiteX2-35" fmla="*/ 7696767 w 8663676"/>
                <a:gd name="connsiteY2-36" fmla="*/ 0 h 1863059"/>
                <a:gd name="connsiteX3-37" fmla="*/ 8663676 w 8663676"/>
                <a:gd name="connsiteY3-38" fmla="*/ 1863059 h 1863059"/>
                <a:gd name="connsiteX4-39" fmla="*/ 0 w 8663676"/>
                <a:gd name="connsiteY4-40" fmla="*/ 1863059 h 18630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5" name="Freeform 27"/>
              <p:cNvSpPr/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8"/>
              <p:cNvSpPr/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9"/>
              <p:cNvSpPr/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0"/>
              <p:cNvSpPr/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1"/>
              <p:cNvSpPr/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2"/>
              <p:cNvSpPr/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3"/>
              <p:cNvSpPr/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4"/>
              <p:cNvSpPr/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5"/>
              <p:cNvSpPr/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6"/>
              <p:cNvSpPr/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7"/>
              <p:cNvSpPr/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8"/>
              <p:cNvSpPr/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9"/>
              <p:cNvSpPr/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40"/>
              <p:cNvSpPr/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1"/>
              <p:cNvSpPr/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2"/>
              <p:cNvSpPr/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3"/>
              <p:cNvSpPr/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4"/>
              <p:cNvSpPr/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5"/>
              <p:cNvSpPr/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Group 48"/>
          <p:cNvGrpSpPr>
            <a:grpSpLocks noChangeAspect="1"/>
          </p:cNvGrpSpPr>
          <p:nvPr/>
        </p:nvGrpSpPr>
        <p:grpSpPr bwMode="auto">
          <a:xfrm>
            <a:off x="1948733" y="980728"/>
            <a:ext cx="8005779" cy="3170409"/>
            <a:chOff x="-627" y="390"/>
            <a:chExt cx="8934" cy="3538"/>
          </a:xfrm>
          <a:solidFill>
            <a:srgbClr val="BFBFBF">
              <a:alpha val="58039"/>
            </a:srgbClr>
          </a:solidFill>
        </p:grpSpPr>
        <p:sp>
          <p:nvSpPr>
            <p:cNvPr id="35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8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73251" y="1804718"/>
            <a:ext cx="359990" cy="359990"/>
            <a:chOff x="2387600" y="2311381"/>
            <a:chExt cx="1219603" cy="1219603"/>
          </a:xfrm>
        </p:grpSpPr>
        <p:sp>
          <p:nvSpPr>
            <p:cNvPr id="38" name="泪滴形 37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2684E2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442380" y="1762836"/>
            <a:ext cx="3450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诚信铸就品质</a:t>
            </a:r>
            <a:endParaRPr lang="en-US" altLang="zh-CN" sz="28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创新引领未来。</a:t>
            </a:r>
            <a:endParaRPr lang="zh-CN" altLang="en-US" sz="28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00246" y="2976591"/>
            <a:ext cx="359990" cy="359990"/>
            <a:chOff x="2387600" y="2311381"/>
            <a:chExt cx="1219603" cy="1219603"/>
          </a:xfrm>
        </p:grpSpPr>
        <p:sp>
          <p:nvSpPr>
            <p:cNvPr id="42" name="泪滴形 41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569375" y="2934709"/>
            <a:ext cx="326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机会只留给</a:t>
            </a:r>
            <a:endParaRPr lang="en-US" altLang="zh-CN" sz="28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有准备的人。</a:t>
            </a:r>
            <a:endParaRPr lang="zh-CN" altLang="en-US" sz="28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712414" y="1752455"/>
            <a:ext cx="359990" cy="359990"/>
            <a:chOff x="2387600" y="2311381"/>
            <a:chExt cx="1219603" cy="1219603"/>
          </a:xfrm>
        </p:grpSpPr>
        <p:sp>
          <p:nvSpPr>
            <p:cNvPr id="46" name="泪滴形 45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081543" y="1710573"/>
            <a:ext cx="326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时机不待人</a:t>
            </a:r>
            <a:endParaRPr lang="en-US" altLang="zh-CN" sz="28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机遇不等人。</a:t>
            </a:r>
            <a:endParaRPr lang="zh-CN" altLang="en-US" sz="28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1921123" y="3812016"/>
            <a:ext cx="825403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6600" b="1" dirty="0" smtClean="0">
                <a:solidFill>
                  <a:schemeClr val="bg1">
                    <a:lumMod val="75000"/>
                  </a:schemeClr>
                </a:solidFill>
                <a:latin typeface="Impact MT Std" pitchFamily="34" charset="0"/>
              </a:rPr>
              <a:t>CHERISH THE TIME</a:t>
            </a:r>
            <a:endParaRPr lang="en-US" altLang="zh-CN" sz="6600" b="1" dirty="0" smtClean="0">
              <a:solidFill>
                <a:schemeClr val="bg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" grpId="0"/>
      <p:bldP spid="40" grpId="0"/>
      <p:bldP spid="44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5809555" y="2556193"/>
            <a:ext cx="233677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en-US" altLang="zh-CN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57056" y="3284984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项目来源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321723" y="3284984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需求分析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953571" y="3573596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需要解决问题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321723" y="3573016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行业前景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953571" y="386162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竞争对手分析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321723" y="3861048"/>
            <a:ext cx="1436675" cy="215444"/>
            <a:chOff x="4369395" y="3284984"/>
            <a:chExt cx="1436675" cy="215444"/>
          </a:xfrm>
        </p:grpSpPr>
        <p:sp>
          <p:nvSpPr>
            <p:cNvPr id="3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我们的优势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3912177" y="2823885"/>
            <a:ext cx="930459" cy="73100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9" name="等腰三角形 48"/>
          <p:cNvSpPr/>
          <p:nvPr/>
        </p:nvSpPr>
        <p:spPr>
          <a:xfrm rot="5400000">
            <a:off x="74154" y="-74151"/>
            <a:ext cx="2060848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6200000">
            <a:off x="10060172" y="4722999"/>
            <a:ext cx="2060849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圆角矩形 245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247" name="组合 246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248" name="燕尾形 24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49" name="燕尾形 24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50" name="燕尾形 24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252" name="燕尾形 25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53" name="燕尾形 25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54" name="燕尾形 25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项目</a:t>
            </a:r>
            <a:r>
              <a:rPr lang="zh-CN" altLang="en-US" sz="2000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来源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4" name="组合 553"/>
          <p:cNvGrpSpPr/>
          <p:nvPr/>
        </p:nvGrpSpPr>
        <p:grpSpPr>
          <a:xfrm>
            <a:off x="7157944" y="1779184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55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7" name="组合 556"/>
          <p:cNvGrpSpPr/>
          <p:nvPr/>
        </p:nvGrpSpPr>
        <p:grpSpPr>
          <a:xfrm>
            <a:off x="3719393" y="2258813"/>
            <a:ext cx="1154058" cy="471881"/>
            <a:chOff x="3508696" y="1865657"/>
            <a:chExt cx="1154058" cy="471881"/>
          </a:xfrm>
        </p:grpSpPr>
        <p:sp>
          <p:nvSpPr>
            <p:cNvPr id="558" name="Freeform 268"/>
            <p:cNvSpPr/>
            <p:nvPr/>
          </p:nvSpPr>
          <p:spPr bwMode="auto">
            <a:xfrm flipH="1" flipV="1">
              <a:off x="3508696" y="1940030"/>
              <a:ext cx="1084814" cy="397508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9" name="Oval 269"/>
            <p:cNvSpPr>
              <a:spLocks noChangeArrowheads="1"/>
            </p:cNvSpPr>
            <p:nvPr/>
          </p:nvSpPr>
          <p:spPr bwMode="auto">
            <a:xfrm flipH="1" flipV="1">
              <a:off x="4508880" y="1865657"/>
              <a:ext cx="153874" cy="1615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560" name="矩形 559"/>
          <p:cNvSpPr/>
          <p:nvPr/>
        </p:nvSpPr>
        <p:spPr>
          <a:xfrm>
            <a:off x="8014015" y="1678507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互联网机制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此处添加文字做详细的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1" name="组合 560"/>
          <p:cNvGrpSpPr/>
          <p:nvPr/>
        </p:nvGrpSpPr>
        <p:grpSpPr>
          <a:xfrm>
            <a:off x="7221927" y="3363360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2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4" name="矩形 563"/>
          <p:cNvSpPr/>
          <p:nvPr/>
        </p:nvSpPr>
        <p:spPr>
          <a:xfrm>
            <a:off x="8077998" y="3262683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</a:t>
            </a: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购崛起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此处添加文字做详细的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5" name="矩形 564"/>
          <p:cNvSpPr/>
          <p:nvPr/>
        </p:nvSpPr>
        <p:spPr>
          <a:xfrm>
            <a:off x="2101334" y="2542603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发展趋势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此处添加文字做详细的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6" name="组合 565"/>
          <p:cNvGrpSpPr/>
          <p:nvPr/>
        </p:nvGrpSpPr>
        <p:grpSpPr>
          <a:xfrm>
            <a:off x="3755206" y="3698973"/>
            <a:ext cx="1154058" cy="471881"/>
            <a:chOff x="3508696" y="1865657"/>
            <a:chExt cx="1154058" cy="471881"/>
          </a:xfrm>
        </p:grpSpPr>
        <p:sp>
          <p:nvSpPr>
            <p:cNvPr id="567" name="Freeform 268"/>
            <p:cNvSpPr/>
            <p:nvPr/>
          </p:nvSpPr>
          <p:spPr bwMode="auto">
            <a:xfrm flipH="1" flipV="1">
              <a:off x="3508696" y="1940030"/>
              <a:ext cx="1084814" cy="397508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Oval 269"/>
            <p:cNvSpPr>
              <a:spLocks noChangeArrowheads="1"/>
            </p:cNvSpPr>
            <p:nvPr/>
          </p:nvSpPr>
          <p:spPr bwMode="auto">
            <a:xfrm flipH="1" flipV="1">
              <a:off x="4508880" y="1865657"/>
              <a:ext cx="153874" cy="1615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569" name="矩形 568"/>
          <p:cNvSpPr/>
          <p:nvPr/>
        </p:nvSpPr>
        <p:spPr>
          <a:xfrm>
            <a:off x="2137147" y="3982763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政府政策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此处添加文字做详细的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5" name="组合 254"/>
          <p:cNvGrpSpPr/>
          <p:nvPr/>
        </p:nvGrpSpPr>
        <p:grpSpPr>
          <a:xfrm>
            <a:off x="4441403" y="1628800"/>
            <a:ext cx="3166662" cy="4557765"/>
            <a:chOff x="2790790" y="1336999"/>
            <a:chExt cx="3166662" cy="4557765"/>
          </a:xfrm>
        </p:grpSpPr>
        <p:grpSp>
          <p:nvGrpSpPr>
            <p:cNvPr id="256" name="组合 255"/>
            <p:cNvGrpSpPr/>
            <p:nvPr/>
          </p:nvGrpSpPr>
          <p:grpSpPr>
            <a:xfrm>
              <a:off x="3125878" y="1336999"/>
              <a:ext cx="2622120" cy="3893624"/>
              <a:chOff x="2790261" y="1164662"/>
              <a:chExt cx="3172765" cy="4711285"/>
            </a:xfrm>
          </p:grpSpPr>
          <p:grpSp>
            <p:nvGrpSpPr>
              <p:cNvPr id="258" name="组合 257"/>
              <p:cNvGrpSpPr/>
              <p:nvPr/>
            </p:nvGrpSpPr>
            <p:grpSpPr>
              <a:xfrm>
                <a:off x="2790261" y="1777654"/>
                <a:ext cx="1850013" cy="1850013"/>
                <a:chOff x="5444044" y="1830654"/>
                <a:chExt cx="1850013" cy="1850013"/>
              </a:xfrm>
            </p:grpSpPr>
            <p:sp>
              <p:nvSpPr>
                <p:cNvPr id="709" name="椭圆 708"/>
                <p:cNvSpPr/>
                <p:nvPr/>
              </p:nvSpPr>
              <p:spPr>
                <a:xfrm>
                  <a:off x="5444044" y="1830654"/>
                  <a:ext cx="1850013" cy="1850013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椭圆 709"/>
                <p:cNvSpPr/>
                <p:nvPr/>
              </p:nvSpPr>
              <p:spPr>
                <a:xfrm>
                  <a:off x="5576188" y="1962798"/>
                  <a:ext cx="1585725" cy="158572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椭圆 710"/>
                <p:cNvSpPr/>
                <p:nvPr/>
              </p:nvSpPr>
              <p:spPr>
                <a:xfrm>
                  <a:off x="5697987" y="2084597"/>
                  <a:ext cx="1342126" cy="1342126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椭圆 711"/>
                <p:cNvSpPr/>
                <p:nvPr/>
              </p:nvSpPr>
              <p:spPr>
                <a:xfrm>
                  <a:off x="5868225" y="2257789"/>
                  <a:ext cx="1015823" cy="101582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椭圆 712"/>
                <p:cNvSpPr/>
                <p:nvPr/>
              </p:nvSpPr>
              <p:spPr>
                <a:xfrm>
                  <a:off x="5972810" y="2359420"/>
                  <a:ext cx="792480" cy="792480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椭圆 713"/>
                <p:cNvSpPr/>
                <p:nvPr/>
              </p:nvSpPr>
              <p:spPr>
                <a:xfrm>
                  <a:off x="6171523" y="2558133"/>
                  <a:ext cx="395054" cy="39505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59" name="椭圆 258"/>
              <p:cNvSpPr/>
              <p:nvPr/>
            </p:nvSpPr>
            <p:spPr>
              <a:xfrm>
                <a:off x="3886350" y="5228247"/>
                <a:ext cx="865710" cy="647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同侧圆角矩形 259"/>
              <p:cNvSpPr/>
              <p:nvPr/>
            </p:nvSpPr>
            <p:spPr>
              <a:xfrm flipV="1">
                <a:off x="3551240" y="4568689"/>
                <a:ext cx="1602500" cy="996950"/>
              </a:xfrm>
              <a:prstGeom prst="round2SameRect">
                <a:avLst>
                  <a:gd name="adj1" fmla="val 33228"/>
                  <a:gd name="adj2" fmla="val 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圆角矩形 260"/>
              <p:cNvSpPr/>
              <p:nvPr/>
            </p:nvSpPr>
            <p:spPr>
              <a:xfrm>
                <a:off x="3488892" y="44830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圆角矩形 261"/>
              <p:cNvSpPr/>
              <p:nvPr/>
            </p:nvSpPr>
            <p:spPr>
              <a:xfrm>
                <a:off x="3488892" y="481961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圆角矩形 262"/>
              <p:cNvSpPr/>
              <p:nvPr/>
            </p:nvSpPr>
            <p:spPr>
              <a:xfrm>
                <a:off x="3488892" y="5156162"/>
                <a:ext cx="1727197" cy="183954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任意多边形 263"/>
              <p:cNvSpPr/>
              <p:nvPr/>
            </p:nvSpPr>
            <p:spPr>
              <a:xfrm rot="540000">
                <a:off x="5142159" y="1478407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任意多边形 264"/>
              <p:cNvSpPr/>
              <p:nvPr/>
            </p:nvSpPr>
            <p:spPr>
              <a:xfrm rot="19117182">
                <a:off x="3146805" y="1605265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任意多边形 265"/>
              <p:cNvSpPr/>
              <p:nvPr/>
            </p:nvSpPr>
            <p:spPr>
              <a:xfrm>
                <a:off x="3027527" y="1799995"/>
                <a:ext cx="173624" cy="163492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任意多边形 266"/>
              <p:cNvSpPr/>
              <p:nvPr/>
            </p:nvSpPr>
            <p:spPr>
              <a:xfrm rot="540000">
                <a:off x="5731932" y="270853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任意多边形 267"/>
              <p:cNvSpPr/>
              <p:nvPr/>
            </p:nvSpPr>
            <p:spPr>
              <a:xfrm rot="20304764">
                <a:off x="2888300" y="3364504"/>
                <a:ext cx="210085" cy="19782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任意多边形 268"/>
              <p:cNvSpPr/>
              <p:nvPr/>
            </p:nvSpPr>
            <p:spPr>
              <a:xfrm rot="19776369">
                <a:off x="4873259" y="4161052"/>
                <a:ext cx="279623" cy="263305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任意多边形 269"/>
              <p:cNvSpPr/>
              <p:nvPr/>
            </p:nvSpPr>
            <p:spPr>
              <a:xfrm rot="21147409">
                <a:off x="3550210" y="4236227"/>
                <a:ext cx="231094" cy="21760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5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549" y="175206"/>
                      <a:pt x="201549" y="146412"/>
                    </a:cubicBezTo>
                    <a:cubicBezTo>
                      <a:pt x="2015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1" name="任意多边形 270"/>
              <p:cNvSpPr/>
              <p:nvPr/>
            </p:nvSpPr>
            <p:spPr>
              <a:xfrm rot="21300000">
                <a:off x="4753809" y="1774219"/>
                <a:ext cx="590272" cy="602619"/>
              </a:xfrm>
              <a:custGeom>
                <a:avLst/>
                <a:gdLst>
                  <a:gd name="connsiteX0" fmla="*/ 378421 w 770173"/>
                  <a:gd name="connsiteY0" fmla="*/ 151612 h 786281"/>
                  <a:gd name="connsiteX1" fmla="*/ 131764 w 770173"/>
                  <a:gd name="connsiteY1" fmla="*/ 398268 h 786281"/>
                  <a:gd name="connsiteX2" fmla="*/ 378421 w 770173"/>
                  <a:gd name="connsiteY2" fmla="*/ 644925 h 786281"/>
                  <a:gd name="connsiteX3" fmla="*/ 625078 w 770173"/>
                  <a:gd name="connsiteY3" fmla="*/ 398268 h 786281"/>
                  <a:gd name="connsiteX4" fmla="*/ 378421 w 770173"/>
                  <a:gd name="connsiteY4" fmla="*/ 151612 h 786281"/>
                  <a:gd name="connsiteX5" fmla="*/ 295853 w 770173"/>
                  <a:gd name="connsiteY5" fmla="*/ 0 h 786281"/>
                  <a:gd name="connsiteX6" fmla="*/ 474320 w 770173"/>
                  <a:gd name="connsiteY6" fmla="*/ 0 h 786281"/>
                  <a:gd name="connsiteX7" fmla="*/ 474320 w 770173"/>
                  <a:gd name="connsiteY7" fmla="*/ 98921 h 786281"/>
                  <a:gd name="connsiteX8" fmla="*/ 502920 w 770173"/>
                  <a:gd name="connsiteY8" fmla="*/ 107799 h 786281"/>
                  <a:gd name="connsiteX9" fmla="*/ 555523 w 770173"/>
                  <a:gd name="connsiteY9" fmla="*/ 136351 h 786281"/>
                  <a:gd name="connsiteX10" fmla="*/ 594990 w 770173"/>
                  <a:gd name="connsiteY10" fmla="*/ 168914 h 786281"/>
                  <a:gd name="connsiteX11" fmla="*/ 680939 w 770173"/>
                  <a:gd name="connsiteY11" fmla="*/ 119292 h 786281"/>
                  <a:gd name="connsiteX12" fmla="*/ 770173 w 770173"/>
                  <a:gd name="connsiteY12" fmla="*/ 273849 h 786281"/>
                  <a:gd name="connsiteX13" fmla="*/ 683620 w 770173"/>
                  <a:gd name="connsiteY13" fmla="*/ 323819 h 786281"/>
                  <a:gd name="connsiteX14" fmla="*/ 685766 w 770173"/>
                  <a:gd name="connsiteY14" fmla="*/ 330730 h 786281"/>
                  <a:gd name="connsiteX15" fmla="*/ 692057 w 770173"/>
                  <a:gd name="connsiteY15" fmla="*/ 393141 h 786281"/>
                  <a:gd name="connsiteX16" fmla="*/ 685766 w 770173"/>
                  <a:gd name="connsiteY16" fmla="*/ 455551 h 786281"/>
                  <a:gd name="connsiteX17" fmla="*/ 683620 w 770173"/>
                  <a:gd name="connsiteY17" fmla="*/ 462462 h 786281"/>
                  <a:gd name="connsiteX18" fmla="*/ 770173 w 770173"/>
                  <a:gd name="connsiteY18" fmla="*/ 512433 h 786281"/>
                  <a:gd name="connsiteX19" fmla="*/ 680939 w 770173"/>
                  <a:gd name="connsiteY19" fmla="*/ 666990 h 786281"/>
                  <a:gd name="connsiteX20" fmla="*/ 594990 w 770173"/>
                  <a:gd name="connsiteY20" fmla="*/ 617367 h 786281"/>
                  <a:gd name="connsiteX21" fmla="*/ 555523 w 770173"/>
                  <a:gd name="connsiteY21" fmla="*/ 649930 h 786281"/>
                  <a:gd name="connsiteX22" fmla="*/ 502920 w 770173"/>
                  <a:gd name="connsiteY22" fmla="*/ 678482 h 786281"/>
                  <a:gd name="connsiteX23" fmla="*/ 474320 w 770173"/>
                  <a:gd name="connsiteY23" fmla="*/ 687360 h 786281"/>
                  <a:gd name="connsiteX24" fmla="*/ 474320 w 770173"/>
                  <a:gd name="connsiteY24" fmla="*/ 786281 h 786281"/>
                  <a:gd name="connsiteX25" fmla="*/ 295853 w 770173"/>
                  <a:gd name="connsiteY25" fmla="*/ 786281 h 786281"/>
                  <a:gd name="connsiteX26" fmla="*/ 295853 w 770173"/>
                  <a:gd name="connsiteY26" fmla="*/ 689041 h 786281"/>
                  <a:gd name="connsiteX27" fmla="*/ 261839 w 770173"/>
                  <a:gd name="connsiteY27" fmla="*/ 678482 h 786281"/>
                  <a:gd name="connsiteX28" fmla="*/ 209236 w 770173"/>
                  <a:gd name="connsiteY28" fmla="*/ 649930 h 786281"/>
                  <a:gd name="connsiteX29" fmla="*/ 171997 w 770173"/>
                  <a:gd name="connsiteY29" fmla="*/ 619205 h 786281"/>
                  <a:gd name="connsiteX30" fmla="*/ 89233 w 770173"/>
                  <a:gd name="connsiteY30" fmla="*/ 666990 h 786281"/>
                  <a:gd name="connsiteX31" fmla="*/ 0 w 770173"/>
                  <a:gd name="connsiteY31" fmla="*/ 512433 h 786281"/>
                  <a:gd name="connsiteX32" fmla="*/ 81961 w 770173"/>
                  <a:gd name="connsiteY32" fmla="*/ 465112 h 786281"/>
                  <a:gd name="connsiteX33" fmla="*/ 78993 w 770173"/>
                  <a:gd name="connsiteY33" fmla="*/ 455551 h 786281"/>
                  <a:gd name="connsiteX34" fmla="*/ 72702 w 770173"/>
                  <a:gd name="connsiteY34" fmla="*/ 393141 h 786281"/>
                  <a:gd name="connsiteX35" fmla="*/ 78993 w 770173"/>
                  <a:gd name="connsiteY35" fmla="*/ 330730 h 786281"/>
                  <a:gd name="connsiteX36" fmla="*/ 81961 w 770173"/>
                  <a:gd name="connsiteY36" fmla="*/ 321169 h 786281"/>
                  <a:gd name="connsiteX37" fmla="*/ 0 w 770173"/>
                  <a:gd name="connsiteY37" fmla="*/ 273849 h 786281"/>
                  <a:gd name="connsiteX38" fmla="*/ 89233 w 770173"/>
                  <a:gd name="connsiteY38" fmla="*/ 119292 h 786281"/>
                  <a:gd name="connsiteX39" fmla="*/ 171997 w 770173"/>
                  <a:gd name="connsiteY39" fmla="*/ 167076 h 786281"/>
                  <a:gd name="connsiteX40" fmla="*/ 209236 w 770173"/>
                  <a:gd name="connsiteY40" fmla="*/ 136351 h 786281"/>
                  <a:gd name="connsiteX41" fmla="*/ 261839 w 770173"/>
                  <a:gd name="connsiteY41" fmla="*/ 107799 h 786281"/>
                  <a:gd name="connsiteX42" fmla="*/ 295853 w 770173"/>
                  <a:gd name="connsiteY42" fmla="*/ 97241 h 78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70173" h="786281">
                    <a:moveTo>
                      <a:pt x="378421" y="151612"/>
                    </a:moveTo>
                    <a:cubicBezTo>
                      <a:pt x="242197" y="151612"/>
                      <a:pt x="131764" y="262044"/>
                      <a:pt x="131764" y="398268"/>
                    </a:cubicBezTo>
                    <a:cubicBezTo>
                      <a:pt x="131764" y="534493"/>
                      <a:pt x="242197" y="644925"/>
                      <a:pt x="378421" y="644925"/>
                    </a:cubicBezTo>
                    <a:cubicBezTo>
                      <a:pt x="514646" y="644925"/>
                      <a:pt x="625078" y="534493"/>
                      <a:pt x="625078" y="398268"/>
                    </a:cubicBezTo>
                    <a:cubicBezTo>
                      <a:pt x="625078" y="262044"/>
                      <a:pt x="514646" y="151612"/>
                      <a:pt x="378421" y="151612"/>
                    </a:cubicBezTo>
                    <a:close/>
                    <a:moveTo>
                      <a:pt x="295853" y="0"/>
                    </a:moveTo>
                    <a:lnTo>
                      <a:pt x="474320" y="0"/>
                    </a:lnTo>
                    <a:lnTo>
                      <a:pt x="474320" y="98921"/>
                    </a:lnTo>
                    <a:lnTo>
                      <a:pt x="502920" y="107799"/>
                    </a:lnTo>
                    <a:cubicBezTo>
                      <a:pt x="521445" y="115634"/>
                      <a:pt x="539048" y="125221"/>
                      <a:pt x="555523" y="136351"/>
                    </a:cubicBezTo>
                    <a:lnTo>
                      <a:pt x="594990" y="168914"/>
                    </a:lnTo>
                    <a:lnTo>
                      <a:pt x="680939" y="119292"/>
                    </a:lnTo>
                    <a:lnTo>
                      <a:pt x="770173" y="273849"/>
                    </a:lnTo>
                    <a:lnTo>
                      <a:pt x="683620" y="323819"/>
                    </a:lnTo>
                    <a:lnTo>
                      <a:pt x="685766" y="330730"/>
                    </a:lnTo>
                    <a:cubicBezTo>
                      <a:pt x="689891" y="350889"/>
                      <a:pt x="692057" y="371762"/>
                      <a:pt x="692057" y="393141"/>
                    </a:cubicBezTo>
                    <a:cubicBezTo>
                      <a:pt x="692057" y="414519"/>
                      <a:pt x="689891" y="435392"/>
                      <a:pt x="685766" y="455551"/>
                    </a:cubicBezTo>
                    <a:lnTo>
                      <a:pt x="683620" y="462462"/>
                    </a:lnTo>
                    <a:lnTo>
                      <a:pt x="770173" y="512433"/>
                    </a:lnTo>
                    <a:lnTo>
                      <a:pt x="680939" y="666990"/>
                    </a:lnTo>
                    <a:lnTo>
                      <a:pt x="594990" y="617367"/>
                    </a:lnTo>
                    <a:lnTo>
                      <a:pt x="555523" y="649930"/>
                    </a:lnTo>
                    <a:cubicBezTo>
                      <a:pt x="539048" y="661060"/>
                      <a:pt x="521445" y="670647"/>
                      <a:pt x="502920" y="678482"/>
                    </a:cubicBezTo>
                    <a:lnTo>
                      <a:pt x="474320" y="687360"/>
                    </a:lnTo>
                    <a:lnTo>
                      <a:pt x="474320" y="786281"/>
                    </a:lnTo>
                    <a:lnTo>
                      <a:pt x="295853" y="786281"/>
                    </a:lnTo>
                    <a:lnTo>
                      <a:pt x="295853" y="689041"/>
                    </a:lnTo>
                    <a:lnTo>
                      <a:pt x="261839" y="678482"/>
                    </a:lnTo>
                    <a:cubicBezTo>
                      <a:pt x="243314" y="670647"/>
                      <a:pt x="225711" y="661060"/>
                      <a:pt x="209236" y="649930"/>
                    </a:cubicBezTo>
                    <a:lnTo>
                      <a:pt x="171997" y="619205"/>
                    </a:lnTo>
                    <a:lnTo>
                      <a:pt x="89233" y="666990"/>
                    </a:lnTo>
                    <a:lnTo>
                      <a:pt x="0" y="512433"/>
                    </a:lnTo>
                    <a:lnTo>
                      <a:pt x="81961" y="465112"/>
                    </a:lnTo>
                    <a:lnTo>
                      <a:pt x="78993" y="455551"/>
                    </a:lnTo>
                    <a:cubicBezTo>
                      <a:pt x="74868" y="435392"/>
                      <a:pt x="72702" y="414519"/>
                      <a:pt x="72702" y="393141"/>
                    </a:cubicBezTo>
                    <a:cubicBezTo>
                      <a:pt x="72702" y="371762"/>
                      <a:pt x="74868" y="350889"/>
                      <a:pt x="78993" y="330730"/>
                    </a:cubicBezTo>
                    <a:lnTo>
                      <a:pt x="81961" y="321169"/>
                    </a:lnTo>
                    <a:lnTo>
                      <a:pt x="0" y="273849"/>
                    </a:lnTo>
                    <a:lnTo>
                      <a:pt x="89233" y="119292"/>
                    </a:lnTo>
                    <a:lnTo>
                      <a:pt x="171997" y="167076"/>
                    </a:lnTo>
                    <a:lnTo>
                      <a:pt x="209236" y="136351"/>
                    </a:lnTo>
                    <a:cubicBezTo>
                      <a:pt x="225711" y="125221"/>
                      <a:pt x="243314" y="115634"/>
                      <a:pt x="261839" y="107799"/>
                    </a:cubicBezTo>
                    <a:lnTo>
                      <a:pt x="295853" y="9724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2" name="组合 271"/>
              <p:cNvGrpSpPr/>
              <p:nvPr/>
            </p:nvGrpSpPr>
            <p:grpSpPr>
              <a:xfrm>
                <a:off x="3392721" y="1409066"/>
                <a:ext cx="373659" cy="373659"/>
                <a:chOff x="3404393" y="1190304"/>
                <a:chExt cx="1066092" cy="1066091"/>
              </a:xfrm>
            </p:grpSpPr>
            <p:sp>
              <p:nvSpPr>
                <p:cNvPr id="694" name="矩形 693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矩形 694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矩形 695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矩形 696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矩形 697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矩形 698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矩形 699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矩形 700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矩形 701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矩形 702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矩形 703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矩形 704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任意多边形 705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7" name="任意多边形 706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8" name="任意多边形 707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3" name="组合 272"/>
              <p:cNvGrpSpPr/>
              <p:nvPr/>
            </p:nvGrpSpPr>
            <p:grpSpPr>
              <a:xfrm>
                <a:off x="4109340" y="3529786"/>
                <a:ext cx="841832" cy="841831"/>
                <a:chOff x="5889363" y="3101297"/>
                <a:chExt cx="841832" cy="841831"/>
              </a:xfrm>
            </p:grpSpPr>
            <p:sp>
              <p:nvSpPr>
                <p:cNvPr id="692" name="任意多边形 691"/>
                <p:cNvSpPr/>
                <p:nvPr/>
              </p:nvSpPr>
              <p:spPr>
                <a:xfrm>
                  <a:off x="5889363" y="3101297"/>
                  <a:ext cx="841832" cy="841831"/>
                </a:xfrm>
                <a:custGeom>
                  <a:avLst/>
                  <a:gdLst>
                    <a:gd name="connsiteX0" fmla="*/ 441182 w 889882"/>
                    <a:gd name="connsiteY0" fmla="*/ 266316 h 889881"/>
                    <a:gd name="connsiteX1" fmla="*/ 268444 w 889882"/>
                    <a:gd name="connsiteY1" fmla="*/ 439053 h 889881"/>
                    <a:gd name="connsiteX2" fmla="*/ 441182 w 889882"/>
                    <a:gd name="connsiteY2" fmla="*/ 611790 h 889881"/>
                    <a:gd name="connsiteX3" fmla="*/ 613919 w 889882"/>
                    <a:gd name="connsiteY3" fmla="*/ 439053 h 889881"/>
                    <a:gd name="connsiteX4" fmla="*/ 441182 w 889882"/>
                    <a:gd name="connsiteY4" fmla="*/ 266316 h 889881"/>
                    <a:gd name="connsiteX5" fmla="*/ 388980 w 889882"/>
                    <a:gd name="connsiteY5" fmla="*/ 0 h 889881"/>
                    <a:gd name="connsiteX6" fmla="*/ 500903 w 889882"/>
                    <a:gd name="connsiteY6" fmla="*/ 0 h 889881"/>
                    <a:gd name="connsiteX7" fmla="*/ 500903 w 889882"/>
                    <a:gd name="connsiteY7" fmla="*/ 60161 h 889881"/>
                    <a:gd name="connsiteX8" fmla="*/ 524838 w 889882"/>
                    <a:gd name="connsiteY8" fmla="*/ 62573 h 889881"/>
                    <a:gd name="connsiteX9" fmla="*/ 589495 w 889882"/>
                    <a:gd name="connsiteY9" fmla="*/ 82644 h 889881"/>
                    <a:gd name="connsiteX10" fmla="*/ 618948 w 889882"/>
                    <a:gd name="connsiteY10" fmla="*/ 31630 h 889881"/>
                    <a:gd name="connsiteX11" fmla="*/ 715876 w 889882"/>
                    <a:gd name="connsiteY11" fmla="*/ 87591 h 889881"/>
                    <a:gd name="connsiteX12" fmla="*/ 686033 w 889882"/>
                    <a:gd name="connsiteY12" fmla="*/ 139281 h 889881"/>
                    <a:gd name="connsiteX13" fmla="*/ 721707 w 889882"/>
                    <a:gd name="connsiteY13" fmla="*/ 168715 h 889881"/>
                    <a:gd name="connsiteX14" fmla="*/ 750665 w 889882"/>
                    <a:gd name="connsiteY14" fmla="*/ 203812 h 889881"/>
                    <a:gd name="connsiteX15" fmla="*/ 802290 w 889882"/>
                    <a:gd name="connsiteY15" fmla="*/ 174007 h 889881"/>
                    <a:gd name="connsiteX16" fmla="*/ 858251 w 889882"/>
                    <a:gd name="connsiteY16" fmla="*/ 270935 h 889881"/>
                    <a:gd name="connsiteX17" fmla="*/ 807553 w 889882"/>
                    <a:gd name="connsiteY17" fmla="*/ 300205 h 889881"/>
                    <a:gd name="connsiteX18" fmla="*/ 827848 w 889882"/>
                    <a:gd name="connsiteY18" fmla="*/ 365584 h 889881"/>
                    <a:gd name="connsiteX19" fmla="*/ 830207 w 889882"/>
                    <a:gd name="connsiteY19" fmla="*/ 388980 h 889881"/>
                    <a:gd name="connsiteX20" fmla="*/ 889882 w 889882"/>
                    <a:gd name="connsiteY20" fmla="*/ 388980 h 889881"/>
                    <a:gd name="connsiteX21" fmla="*/ 889882 w 889882"/>
                    <a:gd name="connsiteY21" fmla="*/ 500903 h 889881"/>
                    <a:gd name="connsiteX22" fmla="*/ 830029 w 889882"/>
                    <a:gd name="connsiteY22" fmla="*/ 500903 h 889881"/>
                    <a:gd name="connsiteX23" fmla="*/ 827848 w 889882"/>
                    <a:gd name="connsiteY23" fmla="*/ 522539 h 889881"/>
                    <a:gd name="connsiteX24" fmla="*/ 807090 w 889882"/>
                    <a:gd name="connsiteY24" fmla="*/ 589410 h 889881"/>
                    <a:gd name="connsiteX25" fmla="*/ 858251 w 889882"/>
                    <a:gd name="connsiteY25" fmla="*/ 618948 h 889881"/>
                    <a:gd name="connsiteX26" fmla="*/ 802290 w 889882"/>
                    <a:gd name="connsiteY26" fmla="*/ 715876 h 889881"/>
                    <a:gd name="connsiteX27" fmla="*/ 749682 w 889882"/>
                    <a:gd name="connsiteY27" fmla="*/ 685502 h 889881"/>
                    <a:gd name="connsiteX28" fmla="*/ 721707 w 889882"/>
                    <a:gd name="connsiteY28" fmla="*/ 719408 h 889881"/>
                    <a:gd name="connsiteX29" fmla="*/ 685345 w 889882"/>
                    <a:gd name="connsiteY29" fmla="*/ 749409 h 889881"/>
                    <a:gd name="connsiteX30" fmla="*/ 715876 w 889882"/>
                    <a:gd name="connsiteY30" fmla="*/ 802290 h 889881"/>
                    <a:gd name="connsiteX31" fmla="*/ 618948 w 889882"/>
                    <a:gd name="connsiteY31" fmla="*/ 858252 h 889881"/>
                    <a:gd name="connsiteX32" fmla="*/ 588634 w 889882"/>
                    <a:gd name="connsiteY32" fmla="*/ 805746 h 889881"/>
                    <a:gd name="connsiteX33" fmla="*/ 524838 w 889882"/>
                    <a:gd name="connsiteY33" fmla="*/ 825549 h 889881"/>
                    <a:gd name="connsiteX34" fmla="*/ 500903 w 889882"/>
                    <a:gd name="connsiteY34" fmla="*/ 827962 h 889881"/>
                    <a:gd name="connsiteX35" fmla="*/ 500903 w 889882"/>
                    <a:gd name="connsiteY35" fmla="*/ 889881 h 889881"/>
                    <a:gd name="connsiteX36" fmla="*/ 388980 w 889882"/>
                    <a:gd name="connsiteY36" fmla="*/ 889881 h 889881"/>
                    <a:gd name="connsiteX37" fmla="*/ 388980 w 889882"/>
                    <a:gd name="connsiteY37" fmla="*/ 827676 h 889881"/>
                    <a:gd name="connsiteX38" fmla="*/ 367883 w 889882"/>
                    <a:gd name="connsiteY38" fmla="*/ 825549 h 889881"/>
                    <a:gd name="connsiteX39" fmla="*/ 301681 w 889882"/>
                    <a:gd name="connsiteY39" fmla="*/ 804998 h 889881"/>
                    <a:gd name="connsiteX40" fmla="*/ 270935 w 889882"/>
                    <a:gd name="connsiteY40" fmla="*/ 858252 h 889881"/>
                    <a:gd name="connsiteX41" fmla="*/ 174007 w 889882"/>
                    <a:gd name="connsiteY41" fmla="*/ 802290 h 889881"/>
                    <a:gd name="connsiteX42" fmla="*/ 205454 w 889882"/>
                    <a:gd name="connsiteY42" fmla="*/ 747823 h 889881"/>
                    <a:gd name="connsiteX43" fmla="*/ 171014 w 889882"/>
                    <a:gd name="connsiteY43" fmla="*/ 719408 h 889881"/>
                    <a:gd name="connsiteX44" fmla="*/ 142123 w 889882"/>
                    <a:gd name="connsiteY44" fmla="*/ 684392 h 889881"/>
                    <a:gd name="connsiteX45" fmla="*/ 87591 w 889882"/>
                    <a:gd name="connsiteY45" fmla="*/ 715876 h 889881"/>
                    <a:gd name="connsiteX46" fmla="*/ 31630 w 889882"/>
                    <a:gd name="connsiteY46" fmla="*/ 618948 h 889881"/>
                    <a:gd name="connsiteX47" fmla="*/ 85199 w 889882"/>
                    <a:gd name="connsiteY47" fmla="*/ 588019 h 889881"/>
                    <a:gd name="connsiteX48" fmla="*/ 64873 w 889882"/>
                    <a:gd name="connsiteY48" fmla="*/ 522539 h 889881"/>
                    <a:gd name="connsiteX49" fmla="*/ 62692 w 889882"/>
                    <a:gd name="connsiteY49" fmla="*/ 500903 h 889881"/>
                    <a:gd name="connsiteX50" fmla="*/ 0 w 889882"/>
                    <a:gd name="connsiteY50" fmla="*/ 500903 h 889881"/>
                    <a:gd name="connsiteX51" fmla="*/ 0 w 889882"/>
                    <a:gd name="connsiteY51" fmla="*/ 388980 h 889881"/>
                    <a:gd name="connsiteX52" fmla="*/ 62514 w 889882"/>
                    <a:gd name="connsiteY52" fmla="*/ 388980 h 889881"/>
                    <a:gd name="connsiteX53" fmla="*/ 64873 w 889882"/>
                    <a:gd name="connsiteY53" fmla="*/ 365584 h 889881"/>
                    <a:gd name="connsiteX54" fmla="*/ 84736 w 889882"/>
                    <a:gd name="connsiteY54" fmla="*/ 301596 h 889881"/>
                    <a:gd name="connsiteX55" fmla="*/ 31630 w 889882"/>
                    <a:gd name="connsiteY55" fmla="*/ 270935 h 889881"/>
                    <a:gd name="connsiteX56" fmla="*/ 87591 w 889882"/>
                    <a:gd name="connsiteY56" fmla="*/ 174007 h 889881"/>
                    <a:gd name="connsiteX57" fmla="*/ 141139 w 889882"/>
                    <a:gd name="connsiteY57" fmla="*/ 204923 h 889881"/>
                    <a:gd name="connsiteX58" fmla="*/ 171014 w 889882"/>
                    <a:gd name="connsiteY58" fmla="*/ 168715 h 889881"/>
                    <a:gd name="connsiteX59" fmla="*/ 204766 w 889882"/>
                    <a:gd name="connsiteY59" fmla="*/ 140867 h 889881"/>
                    <a:gd name="connsiteX60" fmla="*/ 174007 w 889882"/>
                    <a:gd name="connsiteY60" fmla="*/ 87591 h 889881"/>
                    <a:gd name="connsiteX61" fmla="*/ 270935 w 889882"/>
                    <a:gd name="connsiteY61" fmla="*/ 31630 h 889881"/>
                    <a:gd name="connsiteX62" fmla="*/ 300819 w 889882"/>
                    <a:gd name="connsiteY62" fmla="*/ 83391 h 889881"/>
                    <a:gd name="connsiteX63" fmla="*/ 367883 w 889882"/>
                    <a:gd name="connsiteY63" fmla="*/ 62573 h 889881"/>
                    <a:gd name="connsiteX64" fmla="*/ 388980 w 889882"/>
                    <a:gd name="connsiteY64" fmla="*/ 60447 h 889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889882" h="889881">
                      <a:moveTo>
                        <a:pt x="441182" y="266316"/>
                      </a:moveTo>
                      <a:cubicBezTo>
                        <a:pt x="345781" y="266316"/>
                        <a:pt x="268444" y="343653"/>
                        <a:pt x="268444" y="439053"/>
                      </a:cubicBezTo>
                      <a:cubicBezTo>
                        <a:pt x="268444" y="534453"/>
                        <a:pt x="345781" y="611790"/>
                        <a:pt x="441182" y="611790"/>
                      </a:cubicBezTo>
                      <a:cubicBezTo>
                        <a:pt x="536582" y="611790"/>
                        <a:pt x="613919" y="534453"/>
                        <a:pt x="613919" y="439053"/>
                      </a:cubicBezTo>
                      <a:cubicBezTo>
                        <a:pt x="613919" y="343653"/>
                        <a:pt x="536582" y="266316"/>
                        <a:pt x="441182" y="266316"/>
                      </a:cubicBezTo>
                      <a:close/>
                      <a:moveTo>
                        <a:pt x="388980" y="0"/>
                      </a:moveTo>
                      <a:lnTo>
                        <a:pt x="500903" y="0"/>
                      </a:lnTo>
                      <a:lnTo>
                        <a:pt x="500903" y="60161"/>
                      </a:lnTo>
                      <a:lnTo>
                        <a:pt x="524838" y="62573"/>
                      </a:lnTo>
                      <a:lnTo>
                        <a:pt x="589495" y="82644"/>
                      </a:lnTo>
                      <a:lnTo>
                        <a:pt x="618948" y="31630"/>
                      </a:lnTo>
                      <a:lnTo>
                        <a:pt x="715876" y="87591"/>
                      </a:lnTo>
                      <a:lnTo>
                        <a:pt x="686033" y="139281"/>
                      </a:lnTo>
                      <a:lnTo>
                        <a:pt x="721707" y="168715"/>
                      </a:lnTo>
                      <a:lnTo>
                        <a:pt x="750665" y="203812"/>
                      </a:lnTo>
                      <a:lnTo>
                        <a:pt x="802290" y="174007"/>
                      </a:lnTo>
                      <a:lnTo>
                        <a:pt x="858251" y="270935"/>
                      </a:lnTo>
                      <a:lnTo>
                        <a:pt x="807553" y="300205"/>
                      </a:lnTo>
                      <a:lnTo>
                        <a:pt x="827848" y="365584"/>
                      </a:lnTo>
                      <a:lnTo>
                        <a:pt x="830207" y="388980"/>
                      </a:lnTo>
                      <a:lnTo>
                        <a:pt x="889882" y="388980"/>
                      </a:lnTo>
                      <a:lnTo>
                        <a:pt x="889882" y="500903"/>
                      </a:lnTo>
                      <a:lnTo>
                        <a:pt x="830029" y="500903"/>
                      </a:lnTo>
                      <a:lnTo>
                        <a:pt x="827848" y="522539"/>
                      </a:lnTo>
                      <a:lnTo>
                        <a:pt x="807090" y="589410"/>
                      </a:lnTo>
                      <a:lnTo>
                        <a:pt x="858251" y="618948"/>
                      </a:lnTo>
                      <a:lnTo>
                        <a:pt x="802290" y="715876"/>
                      </a:lnTo>
                      <a:lnTo>
                        <a:pt x="749682" y="685502"/>
                      </a:lnTo>
                      <a:lnTo>
                        <a:pt x="721707" y="719408"/>
                      </a:lnTo>
                      <a:lnTo>
                        <a:pt x="685345" y="749409"/>
                      </a:lnTo>
                      <a:lnTo>
                        <a:pt x="715876" y="802290"/>
                      </a:lnTo>
                      <a:lnTo>
                        <a:pt x="618948" y="858252"/>
                      </a:lnTo>
                      <a:lnTo>
                        <a:pt x="588634" y="805746"/>
                      </a:lnTo>
                      <a:lnTo>
                        <a:pt x="524838" y="825549"/>
                      </a:lnTo>
                      <a:lnTo>
                        <a:pt x="500903" y="827962"/>
                      </a:lnTo>
                      <a:lnTo>
                        <a:pt x="500903" y="889881"/>
                      </a:lnTo>
                      <a:lnTo>
                        <a:pt x="388980" y="889881"/>
                      </a:lnTo>
                      <a:lnTo>
                        <a:pt x="388980" y="827676"/>
                      </a:lnTo>
                      <a:lnTo>
                        <a:pt x="367883" y="825549"/>
                      </a:lnTo>
                      <a:lnTo>
                        <a:pt x="301681" y="804998"/>
                      </a:lnTo>
                      <a:lnTo>
                        <a:pt x="270935" y="858252"/>
                      </a:lnTo>
                      <a:lnTo>
                        <a:pt x="174007" y="802290"/>
                      </a:lnTo>
                      <a:lnTo>
                        <a:pt x="205454" y="747823"/>
                      </a:lnTo>
                      <a:lnTo>
                        <a:pt x="171014" y="719408"/>
                      </a:lnTo>
                      <a:lnTo>
                        <a:pt x="142123" y="684392"/>
                      </a:lnTo>
                      <a:lnTo>
                        <a:pt x="87591" y="715876"/>
                      </a:lnTo>
                      <a:lnTo>
                        <a:pt x="31630" y="618948"/>
                      </a:lnTo>
                      <a:lnTo>
                        <a:pt x="85199" y="588019"/>
                      </a:lnTo>
                      <a:lnTo>
                        <a:pt x="64873" y="522539"/>
                      </a:lnTo>
                      <a:lnTo>
                        <a:pt x="62692" y="500903"/>
                      </a:lnTo>
                      <a:lnTo>
                        <a:pt x="0" y="500903"/>
                      </a:lnTo>
                      <a:lnTo>
                        <a:pt x="0" y="388980"/>
                      </a:lnTo>
                      <a:lnTo>
                        <a:pt x="62514" y="388980"/>
                      </a:lnTo>
                      <a:lnTo>
                        <a:pt x="64873" y="365584"/>
                      </a:lnTo>
                      <a:lnTo>
                        <a:pt x="84736" y="301596"/>
                      </a:lnTo>
                      <a:lnTo>
                        <a:pt x="31630" y="270935"/>
                      </a:lnTo>
                      <a:lnTo>
                        <a:pt x="87591" y="174007"/>
                      </a:lnTo>
                      <a:lnTo>
                        <a:pt x="141139" y="204923"/>
                      </a:lnTo>
                      <a:lnTo>
                        <a:pt x="171014" y="168715"/>
                      </a:lnTo>
                      <a:lnTo>
                        <a:pt x="204766" y="140867"/>
                      </a:lnTo>
                      <a:lnTo>
                        <a:pt x="174007" y="87591"/>
                      </a:lnTo>
                      <a:lnTo>
                        <a:pt x="270935" y="31630"/>
                      </a:lnTo>
                      <a:lnTo>
                        <a:pt x="300819" y="83391"/>
                      </a:lnTo>
                      <a:lnTo>
                        <a:pt x="367883" y="62573"/>
                      </a:lnTo>
                      <a:lnTo>
                        <a:pt x="388980" y="6044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椭圆 692"/>
                <p:cNvSpPr/>
                <p:nvPr/>
              </p:nvSpPr>
              <p:spPr>
                <a:xfrm>
                  <a:off x="6033461" y="3247646"/>
                  <a:ext cx="546936" cy="546936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4" name="组合 273"/>
              <p:cNvGrpSpPr/>
              <p:nvPr/>
            </p:nvGrpSpPr>
            <p:grpSpPr>
              <a:xfrm>
                <a:off x="4859188" y="2759978"/>
                <a:ext cx="965122" cy="955564"/>
                <a:chOff x="7839570" y="2453897"/>
                <a:chExt cx="373659" cy="373658"/>
              </a:xfrm>
              <a:solidFill>
                <a:srgbClr val="01ACBE"/>
              </a:solidFill>
            </p:grpSpPr>
            <p:sp>
              <p:nvSpPr>
                <p:cNvPr id="678" name="矩形 677"/>
                <p:cNvSpPr/>
                <p:nvPr/>
              </p:nvSpPr>
              <p:spPr>
                <a:xfrm>
                  <a:off x="8002901" y="24538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矩形 678"/>
                <p:cNvSpPr/>
                <p:nvPr/>
              </p:nvSpPr>
              <p:spPr>
                <a:xfrm rot="1800000">
                  <a:off x="8089701" y="247715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矩形 679"/>
                <p:cNvSpPr/>
                <p:nvPr/>
              </p:nvSpPr>
              <p:spPr>
                <a:xfrm rot="3600000">
                  <a:off x="8153243" y="254069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矩形 680"/>
                <p:cNvSpPr/>
                <p:nvPr/>
              </p:nvSpPr>
              <p:spPr>
                <a:xfrm rot="5400000">
                  <a:off x="8176501" y="2627496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矩形 681"/>
                <p:cNvSpPr/>
                <p:nvPr/>
              </p:nvSpPr>
              <p:spPr>
                <a:xfrm rot="7200000">
                  <a:off x="8153243" y="2714296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矩形 682"/>
                <p:cNvSpPr/>
                <p:nvPr/>
              </p:nvSpPr>
              <p:spPr>
                <a:xfrm rot="9000000">
                  <a:off x="8089701" y="2777838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矩形 683"/>
                <p:cNvSpPr/>
                <p:nvPr/>
              </p:nvSpPr>
              <p:spPr>
                <a:xfrm rot="10800000">
                  <a:off x="8002901" y="280109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矩形 684"/>
                <p:cNvSpPr/>
                <p:nvPr/>
              </p:nvSpPr>
              <p:spPr>
                <a:xfrm rot="12600000">
                  <a:off x="7916101" y="2777839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矩形 685"/>
                <p:cNvSpPr/>
                <p:nvPr/>
              </p:nvSpPr>
              <p:spPr>
                <a:xfrm rot="14400000">
                  <a:off x="7852559" y="27142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矩形 686"/>
                <p:cNvSpPr/>
                <p:nvPr/>
              </p:nvSpPr>
              <p:spPr>
                <a:xfrm rot="16200000">
                  <a:off x="7829302" y="26274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矩形 687"/>
                <p:cNvSpPr/>
                <p:nvPr/>
              </p:nvSpPr>
              <p:spPr>
                <a:xfrm rot="18000000">
                  <a:off x="7852559" y="2540697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矩形 688"/>
                <p:cNvSpPr/>
                <p:nvPr/>
              </p:nvSpPr>
              <p:spPr>
                <a:xfrm rot="19800000">
                  <a:off x="7916101" y="2477155"/>
                  <a:ext cx="46996" cy="264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任意多边形 689"/>
                <p:cNvSpPr/>
                <p:nvPr/>
              </p:nvSpPr>
              <p:spPr>
                <a:xfrm>
                  <a:off x="7863488" y="2476849"/>
                  <a:ext cx="327015" cy="327016"/>
                </a:xfrm>
                <a:custGeom>
                  <a:avLst/>
                  <a:gdLst>
                    <a:gd name="connsiteX0" fmla="*/ 162142 w 327015"/>
                    <a:gd name="connsiteY0" fmla="*/ 28994 h 327016"/>
                    <a:gd name="connsiteX1" fmla="*/ 27011 w 327015"/>
                    <a:gd name="connsiteY1" fmla="*/ 164125 h 327016"/>
                    <a:gd name="connsiteX2" fmla="*/ 162142 w 327015"/>
                    <a:gd name="connsiteY2" fmla="*/ 299255 h 327016"/>
                    <a:gd name="connsiteX3" fmla="*/ 297272 w 327015"/>
                    <a:gd name="connsiteY3" fmla="*/ 164125 h 327016"/>
                    <a:gd name="connsiteX4" fmla="*/ 162142 w 327015"/>
                    <a:gd name="connsiteY4" fmla="*/ 28994 h 327016"/>
                    <a:gd name="connsiteX5" fmla="*/ 163508 w 327015"/>
                    <a:gd name="connsiteY5" fmla="*/ 0 h 327016"/>
                    <a:gd name="connsiteX6" fmla="*/ 327015 w 327015"/>
                    <a:gd name="connsiteY6" fmla="*/ 163508 h 327016"/>
                    <a:gd name="connsiteX7" fmla="*/ 163508 w 327015"/>
                    <a:gd name="connsiteY7" fmla="*/ 327016 h 327016"/>
                    <a:gd name="connsiteX8" fmla="*/ 0 w 327015"/>
                    <a:gd name="connsiteY8" fmla="*/ 163508 h 327016"/>
                    <a:gd name="connsiteX9" fmla="*/ 163508 w 327015"/>
                    <a:gd name="connsiteY9" fmla="*/ 0 h 32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015" h="327016">
                      <a:moveTo>
                        <a:pt x="162142" y="28994"/>
                      </a:moveTo>
                      <a:cubicBezTo>
                        <a:pt x="87511" y="28994"/>
                        <a:pt x="27011" y="89494"/>
                        <a:pt x="27011" y="164125"/>
                      </a:cubicBezTo>
                      <a:cubicBezTo>
                        <a:pt x="27011" y="238755"/>
                        <a:pt x="87511" y="299255"/>
                        <a:pt x="162142" y="299255"/>
                      </a:cubicBezTo>
                      <a:cubicBezTo>
                        <a:pt x="236772" y="299255"/>
                        <a:pt x="297272" y="238755"/>
                        <a:pt x="297272" y="164125"/>
                      </a:cubicBezTo>
                      <a:cubicBezTo>
                        <a:pt x="297272" y="89494"/>
                        <a:pt x="236772" y="28994"/>
                        <a:pt x="162142" y="28994"/>
                      </a:cubicBezTo>
                      <a:close/>
                      <a:moveTo>
                        <a:pt x="163508" y="0"/>
                      </a:moveTo>
                      <a:cubicBezTo>
                        <a:pt x="253810" y="0"/>
                        <a:pt x="327015" y="73205"/>
                        <a:pt x="327015" y="163508"/>
                      </a:cubicBezTo>
                      <a:cubicBezTo>
                        <a:pt x="327015" y="253811"/>
                        <a:pt x="253810" y="327016"/>
                        <a:pt x="163508" y="327016"/>
                      </a:cubicBezTo>
                      <a:cubicBezTo>
                        <a:pt x="73205" y="327016"/>
                        <a:pt x="0" y="253811"/>
                        <a:pt x="0" y="163508"/>
                      </a:cubicBezTo>
                      <a:cubicBezTo>
                        <a:pt x="0" y="73205"/>
                        <a:pt x="73205" y="0"/>
                        <a:pt x="163508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1" name="任意多边形 690"/>
                <p:cNvSpPr/>
                <p:nvPr/>
              </p:nvSpPr>
              <p:spPr>
                <a:xfrm>
                  <a:off x="7904167" y="2518628"/>
                  <a:ext cx="244020" cy="244020"/>
                </a:xfrm>
                <a:custGeom>
                  <a:avLst/>
                  <a:gdLst>
                    <a:gd name="connsiteX0" fmla="*/ 150008 w 244020"/>
                    <a:gd name="connsiteY0" fmla="*/ 23440 h 244020"/>
                    <a:gd name="connsiteX1" fmla="*/ 138474 w 244020"/>
                    <a:gd name="connsiteY1" fmla="*/ 45133 h 244020"/>
                    <a:gd name="connsiteX2" fmla="*/ 129633 w 244020"/>
                    <a:gd name="connsiteY2" fmla="*/ 43454 h 244020"/>
                    <a:gd name="connsiteX3" fmla="*/ 114512 w 244020"/>
                    <a:gd name="connsiteY3" fmla="*/ 43585 h 244020"/>
                    <a:gd name="connsiteX4" fmla="*/ 102559 w 244020"/>
                    <a:gd name="connsiteY4" fmla="*/ 46021 h 244020"/>
                    <a:gd name="connsiteX5" fmla="*/ 89763 w 244020"/>
                    <a:gd name="connsiteY5" fmla="*/ 25544 h 244020"/>
                    <a:gd name="connsiteX6" fmla="*/ 51524 w 244020"/>
                    <a:gd name="connsiteY6" fmla="*/ 49438 h 244020"/>
                    <a:gd name="connsiteX7" fmla="*/ 64195 w 244020"/>
                    <a:gd name="connsiteY7" fmla="*/ 69717 h 244020"/>
                    <a:gd name="connsiteX8" fmla="*/ 62399 w 244020"/>
                    <a:gd name="connsiteY8" fmla="*/ 71498 h 244020"/>
                    <a:gd name="connsiteX9" fmla="*/ 53592 w 244020"/>
                    <a:gd name="connsiteY9" fmla="*/ 84675 h 244020"/>
                    <a:gd name="connsiteX10" fmla="*/ 47593 w 244020"/>
                    <a:gd name="connsiteY10" fmla="*/ 99344 h 244020"/>
                    <a:gd name="connsiteX11" fmla="*/ 47121 w 244020"/>
                    <a:gd name="connsiteY11" fmla="*/ 101828 h 244020"/>
                    <a:gd name="connsiteX12" fmla="*/ 23224 w 244020"/>
                    <a:gd name="connsiteY12" fmla="*/ 102663 h 244020"/>
                    <a:gd name="connsiteX13" fmla="*/ 24797 w 244020"/>
                    <a:gd name="connsiteY13" fmla="*/ 147727 h 244020"/>
                    <a:gd name="connsiteX14" fmla="*/ 48929 w 244020"/>
                    <a:gd name="connsiteY14" fmla="*/ 146884 h 244020"/>
                    <a:gd name="connsiteX15" fmla="*/ 53593 w 244020"/>
                    <a:gd name="connsiteY15" fmla="*/ 158156 h 244020"/>
                    <a:gd name="connsiteX16" fmla="*/ 61941 w 244020"/>
                    <a:gd name="connsiteY16" fmla="*/ 170765 h 244020"/>
                    <a:gd name="connsiteX17" fmla="*/ 68277 w 244020"/>
                    <a:gd name="connsiteY17" fmla="*/ 177155 h 244020"/>
                    <a:gd name="connsiteX18" fmla="*/ 56742 w 244020"/>
                    <a:gd name="connsiteY18" fmla="*/ 198848 h 244020"/>
                    <a:gd name="connsiteX19" fmla="*/ 96556 w 244020"/>
                    <a:gd name="connsiteY19" fmla="*/ 220017 h 244020"/>
                    <a:gd name="connsiteX20" fmla="*/ 108290 w 244020"/>
                    <a:gd name="connsiteY20" fmla="*/ 197950 h 244020"/>
                    <a:gd name="connsiteX21" fmla="*/ 115723 w 244020"/>
                    <a:gd name="connsiteY21" fmla="*/ 199362 h 244020"/>
                    <a:gd name="connsiteX22" fmla="*/ 130844 w 244020"/>
                    <a:gd name="connsiteY22" fmla="*/ 199231 h 244020"/>
                    <a:gd name="connsiteX23" fmla="*/ 143511 w 244020"/>
                    <a:gd name="connsiteY23" fmla="*/ 196649 h 244020"/>
                    <a:gd name="connsiteX24" fmla="*/ 156800 w 244020"/>
                    <a:gd name="connsiteY24" fmla="*/ 217914 h 244020"/>
                    <a:gd name="connsiteX25" fmla="*/ 195040 w 244020"/>
                    <a:gd name="connsiteY25" fmla="*/ 194019 h 244020"/>
                    <a:gd name="connsiteX26" fmla="*/ 181658 w 244020"/>
                    <a:gd name="connsiteY26" fmla="*/ 172605 h 244020"/>
                    <a:gd name="connsiteX27" fmla="*/ 182957 w 244020"/>
                    <a:gd name="connsiteY27" fmla="*/ 171317 h 244020"/>
                    <a:gd name="connsiteX28" fmla="*/ 191763 w 244020"/>
                    <a:gd name="connsiteY28" fmla="*/ 158141 h 244020"/>
                    <a:gd name="connsiteX29" fmla="*/ 197762 w 244020"/>
                    <a:gd name="connsiteY29" fmla="*/ 143472 h 244020"/>
                    <a:gd name="connsiteX30" fmla="*/ 198103 w 244020"/>
                    <a:gd name="connsiteY30" fmla="*/ 141676 h 244020"/>
                    <a:gd name="connsiteX31" fmla="*/ 223340 w 244020"/>
                    <a:gd name="connsiteY31" fmla="*/ 140794 h 244020"/>
                    <a:gd name="connsiteX32" fmla="*/ 221766 w 244020"/>
                    <a:gd name="connsiteY32" fmla="*/ 95730 h 244020"/>
                    <a:gd name="connsiteX33" fmla="*/ 196706 w 244020"/>
                    <a:gd name="connsiteY33" fmla="*/ 96606 h 244020"/>
                    <a:gd name="connsiteX34" fmla="*/ 191764 w 244020"/>
                    <a:gd name="connsiteY34" fmla="*/ 84660 h 244020"/>
                    <a:gd name="connsiteX35" fmla="*/ 183415 w 244020"/>
                    <a:gd name="connsiteY35" fmla="*/ 72051 h 244020"/>
                    <a:gd name="connsiteX36" fmla="*/ 178088 w 244020"/>
                    <a:gd name="connsiteY36" fmla="*/ 66677 h 244020"/>
                    <a:gd name="connsiteX37" fmla="*/ 189822 w 244020"/>
                    <a:gd name="connsiteY37" fmla="*/ 44610 h 244020"/>
                    <a:gd name="connsiteX38" fmla="*/ 122010 w 244020"/>
                    <a:gd name="connsiteY38" fmla="*/ 0 h 244020"/>
                    <a:gd name="connsiteX39" fmla="*/ 244020 w 244020"/>
                    <a:gd name="connsiteY39" fmla="*/ 122010 h 244020"/>
                    <a:gd name="connsiteX40" fmla="*/ 122010 w 244020"/>
                    <a:gd name="connsiteY40" fmla="*/ 244020 h 244020"/>
                    <a:gd name="connsiteX41" fmla="*/ 0 w 244020"/>
                    <a:gd name="connsiteY41" fmla="*/ 122010 h 244020"/>
                    <a:gd name="connsiteX42" fmla="*/ 122010 w 244020"/>
                    <a:gd name="connsiteY42" fmla="*/ 0 h 24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44020" h="244020">
                      <a:moveTo>
                        <a:pt x="150008" y="23440"/>
                      </a:moveTo>
                      <a:lnTo>
                        <a:pt x="138474" y="45133"/>
                      </a:lnTo>
                      <a:lnTo>
                        <a:pt x="129633" y="43454"/>
                      </a:lnTo>
                      <a:cubicBezTo>
                        <a:pt x="124571" y="43005"/>
                        <a:pt x="119507" y="43056"/>
                        <a:pt x="114512" y="43585"/>
                      </a:cubicBezTo>
                      <a:lnTo>
                        <a:pt x="102559" y="46021"/>
                      </a:lnTo>
                      <a:lnTo>
                        <a:pt x="89763" y="25544"/>
                      </a:lnTo>
                      <a:lnTo>
                        <a:pt x="51524" y="49438"/>
                      </a:lnTo>
                      <a:lnTo>
                        <a:pt x="64195" y="69717"/>
                      </a:lnTo>
                      <a:lnTo>
                        <a:pt x="62399" y="71498"/>
                      </a:lnTo>
                      <a:cubicBezTo>
                        <a:pt x="59088" y="75505"/>
                        <a:pt x="56128" y="79905"/>
                        <a:pt x="53592" y="84675"/>
                      </a:cubicBezTo>
                      <a:cubicBezTo>
                        <a:pt x="51057" y="89444"/>
                        <a:pt x="49064" y="94358"/>
                        <a:pt x="47593" y="99344"/>
                      </a:cubicBezTo>
                      <a:lnTo>
                        <a:pt x="47121" y="101828"/>
                      </a:lnTo>
                      <a:lnTo>
                        <a:pt x="23224" y="102663"/>
                      </a:lnTo>
                      <a:lnTo>
                        <a:pt x="24797" y="147727"/>
                      </a:lnTo>
                      <a:lnTo>
                        <a:pt x="48929" y="146884"/>
                      </a:lnTo>
                      <a:lnTo>
                        <a:pt x="53593" y="158156"/>
                      </a:lnTo>
                      <a:cubicBezTo>
                        <a:pt x="55948" y="162593"/>
                        <a:pt x="58738" y="166820"/>
                        <a:pt x="61941" y="170765"/>
                      </a:cubicBezTo>
                      <a:lnTo>
                        <a:pt x="68277" y="177155"/>
                      </a:lnTo>
                      <a:lnTo>
                        <a:pt x="56742" y="198848"/>
                      </a:lnTo>
                      <a:lnTo>
                        <a:pt x="96556" y="220017"/>
                      </a:lnTo>
                      <a:lnTo>
                        <a:pt x="108290" y="197950"/>
                      </a:lnTo>
                      <a:lnTo>
                        <a:pt x="115723" y="199362"/>
                      </a:lnTo>
                      <a:cubicBezTo>
                        <a:pt x="120785" y="199811"/>
                        <a:pt x="125849" y="199760"/>
                        <a:pt x="130844" y="199231"/>
                      </a:cubicBezTo>
                      <a:lnTo>
                        <a:pt x="143511" y="196649"/>
                      </a:lnTo>
                      <a:lnTo>
                        <a:pt x="156800" y="217914"/>
                      </a:lnTo>
                      <a:lnTo>
                        <a:pt x="195040" y="194019"/>
                      </a:lnTo>
                      <a:lnTo>
                        <a:pt x="181658" y="172605"/>
                      </a:lnTo>
                      <a:lnTo>
                        <a:pt x="182957" y="171317"/>
                      </a:lnTo>
                      <a:cubicBezTo>
                        <a:pt x="186268" y="167309"/>
                        <a:pt x="189227" y="162910"/>
                        <a:pt x="191763" y="158141"/>
                      </a:cubicBezTo>
                      <a:cubicBezTo>
                        <a:pt x="194298" y="153371"/>
                        <a:pt x="196292" y="148459"/>
                        <a:pt x="197762" y="143472"/>
                      </a:cubicBezTo>
                      <a:lnTo>
                        <a:pt x="198103" y="141676"/>
                      </a:lnTo>
                      <a:lnTo>
                        <a:pt x="223340" y="140794"/>
                      </a:lnTo>
                      <a:lnTo>
                        <a:pt x="221766" y="95730"/>
                      </a:lnTo>
                      <a:lnTo>
                        <a:pt x="196706" y="96606"/>
                      </a:lnTo>
                      <a:lnTo>
                        <a:pt x="191764" y="84660"/>
                      </a:lnTo>
                      <a:cubicBezTo>
                        <a:pt x="189409" y="80222"/>
                        <a:pt x="186618" y="75996"/>
                        <a:pt x="183415" y="72051"/>
                      </a:cubicBezTo>
                      <a:lnTo>
                        <a:pt x="178088" y="66677"/>
                      </a:lnTo>
                      <a:lnTo>
                        <a:pt x="189822" y="44610"/>
                      </a:lnTo>
                      <a:close/>
                      <a:moveTo>
                        <a:pt x="122010" y="0"/>
                      </a:moveTo>
                      <a:cubicBezTo>
                        <a:pt x="189394" y="0"/>
                        <a:pt x="244020" y="54626"/>
                        <a:pt x="244020" y="122010"/>
                      </a:cubicBezTo>
                      <a:cubicBezTo>
                        <a:pt x="244020" y="189394"/>
                        <a:pt x="189394" y="244020"/>
                        <a:pt x="122010" y="244020"/>
                      </a:cubicBezTo>
                      <a:cubicBezTo>
                        <a:pt x="54626" y="244020"/>
                        <a:pt x="0" y="189394"/>
                        <a:pt x="0" y="122010"/>
                      </a:cubicBezTo>
                      <a:cubicBezTo>
                        <a:pt x="0" y="54626"/>
                        <a:pt x="54626" y="0"/>
                        <a:pt x="12201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5" name="组合 274"/>
              <p:cNvGrpSpPr/>
              <p:nvPr/>
            </p:nvGrpSpPr>
            <p:grpSpPr>
              <a:xfrm>
                <a:off x="3850317" y="4134904"/>
                <a:ext cx="308809" cy="308809"/>
                <a:chOff x="3404393" y="1190304"/>
                <a:chExt cx="1066092" cy="1066091"/>
              </a:xfrm>
            </p:grpSpPr>
            <p:sp>
              <p:nvSpPr>
                <p:cNvPr id="663" name="矩形 662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矩形 663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矩形 664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矩形 665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矩形 666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矩形 667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矩形 668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矩形 669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矩形 670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矩形 671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矩形 672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矩形 673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任意多边形 674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6" name="任意多边形 675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7" name="任意多边形 676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6" name="组合 275"/>
              <p:cNvGrpSpPr/>
              <p:nvPr/>
            </p:nvGrpSpPr>
            <p:grpSpPr>
              <a:xfrm>
                <a:off x="3428186" y="3675286"/>
                <a:ext cx="544785" cy="550235"/>
                <a:chOff x="3404393" y="1190304"/>
                <a:chExt cx="1066088" cy="1066091"/>
              </a:xfrm>
              <a:solidFill>
                <a:srgbClr val="E87071"/>
              </a:solidFill>
            </p:grpSpPr>
            <p:sp>
              <p:nvSpPr>
                <p:cNvPr id="650" name="矩形 64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矩形 650"/>
                <p:cNvSpPr/>
                <p:nvPr/>
              </p:nvSpPr>
              <p:spPr>
                <a:xfrm rot="1800000">
                  <a:off x="4118044" y="1256662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矩形 651"/>
                <p:cNvSpPr/>
                <p:nvPr/>
              </p:nvSpPr>
              <p:spPr>
                <a:xfrm rot="3600000">
                  <a:off x="4299336" y="143795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矩形 652"/>
                <p:cNvSpPr/>
                <p:nvPr/>
              </p:nvSpPr>
              <p:spPr>
                <a:xfrm rot="5400000">
                  <a:off x="4365692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矩形 65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矩形 654"/>
                <p:cNvSpPr/>
                <p:nvPr/>
              </p:nvSpPr>
              <p:spPr>
                <a:xfrm rot="9000000">
                  <a:off x="4118046" y="2114545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矩形 655"/>
                <p:cNvSpPr/>
                <p:nvPr/>
              </p:nvSpPr>
              <p:spPr>
                <a:xfrm rot="10800000">
                  <a:off x="3870396" y="2180903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矩形 656"/>
                <p:cNvSpPr/>
                <p:nvPr/>
              </p:nvSpPr>
              <p:spPr>
                <a:xfrm rot="12600000">
                  <a:off x="3622746" y="2114545"/>
                  <a:ext cx="134086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矩形 65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矩形 65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矩形 65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矩形 66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任意多边形 661"/>
                <p:cNvSpPr/>
                <p:nvPr/>
              </p:nvSpPr>
              <p:spPr>
                <a:xfrm>
                  <a:off x="3472632" y="1255790"/>
                  <a:ext cx="933013" cy="933011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7" name="组合 276"/>
              <p:cNvGrpSpPr/>
              <p:nvPr/>
            </p:nvGrpSpPr>
            <p:grpSpPr>
              <a:xfrm>
                <a:off x="5031823" y="3746179"/>
                <a:ext cx="338269" cy="333771"/>
                <a:chOff x="3404393" y="1190304"/>
                <a:chExt cx="1066092" cy="1041497"/>
              </a:xfrm>
              <a:solidFill>
                <a:srgbClr val="FFB850"/>
              </a:solidFill>
            </p:grpSpPr>
            <p:sp>
              <p:nvSpPr>
                <p:cNvPr id="637" name="矩形 63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矩形 637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矩形 638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矩形 639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矩形 640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矩形 641"/>
                <p:cNvSpPr/>
                <p:nvPr/>
              </p:nvSpPr>
              <p:spPr>
                <a:xfrm rot="9000000">
                  <a:off x="4118046" y="2089953"/>
                  <a:ext cx="134085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矩形 642"/>
                <p:cNvSpPr/>
                <p:nvPr/>
              </p:nvSpPr>
              <p:spPr>
                <a:xfrm rot="10800000">
                  <a:off x="3870397" y="2156310"/>
                  <a:ext cx="134085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矩形 643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矩形 644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矩形 645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矩形 64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矩形 64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任意多边形 648"/>
                <p:cNvSpPr/>
                <p:nvPr/>
              </p:nvSpPr>
              <p:spPr>
                <a:xfrm>
                  <a:off x="3472632" y="1255789"/>
                  <a:ext cx="933012" cy="933013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4490499" y="3137957"/>
                <a:ext cx="373657" cy="373659"/>
                <a:chOff x="3404392" y="1190304"/>
                <a:chExt cx="1066086" cy="1066091"/>
              </a:xfrm>
            </p:grpSpPr>
            <p:sp>
              <p:nvSpPr>
                <p:cNvPr id="622" name="矩形 621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矩形 622"/>
                <p:cNvSpPr/>
                <p:nvPr/>
              </p:nvSpPr>
              <p:spPr>
                <a:xfrm rot="1800000">
                  <a:off x="4118046" y="1256660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矩形 623"/>
                <p:cNvSpPr/>
                <p:nvPr/>
              </p:nvSpPr>
              <p:spPr>
                <a:xfrm rot="3600000">
                  <a:off x="4299339" y="14379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矩形 624"/>
                <p:cNvSpPr/>
                <p:nvPr/>
              </p:nvSpPr>
              <p:spPr>
                <a:xfrm rot="5400000">
                  <a:off x="4365690" y="16856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矩形 625"/>
                <p:cNvSpPr/>
                <p:nvPr/>
              </p:nvSpPr>
              <p:spPr>
                <a:xfrm rot="7200000">
                  <a:off x="4299330" y="19332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矩形 626"/>
                <p:cNvSpPr/>
                <p:nvPr/>
              </p:nvSpPr>
              <p:spPr>
                <a:xfrm rot="9000000">
                  <a:off x="4118041" y="2114545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矩形 627"/>
                <p:cNvSpPr/>
                <p:nvPr/>
              </p:nvSpPr>
              <p:spPr>
                <a:xfrm rot="10800000">
                  <a:off x="3870389" y="21809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矩形 628"/>
                <p:cNvSpPr/>
                <p:nvPr/>
              </p:nvSpPr>
              <p:spPr>
                <a:xfrm rot="12600000">
                  <a:off x="3622741" y="2114545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矩形 629"/>
                <p:cNvSpPr/>
                <p:nvPr/>
              </p:nvSpPr>
              <p:spPr>
                <a:xfrm rot="14400000">
                  <a:off x="3441449" y="19332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矩形 630"/>
                <p:cNvSpPr/>
                <p:nvPr/>
              </p:nvSpPr>
              <p:spPr>
                <a:xfrm rot="16200000">
                  <a:off x="3375095" y="1685604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矩形 631"/>
                <p:cNvSpPr/>
                <p:nvPr/>
              </p:nvSpPr>
              <p:spPr>
                <a:xfrm rot="18000000">
                  <a:off x="3441454" y="1437952"/>
                  <a:ext cx="134086" cy="7549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矩形 632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任意多边形 633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5" name="任意多边形 634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6" name="任意多边形 635"/>
                <p:cNvSpPr/>
                <p:nvPr/>
              </p:nvSpPr>
              <p:spPr>
                <a:xfrm>
                  <a:off x="3601763" y="1388814"/>
                  <a:ext cx="666964" cy="666964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9" name="组合 278"/>
              <p:cNvGrpSpPr/>
              <p:nvPr/>
            </p:nvGrpSpPr>
            <p:grpSpPr>
              <a:xfrm>
                <a:off x="4338942" y="1697927"/>
                <a:ext cx="428383" cy="424144"/>
                <a:chOff x="3404394" y="1190304"/>
                <a:chExt cx="1066091" cy="1066090"/>
              </a:xfrm>
              <a:solidFill>
                <a:srgbClr val="FFB850"/>
              </a:solidFill>
            </p:grpSpPr>
            <p:sp>
              <p:nvSpPr>
                <p:cNvPr id="609" name="矩形 608"/>
                <p:cNvSpPr/>
                <p:nvPr/>
              </p:nvSpPr>
              <p:spPr>
                <a:xfrm>
                  <a:off x="3870400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0" name="矩形 609"/>
                <p:cNvSpPr/>
                <p:nvPr/>
              </p:nvSpPr>
              <p:spPr>
                <a:xfrm rot="1800000">
                  <a:off x="4118048" y="1256660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1" name="矩形 610"/>
                <p:cNvSpPr/>
                <p:nvPr/>
              </p:nvSpPr>
              <p:spPr>
                <a:xfrm rot="3600000">
                  <a:off x="4299343" y="1437955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2" name="矩形 611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3" name="矩形 612"/>
                <p:cNvSpPr/>
                <p:nvPr/>
              </p:nvSpPr>
              <p:spPr>
                <a:xfrm rot="7200000">
                  <a:off x="4299339" y="1933254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4" name="矩形 613"/>
                <p:cNvSpPr/>
                <p:nvPr/>
              </p:nvSpPr>
              <p:spPr>
                <a:xfrm rot="9000000">
                  <a:off x="4118045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5" name="矩形 614"/>
                <p:cNvSpPr/>
                <p:nvPr/>
              </p:nvSpPr>
              <p:spPr>
                <a:xfrm rot="10800000">
                  <a:off x="3870396" y="2180902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6" name="矩形 615"/>
                <p:cNvSpPr/>
                <p:nvPr/>
              </p:nvSpPr>
              <p:spPr>
                <a:xfrm rot="12600000">
                  <a:off x="3622747" y="2114545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7" name="矩形 616"/>
                <p:cNvSpPr/>
                <p:nvPr/>
              </p:nvSpPr>
              <p:spPr>
                <a:xfrm rot="14400000">
                  <a:off x="3441454" y="1933254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8" name="矩形 617"/>
                <p:cNvSpPr/>
                <p:nvPr/>
              </p:nvSpPr>
              <p:spPr>
                <a:xfrm rot="16200000">
                  <a:off x="3375098" y="1685603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9" name="矩形 618"/>
                <p:cNvSpPr/>
                <p:nvPr/>
              </p:nvSpPr>
              <p:spPr>
                <a:xfrm rot="18000000">
                  <a:off x="3441458" y="1437955"/>
                  <a:ext cx="134084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矩形 619"/>
                <p:cNvSpPr/>
                <p:nvPr/>
              </p:nvSpPr>
              <p:spPr>
                <a:xfrm rot="19800000">
                  <a:off x="3622749" y="1256660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任意多边形 620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0" name="组合 279"/>
              <p:cNvGrpSpPr/>
              <p:nvPr/>
            </p:nvGrpSpPr>
            <p:grpSpPr>
              <a:xfrm>
                <a:off x="4632890" y="2300411"/>
                <a:ext cx="251630" cy="249138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596" name="矩形 595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7" name="矩形 596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8" name="矩形 597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9" name="矩形 598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0" name="矩形 599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1" name="矩形 600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2" name="矩形 601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3" name="矩形 602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4" name="矩形 603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5" name="矩形 604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6" name="矩形 605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7" name="矩形 606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8" name="任意多边形 607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1" name="组合 280"/>
              <p:cNvGrpSpPr/>
              <p:nvPr/>
            </p:nvGrpSpPr>
            <p:grpSpPr>
              <a:xfrm>
                <a:off x="5322821" y="1734754"/>
                <a:ext cx="334919" cy="331603"/>
                <a:chOff x="3404393" y="1190304"/>
                <a:chExt cx="1066092" cy="1066091"/>
              </a:xfrm>
              <a:solidFill>
                <a:srgbClr val="FFB850"/>
              </a:solidFill>
            </p:grpSpPr>
            <p:sp>
              <p:nvSpPr>
                <p:cNvPr id="583" name="矩形 582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4" name="矩形 583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5" name="矩形 584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6" name="矩形 585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7" name="矩形 586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8" name="矩形 587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9" name="矩形 588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0" name="矩形 589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1" name="矩形 590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2" name="矩形 591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3" name="矩形 592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4" name="矩形 593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5" name="任意多边形 594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2" name="组合 281"/>
              <p:cNvGrpSpPr/>
              <p:nvPr/>
            </p:nvGrpSpPr>
            <p:grpSpPr>
              <a:xfrm>
                <a:off x="3085736" y="3555704"/>
                <a:ext cx="304472" cy="301457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570" name="矩形 56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1" name="矩形 57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2" name="矩形 57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3" name="矩形 57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4" name="矩形 57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5" name="矩形 57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6" name="矩形 57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7" name="矩形 57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8" name="矩形 57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9" name="矩形 57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0" name="矩形 57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1" name="矩形 58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2" name="任意多边形 58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3" name="组合 282"/>
              <p:cNvGrpSpPr/>
              <p:nvPr/>
            </p:nvGrpSpPr>
            <p:grpSpPr>
              <a:xfrm>
                <a:off x="4574895" y="1245098"/>
                <a:ext cx="536295" cy="520525"/>
                <a:chOff x="3404393" y="1190304"/>
                <a:chExt cx="1066092" cy="1066091"/>
              </a:xfrm>
              <a:solidFill>
                <a:srgbClr val="9055A8"/>
              </a:solidFill>
            </p:grpSpPr>
            <p:sp>
              <p:nvSpPr>
                <p:cNvPr id="315" name="矩形 314"/>
                <p:cNvSpPr/>
                <p:nvPr/>
              </p:nvSpPr>
              <p:spPr>
                <a:xfrm>
                  <a:off x="3870396" y="1190304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6" name="矩形 315"/>
                <p:cNvSpPr/>
                <p:nvPr/>
              </p:nvSpPr>
              <p:spPr>
                <a:xfrm rot="1800000">
                  <a:off x="4118045" y="1256661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7" name="矩形 316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矩形 317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矩形 318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1" name="矩形 320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2" name="矩形 321"/>
                <p:cNvSpPr/>
                <p:nvPr/>
              </p:nvSpPr>
              <p:spPr>
                <a:xfrm rot="12600000">
                  <a:off x="3622746" y="2114547"/>
                  <a:ext cx="134085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3" name="矩形 322"/>
                <p:cNvSpPr/>
                <p:nvPr/>
              </p:nvSpPr>
              <p:spPr>
                <a:xfrm rot="14400000">
                  <a:off x="3441454" y="1933255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4" name="矩形 323"/>
                <p:cNvSpPr/>
                <p:nvPr/>
              </p:nvSpPr>
              <p:spPr>
                <a:xfrm rot="16200000">
                  <a:off x="3375096" y="1685605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5" name="矩形 324"/>
                <p:cNvSpPr/>
                <p:nvPr/>
              </p:nvSpPr>
              <p:spPr>
                <a:xfrm rot="18000000">
                  <a:off x="3441453" y="1437955"/>
                  <a:ext cx="134086" cy="7549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6" name="矩形 325"/>
                <p:cNvSpPr/>
                <p:nvPr/>
              </p:nvSpPr>
              <p:spPr>
                <a:xfrm rot="19800000">
                  <a:off x="3622745" y="1256660"/>
                  <a:ext cx="134086" cy="7549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7" name="任意多边形 326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4" name="组合 283"/>
              <p:cNvGrpSpPr/>
              <p:nvPr/>
            </p:nvGrpSpPr>
            <p:grpSpPr>
              <a:xfrm>
                <a:off x="5294039" y="2050606"/>
                <a:ext cx="661961" cy="661961"/>
                <a:chOff x="3404393" y="1190304"/>
                <a:chExt cx="1066092" cy="1066091"/>
              </a:xfrm>
            </p:grpSpPr>
            <p:sp>
              <p:nvSpPr>
                <p:cNvPr id="300" name="矩形 299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>
                <a:xfrm rot="1800000">
                  <a:off x="41180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矩形 301"/>
                <p:cNvSpPr/>
                <p:nvPr/>
              </p:nvSpPr>
              <p:spPr>
                <a:xfrm rot="3600000">
                  <a:off x="4299338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3" name="矩形 302"/>
                <p:cNvSpPr/>
                <p:nvPr/>
              </p:nvSpPr>
              <p:spPr>
                <a:xfrm rot="5400000">
                  <a:off x="43656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4" name="矩形 303"/>
                <p:cNvSpPr/>
                <p:nvPr/>
              </p:nvSpPr>
              <p:spPr>
                <a:xfrm rot="7200000">
                  <a:off x="4299338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5" name="矩形 304"/>
                <p:cNvSpPr/>
                <p:nvPr/>
              </p:nvSpPr>
              <p:spPr>
                <a:xfrm rot="9000000">
                  <a:off x="41180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6" name="矩形 305"/>
                <p:cNvSpPr/>
                <p:nvPr/>
              </p:nvSpPr>
              <p:spPr>
                <a:xfrm rot="10800000">
                  <a:off x="3870396" y="2180903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矩形 306"/>
                <p:cNvSpPr/>
                <p:nvPr/>
              </p:nvSpPr>
              <p:spPr>
                <a:xfrm rot="12600000">
                  <a:off x="3622746" y="2114546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矩形 307"/>
                <p:cNvSpPr/>
                <p:nvPr/>
              </p:nvSpPr>
              <p:spPr>
                <a:xfrm rot="14400000">
                  <a:off x="3441453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9" name="矩形 308"/>
                <p:cNvSpPr/>
                <p:nvPr/>
              </p:nvSpPr>
              <p:spPr>
                <a:xfrm rot="16200000">
                  <a:off x="3375096" y="16856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0" name="矩形 309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" name="矩形 310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2" name="任意多边形 311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任意多边形 312"/>
                <p:cNvSpPr/>
                <p:nvPr/>
              </p:nvSpPr>
              <p:spPr>
                <a:xfrm>
                  <a:off x="3549702" y="1338513"/>
                  <a:ext cx="771086" cy="771086"/>
                </a:xfrm>
                <a:custGeom>
                  <a:avLst/>
                  <a:gdLst>
                    <a:gd name="connsiteX0" fmla="*/ 389436 w 771086"/>
                    <a:gd name="connsiteY0" fmla="*/ 147342 h 771086"/>
                    <a:gd name="connsiteX1" fmla="*/ 152996 w 771086"/>
                    <a:gd name="connsiteY1" fmla="*/ 383782 h 771086"/>
                    <a:gd name="connsiteX2" fmla="*/ 389436 w 771086"/>
                    <a:gd name="connsiteY2" fmla="*/ 620222 h 771086"/>
                    <a:gd name="connsiteX3" fmla="*/ 625876 w 771086"/>
                    <a:gd name="connsiteY3" fmla="*/ 383782 h 771086"/>
                    <a:gd name="connsiteX4" fmla="*/ 389436 w 771086"/>
                    <a:gd name="connsiteY4" fmla="*/ 147342 h 771086"/>
                    <a:gd name="connsiteX5" fmla="*/ 385543 w 771086"/>
                    <a:gd name="connsiteY5" fmla="*/ 0 h 771086"/>
                    <a:gd name="connsiteX6" fmla="*/ 771086 w 771086"/>
                    <a:gd name="connsiteY6" fmla="*/ 385543 h 771086"/>
                    <a:gd name="connsiteX7" fmla="*/ 385543 w 771086"/>
                    <a:gd name="connsiteY7" fmla="*/ 771086 h 771086"/>
                    <a:gd name="connsiteX8" fmla="*/ 0 w 771086"/>
                    <a:gd name="connsiteY8" fmla="*/ 385543 h 771086"/>
                    <a:gd name="connsiteX9" fmla="*/ 385543 w 771086"/>
                    <a:gd name="connsiteY9" fmla="*/ 0 h 771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086" h="771086">
                      <a:moveTo>
                        <a:pt x="389436" y="147342"/>
                      </a:moveTo>
                      <a:cubicBezTo>
                        <a:pt x="258854" y="147342"/>
                        <a:pt x="152996" y="253200"/>
                        <a:pt x="152996" y="383782"/>
                      </a:cubicBezTo>
                      <a:cubicBezTo>
                        <a:pt x="152996" y="514364"/>
                        <a:pt x="258854" y="620222"/>
                        <a:pt x="389436" y="620222"/>
                      </a:cubicBezTo>
                      <a:cubicBezTo>
                        <a:pt x="520018" y="620222"/>
                        <a:pt x="625876" y="514364"/>
                        <a:pt x="625876" y="383782"/>
                      </a:cubicBezTo>
                      <a:cubicBezTo>
                        <a:pt x="625876" y="253200"/>
                        <a:pt x="520018" y="147342"/>
                        <a:pt x="389436" y="147342"/>
                      </a:cubicBezTo>
                      <a:close/>
                      <a:moveTo>
                        <a:pt x="385543" y="0"/>
                      </a:moveTo>
                      <a:cubicBezTo>
                        <a:pt x="598473" y="0"/>
                        <a:pt x="771086" y="172613"/>
                        <a:pt x="771086" y="385543"/>
                      </a:cubicBezTo>
                      <a:cubicBezTo>
                        <a:pt x="771086" y="598473"/>
                        <a:pt x="598473" y="771086"/>
                        <a:pt x="385543" y="771086"/>
                      </a:cubicBezTo>
                      <a:cubicBezTo>
                        <a:pt x="172613" y="771086"/>
                        <a:pt x="0" y="598473"/>
                        <a:pt x="0" y="385543"/>
                      </a:cubicBezTo>
                      <a:cubicBezTo>
                        <a:pt x="0" y="172613"/>
                        <a:pt x="172613" y="0"/>
                        <a:pt x="3855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任意多边形 313"/>
                <p:cNvSpPr/>
                <p:nvPr/>
              </p:nvSpPr>
              <p:spPr>
                <a:xfrm>
                  <a:off x="3601763" y="1388815"/>
                  <a:ext cx="666964" cy="666963"/>
                </a:xfrm>
                <a:custGeom>
                  <a:avLst/>
                  <a:gdLst>
                    <a:gd name="connsiteX0" fmla="*/ 331172 w 666964"/>
                    <a:gd name="connsiteY0" fmla="*/ 120540 h 666964"/>
                    <a:gd name="connsiteX1" fmla="*/ 124230 w 666964"/>
                    <a:gd name="connsiteY1" fmla="*/ 327482 h 666964"/>
                    <a:gd name="connsiteX2" fmla="*/ 331172 w 666964"/>
                    <a:gd name="connsiteY2" fmla="*/ 534424 h 666964"/>
                    <a:gd name="connsiteX3" fmla="*/ 538114 w 666964"/>
                    <a:gd name="connsiteY3" fmla="*/ 327482 h 666964"/>
                    <a:gd name="connsiteX4" fmla="*/ 331172 w 666964"/>
                    <a:gd name="connsiteY4" fmla="*/ 120540 h 666964"/>
                    <a:gd name="connsiteX5" fmla="*/ 333482 w 666964"/>
                    <a:gd name="connsiteY5" fmla="*/ 0 h 666964"/>
                    <a:gd name="connsiteX6" fmla="*/ 666964 w 666964"/>
                    <a:gd name="connsiteY6" fmla="*/ 333482 h 666964"/>
                    <a:gd name="connsiteX7" fmla="*/ 333482 w 666964"/>
                    <a:gd name="connsiteY7" fmla="*/ 666964 h 666964"/>
                    <a:gd name="connsiteX8" fmla="*/ 0 w 666964"/>
                    <a:gd name="connsiteY8" fmla="*/ 333482 h 666964"/>
                    <a:gd name="connsiteX9" fmla="*/ 333482 w 666964"/>
                    <a:gd name="connsiteY9" fmla="*/ 0 h 66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964" h="666964">
                      <a:moveTo>
                        <a:pt x="331172" y="120540"/>
                      </a:moveTo>
                      <a:cubicBezTo>
                        <a:pt x="216881" y="120540"/>
                        <a:pt x="124230" y="213191"/>
                        <a:pt x="124230" y="327482"/>
                      </a:cubicBezTo>
                      <a:cubicBezTo>
                        <a:pt x="124230" y="441773"/>
                        <a:pt x="216881" y="534424"/>
                        <a:pt x="331172" y="534424"/>
                      </a:cubicBezTo>
                      <a:cubicBezTo>
                        <a:pt x="445463" y="534424"/>
                        <a:pt x="538114" y="441773"/>
                        <a:pt x="538114" y="327482"/>
                      </a:cubicBezTo>
                      <a:cubicBezTo>
                        <a:pt x="538114" y="213191"/>
                        <a:pt x="445463" y="120540"/>
                        <a:pt x="331172" y="120540"/>
                      </a:cubicBezTo>
                      <a:close/>
                      <a:moveTo>
                        <a:pt x="333482" y="0"/>
                      </a:moveTo>
                      <a:cubicBezTo>
                        <a:pt x="517659" y="0"/>
                        <a:pt x="666964" y="149305"/>
                        <a:pt x="666964" y="333482"/>
                      </a:cubicBezTo>
                      <a:cubicBezTo>
                        <a:pt x="666964" y="517659"/>
                        <a:pt x="517659" y="666964"/>
                        <a:pt x="333482" y="666964"/>
                      </a:cubicBezTo>
                      <a:cubicBezTo>
                        <a:pt x="149305" y="666964"/>
                        <a:pt x="0" y="517659"/>
                        <a:pt x="0" y="333482"/>
                      </a:cubicBezTo>
                      <a:cubicBezTo>
                        <a:pt x="0" y="149305"/>
                        <a:pt x="149305" y="0"/>
                        <a:pt x="3334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5" name="任意多边形 284"/>
              <p:cNvSpPr/>
              <p:nvPr/>
            </p:nvSpPr>
            <p:spPr>
              <a:xfrm>
                <a:off x="3678652" y="2562301"/>
                <a:ext cx="1537436" cy="320085"/>
              </a:xfrm>
              <a:custGeom>
                <a:avLst/>
                <a:gdLst>
                  <a:gd name="connsiteX0" fmla="*/ 1184472 w 1537436"/>
                  <a:gd name="connsiteY0" fmla="*/ 0 h 320085"/>
                  <a:gd name="connsiteX1" fmla="*/ 1537436 w 1537436"/>
                  <a:gd name="connsiteY1" fmla="*/ 0 h 320085"/>
                  <a:gd name="connsiteX2" fmla="*/ 1537436 w 1537436"/>
                  <a:gd name="connsiteY2" fmla="*/ 9999 h 320085"/>
                  <a:gd name="connsiteX3" fmla="*/ 1360678 w 1537436"/>
                  <a:gd name="connsiteY3" fmla="*/ 161713 h 320085"/>
                  <a:gd name="connsiteX4" fmla="*/ 1537436 w 1537436"/>
                  <a:gd name="connsiteY4" fmla="*/ 313427 h 320085"/>
                  <a:gd name="connsiteX5" fmla="*/ 1537436 w 1537436"/>
                  <a:gd name="connsiteY5" fmla="*/ 320085 h 320085"/>
                  <a:gd name="connsiteX6" fmla="*/ 1184472 w 1537436"/>
                  <a:gd name="connsiteY6" fmla="*/ 320085 h 320085"/>
                  <a:gd name="connsiteX7" fmla="*/ 982517 w 1537436"/>
                  <a:gd name="connsiteY7" fmla="*/ 186471 h 320085"/>
                  <a:gd name="connsiteX8" fmla="*/ 310500 w 1537436"/>
                  <a:gd name="connsiteY8" fmla="*/ 186471 h 320085"/>
                  <a:gd name="connsiteX9" fmla="*/ 363008 w 1537436"/>
                  <a:gd name="connsiteY9" fmla="*/ 258248 h 320085"/>
                  <a:gd name="connsiteX10" fmla="*/ 363008 w 1537436"/>
                  <a:gd name="connsiteY10" fmla="*/ 267292 h 320085"/>
                  <a:gd name="connsiteX11" fmla="*/ 0 w 1537436"/>
                  <a:gd name="connsiteY11" fmla="*/ 161199 h 320085"/>
                  <a:gd name="connsiteX12" fmla="*/ 363008 w 1537436"/>
                  <a:gd name="connsiteY12" fmla="*/ 55106 h 320085"/>
                  <a:gd name="connsiteX13" fmla="*/ 363008 w 1537436"/>
                  <a:gd name="connsiteY13" fmla="*/ 64150 h 320085"/>
                  <a:gd name="connsiteX14" fmla="*/ 312191 w 1537436"/>
                  <a:gd name="connsiteY14" fmla="*/ 133615 h 320085"/>
                  <a:gd name="connsiteX15" fmla="*/ 982517 w 1537436"/>
                  <a:gd name="connsiteY15" fmla="*/ 133615 h 32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7436" h="320085">
                    <a:moveTo>
                      <a:pt x="1184472" y="0"/>
                    </a:moveTo>
                    <a:lnTo>
                      <a:pt x="1537436" y="0"/>
                    </a:lnTo>
                    <a:lnTo>
                      <a:pt x="1537436" y="9999"/>
                    </a:lnTo>
                    <a:lnTo>
                      <a:pt x="1360678" y="161713"/>
                    </a:lnTo>
                    <a:lnTo>
                      <a:pt x="1537436" y="313427"/>
                    </a:lnTo>
                    <a:lnTo>
                      <a:pt x="1537436" y="320085"/>
                    </a:lnTo>
                    <a:lnTo>
                      <a:pt x="1184472" y="320085"/>
                    </a:lnTo>
                    <a:lnTo>
                      <a:pt x="982517" y="186471"/>
                    </a:lnTo>
                    <a:lnTo>
                      <a:pt x="310500" y="186471"/>
                    </a:lnTo>
                    <a:lnTo>
                      <a:pt x="363008" y="258248"/>
                    </a:lnTo>
                    <a:lnTo>
                      <a:pt x="363008" y="267292"/>
                    </a:lnTo>
                    <a:lnTo>
                      <a:pt x="0" y="161199"/>
                    </a:lnTo>
                    <a:lnTo>
                      <a:pt x="363008" y="55106"/>
                    </a:lnTo>
                    <a:lnTo>
                      <a:pt x="363008" y="64150"/>
                    </a:lnTo>
                    <a:lnTo>
                      <a:pt x="312191" y="133615"/>
                    </a:lnTo>
                    <a:lnTo>
                      <a:pt x="982517" y="13361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6" name="组合 285"/>
              <p:cNvGrpSpPr/>
              <p:nvPr/>
            </p:nvGrpSpPr>
            <p:grpSpPr>
              <a:xfrm>
                <a:off x="3866817" y="1164662"/>
                <a:ext cx="627196" cy="620989"/>
                <a:chOff x="3404391" y="1190304"/>
                <a:chExt cx="1066092" cy="1066091"/>
              </a:xfrm>
              <a:solidFill>
                <a:srgbClr val="01ACBE"/>
              </a:solidFill>
            </p:grpSpPr>
            <p:sp>
              <p:nvSpPr>
                <p:cNvPr id="287" name="矩形 286"/>
                <p:cNvSpPr/>
                <p:nvPr/>
              </p:nvSpPr>
              <p:spPr>
                <a:xfrm>
                  <a:off x="3870396" y="119030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8" name="矩形 287"/>
                <p:cNvSpPr/>
                <p:nvPr/>
              </p:nvSpPr>
              <p:spPr>
                <a:xfrm rot="1800000">
                  <a:off x="4118046" y="1256661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矩形 288"/>
                <p:cNvSpPr/>
                <p:nvPr/>
              </p:nvSpPr>
              <p:spPr>
                <a:xfrm rot="3600000">
                  <a:off x="4299337" y="1437955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0" name="矩形 289"/>
                <p:cNvSpPr/>
                <p:nvPr/>
              </p:nvSpPr>
              <p:spPr>
                <a:xfrm rot="5400000">
                  <a:off x="4365695" y="1685604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矩形 290"/>
                <p:cNvSpPr/>
                <p:nvPr/>
              </p:nvSpPr>
              <p:spPr>
                <a:xfrm rot="7200000">
                  <a:off x="4299338" y="1933254"/>
                  <a:ext cx="134084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矩形 291"/>
                <p:cNvSpPr/>
                <p:nvPr/>
              </p:nvSpPr>
              <p:spPr>
                <a:xfrm rot="9000000">
                  <a:off x="4118045" y="2114546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矩形 292"/>
                <p:cNvSpPr/>
                <p:nvPr/>
              </p:nvSpPr>
              <p:spPr>
                <a:xfrm rot="10800000">
                  <a:off x="3870394" y="2180902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矩形 293"/>
                <p:cNvSpPr/>
                <p:nvPr/>
              </p:nvSpPr>
              <p:spPr>
                <a:xfrm rot="12600000">
                  <a:off x="3622744" y="2114546"/>
                  <a:ext cx="134084" cy="7549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>
                <a:xfrm rot="14400000">
                  <a:off x="3441452" y="19332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>
                <a:xfrm rot="16200000">
                  <a:off x="3375094" y="1685605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>
                <a:xfrm rot="18000000">
                  <a:off x="3441453" y="1437954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>
                <a:xfrm rot="19800000">
                  <a:off x="3622746" y="1256661"/>
                  <a:ext cx="134085" cy="754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任意多边形 298"/>
                <p:cNvSpPr/>
                <p:nvPr/>
              </p:nvSpPr>
              <p:spPr>
                <a:xfrm>
                  <a:off x="3472633" y="1255790"/>
                  <a:ext cx="933012" cy="933012"/>
                </a:xfrm>
                <a:custGeom>
                  <a:avLst/>
                  <a:gdLst>
                    <a:gd name="connsiteX0" fmla="*/ 462612 w 933012"/>
                    <a:gd name="connsiteY0" fmla="*/ 225519 h 933012"/>
                    <a:gd name="connsiteX1" fmla="*/ 226172 w 933012"/>
                    <a:gd name="connsiteY1" fmla="*/ 461959 h 933012"/>
                    <a:gd name="connsiteX2" fmla="*/ 462612 w 933012"/>
                    <a:gd name="connsiteY2" fmla="*/ 698399 h 933012"/>
                    <a:gd name="connsiteX3" fmla="*/ 699052 w 933012"/>
                    <a:gd name="connsiteY3" fmla="*/ 461959 h 933012"/>
                    <a:gd name="connsiteX4" fmla="*/ 462612 w 933012"/>
                    <a:gd name="connsiteY4" fmla="*/ 225519 h 933012"/>
                    <a:gd name="connsiteX5" fmla="*/ 466506 w 933012"/>
                    <a:gd name="connsiteY5" fmla="*/ 0 h 933012"/>
                    <a:gd name="connsiteX6" fmla="*/ 933012 w 933012"/>
                    <a:gd name="connsiteY6" fmla="*/ 466506 h 933012"/>
                    <a:gd name="connsiteX7" fmla="*/ 466506 w 933012"/>
                    <a:gd name="connsiteY7" fmla="*/ 933012 h 933012"/>
                    <a:gd name="connsiteX8" fmla="*/ 0 w 933012"/>
                    <a:gd name="connsiteY8" fmla="*/ 466506 h 933012"/>
                    <a:gd name="connsiteX9" fmla="*/ 466506 w 933012"/>
                    <a:gd name="connsiteY9" fmla="*/ 0 h 93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3012" h="933012">
                      <a:moveTo>
                        <a:pt x="462612" y="225519"/>
                      </a:moveTo>
                      <a:cubicBezTo>
                        <a:pt x="332030" y="225519"/>
                        <a:pt x="226172" y="331377"/>
                        <a:pt x="226172" y="461959"/>
                      </a:cubicBezTo>
                      <a:cubicBezTo>
                        <a:pt x="226172" y="592541"/>
                        <a:pt x="332030" y="698399"/>
                        <a:pt x="462612" y="698399"/>
                      </a:cubicBezTo>
                      <a:cubicBezTo>
                        <a:pt x="593194" y="698399"/>
                        <a:pt x="699052" y="592541"/>
                        <a:pt x="699052" y="461959"/>
                      </a:cubicBezTo>
                      <a:cubicBezTo>
                        <a:pt x="699052" y="331377"/>
                        <a:pt x="593194" y="225519"/>
                        <a:pt x="462612" y="225519"/>
                      </a:cubicBezTo>
                      <a:close/>
                      <a:moveTo>
                        <a:pt x="466506" y="0"/>
                      </a:moveTo>
                      <a:cubicBezTo>
                        <a:pt x="724150" y="0"/>
                        <a:pt x="933012" y="208862"/>
                        <a:pt x="933012" y="466506"/>
                      </a:cubicBezTo>
                      <a:cubicBezTo>
                        <a:pt x="933012" y="724150"/>
                        <a:pt x="724150" y="933012"/>
                        <a:pt x="466506" y="933012"/>
                      </a:cubicBezTo>
                      <a:cubicBezTo>
                        <a:pt x="208862" y="933012"/>
                        <a:pt x="0" y="724150"/>
                        <a:pt x="0" y="466506"/>
                      </a:cubicBezTo>
                      <a:cubicBezTo>
                        <a:pt x="0" y="208862"/>
                        <a:pt x="208862" y="0"/>
                        <a:pt x="46650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57" name="椭圆 256"/>
            <p:cNvSpPr/>
            <p:nvPr/>
          </p:nvSpPr>
          <p:spPr>
            <a:xfrm>
              <a:off x="2790790" y="5408047"/>
              <a:ext cx="3166662" cy="48671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rgbClr val="F3F3F3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11" grpId="0"/>
      <p:bldP spid="560" grpId="0"/>
      <p:bldP spid="564" grpId="0"/>
      <p:bldP spid="565" grpId="0"/>
      <p:bldP spid="5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46" name="燕尾形 4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0" name="燕尾形 4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1" name="燕尾形 5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需求分析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4241801" y="1193037"/>
            <a:ext cx="1906588" cy="4330700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4241801" y="2636075"/>
            <a:ext cx="1727200" cy="2876550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4241801" y="4053712"/>
            <a:ext cx="1557338" cy="1463675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6219826" y="1935987"/>
            <a:ext cx="1743075" cy="3576638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rgbClr val="2684E2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6396038" y="3358387"/>
            <a:ext cx="1555750" cy="2147888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6607" y="109285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购买习惯成熟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46607" y="1418373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37147" y="258966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市场发展壮大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37147" y="2915183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37147" y="39578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国家政策支持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37147" y="4283335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41803" y="181293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物流速度提高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41803" y="2138453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41803" y="330974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消费观念改变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41803" y="3635263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43192" y="129428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684E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dirty="0">
              <a:solidFill>
                <a:srgbClr val="2684E2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45030" y="273368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684E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dirty="0">
              <a:solidFill>
                <a:srgbClr val="2684E2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45030" y="416454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684E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dirty="0">
              <a:solidFill>
                <a:srgbClr val="2684E2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13576" y="3453761"/>
            <a:ext cx="35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684E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dirty="0">
              <a:solidFill>
                <a:srgbClr val="2684E2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22515" y="2034101"/>
            <a:ext cx="35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684E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dirty="0">
              <a:solidFill>
                <a:srgbClr val="2684E2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183017" y="4912228"/>
            <a:ext cx="1829142" cy="1829140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3" name="椭圆 32"/>
          <p:cNvSpPr/>
          <p:nvPr/>
        </p:nvSpPr>
        <p:spPr>
          <a:xfrm>
            <a:off x="5376567" y="5105778"/>
            <a:ext cx="1442041" cy="1442039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4" name="Freeform 352"/>
          <p:cNvSpPr>
            <a:spLocks noEditPoints="1"/>
          </p:cNvSpPr>
          <p:nvPr/>
        </p:nvSpPr>
        <p:spPr bwMode="auto">
          <a:xfrm>
            <a:off x="5818712" y="5654824"/>
            <a:ext cx="557749" cy="343945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3" name="燕尾形 5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4" name="燕尾形 5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7" name="燕尾形 5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需要解决问题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id="13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2"/>
              <a:srcRect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07012" y="1700808"/>
            <a:ext cx="827193" cy="825350"/>
            <a:chOff x="5962996" y="1700808"/>
            <a:chExt cx="827193" cy="825350"/>
          </a:xfrm>
        </p:grpSpPr>
        <p:sp>
          <p:nvSpPr>
            <p:cNvPr id="19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0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08855" y="2742182"/>
            <a:ext cx="825350" cy="827192"/>
            <a:chOff x="5964839" y="2742182"/>
            <a:chExt cx="825350" cy="827192"/>
          </a:xfrm>
        </p:grpSpPr>
        <p:sp>
          <p:nvSpPr>
            <p:cNvPr id="22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3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07012" y="3789040"/>
            <a:ext cx="827193" cy="825350"/>
            <a:chOff x="5962996" y="3789040"/>
            <a:chExt cx="827193" cy="825350"/>
          </a:xfrm>
        </p:grpSpPr>
        <p:sp>
          <p:nvSpPr>
            <p:cNvPr id="25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6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42117" y="4834056"/>
            <a:ext cx="825350" cy="827192"/>
            <a:chOff x="5998101" y="4834056"/>
            <a:chExt cx="825350" cy="827192"/>
          </a:xfrm>
        </p:grpSpPr>
        <p:sp>
          <p:nvSpPr>
            <p:cNvPr id="28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33690" y="1628800"/>
            <a:ext cx="4032449" cy="848738"/>
            <a:chOff x="1911251" y="1321493"/>
            <a:chExt cx="1373453" cy="848738"/>
          </a:xfrm>
        </p:grpSpPr>
        <p:sp>
          <p:nvSpPr>
            <p:cNvPr id="31" name="矩形 30"/>
            <p:cNvSpPr/>
            <p:nvPr/>
          </p:nvSpPr>
          <p:spPr>
            <a:xfrm>
              <a:off x="1911251" y="1321493"/>
              <a:ext cx="534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</a:t>
              </a:r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存储</a:t>
              </a:r>
              <a:r>
                <a: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缓慢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3690" y="2708920"/>
            <a:ext cx="4032449" cy="848738"/>
            <a:chOff x="1911251" y="1321493"/>
            <a:chExt cx="1373453" cy="848738"/>
          </a:xfrm>
        </p:grpSpPr>
        <p:sp>
          <p:nvSpPr>
            <p:cNvPr id="34" name="矩形 33"/>
            <p:cNvSpPr/>
            <p:nvPr/>
          </p:nvSpPr>
          <p:spPr>
            <a:xfrm>
              <a:off x="1911251" y="1321493"/>
              <a:ext cx="534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市场竞争</a:t>
              </a:r>
              <a:r>
                <a: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激烈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33690" y="3789040"/>
            <a:ext cx="4032449" cy="848738"/>
            <a:chOff x="1911251" y="1321493"/>
            <a:chExt cx="1373453" cy="848738"/>
          </a:xfrm>
        </p:grpSpPr>
        <p:sp>
          <p:nvSpPr>
            <p:cNvPr id="37" name="矩形 36"/>
            <p:cNvSpPr/>
            <p:nvPr/>
          </p:nvSpPr>
          <p:spPr>
            <a:xfrm>
              <a:off x="1911251" y="1321493"/>
              <a:ext cx="534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产品质量下降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33690" y="4884518"/>
            <a:ext cx="4032449" cy="848738"/>
            <a:chOff x="1911251" y="1321493"/>
            <a:chExt cx="1373453" cy="848738"/>
          </a:xfrm>
        </p:grpSpPr>
        <p:sp>
          <p:nvSpPr>
            <p:cNvPr id="40" name="矩形 39"/>
            <p:cNvSpPr/>
            <p:nvPr/>
          </p:nvSpPr>
          <p:spPr>
            <a:xfrm>
              <a:off x="1911251" y="1321493"/>
              <a:ext cx="534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受</a:t>
              </a:r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时间的制约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圆角矩形 84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87" name="燕尾形 8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8" name="燕尾形 8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9" name="燕尾形 8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91" name="燕尾形 9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92" name="燕尾形 9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93" name="燕尾形 9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行业前景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8900000" flipH="1" flipV="1">
            <a:off x="6684459" y="2657240"/>
            <a:ext cx="1797409" cy="3600025"/>
          </a:xfrm>
          <a:custGeom>
            <a:avLst/>
            <a:gdLst>
              <a:gd name="connsiteX0" fmla="*/ 255574 w 1520778"/>
              <a:gd name="connsiteY0" fmla="*/ 2887114 h 2887114"/>
              <a:gd name="connsiteX1" fmla="*/ 1264783 w 1520778"/>
              <a:gd name="connsiteY1" fmla="*/ 2887114 h 2887114"/>
              <a:gd name="connsiteX2" fmla="*/ 1264783 w 1520778"/>
              <a:gd name="connsiteY2" fmla="*/ 2323543 h 2887114"/>
              <a:gd name="connsiteX3" fmla="*/ 1264628 w 1520778"/>
              <a:gd name="connsiteY3" fmla="*/ 2323543 h 2887114"/>
              <a:gd name="connsiteX4" fmla="*/ 1264627 w 1520778"/>
              <a:gd name="connsiteY4" fmla="*/ 898812 h 2887114"/>
              <a:gd name="connsiteX5" fmla="*/ 1272244 w 1520778"/>
              <a:gd name="connsiteY5" fmla="*/ 906947 h 2887114"/>
              <a:gd name="connsiteX6" fmla="*/ 1478137 w 1520778"/>
              <a:gd name="connsiteY6" fmla="*/ 906946 h 2887114"/>
              <a:gd name="connsiteX7" fmla="*/ 1478137 w 1520778"/>
              <a:gd name="connsiteY7" fmla="*/ 687063 h 2887114"/>
              <a:gd name="connsiteX8" fmla="*/ 1464592 w 1520778"/>
              <a:gd name="connsiteY8" fmla="*/ 672597 h 2887114"/>
              <a:gd name="connsiteX9" fmla="*/ 1457674 w 1520778"/>
              <a:gd name="connsiteY9" fmla="*/ 663080 h 2887114"/>
              <a:gd name="connsiteX10" fmla="*/ 890811 w 1520778"/>
              <a:gd name="connsiteY10" fmla="*/ 57693 h 2887114"/>
              <a:gd name="connsiteX11" fmla="*/ 760389 w 1520778"/>
              <a:gd name="connsiteY11" fmla="*/ 0 h 2887114"/>
              <a:gd name="connsiteX12" fmla="*/ 629968 w 1520778"/>
              <a:gd name="connsiteY12" fmla="*/ 57693 h 2887114"/>
              <a:gd name="connsiteX13" fmla="*/ 63103 w 1520778"/>
              <a:gd name="connsiteY13" fmla="*/ 663080 h 2887114"/>
              <a:gd name="connsiteX14" fmla="*/ 56184 w 1520778"/>
              <a:gd name="connsiteY14" fmla="*/ 672600 h 2887114"/>
              <a:gd name="connsiteX15" fmla="*/ 42642 w 1520778"/>
              <a:gd name="connsiteY15" fmla="*/ 687063 h 2887114"/>
              <a:gd name="connsiteX16" fmla="*/ 42642 w 1520778"/>
              <a:gd name="connsiteY16" fmla="*/ 906946 h 2887114"/>
              <a:gd name="connsiteX17" fmla="*/ 248534 w 1520778"/>
              <a:gd name="connsiteY17" fmla="*/ 906947 h 2887114"/>
              <a:gd name="connsiteX18" fmla="*/ 256150 w 1520778"/>
              <a:gd name="connsiteY18" fmla="*/ 898813 h 2887114"/>
              <a:gd name="connsiteX19" fmla="*/ 256150 w 1520778"/>
              <a:gd name="connsiteY19" fmla="*/ 2323543 h 2887114"/>
              <a:gd name="connsiteX20" fmla="*/ 255573 w 1520778"/>
              <a:gd name="connsiteY20" fmla="*/ 2323543 h 2887114"/>
              <a:gd name="connsiteX0-1" fmla="*/ 255574 w 1520778"/>
              <a:gd name="connsiteY0-2" fmla="*/ 2887114 h 2887114"/>
              <a:gd name="connsiteX1-3" fmla="*/ 1264783 w 1520778"/>
              <a:gd name="connsiteY1-4" fmla="*/ 2887114 h 2887114"/>
              <a:gd name="connsiteX2-5" fmla="*/ 1264783 w 1520778"/>
              <a:gd name="connsiteY2-6" fmla="*/ 2323543 h 2887114"/>
              <a:gd name="connsiteX3-7" fmla="*/ 1264628 w 1520778"/>
              <a:gd name="connsiteY3-8" fmla="*/ 2323543 h 2887114"/>
              <a:gd name="connsiteX4-9" fmla="*/ 1264627 w 1520778"/>
              <a:gd name="connsiteY4-10" fmla="*/ 898812 h 2887114"/>
              <a:gd name="connsiteX5-11" fmla="*/ 1272244 w 1520778"/>
              <a:gd name="connsiteY5-12" fmla="*/ 906947 h 2887114"/>
              <a:gd name="connsiteX6-13" fmla="*/ 1478137 w 1520778"/>
              <a:gd name="connsiteY6-14" fmla="*/ 906946 h 2887114"/>
              <a:gd name="connsiteX7-15" fmla="*/ 1478137 w 1520778"/>
              <a:gd name="connsiteY7-16" fmla="*/ 687063 h 2887114"/>
              <a:gd name="connsiteX8-17" fmla="*/ 1464592 w 1520778"/>
              <a:gd name="connsiteY8-18" fmla="*/ 672597 h 2887114"/>
              <a:gd name="connsiteX9-19" fmla="*/ 1457674 w 1520778"/>
              <a:gd name="connsiteY9-20" fmla="*/ 663080 h 2887114"/>
              <a:gd name="connsiteX10-21" fmla="*/ 890811 w 1520778"/>
              <a:gd name="connsiteY10-22" fmla="*/ 57693 h 2887114"/>
              <a:gd name="connsiteX11-23" fmla="*/ 760389 w 1520778"/>
              <a:gd name="connsiteY11-24" fmla="*/ 0 h 2887114"/>
              <a:gd name="connsiteX12-25" fmla="*/ 629968 w 1520778"/>
              <a:gd name="connsiteY12-26" fmla="*/ 57693 h 2887114"/>
              <a:gd name="connsiteX13-27" fmla="*/ 63103 w 1520778"/>
              <a:gd name="connsiteY13-28" fmla="*/ 663080 h 2887114"/>
              <a:gd name="connsiteX14-29" fmla="*/ 56184 w 1520778"/>
              <a:gd name="connsiteY14-30" fmla="*/ 672600 h 2887114"/>
              <a:gd name="connsiteX15-31" fmla="*/ 42642 w 1520778"/>
              <a:gd name="connsiteY15-32" fmla="*/ 687063 h 2887114"/>
              <a:gd name="connsiteX16-33" fmla="*/ 42642 w 1520778"/>
              <a:gd name="connsiteY16-34" fmla="*/ 906946 h 2887114"/>
              <a:gd name="connsiteX17-35" fmla="*/ 248534 w 1520778"/>
              <a:gd name="connsiteY17-36" fmla="*/ 906947 h 2887114"/>
              <a:gd name="connsiteX18-37" fmla="*/ 256150 w 1520778"/>
              <a:gd name="connsiteY18-38" fmla="*/ 2323543 h 2887114"/>
              <a:gd name="connsiteX19-39" fmla="*/ 255573 w 1520778"/>
              <a:gd name="connsiteY19-40" fmla="*/ 2323543 h 2887114"/>
              <a:gd name="connsiteX20-41" fmla="*/ 255574 w 1520778"/>
              <a:gd name="connsiteY20-42" fmla="*/ 2887114 h 2887114"/>
              <a:gd name="connsiteX0-43" fmla="*/ 248045 w 1513249"/>
              <a:gd name="connsiteY0-44" fmla="*/ 2887114 h 2887114"/>
              <a:gd name="connsiteX1-45" fmla="*/ 1257254 w 1513249"/>
              <a:gd name="connsiteY1-46" fmla="*/ 2887114 h 2887114"/>
              <a:gd name="connsiteX2-47" fmla="*/ 1257254 w 1513249"/>
              <a:gd name="connsiteY2-48" fmla="*/ 2323543 h 2887114"/>
              <a:gd name="connsiteX3-49" fmla="*/ 1257099 w 1513249"/>
              <a:gd name="connsiteY3-50" fmla="*/ 2323543 h 2887114"/>
              <a:gd name="connsiteX4-51" fmla="*/ 1257098 w 1513249"/>
              <a:gd name="connsiteY4-52" fmla="*/ 898812 h 2887114"/>
              <a:gd name="connsiteX5-53" fmla="*/ 1264715 w 1513249"/>
              <a:gd name="connsiteY5-54" fmla="*/ 906947 h 2887114"/>
              <a:gd name="connsiteX6-55" fmla="*/ 1470608 w 1513249"/>
              <a:gd name="connsiteY6-56" fmla="*/ 906946 h 2887114"/>
              <a:gd name="connsiteX7-57" fmla="*/ 1470608 w 1513249"/>
              <a:gd name="connsiteY7-58" fmla="*/ 687063 h 2887114"/>
              <a:gd name="connsiteX8-59" fmla="*/ 1457063 w 1513249"/>
              <a:gd name="connsiteY8-60" fmla="*/ 672597 h 2887114"/>
              <a:gd name="connsiteX9-61" fmla="*/ 1450145 w 1513249"/>
              <a:gd name="connsiteY9-62" fmla="*/ 663080 h 2887114"/>
              <a:gd name="connsiteX10-63" fmla="*/ 883282 w 1513249"/>
              <a:gd name="connsiteY10-64" fmla="*/ 57693 h 2887114"/>
              <a:gd name="connsiteX11-65" fmla="*/ 752860 w 1513249"/>
              <a:gd name="connsiteY11-66" fmla="*/ 0 h 2887114"/>
              <a:gd name="connsiteX12-67" fmla="*/ 622439 w 1513249"/>
              <a:gd name="connsiteY12-68" fmla="*/ 57693 h 2887114"/>
              <a:gd name="connsiteX13-69" fmla="*/ 55574 w 1513249"/>
              <a:gd name="connsiteY13-70" fmla="*/ 663080 h 2887114"/>
              <a:gd name="connsiteX14-71" fmla="*/ 48655 w 1513249"/>
              <a:gd name="connsiteY14-72" fmla="*/ 672600 h 2887114"/>
              <a:gd name="connsiteX15-73" fmla="*/ 35113 w 1513249"/>
              <a:gd name="connsiteY15-74" fmla="*/ 687063 h 2887114"/>
              <a:gd name="connsiteX16-75" fmla="*/ 35113 w 1513249"/>
              <a:gd name="connsiteY16-76" fmla="*/ 906946 h 2887114"/>
              <a:gd name="connsiteX17-77" fmla="*/ 248621 w 1513249"/>
              <a:gd name="connsiteY17-78" fmla="*/ 2323543 h 2887114"/>
              <a:gd name="connsiteX18-79" fmla="*/ 248044 w 1513249"/>
              <a:gd name="connsiteY18-80" fmla="*/ 2323543 h 2887114"/>
              <a:gd name="connsiteX19-81" fmla="*/ 248045 w 1513249"/>
              <a:gd name="connsiteY19-82" fmla="*/ 2887114 h 2887114"/>
              <a:gd name="connsiteX0-83" fmla="*/ 248045 w 1513249"/>
              <a:gd name="connsiteY0-84" fmla="*/ 2887114 h 2887114"/>
              <a:gd name="connsiteX1-85" fmla="*/ 1257254 w 1513249"/>
              <a:gd name="connsiteY1-86" fmla="*/ 2887114 h 2887114"/>
              <a:gd name="connsiteX2-87" fmla="*/ 1257254 w 1513249"/>
              <a:gd name="connsiteY2-88" fmla="*/ 2323543 h 2887114"/>
              <a:gd name="connsiteX3-89" fmla="*/ 1257099 w 1513249"/>
              <a:gd name="connsiteY3-90" fmla="*/ 2323543 h 2887114"/>
              <a:gd name="connsiteX4-91" fmla="*/ 1257098 w 1513249"/>
              <a:gd name="connsiteY4-92" fmla="*/ 898812 h 2887114"/>
              <a:gd name="connsiteX5-93" fmla="*/ 1470608 w 1513249"/>
              <a:gd name="connsiteY5-94" fmla="*/ 906946 h 2887114"/>
              <a:gd name="connsiteX6-95" fmla="*/ 1470608 w 1513249"/>
              <a:gd name="connsiteY6-96" fmla="*/ 687063 h 2887114"/>
              <a:gd name="connsiteX7-97" fmla="*/ 1457063 w 1513249"/>
              <a:gd name="connsiteY7-98" fmla="*/ 672597 h 2887114"/>
              <a:gd name="connsiteX8-99" fmla="*/ 1450145 w 1513249"/>
              <a:gd name="connsiteY8-100" fmla="*/ 663080 h 2887114"/>
              <a:gd name="connsiteX9-101" fmla="*/ 883282 w 1513249"/>
              <a:gd name="connsiteY9-102" fmla="*/ 57693 h 2887114"/>
              <a:gd name="connsiteX10-103" fmla="*/ 752860 w 1513249"/>
              <a:gd name="connsiteY10-104" fmla="*/ 0 h 2887114"/>
              <a:gd name="connsiteX11-105" fmla="*/ 622439 w 1513249"/>
              <a:gd name="connsiteY11-106" fmla="*/ 57693 h 2887114"/>
              <a:gd name="connsiteX12-107" fmla="*/ 55574 w 1513249"/>
              <a:gd name="connsiteY12-108" fmla="*/ 663080 h 2887114"/>
              <a:gd name="connsiteX13-109" fmla="*/ 48655 w 1513249"/>
              <a:gd name="connsiteY13-110" fmla="*/ 672600 h 2887114"/>
              <a:gd name="connsiteX14-111" fmla="*/ 35113 w 1513249"/>
              <a:gd name="connsiteY14-112" fmla="*/ 687063 h 2887114"/>
              <a:gd name="connsiteX15-113" fmla="*/ 35113 w 1513249"/>
              <a:gd name="connsiteY15-114" fmla="*/ 906946 h 2887114"/>
              <a:gd name="connsiteX16-115" fmla="*/ 248621 w 1513249"/>
              <a:gd name="connsiteY16-116" fmla="*/ 2323543 h 2887114"/>
              <a:gd name="connsiteX17-117" fmla="*/ 248044 w 1513249"/>
              <a:gd name="connsiteY17-118" fmla="*/ 2323543 h 2887114"/>
              <a:gd name="connsiteX18-119" fmla="*/ 248045 w 1513249"/>
              <a:gd name="connsiteY18-120" fmla="*/ 2887114 h 2887114"/>
              <a:gd name="connsiteX0-121" fmla="*/ 248045 w 1513249"/>
              <a:gd name="connsiteY0-122" fmla="*/ 2887114 h 2887114"/>
              <a:gd name="connsiteX1-123" fmla="*/ 1257254 w 1513249"/>
              <a:gd name="connsiteY1-124" fmla="*/ 2887114 h 2887114"/>
              <a:gd name="connsiteX2-125" fmla="*/ 1257254 w 1513249"/>
              <a:gd name="connsiteY2-126" fmla="*/ 2323543 h 2887114"/>
              <a:gd name="connsiteX3-127" fmla="*/ 1257099 w 1513249"/>
              <a:gd name="connsiteY3-128" fmla="*/ 2323543 h 2887114"/>
              <a:gd name="connsiteX4-129" fmla="*/ 1470608 w 1513249"/>
              <a:gd name="connsiteY4-130" fmla="*/ 906946 h 2887114"/>
              <a:gd name="connsiteX5-131" fmla="*/ 1470608 w 1513249"/>
              <a:gd name="connsiteY5-132" fmla="*/ 687063 h 2887114"/>
              <a:gd name="connsiteX6-133" fmla="*/ 1457063 w 1513249"/>
              <a:gd name="connsiteY6-134" fmla="*/ 672597 h 2887114"/>
              <a:gd name="connsiteX7-135" fmla="*/ 1450145 w 1513249"/>
              <a:gd name="connsiteY7-136" fmla="*/ 663080 h 2887114"/>
              <a:gd name="connsiteX8-137" fmla="*/ 883282 w 1513249"/>
              <a:gd name="connsiteY8-138" fmla="*/ 57693 h 2887114"/>
              <a:gd name="connsiteX9-139" fmla="*/ 752860 w 1513249"/>
              <a:gd name="connsiteY9-140" fmla="*/ 0 h 2887114"/>
              <a:gd name="connsiteX10-141" fmla="*/ 622439 w 1513249"/>
              <a:gd name="connsiteY10-142" fmla="*/ 57693 h 2887114"/>
              <a:gd name="connsiteX11-143" fmla="*/ 55574 w 1513249"/>
              <a:gd name="connsiteY11-144" fmla="*/ 663080 h 2887114"/>
              <a:gd name="connsiteX12-145" fmla="*/ 48655 w 1513249"/>
              <a:gd name="connsiteY12-146" fmla="*/ 672600 h 2887114"/>
              <a:gd name="connsiteX13-147" fmla="*/ 35113 w 1513249"/>
              <a:gd name="connsiteY13-148" fmla="*/ 687063 h 2887114"/>
              <a:gd name="connsiteX14-149" fmla="*/ 35113 w 1513249"/>
              <a:gd name="connsiteY14-150" fmla="*/ 906946 h 2887114"/>
              <a:gd name="connsiteX15-151" fmla="*/ 248621 w 1513249"/>
              <a:gd name="connsiteY15-152" fmla="*/ 2323543 h 2887114"/>
              <a:gd name="connsiteX16-153" fmla="*/ 248044 w 1513249"/>
              <a:gd name="connsiteY16-154" fmla="*/ 2323543 h 2887114"/>
              <a:gd name="connsiteX17-155" fmla="*/ 248045 w 1513249"/>
              <a:gd name="connsiteY17-156" fmla="*/ 2887114 h 2887114"/>
              <a:gd name="connsiteX0-157" fmla="*/ 212932 w 1478136"/>
              <a:gd name="connsiteY0-158" fmla="*/ 2887114 h 2887114"/>
              <a:gd name="connsiteX1-159" fmla="*/ 1222141 w 1478136"/>
              <a:gd name="connsiteY1-160" fmla="*/ 2887114 h 2887114"/>
              <a:gd name="connsiteX2-161" fmla="*/ 1222141 w 1478136"/>
              <a:gd name="connsiteY2-162" fmla="*/ 2323543 h 2887114"/>
              <a:gd name="connsiteX3-163" fmla="*/ 1221986 w 1478136"/>
              <a:gd name="connsiteY3-164" fmla="*/ 2323543 h 2887114"/>
              <a:gd name="connsiteX4-165" fmla="*/ 1435495 w 1478136"/>
              <a:gd name="connsiteY4-166" fmla="*/ 906946 h 2887114"/>
              <a:gd name="connsiteX5-167" fmla="*/ 1435495 w 1478136"/>
              <a:gd name="connsiteY5-168" fmla="*/ 687063 h 2887114"/>
              <a:gd name="connsiteX6-169" fmla="*/ 1421950 w 1478136"/>
              <a:gd name="connsiteY6-170" fmla="*/ 672597 h 2887114"/>
              <a:gd name="connsiteX7-171" fmla="*/ 1415032 w 1478136"/>
              <a:gd name="connsiteY7-172" fmla="*/ 663080 h 2887114"/>
              <a:gd name="connsiteX8-173" fmla="*/ 848169 w 1478136"/>
              <a:gd name="connsiteY8-174" fmla="*/ 57693 h 2887114"/>
              <a:gd name="connsiteX9-175" fmla="*/ 717747 w 1478136"/>
              <a:gd name="connsiteY9-176" fmla="*/ 0 h 2887114"/>
              <a:gd name="connsiteX10-177" fmla="*/ 587326 w 1478136"/>
              <a:gd name="connsiteY10-178" fmla="*/ 57693 h 2887114"/>
              <a:gd name="connsiteX11-179" fmla="*/ 20461 w 1478136"/>
              <a:gd name="connsiteY11-180" fmla="*/ 663080 h 2887114"/>
              <a:gd name="connsiteX12-181" fmla="*/ 13542 w 1478136"/>
              <a:gd name="connsiteY12-182" fmla="*/ 672600 h 2887114"/>
              <a:gd name="connsiteX13-183" fmla="*/ 0 w 1478136"/>
              <a:gd name="connsiteY13-184" fmla="*/ 906946 h 2887114"/>
              <a:gd name="connsiteX14-185" fmla="*/ 213508 w 1478136"/>
              <a:gd name="connsiteY14-186" fmla="*/ 2323543 h 2887114"/>
              <a:gd name="connsiteX15-187" fmla="*/ 212931 w 1478136"/>
              <a:gd name="connsiteY15-188" fmla="*/ 2323543 h 2887114"/>
              <a:gd name="connsiteX16-189" fmla="*/ 212932 w 1478136"/>
              <a:gd name="connsiteY16-190" fmla="*/ 2887114 h 2887114"/>
              <a:gd name="connsiteX0-191" fmla="*/ 212932 w 1478136"/>
              <a:gd name="connsiteY0-192" fmla="*/ 2887114 h 2887114"/>
              <a:gd name="connsiteX1-193" fmla="*/ 1222141 w 1478136"/>
              <a:gd name="connsiteY1-194" fmla="*/ 2887114 h 2887114"/>
              <a:gd name="connsiteX2-195" fmla="*/ 1222141 w 1478136"/>
              <a:gd name="connsiteY2-196" fmla="*/ 2323543 h 2887114"/>
              <a:gd name="connsiteX3-197" fmla="*/ 1221986 w 1478136"/>
              <a:gd name="connsiteY3-198" fmla="*/ 2323543 h 2887114"/>
              <a:gd name="connsiteX4-199" fmla="*/ 1435495 w 1478136"/>
              <a:gd name="connsiteY4-200" fmla="*/ 906946 h 2887114"/>
              <a:gd name="connsiteX5-201" fmla="*/ 1435495 w 1478136"/>
              <a:gd name="connsiteY5-202" fmla="*/ 687063 h 2887114"/>
              <a:gd name="connsiteX6-203" fmla="*/ 1421950 w 1478136"/>
              <a:gd name="connsiteY6-204" fmla="*/ 672597 h 2887114"/>
              <a:gd name="connsiteX7-205" fmla="*/ 848169 w 1478136"/>
              <a:gd name="connsiteY7-206" fmla="*/ 57693 h 2887114"/>
              <a:gd name="connsiteX8-207" fmla="*/ 717747 w 1478136"/>
              <a:gd name="connsiteY8-208" fmla="*/ 0 h 2887114"/>
              <a:gd name="connsiteX9-209" fmla="*/ 587326 w 1478136"/>
              <a:gd name="connsiteY9-210" fmla="*/ 57693 h 2887114"/>
              <a:gd name="connsiteX10-211" fmla="*/ 20461 w 1478136"/>
              <a:gd name="connsiteY10-212" fmla="*/ 663080 h 2887114"/>
              <a:gd name="connsiteX11-213" fmla="*/ 13542 w 1478136"/>
              <a:gd name="connsiteY11-214" fmla="*/ 672600 h 2887114"/>
              <a:gd name="connsiteX12-215" fmla="*/ 0 w 1478136"/>
              <a:gd name="connsiteY12-216" fmla="*/ 906946 h 2887114"/>
              <a:gd name="connsiteX13-217" fmla="*/ 213508 w 1478136"/>
              <a:gd name="connsiteY13-218" fmla="*/ 2323543 h 2887114"/>
              <a:gd name="connsiteX14-219" fmla="*/ 212931 w 1478136"/>
              <a:gd name="connsiteY14-220" fmla="*/ 2323543 h 2887114"/>
              <a:gd name="connsiteX15-221" fmla="*/ 212932 w 1478136"/>
              <a:gd name="connsiteY15-222" fmla="*/ 2887114 h 2887114"/>
              <a:gd name="connsiteX0-223" fmla="*/ 212932 w 1478136"/>
              <a:gd name="connsiteY0-224" fmla="*/ 2887114 h 2887114"/>
              <a:gd name="connsiteX1-225" fmla="*/ 1222141 w 1478136"/>
              <a:gd name="connsiteY1-226" fmla="*/ 2887114 h 2887114"/>
              <a:gd name="connsiteX2-227" fmla="*/ 1222141 w 1478136"/>
              <a:gd name="connsiteY2-228" fmla="*/ 2323543 h 2887114"/>
              <a:gd name="connsiteX3-229" fmla="*/ 1221986 w 1478136"/>
              <a:gd name="connsiteY3-230" fmla="*/ 2323543 h 2887114"/>
              <a:gd name="connsiteX4-231" fmla="*/ 1435495 w 1478136"/>
              <a:gd name="connsiteY4-232" fmla="*/ 906946 h 2887114"/>
              <a:gd name="connsiteX5-233" fmla="*/ 1435495 w 1478136"/>
              <a:gd name="connsiteY5-234" fmla="*/ 687063 h 2887114"/>
              <a:gd name="connsiteX6-235" fmla="*/ 848169 w 1478136"/>
              <a:gd name="connsiteY6-236" fmla="*/ 57693 h 2887114"/>
              <a:gd name="connsiteX7-237" fmla="*/ 717747 w 1478136"/>
              <a:gd name="connsiteY7-238" fmla="*/ 0 h 2887114"/>
              <a:gd name="connsiteX8-239" fmla="*/ 587326 w 1478136"/>
              <a:gd name="connsiteY8-240" fmla="*/ 57693 h 2887114"/>
              <a:gd name="connsiteX9-241" fmla="*/ 20461 w 1478136"/>
              <a:gd name="connsiteY9-242" fmla="*/ 663080 h 2887114"/>
              <a:gd name="connsiteX10-243" fmla="*/ 13542 w 1478136"/>
              <a:gd name="connsiteY10-244" fmla="*/ 672600 h 2887114"/>
              <a:gd name="connsiteX11-245" fmla="*/ 0 w 1478136"/>
              <a:gd name="connsiteY11-246" fmla="*/ 906946 h 2887114"/>
              <a:gd name="connsiteX12-247" fmla="*/ 213508 w 1478136"/>
              <a:gd name="connsiteY12-248" fmla="*/ 2323543 h 2887114"/>
              <a:gd name="connsiteX13-249" fmla="*/ 212931 w 1478136"/>
              <a:gd name="connsiteY13-250" fmla="*/ 2323543 h 2887114"/>
              <a:gd name="connsiteX14-251" fmla="*/ 212932 w 1478136"/>
              <a:gd name="connsiteY14-252" fmla="*/ 2887114 h 2887114"/>
              <a:gd name="connsiteX0-253" fmla="*/ 212932 w 1435495"/>
              <a:gd name="connsiteY0-254" fmla="*/ 2915686 h 2915686"/>
              <a:gd name="connsiteX1-255" fmla="*/ 1222141 w 1435495"/>
              <a:gd name="connsiteY1-256" fmla="*/ 2915686 h 2915686"/>
              <a:gd name="connsiteX2-257" fmla="*/ 1222141 w 1435495"/>
              <a:gd name="connsiteY2-258" fmla="*/ 2352115 h 2915686"/>
              <a:gd name="connsiteX3-259" fmla="*/ 1221986 w 1435495"/>
              <a:gd name="connsiteY3-260" fmla="*/ 2352115 h 2915686"/>
              <a:gd name="connsiteX4-261" fmla="*/ 1435495 w 1435495"/>
              <a:gd name="connsiteY4-262" fmla="*/ 935518 h 2915686"/>
              <a:gd name="connsiteX5-263" fmla="*/ 848169 w 1435495"/>
              <a:gd name="connsiteY5-264" fmla="*/ 86265 h 2915686"/>
              <a:gd name="connsiteX6-265" fmla="*/ 717747 w 1435495"/>
              <a:gd name="connsiteY6-266" fmla="*/ 28572 h 2915686"/>
              <a:gd name="connsiteX7-267" fmla="*/ 587326 w 1435495"/>
              <a:gd name="connsiteY7-268" fmla="*/ 86265 h 2915686"/>
              <a:gd name="connsiteX8-269" fmla="*/ 20461 w 1435495"/>
              <a:gd name="connsiteY8-270" fmla="*/ 691652 h 2915686"/>
              <a:gd name="connsiteX9-271" fmla="*/ 13542 w 1435495"/>
              <a:gd name="connsiteY9-272" fmla="*/ 701172 h 2915686"/>
              <a:gd name="connsiteX10-273" fmla="*/ 0 w 1435495"/>
              <a:gd name="connsiteY10-274" fmla="*/ 935518 h 2915686"/>
              <a:gd name="connsiteX11-275" fmla="*/ 213508 w 1435495"/>
              <a:gd name="connsiteY11-276" fmla="*/ 2352115 h 2915686"/>
              <a:gd name="connsiteX12-277" fmla="*/ 212931 w 1435495"/>
              <a:gd name="connsiteY12-278" fmla="*/ 2352115 h 2915686"/>
              <a:gd name="connsiteX13-279" fmla="*/ 212932 w 1435495"/>
              <a:gd name="connsiteY13-280" fmla="*/ 2915686 h 2915686"/>
              <a:gd name="connsiteX0-281" fmla="*/ 212932 w 1435495"/>
              <a:gd name="connsiteY0-282" fmla="*/ 2915686 h 2915686"/>
              <a:gd name="connsiteX1-283" fmla="*/ 1222141 w 1435495"/>
              <a:gd name="connsiteY1-284" fmla="*/ 2915686 h 2915686"/>
              <a:gd name="connsiteX2-285" fmla="*/ 1222141 w 1435495"/>
              <a:gd name="connsiteY2-286" fmla="*/ 2352115 h 2915686"/>
              <a:gd name="connsiteX3-287" fmla="*/ 1221986 w 1435495"/>
              <a:gd name="connsiteY3-288" fmla="*/ 2352115 h 2915686"/>
              <a:gd name="connsiteX4-289" fmla="*/ 1435495 w 1435495"/>
              <a:gd name="connsiteY4-290" fmla="*/ 935518 h 2915686"/>
              <a:gd name="connsiteX5-291" fmla="*/ 848169 w 1435495"/>
              <a:gd name="connsiteY5-292" fmla="*/ 86265 h 2915686"/>
              <a:gd name="connsiteX6-293" fmla="*/ 717747 w 1435495"/>
              <a:gd name="connsiteY6-294" fmla="*/ 28572 h 2915686"/>
              <a:gd name="connsiteX7-295" fmla="*/ 587326 w 1435495"/>
              <a:gd name="connsiteY7-296" fmla="*/ 86265 h 2915686"/>
              <a:gd name="connsiteX8-297" fmla="*/ 20461 w 1435495"/>
              <a:gd name="connsiteY8-298" fmla="*/ 691652 h 2915686"/>
              <a:gd name="connsiteX9-299" fmla="*/ 0 w 1435495"/>
              <a:gd name="connsiteY9-300" fmla="*/ 935518 h 2915686"/>
              <a:gd name="connsiteX10-301" fmla="*/ 213508 w 1435495"/>
              <a:gd name="connsiteY10-302" fmla="*/ 2352115 h 2915686"/>
              <a:gd name="connsiteX11-303" fmla="*/ 212931 w 1435495"/>
              <a:gd name="connsiteY11-304" fmla="*/ 2352115 h 2915686"/>
              <a:gd name="connsiteX12-305" fmla="*/ 212932 w 1435495"/>
              <a:gd name="connsiteY12-306" fmla="*/ 2915686 h 2915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435495" h="2915686">
                <a:moveTo>
                  <a:pt x="212932" y="2915686"/>
                </a:moveTo>
                <a:lnTo>
                  <a:pt x="1222141" y="2915686"/>
                </a:lnTo>
                <a:lnTo>
                  <a:pt x="1222141" y="2352115"/>
                </a:lnTo>
                <a:lnTo>
                  <a:pt x="1221986" y="2352115"/>
                </a:lnTo>
                <a:cubicBezTo>
                  <a:pt x="1257545" y="2116016"/>
                  <a:pt x="1399910" y="1208265"/>
                  <a:pt x="1435495" y="935518"/>
                </a:cubicBezTo>
                <a:cubicBezTo>
                  <a:pt x="1373192" y="557876"/>
                  <a:pt x="967794" y="237423"/>
                  <a:pt x="848169" y="86265"/>
                </a:cubicBezTo>
                <a:cubicBezTo>
                  <a:pt x="728544" y="-64893"/>
                  <a:pt x="764951" y="28571"/>
                  <a:pt x="717747" y="28572"/>
                </a:cubicBezTo>
                <a:cubicBezTo>
                  <a:pt x="670544" y="28571"/>
                  <a:pt x="623340" y="47803"/>
                  <a:pt x="587326" y="86265"/>
                </a:cubicBezTo>
                <a:lnTo>
                  <a:pt x="20461" y="691652"/>
                </a:lnTo>
                <a:lnTo>
                  <a:pt x="0" y="935518"/>
                </a:lnTo>
                <a:cubicBezTo>
                  <a:pt x="35585" y="1208265"/>
                  <a:pt x="178020" y="2116016"/>
                  <a:pt x="213508" y="2352115"/>
                </a:cubicBezTo>
                <a:lnTo>
                  <a:pt x="212931" y="2352115"/>
                </a:lnTo>
                <a:cubicBezTo>
                  <a:pt x="212931" y="2539972"/>
                  <a:pt x="212932" y="2727829"/>
                  <a:pt x="212932" y="2915686"/>
                </a:cubicBezTo>
                <a:close/>
              </a:path>
            </a:pathLst>
          </a:custGeom>
          <a:gradFill flip="none" rotWithShape="1">
            <a:gsLst>
              <a:gs pos="51000">
                <a:schemeClr val="tx1">
                  <a:alpha val="10000"/>
                </a:schemeClr>
              </a:gs>
              <a:gs pos="0">
                <a:srgbClr val="3C2246">
                  <a:alpha val="33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 flipV="1">
            <a:off x="3686711" y="2655503"/>
            <a:ext cx="1797409" cy="3600025"/>
          </a:xfrm>
          <a:custGeom>
            <a:avLst/>
            <a:gdLst>
              <a:gd name="connsiteX0" fmla="*/ 255574 w 1520778"/>
              <a:gd name="connsiteY0" fmla="*/ 2887114 h 2887114"/>
              <a:gd name="connsiteX1" fmla="*/ 1264783 w 1520778"/>
              <a:gd name="connsiteY1" fmla="*/ 2887114 h 2887114"/>
              <a:gd name="connsiteX2" fmla="*/ 1264783 w 1520778"/>
              <a:gd name="connsiteY2" fmla="*/ 2323543 h 2887114"/>
              <a:gd name="connsiteX3" fmla="*/ 1264628 w 1520778"/>
              <a:gd name="connsiteY3" fmla="*/ 2323543 h 2887114"/>
              <a:gd name="connsiteX4" fmla="*/ 1264627 w 1520778"/>
              <a:gd name="connsiteY4" fmla="*/ 898812 h 2887114"/>
              <a:gd name="connsiteX5" fmla="*/ 1272244 w 1520778"/>
              <a:gd name="connsiteY5" fmla="*/ 906947 h 2887114"/>
              <a:gd name="connsiteX6" fmla="*/ 1478137 w 1520778"/>
              <a:gd name="connsiteY6" fmla="*/ 906946 h 2887114"/>
              <a:gd name="connsiteX7" fmla="*/ 1478137 w 1520778"/>
              <a:gd name="connsiteY7" fmla="*/ 687063 h 2887114"/>
              <a:gd name="connsiteX8" fmla="*/ 1464592 w 1520778"/>
              <a:gd name="connsiteY8" fmla="*/ 672597 h 2887114"/>
              <a:gd name="connsiteX9" fmla="*/ 1457674 w 1520778"/>
              <a:gd name="connsiteY9" fmla="*/ 663080 h 2887114"/>
              <a:gd name="connsiteX10" fmla="*/ 890811 w 1520778"/>
              <a:gd name="connsiteY10" fmla="*/ 57693 h 2887114"/>
              <a:gd name="connsiteX11" fmla="*/ 760389 w 1520778"/>
              <a:gd name="connsiteY11" fmla="*/ 0 h 2887114"/>
              <a:gd name="connsiteX12" fmla="*/ 629968 w 1520778"/>
              <a:gd name="connsiteY12" fmla="*/ 57693 h 2887114"/>
              <a:gd name="connsiteX13" fmla="*/ 63103 w 1520778"/>
              <a:gd name="connsiteY13" fmla="*/ 663080 h 2887114"/>
              <a:gd name="connsiteX14" fmla="*/ 56184 w 1520778"/>
              <a:gd name="connsiteY14" fmla="*/ 672600 h 2887114"/>
              <a:gd name="connsiteX15" fmla="*/ 42642 w 1520778"/>
              <a:gd name="connsiteY15" fmla="*/ 687063 h 2887114"/>
              <a:gd name="connsiteX16" fmla="*/ 42642 w 1520778"/>
              <a:gd name="connsiteY16" fmla="*/ 906946 h 2887114"/>
              <a:gd name="connsiteX17" fmla="*/ 248534 w 1520778"/>
              <a:gd name="connsiteY17" fmla="*/ 906947 h 2887114"/>
              <a:gd name="connsiteX18" fmla="*/ 256150 w 1520778"/>
              <a:gd name="connsiteY18" fmla="*/ 898813 h 2887114"/>
              <a:gd name="connsiteX19" fmla="*/ 256150 w 1520778"/>
              <a:gd name="connsiteY19" fmla="*/ 2323543 h 2887114"/>
              <a:gd name="connsiteX20" fmla="*/ 255573 w 1520778"/>
              <a:gd name="connsiteY20" fmla="*/ 2323543 h 2887114"/>
              <a:gd name="connsiteX0-1" fmla="*/ 255574 w 1520778"/>
              <a:gd name="connsiteY0-2" fmla="*/ 2887114 h 2887114"/>
              <a:gd name="connsiteX1-3" fmla="*/ 1264783 w 1520778"/>
              <a:gd name="connsiteY1-4" fmla="*/ 2887114 h 2887114"/>
              <a:gd name="connsiteX2-5" fmla="*/ 1264783 w 1520778"/>
              <a:gd name="connsiteY2-6" fmla="*/ 2323543 h 2887114"/>
              <a:gd name="connsiteX3-7" fmla="*/ 1264628 w 1520778"/>
              <a:gd name="connsiteY3-8" fmla="*/ 2323543 h 2887114"/>
              <a:gd name="connsiteX4-9" fmla="*/ 1264627 w 1520778"/>
              <a:gd name="connsiteY4-10" fmla="*/ 898812 h 2887114"/>
              <a:gd name="connsiteX5-11" fmla="*/ 1272244 w 1520778"/>
              <a:gd name="connsiteY5-12" fmla="*/ 906947 h 2887114"/>
              <a:gd name="connsiteX6-13" fmla="*/ 1478137 w 1520778"/>
              <a:gd name="connsiteY6-14" fmla="*/ 906946 h 2887114"/>
              <a:gd name="connsiteX7-15" fmla="*/ 1478137 w 1520778"/>
              <a:gd name="connsiteY7-16" fmla="*/ 687063 h 2887114"/>
              <a:gd name="connsiteX8-17" fmla="*/ 1464592 w 1520778"/>
              <a:gd name="connsiteY8-18" fmla="*/ 672597 h 2887114"/>
              <a:gd name="connsiteX9-19" fmla="*/ 1457674 w 1520778"/>
              <a:gd name="connsiteY9-20" fmla="*/ 663080 h 2887114"/>
              <a:gd name="connsiteX10-21" fmla="*/ 890811 w 1520778"/>
              <a:gd name="connsiteY10-22" fmla="*/ 57693 h 2887114"/>
              <a:gd name="connsiteX11-23" fmla="*/ 760389 w 1520778"/>
              <a:gd name="connsiteY11-24" fmla="*/ 0 h 2887114"/>
              <a:gd name="connsiteX12-25" fmla="*/ 629968 w 1520778"/>
              <a:gd name="connsiteY12-26" fmla="*/ 57693 h 2887114"/>
              <a:gd name="connsiteX13-27" fmla="*/ 63103 w 1520778"/>
              <a:gd name="connsiteY13-28" fmla="*/ 663080 h 2887114"/>
              <a:gd name="connsiteX14-29" fmla="*/ 56184 w 1520778"/>
              <a:gd name="connsiteY14-30" fmla="*/ 672600 h 2887114"/>
              <a:gd name="connsiteX15-31" fmla="*/ 42642 w 1520778"/>
              <a:gd name="connsiteY15-32" fmla="*/ 687063 h 2887114"/>
              <a:gd name="connsiteX16-33" fmla="*/ 42642 w 1520778"/>
              <a:gd name="connsiteY16-34" fmla="*/ 906946 h 2887114"/>
              <a:gd name="connsiteX17-35" fmla="*/ 248534 w 1520778"/>
              <a:gd name="connsiteY17-36" fmla="*/ 906947 h 2887114"/>
              <a:gd name="connsiteX18-37" fmla="*/ 256150 w 1520778"/>
              <a:gd name="connsiteY18-38" fmla="*/ 2323543 h 2887114"/>
              <a:gd name="connsiteX19-39" fmla="*/ 255573 w 1520778"/>
              <a:gd name="connsiteY19-40" fmla="*/ 2323543 h 2887114"/>
              <a:gd name="connsiteX20-41" fmla="*/ 255574 w 1520778"/>
              <a:gd name="connsiteY20-42" fmla="*/ 2887114 h 2887114"/>
              <a:gd name="connsiteX0-43" fmla="*/ 248045 w 1513249"/>
              <a:gd name="connsiteY0-44" fmla="*/ 2887114 h 2887114"/>
              <a:gd name="connsiteX1-45" fmla="*/ 1257254 w 1513249"/>
              <a:gd name="connsiteY1-46" fmla="*/ 2887114 h 2887114"/>
              <a:gd name="connsiteX2-47" fmla="*/ 1257254 w 1513249"/>
              <a:gd name="connsiteY2-48" fmla="*/ 2323543 h 2887114"/>
              <a:gd name="connsiteX3-49" fmla="*/ 1257099 w 1513249"/>
              <a:gd name="connsiteY3-50" fmla="*/ 2323543 h 2887114"/>
              <a:gd name="connsiteX4-51" fmla="*/ 1257098 w 1513249"/>
              <a:gd name="connsiteY4-52" fmla="*/ 898812 h 2887114"/>
              <a:gd name="connsiteX5-53" fmla="*/ 1264715 w 1513249"/>
              <a:gd name="connsiteY5-54" fmla="*/ 906947 h 2887114"/>
              <a:gd name="connsiteX6-55" fmla="*/ 1470608 w 1513249"/>
              <a:gd name="connsiteY6-56" fmla="*/ 906946 h 2887114"/>
              <a:gd name="connsiteX7-57" fmla="*/ 1470608 w 1513249"/>
              <a:gd name="connsiteY7-58" fmla="*/ 687063 h 2887114"/>
              <a:gd name="connsiteX8-59" fmla="*/ 1457063 w 1513249"/>
              <a:gd name="connsiteY8-60" fmla="*/ 672597 h 2887114"/>
              <a:gd name="connsiteX9-61" fmla="*/ 1450145 w 1513249"/>
              <a:gd name="connsiteY9-62" fmla="*/ 663080 h 2887114"/>
              <a:gd name="connsiteX10-63" fmla="*/ 883282 w 1513249"/>
              <a:gd name="connsiteY10-64" fmla="*/ 57693 h 2887114"/>
              <a:gd name="connsiteX11-65" fmla="*/ 752860 w 1513249"/>
              <a:gd name="connsiteY11-66" fmla="*/ 0 h 2887114"/>
              <a:gd name="connsiteX12-67" fmla="*/ 622439 w 1513249"/>
              <a:gd name="connsiteY12-68" fmla="*/ 57693 h 2887114"/>
              <a:gd name="connsiteX13-69" fmla="*/ 55574 w 1513249"/>
              <a:gd name="connsiteY13-70" fmla="*/ 663080 h 2887114"/>
              <a:gd name="connsiteX14-71" fmla="*/ 48655 w 1513249"/>
              <a:gd name="connsiteY14-72" fmla="*/ 672600 h 2887114"/>
              <a:gd name="connsiteX15-73" fmla="*/ 35113 w 1513249"/>
              <a:gd name="connsiteY15-74" fmla="*/ 687063 h 2887114"/>
              <a:gd name="connsiteX16-75" fmla="*/ 35113 w 1513249"/>
              <a:gd name="connsiteY16-76" fmla="*/ 906946 h 2887114"/>
              <a:gd name="connsiteX17-77" fmla="*/ 248621 w 1513249"/>
              <a:gd name="connsiteY17-78" fmla="*/ 2323543 h 2887114"/>
              <a:gd name="connsiteX18-79" fmla="*/ 248044 w 1513249"/>
              <a:gd name="connsiteY18-80" fmla="*/ 2323543 h 2887114"/>
              <a:gd name="connsiteX19-81" fmla="*/ 248045 w 1513249"/>
              <a:gd name="connsiteY19-82" fmla="*/ 2887114 h 2887114"/>
              <a:gd name="connsiteX0-83" fmla="*/ 248045 w 1513249"/>
              <a:gd name="connsiteY0-84" fmla="*/ 2887114 h 2887114"/>
              <a:gd name="connsiteX1-85" fmla="*/ 1257254 w 1513249"/>
              <a:gd name="connsiteY1-86" fmla="*/ 2887114 h 2887114"/>
              <a:gd name="connsiteX2-87" fmla="*/ 1257254 w 1513249"/>
              <a:gd name="connsiteY2-88" fmla="*/ 2323543 h 2887114"/>
              <a:gd name="connsiteX3-89" fmla="*/ 1257099 w 1513249"/>
              <a:gd name="connsiteY3-90" fmla="*/ 2323543 h 2887114"/>
              <a:gd name="connsiteX4-91" fmla="*/ 1257098 w 1513249"/>
              <a:gd name="connsiteY4-92" fmla="*/ 898812 h 2887114"/>
              <a:gd name="connsiteX5-93" fmla="*/ 1470608 w 1513249"/>
              <a:gd name="connsiteY5-94" fmla="*/ 906946 h 2887114"/>
              <a:gd name="connsiteX6-95" fmla="*/ 1470608 w 1513249"/>
              <a:gd name="connsiteY6-96" fmla="*/ 687063 h 2887114"/>
              <a:gd name="connsiteX7-97" fmla="*/ 1457063 w 1513249"/>
              <a:gd name="connsiteY7-98" fmla="*/ 672597 h 2887114"/>
              <a:gd name="connsiteX8-99" fmla="*/ 1450145 w 1513249"/>
              <a:gd name="connsiteY8-100" fmla="*/ 663080 h 2887114"/>
              <a:gd name="connsiteX9-101" fmla="*/ 883282 w 1513249"/>
              <a:gd name="connsiteY9-102" fmla="*/ 57693 h 2887114"/>
              <a:gd name="connsiteX10-103" fmla="*/ 752860 w 1513249"/>
              <a:gd name="connsiteY10-104" fmla="*/ 0 h 2887114"/>
              <a:gd name="connsiteX11-105" fmla="*/ 622439 w 1513249"/>
              <a:gd name="connsiteY11-106" fmla="*/ 57693 h 2887114"/>
              <a:gd name="connsiteX12-107" fmla="*/ 55574 w 1513249"/>
              <a:gd name="connsiteY12-108" fmla="*/ 663080 h 2887114"/>
              <a:gd name="connsiteX13-109" fmla="*/ 48655 w 1513249"/>
              <a:gd name="connsiteY13-110" fmla="*/ 672600 h 2887114"/>
              <a:gd name="connsiteX14-111" fmla="*/ 35113 w 1513249"/>
              <a:gd name="connsiteY14-112" fmla="*/ 687063 h 2887114"/>
              <a:gd name="connsiteX15-113" fmla="*/ 35113 w 1513249"/>
              <a:gd name="connsiteY15-114" fmla="*/ 906946 h 2887114"/>
              <a:gd name="connsiteX16-115" fmla="*/ 248621 w 1513249"/>
              <a:gd name="connsiteY16-116" fmla="*/ 2323543 h 2887114"/>
              <a:gd name="connsiteX17-117" fmla="*/ 248044 w 1513249"/>
              <a:gd name="connsiteY17-118" fmla="*/ 2323543 h 2887114"/>
              <a:gd name="connsiteX18-119" fmla="*/ 248045 w 1513249"/>
              <a:gd name="connsiteY18-120" fmla="*/ 2887114 h 2887114"/>
              <a:gd name="connsiteX0-121" fmla="*/ 248045 w 1513249"/>
              <a:gd name="connsiteY0-122" fmla="*/ 2887114 h 2887114"/>
              <a:gd name="connsiteX1-123" fmla="*/ 1257254 w 1513249"/>
              <a:gd name="connsiteY1-124" fmla="*/ 2887114 h 2887114"/>
              <a:gd name="connsiteX2-125" fmla="*/ 1257254 w 1513249"/>
              <a:gd name="connsiteY2-126" fmla="*/ 2323543 h 2887114"/>
              <a:gd name="connsiteX3-127" fmla="*/ 1257099 w 1513249"/>
              <a:gd name="connsiteY3-128" fmla="*/ 2323543 h 2887114"/>
              <a:gd name="connsiteX4-129" fmla="*/ 1470608 w 1513249"/>
              <a:gd name="connsiteY4-130" fmla="*/ 906946 h 2887114"/>
              <a:gd name="connsiteX5-131" fmla="*/ 1470608 w 1513249"/>
              <a:gd name="connsiteY5-132" fmla="*/ 687063 h 2887114"/>
              <a:gd name="connsiteX6-133" fmla="*/ 1457063 w 1513249"/>
              <a:gd name="connsiteY6-134" fmla="*/ 672597 h 2887114"/>
              <a:gd name="connsiteX7-135" fmla="*/ 1450145 w 1513249"/>
              <a:gd name="connsiteY7-136" fmla="*/ 663080 h 2887114"/>
              <a:gd name="connsiteX8-137" fmla="*/ 883282 w 1513249"/>
              <a:gd name="connsiteY8-138" fmla="*/ 57693 h 2887114"/>
              <a:gd name="connsiteX9-139" fmla="*/ 752860 w 1513249"/>
              <a:gd name="connsiteY9-140" fmla="*/ 0 h 2887114"/>
              <a:gd name="connsiteX10-141" fmla="*/ 622439 w 1513249"/>
              <a:gd name="connsiteY10-142" fmla="*/ 57693 h 2887114"/>
              <a:gd name="connsiteX11-143" fmla="*/ 55574 w 1513249"/>
              <a:gd name="connsiteY11-144" fmla="*/ 663080 h 2887114"/>
              <a:gd name="connsiteX12-145" fmla="*/ 48655 w 1513249"/>
              <a:gd name="connsiteY12-146" fmla="*/ 672600 h 2887114"/>
              <a:gd name="connsiteX13-147" fmla="*/ 35113 w 1513249"/>
              <a:gd name="connsiteY13-148" fmla="*/ 687063 h 2887114"/>
              <a:gd name="connsiteX14-149" fmla="*/ 35113 w 1513249"/>
              <a:gd name="connsiteY14-150" fmla="*/ 906946 h 2887114"/>
              <a:gd name="connsiteX15-151" fmla="*/ 248621 w 1513249"/>
              <a:gd name="connsiteY15-152" fmla="*/ 2323543 h 2887114"/>
              <a:gd name="connsiteX16-153" fmla="*/ 248044 w 1513249"/>
              <a:gd name="connsiteY16-154" fmla="*/ 2323543 h 2887114"/>
              <a:gd name="connsiteX17-155" fmla="*/ 248045 w 1513249"/>
              <a:gd name="connsiteY17-156" fmla="*/ 2887114 h 2887114"/>
              <a:gd name="connsiteX0-157" fmla="*/ 212932 w 1478136"/>
              <a:gd name="connsiteY0-158" fmla="*/ 2887114 h 2887114"/>
              <a:gd name="connsiteX1-159" fmla="*/ 1222141 w 1478136"/>
              <a:gd name="connsiteY1-160" fmla="*/ 2887114 h 2887114"/>
              <a:gd name="connsiteX2-161" fmla="*/ 1222141 w 1478136"/>
              <a:gd name="connsiteY2-162" fmla="*/ 2323543 h 2887114"/>
              <a:gd name="connsiteX3-163" fmla="*/ 1221986 w 1478136"/>
              <a:gd name="connsiteY3-164" fmla="*/ 2323543 h 2887114"/>
              <a:gd name="connsiteX4-165" fmla="*/ 1435495 w 1478136"/>
              <a:gd name="connsiteY4-166" fmla="*/ 906946 h 2887114"/>
              <a:gd name="connsiteX5-167" fmla="*/ 1435495 w 1478136"/>
              <a:gd name="connsiteY5-168" fmla="*/ 687063 h 2887114"/>
              <a:gd name="connsiteX6-169" fmla="*/ 1421950 w 1478136"/>
              <a:gd name="connsiteY6-170" fmla="*/ 672597 h 2887114"/>
              <a:gd name="connsiteX7-171" fmla="*/ 1415032 w 1478136"/>
              <a:gd name="connsiteY7-172" fmla="*/ 663080 h 2887114"/>
              <a:gd name="connsiteX8-173" fmla="*/ 848169 w 1478136"/>
              <a:gd name="connsiteY8-174" fmla="*/ 57693 h 2887114"/>
              <a:gd name="connsiteX9-175" fmla="*/ 717747 w 1478136"/>
              <a:gd name="connsiteY9-176" fmla="*/ 0 h 2887114"/>
              <a:gd name="connsiteX10-177" fmla="*/ 587326 w 1478136"/>
              <a:gd name="connsiteY10-178" fmla="*/ 57693 h 2887114"/>
              <a:gd name="connsiteX11-179" fmla="*/ 20461 w 1478136"/>
              <a:gd name="connsiteY11-180" fmla="*/ 663080 h 2887114"/>
              <a:gd name="connsiteX12-181" fmla="*/ 13542 w 1478136"/>
              <a:gd name="connsiteY12-182" fmla="*/ 672600 h 2887114"/>
              <a:gd name="connsiteX13-183" fmla="*/ 0 w 1478136"/>
              <a:gd name="connsiteY13-184" fmla="*/ 906946 h 2887114"/>
              <a:gd name="connsiteX14-185" fmla="*/ 213508 w 1478136"/>
              <a:gd name="connsiteY14-186" fmla="*/ 2323543 h 2887114"/>
              <a:gd name="connsiteX15-187" fmla="*/ 212931 w 1478136"/>
              <a:gd name="connsiteY15-188" fmla="*/ 2323543 h 2887114"/>
              <a:gd name="connsiteX16-189" fmla="*/ 212932 w 1478136"/>
              <a:gd name="connsiteY16-190" fmla="*/ 2887114 h 2887114"/>
              <a:gd name="connsiteX0-191" fmla="*/ 212932 w 1478136"/>
              <a:gd name="connsiteY0-192" fmla="*/ 2887114 h 2887114"/>
              <a:gd name="connsiteX1-193" fmla="*/ 1222141 w 1478136"/>
              <a:gd name="connsiteY1-194" fmla="*/ 2887114 h 2887114"/>
              <a:gd name="connsiteX2-195" fmla="*/ 1222141 w 1478136"/>
              <a:gd name="connsiteY2-196" fmla="*/ 2323543 h 2887114"/>
              <a:gd name="connsiteX3-197" fmla="*/ 1221986 w 1478136"/>
              <a:gd name="connsiteY3-198" fmla="*/ 2323543 h 2887114"/>
              <a:gd name="connsiteX4-199" fmla="*/ 1435495 w 1478136"/>
              <a:gd name="connsiteY4-200" fmla="*/ 906946 h 2887114"/>
              <a:gd name="connsiteX5-201" fmla="*/ 1435495 w 1478136"/>
              <a:gd name="connsiteY5-202" fmla="*/ 687063 h 2887114"/>
              <a:gd name="connsiteX6-203" fmla="*/ 1421950 w 1478136"/>
              <a:gd name="connsiteY6-204" fmla="*/ 672597 h 2887114"/>
              <a:gd name="connsiteX7-205" fmla="*/ 848169 w 1478136"/>
              <a:gd name="connsiteY7-206" fmla="*/ 57693 h 2887114"/>
              <a:gd name="connsiteX8-207" fmla="*/ 717747 w 1478136"/>
              <a:gd name="connsiteY8-208" fmla="*/ 0 h 2887114"/>
              <a:gd name="connsiteX9-209" fmla="*/ 587326 w 1478136"/>
              <a:gd name="connsiteY9-210" fmla="*/ 57693 h 2887114"/>
              <a:gd name="connsiteX10-211" fmla="*/ 20461 w 1478136"/>
              <a:gd name="connsiteY10-212" fmla="*/ 663080 h 2887114"/>
              <a:gd name="connsiteX11-213" fmla="*/ 13542 w 1478136"/>
              <a:gd name="connsiteY11-214" fmla="*/ 672600 h 2887114"/>
              <a:gd name="connsiteX12-215" fmla="*/ 0 w 1478136"/>
              <a:gd name="connsiteY12-216" fmla="*/ 906946 h 2887114"/>
              <a:gd name="connsiteX13-217" fmla="*/ 213508 w 1478136"/>
              <a:gd name="connsiteY13-218" fmla="*/ 2323543 h 2887114"/>
              <a:gd name="connsiteX14-219" fmla="*/ 212931 w 1478136"/>
              <a:gd name="connsiteY14-220" fmla="*/ 2323543 h 2887114"/>
              <a:gd name="connsiteX15-221" fmla="*/ 212932 w 1478136"/>
              <a:gd name="connsiteY15-222" fmla="*/ 2887114 h 2887114"/>
              <a:gd name="connsiteX0-223" fmla="*/ 212932 w 1478136"/>
              <a:gd name="connsiteY0-224" fmla="*/ 2887114 h 2887114"/>
              <a:gd name="connsiteX1-225" fmla="*/ 1222141 w 1478136"/>
              <a:gd name="connsiteY1-226" fmla="*/ 2887114 h 2887114"/>
              <a:gd name="connsiteX2-227" fmla="*/ 1222141 w 1478136"/>
              <a:gd name="connsiteY2-228" fmla="*/ 2323543 h 2887114"/>
              <a:gd name="connsiteX3-229" fmla="*/ 1221986 w 1478136"/>
              <a:gd name="connsiteY3-230" fmla="*/ 2323543 h 2887114"/>
              <a:gd name="connsiteX4-231" fmla="*/ 1435495 w 1478136"/>
              <a:gd name="connsiteY4-232" fmla="*/ 906946 h 2887114"/>
              <a:gd name="connsiteX5-233" fmla="*/ 1435495 w 1478136"/>
              <a:gd name="connsiteY5-234" fmla="*/ 687063 h 2887114"/>
              <a:gd name="connsiteX6-235" fmla="*/ 848169 w 1478136"/>
              <a:gd name="connsiteY6-236" fmla="*/ 57693 h 2887114"/>
              <a:gd name="connsiteX7-237" fmla="*/ 717747 w 1478136"/>
              <a:gd name="connsiteY7-238" fmla="*/ 0 h 2887114"/>
              <a:gd name="connsiteX8-239" fmla="*/ 587326 w 1478136"/>
              <a:gd name="connsiteY8-240" fmla="*/ 57693 h 2887114"/>
              <a:gd name="connsiteX9-241" fmla="*/ 20461 w 1478136"/>
              <a:gd name="connsiteY9-242" fmla="*/ 663080 h 2887114"/>
              <a:gd name="connsiteX10-243" fmla="*/ 13542 w 1478136"/>
              <a:gd name="connsiteY10-244" fmla="*/ 672600 h 2887114"/>
              <a:gd name="connsiteX11-245" fmla="*/ 0 w 1478136"/>
              <a:gd name="connsiteY11-246" fmla="*/ 906946 h 2887114"/>
              <a:gd name="connsiteX12-247" fmla="*/ 213508 w 1478136"/>
              <a:gd name="connsiteY12-248" fmla="*/ 2323543 h 2887114"/>
              <a:gd name="connsiteX13-249" fmla="*/ 212931 w 1478136"/>
              <a:gd name="connsiteY13-250" fmla="*/ 2323543 h 2887114"/>
              <a:gd name="connsiteX14-251" fmla="*/ 212932 w 1478136"/>
              <a:gd name="connsiteY14-252" fmla="*/ 2887114 h 2887114"/>
              <a:gd name="connsiteX0-253" fmla="*/ 212932 w 1435495"/>
              <a:gd name="connsiteY0-254" fmla="*/ 2915686 h 2915686"/>
              <a:gd name="connsiteX1-255" fmla="*/ 1222141 w 1435495"/>
              <a:gd name="connsiteY1-256" fmla="*/ 2915686 h 2915686"/>
              <a:gd name="connsiteX2-257" fmla="*/ 1222141 w 1435495"/>
              <a:gd name="connsiteY2-258" fmla="*/ 2352115 h 2915686"/>
              <a:gd name="connsiteX3-259" fmla="*/ 1221986 w 1435495"/>
              <a:gd name="connsiteY3-260" fmla="*/ 2352115 h 2915686"/>
              <a:gd name="connsiteX4-261" fmla="*/ 1435495 w 1435495"/>
              <a:gd name="connsiteY4-262" fmla="*/ 935518 h 2915686"/>
              <a:gd name="connsiteX5-263" fmla="*/ 848169 w 1435495"/>
              <a:gd name="connsiteY5-264" fmla="*/ 86265 h 2915686"/>
              <a:gd name="connsiteX6-265" fmla="*/ 717747 w 1435495"/>
              <a:gd name="connsiteY6-266" fmla="*/ 28572 h 2915686"/>
              <a:gd name="connsiteX7-267" fmla="*/ 587326 w 1435495"/>
              <a:gd name="connsiteY7-268" fmla="*/ 86265 h 2915686"/>
              <a:gd name="connsiteX8-269" fmla="*/ 20461 w 1435495"/>
              <a:gd name="connsiteY8-270" fmla="*/ 691652 h 2915686"/>
              <a:gd name="connsiteX9-271" fmla="*/ 13542 w 1435495"/>
              <a:gd name="connsiteY9-272" fmla="*/ 701172 h 2915686"/>
              <a:gd name="connsiteX10-273" fmla="*/ 0 w 1435495"/>
              <a:gd name="connsiteY10-274" fmla="*/ 935518 h 2915686"/>
              <a:gd name="connsiteX11-275" fmla="*/ 213508 w 1435495"/>
              <a:gd name="connsiteY11-276" fmla="*/ 2352115 h 2915686"/>
              <a:gd name="connsiteX12-277" fmla="*/ 212931 w 1435495"/>
              <a:gd name="connsiteY12-278" fmla="*/ 2352115 h 2915686"/>
              <a:gd name="connsiteX13-279" fmla="*/ 212932 w 1435495"/>
              <a:gd name="connsiteY13-280" fmla="*/ 2915686 h 2915686"/>
              <a:gd name="connsiteX0-281" fmla="*/ 212932 w 1435495"/>
              <a:gd name="connsiteY0-282" fmla="*/ 2915686 h 2915686"/>
              <a:gd name="connsiteX1-283" fmla="*/ 1222141 w 1435495"/>
              <a:gd name="connsiteY1-284" fmla="*/ 2915686 h 2915686"/>
              <a:gd name="connsiteX2-285" fmla="*/ 1222141 w 1435495"/>
              <a:gd name="connsiteY2-286" fmla="*/ 2352115 h 2915686"/>
              <a:gd name="connsiteX3-287" fmla="*/ 1221986 w 1435495"/>
              <a:gd name="connsiteY3-288" fmla="*/ 2352115 h 2915686"/>
              <a:gd name="connsiteX4-289" fmla="*/ 1435495 w 1435495"/>
              <a:gd name="connsiteY4-290" fmla="*/ 935518 h 2915686"/>
              <a:gd name="connsiteX5-291" fmla="*/ 848169 w 1435495"/>
              <a:gd name="connsiteY5-292" fmla="*/ 86265 h 2915686"/>
              <a:gd name="connsiteX6-293" fmla="*/ 717747 w 1435495"/>
              <a:gd name="connsiteY6-294" fmla="*/ 28572 h 2915686"/>
              <a:gd name="connsiteX7-295" fmla="*/ 587326 w 1435495"/>
              <a:gd name="connsiteY7-296" fmla="*/ 86265 h 2915686"/>
              <a:gd name="connsiteX8-297" fmla="*/ 20461 w 1435495"/>
              <a:gd name="connsiteY8-298" fmla="*/ 691652 h 2915686"/>
              <a:gd name="connsiteX9-299" fmla="*/ 0 w 1435495"/>
              <a:gd name="connsiteY9-300" fmla="*/ 935518 h 2915686"/>
              <a:gd name="connsiteX10-301" fmla="*/ 213508 w 1435495"/>
              <a:gd name="connsiteY10-302" fmla="*/ 2352115 h 2915686"/>
              <a:gd name="connsiteX11-303" fmla="*/ 212931 w 1435495"/>
              <a:gd name="connsiteY11-304" fmla="*/ 2352115 h 2915686"/>
              <a:gd name="connsiteX12-305" fmla="*/ 212932 w 1435495"/>
              <a:gd name="connsiteY12-306" fmla="*/ 2915686 h 2915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435495" h="2915686">
                <a:moveTo>
                  <a:pt x="212932" y="2915686"/>
                </a:moveTo>
                <a:lnTo>
                  <a:pt x="1222141" y="2915686"/>
                </a:lnTo>
                <a:lnTo>
                  <a:pt x="1222141" y="2352115"/>
                </a:lnTo>
                <a:lnTo>
                  <a:pt x="1221986" y="2352115"/>
                </a:lnTo>
                <a:cubicBezTo>
                  <a:pt x="1257545" y="2116016"/>
                  <a:pt x="1399910" y="1208265"/>
                  <a:pt x="1435495" y="935518"/>
                </a:cubicBezTo>
                <a:cubicBezTo>
                  <a:pt x="1373192" y="557876"/>
                  <a:pt x="967794" y="237423"/>
                  <a:pt x="848169" y="86265"/>
                </a:cubicBezTo>
                <a:cubicBezTo>
                  <a:pt x="728544" y="-64893"/>
                  <a:pt x="764951" y="28571"/>
                  <a:pt x="717747" y="28572"/>
                </a:cubicBezTo>
                <a:cubicBezTo>
                  <a:pt x="670544" y="28571"/>
                  <a:pt x="623340" y="47803"/>
                  <a:pt x="587326" y="86265"/>
                </a:cubicBezTo>
                <a:lnTo>
                  <a:pt x="20461" y="691652"/>
                </a:lnTo>
                <a:lnTo>
                  <a:pt x="0" y="935518"/>
                </a:lnTo>
                <a:cubicBezTo>
                  <a:pt x="35585" y="1208265"/>
                  <a:pt x="178020" y="2116016"/>
                  <a:pt x="213508" y="2352115"/>
                </a:cubicBezTo>
                <a:lnTo>
                  <a:pt x="212931" y="2352115"/>
                </a:lnTo>
                <a:cubicBezTo>
                  <a:pt x="212931" y="2539972"/>
                  <a:pt x="212932" y="2727829"/>
                  <a:pt x="212932" y="2915686"/>
                </a:cubicBezTo>
                <a:close/>
              </a:path>
            </a:pathLst>
          </a:custGeom>
          <a:gradFill flip="none" rotWithShape="1">
            <a:gsLst>
              <a:gs pos="51000">
                <a:schemeClr val="tx1">
                  <a:alpha val="10000"/>
                </a:schemeClr>
              </a:gs>
              <a:gs pos="0">
                <a:srgbClr val="3C2246">
                  <a:alpha val="33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09469" y="4290461"/>
            <a:ext cx="1981200" cy="571500"/>
          </a:xfrm>
          <a:prstGeom prst="rect">
            <a:avLst/>
          </a:prstGeom>
          <a:gradFill>
            <a:gsLst>
              <a:gs pos="21000">
                <a:schemeClr val="tx1">
                  <a:alpha val="40000"/>
                </a:schemeClr>
              </a:gs>
              <a:gs pos="0">
                <a:schemeClr val="tx1">
                  <a:alpha val="63000"/>
                </a:schemeClr>
              </a:gs>
              <a:gs pos="6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rot="2700000" flipV="1">
            <a:off x="4311096" y="1993028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solidFill>
            <a:srgbClr val="2684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rot="2700000" flipH="1">
            <a:off x="6368381" y="1448952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700000" flipH="1" flipV="1">
            <a:off x="6769066" y="3180401"/>
            <a:ext cx="1003543" cy="169029"/>
          </a:xfrm>
          <a:prstGeom prst="rect">
            <a:avLst/>
          </a:prstGeom>
          <a:gradFill>
            <a:gsLst>
              <a:gs pos="63000">
                <a:srgbClr val="000000">
                  <a:alpha val="5000"/>
                </a:srgbClr>
              </a:gs>
              <a:gs pos="17000">
                <a:schemeClr val="tx1">
                  <a:alpha val="20000"/>
                </a:schemeClr>
              </a:gs>
              <a:gs pos="0">
                <a:schemeClr val="tx1">
                  <a:alpha val="4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rot="18900000">
            <a:off x="4311589" y="1448953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rot="18900000" flipH="1" flipV="1">
            <a:off x="6367888" y="1993029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2700000">
            <a:off x="4426377" y="4008852"/>
            <a:ext cx="1003543" cy="169029"/>
          </a:xfrm>
          <a:prstGeom prst="rect">
            <a:avLst/>
          </a:prstGeom>
          <a:gradFill>
            <a:gsLst>
              <a:gs pos="74000">
                <a:srgbClr val="000000">
                  <a:alpha val="5000"/>
                </a:srgbClr>
              </a:gs>
              <a:gs pos="27000">
                <a:schemeClr val="tx1">
                  <a:alpha val="25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文本框 4"/>
          <p:cNvSpPr txBox="1"/>
          <p:nvPr/>
        </p:nvSpPr>
        <p:spPr>
          <a:xfrm rot="2700000">
            <a:off x="3556322" y="2460173"/>
            <a:ext cx="18468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前景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2" name="文本框 16"/>
          <p:cNvSpPr txBox="1"/>
          <p:nvPr/>
        </p:nvSpPr>
        <p:spPr>
          <a:xfrm rot="-2700000">
            <a:off x="3479983" y="4272637"/>
            <a:ext cx="18468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前景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3" name="文本框 19"/>
          <p:cNvSpPr txBox="1"/>
          <p:nvPr/>
        </p:nvSpPr>
        <p:spPr>
          <a:xfrm rot="18900000" flipH="1">
            <a:off x="6782914" y="2456329"/>
            <a:ext cx="18468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前景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endParaRPr lang="zh-CN" altLang="en-US" sz="3200" dirty="0">
              <a:solidFill>
                <a:schemeClr val="bg1"/>
              </a:solidFill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4" name="文本框 20"/>
          <p:cNvSpPr txBox="1"/>
          <p:nvPr/>
        </p:nvSpPr>
        <p:spPr>
          <a:xfrm rot="2700000" flipH="1">
            <a:off x="6862428" y="4252739"/>
            <a:ext cx="18468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前景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endParaRPr lang="zh-CN" altLang="en-US" sz="3200" dirty="0">
              <a:solidFill>
                <a:schemeClr val="bg1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8799429" y="2062407"/>
            <a:ext cx="411321" cy="318056"/>
            <a:chOff x="3494" y="1896"/>
            <a:chExt cx="688" cy="532"/>
          </a:xfrm>
          <a:solidFill>
            <a:srgbClr val="00B0F0"/>
          </a:solidFill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808539" y="4287668"/>
            <a:ext cx="352508" cy="353539"/>
            <a:chOff x="458010" y="4063526"/>
            <a:chExt cx="1087437" cy="10906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17"/>
          <p:cNvGrpSpPr>
            <a:grpSpLocks noChangeAspect="1"/>
          </p:cNvGrpSpPr>
          <p:nvPr/>
        </p:nvGrpSpPr>
        <p:grpSpPr bwMode="auto">
          <a:xfrm>
            <a:off x="1724226" y="4227159"/>
            <a:ext cx="424652" cy="455839"/>
            <a:chOff x="231" y="1205"/>
            <a:chExt cx="640" cy="687"/>
          </a:xfrm>
          <a:solidFill>
            <a:srgbClr val="2684E2"/>
          </a:solidFill>
        </p:grpSpPr>
        <p:sp>
          <p:nvSpPr>
            <p:cNvPr id="65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Freeform 310"/>
          <p:cNvSpPr>
            <a:spLocks noEditPoints="1"/>
          </p:cNvSpPr>
          <p:nvPr/>
        </p:nvSpPr>
        <p:spPr bwMode="auto">
          <a:xfrm>
            <a:off x="1731612" y="2016575"/>
            <a:ext cx="418753" cy="413245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文本框 35"/>
          <p:cNvSpPr txBox="1"/>
          <p:nvPr/>
        </p:nvSpPr>
        <p:spPr>
          <a:xfrm>
            <a:off x="2109270" y="2047386"/>
            <a:ext cx="14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发展趋势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1627138" y="2441870"/>
            <a:ext cx="199289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37"/>
          <p:cNvSpPr txBox="1"/>
          <p:nvPr/>
        </p:nvSpPr>
        <p:spPr>
          <a:xfrm>
            <a:off x="2109270" y="4283804"/>
            <a:ext cx="14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消费习惯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38"/>
          <p:cNvSpPr txBox="1"/>
          <p:nvPr/>
        </p:nvSpPr>
        <p:spPr>
          <a:xfrm>
            <a:off x="1634758" y="4678288"/>
            <a:ext cx="196836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39"/>
          <p:cNvSpPr txBox="1"/>
          <p:nvPr/>
        </p:nvSpPr>
        <p:spPr>
          <a:xfrm>
            <a:off x="9182622" y="2047386"/>
            <a:ext cx="14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市场机制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40"/>
          <p:cNvSpPr txBox="1"/>
          <p:nvPr/>
        </p:nvSpPr>
        <p:spPr>
          <a:xfrm>
            <a:off x="8700490" y="2441870"/>
            <a:ext cx="197598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41"/>
          <p:cNvSpPr txBox="1"/>
          <p:nvPr/>
        </p:nvSpPr>
        <p:spPr>
          <a:xfrm>
            <a:off x="9182622" y="4283804"/>
            <a:ext cx="14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政策扶持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42"/>
          <p:cNvSpPr txBox="1"/>
          <p:nvPr/>
        </p:nvSpPr>
        <p:spPr>
          <a:xfrm>
            <a:off x="8708110" y="4678288"/>
            <a:ext cx="196836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圆角矩形 127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130" name="燕尾形 12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31" name="燕尾形 13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32" name="燕尾形 13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134" name="燕尾形 13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35" name="燕尾形 13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36" name="燕尾形 13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竞争对手分析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490077" y="1538466"/>
            <a:ext cx="4120364" cy="1824508"/>
            <a:chOff x="1490077" y="1538466"/>
            <a:chExt cx="4120364" cy="1824508"/>
          </a:xfrm>
        </p:grpSpPr>
        <p:sp>
          <p:nvSpPr>
            <p:cNvPr id="66" name="任意多边形 65"/>
            <p:cNvSpPr/>
            <p:nvPr/>
          </p:nvSpPr>
          <p:spPr>
            <a:xfrm>
              <a:off x="1700277" y="1538466"/>
              <a:ext cx="3685604" cy="1716378"/>
            </a:xfrm>
            <a:custGeom>
              <a:avLst/>
              <a:gdLst>
                <a:gd name="connsiteX0" fmla="*/ 702018 w 793458"/>
                <a:gd name="connsiteY0" fmla="*/ 1664080 h 1755520"/>
                <a:gd name="connsiteX1" fmla="*/ 286769 w 793458"/>
                <a:gd name="connsiteY1" fmla="*/ 1664080 h 1755520"/>
                <a:gd name="connsiteX2" fmla="*/ 286769 w 793458"/>
                <a:gd name="connsiteY2" fmla="*/ 771911 h 1755520"/>
                <a:gd name="connsiteX3" fmla="*/ 277518 w 793458"/>
                <a:gd name="connsiteY3" fmla="*/ 539619 h 1755520"/>
                <a:gd name="connsiteX4" fmla="*/ 226640 w 793458"/>
                <a:gd name="connsiteY4" fmla="*/ 480518 h 1755520"/>
                <a:gd name="connsiteX5" fmla="*/ 41114 w 793458"/>
                <a:gd name="connsiteY5" fmla="*/ 460475 h 1755520"/>
                <a:gd name="connsiteX6" fmla="*/ 0 w 793458"/>
                <a:gd name="connsiteY6" fmla="*/ 460475 h 1755520"/>
                <a:gd name="connsiteX7" fmla="*/ 0 w 793458"/>
                <a:gd name="connsiteY7" fmla="*/ 266469 h 1755520"/>
                <a:gd name="connsiteX8" fmla="*/ 457391 w 793458"/>
                <a:gd name="connsiteY8" fmla="*/ 0 h 1755520"/>
                <a:gd name="connsiteX9" fmla="*/ 702018 w 793458"/>
                <a:gd name="connsiteY9" fmla="*/ 0 h 1755520"/>
                <a:gd name="connsiteX10" fmla="*/ 793458 w 793458"/>
                <a:gd name="connsiteY10" fmla="*/ 1755520 h 1755520"/>
                <a:gd name="connsiteX0-1" fmla="*/ 0 w 1958340"/>
                <a:gd name="connsiteY0-2" fmla="*/ 1676780 h 1755520"/>
                <a:gd name="connsiteX1-3" fmla="*/ 1451651 w 1958340"/>
                <a:gd name="connsiteY1-4" fmla="*/ 1664080 h 1755520"/>
                <a:gd name="connsiteX2-5" fmla="*/ 1451651 w 1958340"/>
                <a:gd name="connsiteY2-6" fmla="*/ 771911 h 1755520"/>
                <a:gd name="connsiteX3-7" fmla="*/ 1442400 w 1958340"/>
                <a:gd name="connsiteY3-8" fmla="*/ 539619 h 1755520"/>
                <a:gd name="connsiteX4-9" fmla="*/ 1391522 w 1958340"/>
                <a:gd name="connsiteY4-10" fmla="*/ 480518 h 1755520"/>
                <a:gd name="connsiteX5-11" fmla="*/ 1205996 w 1958340"/>
                <a:gd name="connsiteY5-12" fmla="*/ 460475 h 1755520"/>
                <a:gd name="connsiteX6-13" fmla="*/ 1164882 w 1958340"/>
                <a:gd name="connsiteY6-14" fmla="*/ 460475 h 1755520"/>
                <a:gd name="connsiteX7-15" fmla="*/ 1164882 w 1958340"/>
                <a:gd name="connsiteY7-16" fmla="*/ 266469 h 1755520"/>
                <a:gd name="connsiteX8-17" fmla="*/ 1622273 w 1958340"/>
                <a:gd name="connsiteY8-18" fmla="*/ 0 h 1755520"/>
                <a:gd name="connsiteX9-19" fmla="*/ 1866900 w 1958340"/>
                <a:gd name="connsiteY9-20" fmla="*/ 0 h 1755520"/>
                <a:gd name="connsiteX10-21" fmla="*/ 1958340 w 1958340"/>
                <a:gd name="connsiteY10-22" fmla="*/ 1755520 h 1755520"/>
                <a:gd name="connsiteX0-23" fmla="*/ 0 w 1901190"/>
                <a:gd name="connsiteY0-24" fmla="*/ 1676780 h 1676780"/>
                <a:gd name="connsiteX1-25" fmla="*/ 1451651 w 1901190"/>
                <a:gd name="connsiteY1-26" fmla="*/ 1664080 h 1676780"/>
                <a:gd name="connsiteX2-27" fmla="*/ 1451651 w 1901190"/>
                <a:gd name="connsiteY2-28" fmla="*/ 771911 h 1676780"/>
                <a:gd name="connsiteX3-29" fmla="*/ 1442400 w 1901190"/>
                <a:gd name="connsiteY3-30" fmla="*/ 539619 h 1676780"/>
                <a:gd name="connsiteX4-31" fmla="*/ 1391522 w 1901190"/>
                <a:gd name="connsiteY4-32" fmla="*/ 480518 h 1676780"/>
                <a:gd name="connsiteX5-33" fmla="*/ 1205996 w 1901190"/>
                <a:gd name="connsiteY5-34" fmla="*/ 460475 h 1676780"/>
                <a:gd name="connsiteX6-35" fmla="*/ 1164882 w 1901190"/>
                <a:gd name="connsiteY6-36" fmla="*/ 460475 h 1676780"/>
                <a:gd name="connsiteX7-37" fmla="*/ 1164882 w 1901190"/>
                <a:gd name="connsiteY7-38" fmla="*/ 266469 h 1676780"/>
                <a:gd name="connsiteX8-39" fmla="*/ 1622273 w 1901190"/>
                <a:gd name="connsiteY8-40" fmla="*/ 0 h 1676780"/>
                <a:gd name="connsiteX9-41" fmla="*/ 1866900 w 1901190"/>
                <a:gd name="connsiteY9-42" fmla="*/ 0 h 1676780"/>
                <a:gd name="connsiteX10-43" fmla="*/ 1901190 w 1901190"/>
                <a:gd name="connsiteY10-44" fmla="*/ 1666620 h 1676780"/>
                <a:gd name="connsiteX0-45" fmla="*/ 0 w 1901190"/>
                <a:gd name="connsiteY0-46" fmla="*/ 1676780 h 1687854"/>
                <a:gd name="connsiteX1-47" fmla="*/ 1451651 w 1901190"/>
                <a:gd name="connsiteY1-48" fmla="*/ 1664080 h 1687854"/>
                <a:gd name="connsiteX2-49" fmla="*/ 1451651 w 1901190"/>
                <a:gd name="connsiteY2-50" fmla="*/ 771911 h 1687854"/>
                <a:gd name="connsiteX3-51" fmla="*/ 1442400 w 1901190"/>
                <a:gd name="connsiteY3-52" fmla="*/ 539619 h 1687854"/>
                <a:gd name="connsiteX4-53" fmla="*/ 1391522 w 1901190"/>
                <a:gd name="connsiteY4-54" fmla="*/ 480518 h 1687854"/>
                <a:gd name="connsiteX5-55" fmla="*/ 1205996 w 1901190"/>
                <a:gd name="connsiteY5-56" fmla="*/ 460475 h 1687854"/>
                <a:gd name="connsiteX6-57" fmla="*/ 1164882 w 1901190"/>
                <a:gd name="connsiteY6-58" fmla="*/ 460475 h 1687854"/>
                <a:gd name="connsiteX7-59" fmla="*/ 1164882 w 1901190"/>
                <a:gd name="connsiteY7-60" fmla="*/ 266469 h 1687854"/>
                <a:gd name="connsiteX8-61" fmla="*/ 1622273 w 1901190"/>
                <a:gd name="connsiteY8-62" fmla="*/ 0 h 1687854"/>
                <a:gd name="connsiteX9-63" fmla="*/ 1866900 w 1901190"/>
                <a:gd name="connsiteY9-64" fmla="*/ 0 h 1687854"/>
                <a:gd name="connsiteX10-65" fmla="*/ 1882773 w 1901190"/>
                <a:gd name="connsiteY10-66" fmla="*/ 1519154 h 1687854"/>
                <a:gd name="connsiteX11" fmla="*/ 1901190 w 1901190"/>
                <a:gd name="connsiteY11" fmla="*/ 1666620 h 1687854"/>
                <a:gd name="connsiteX0-67" fmla="*/ 0 w 2517140"/>
                <a:gd name="connsiteY0-68" fmla="*/ 1676780 h 1681863"/>
                <a:gd name="connsiteX1-69" fmla="*/ 1451651 w 2517140"/>
                <a:gd name="connsiteY1-70" fmla="*/ 1664080 h 1681863"/>
                <a:gd name="connsiteX2-71" fmla="*/ 1451651 w 2517140"/>
                <a:gd name="connsiteY2-72" fmla="*/ 771911 h 1681863"/>
                <a:gd name="connsiteX3-73" fmla="*/ 1442400 w 2517140"/>
                <a:gd name="connsiteY3-74" fmla="*/ 539619 h 1681863"/>
                <a:gd name="connsiteX4-75" fmla="*/ 1391522 w 2517140"/>
                <a:gd name="connsiteY4-76" fmla="*/ 480518 h 1681863"/>
                <a:gd name="connsiteX5-77" fmla="*/ 1205996 w 2517140"/>
                <a:gd name="connsiteY5-78" fmla="*/ 460475 h 1681863"/>
                <a:gd name="connsiteX6-79" fmla="*/ 1164882 w 2517140"/>
                <a:gd name="connsiteY6-80" fmla="*/ 460475 h 1681863"/>
                <a:gd name="connsiteX7-81" fmla="*/ 1164882 w 2517140"/>
                <a:gd name="connsiteY7-82" fmla="*/ 266469 h 1681863"/>
                <a:gd name="connsiteX8-83" fmla="*/ 1622273 w 2517140"/>
                <a:gd name="connsiteY8-84" fmla="*/ 0 h 1681863"/>
                <a:gd name="connsiteX9-85" fmla="*/ 1866900 w 2517140"/>
                <a:gd name="connsiteY9-86" fmla="*/ 0 h 1681863"/>
                <a:gd name="connsiteX10-87" fmla="*/ 1882773 w 2517140"/>
                <a:gd name="connsiteY10-88" fmla="*/ 1519154 h 1681863"/>
                <a:gd name="connsiteX11-89" fmla="*/ 2517140 w 2517140"/>
                <a:gd name="connsiteY11-90" fmla="*/ 1653920 h 1681863"/>
                <a:gd name="connsiteX0-91" fmla="*/ 0 w 2517140"/>
                <a:gd name="connsiteY0-92" fmla="*/ 1676780 h 1752086"/>
                <a:gd name="connsiteX1-93" fmla="*/ 1451651 w 2517140"/>
                <a:gd name="connsiteY1-94" fmla="*/ 1664080 h 1752086"/>
                <a:gd name="connsiteX2-95" fmla="*/ 1451651 w 2517140"/>
                <a:gd name="connsiteY2-96" fmla="*/ 771911 h 1752086"/>
                <a:gd name="connsiteX3-97" fmla="*/ 1442400 w 2517140"/>
                <a:gd name="connsiteY3-98" fmla="*/ 539619 h 1752086"/>
                <a:gd name="connsiteX4-99" fmla="*/ 1391522 w 2517140"/>
                <a:gd name="connsiteY4-100" fmla="*/ 480518 h 1752086"/>
                <a:gd name="connsiteX5-101" fmla="*/ 1205996 w 2517140"/>
                <a:gd name="connsiteY5-102" fmla="*/ 460475 h 1752086"/>
                <a:gd name="connsiteX6-103" fmla="*/ 1164882 w 2517140"/>
                <a:gd name="connsiteY6-104" fmla="*/ 460475 h 1752086"/>
                <a:gd name="connsiteX7-105" fmla="*/ 1164882 w 2517140"/>
                <a:gd name="connsiteY7-106" fmla="*/ 266469 h 1752086"/>
                <a:gd name="connsiteX8-107" fmla="*/ 1622273 w 2517140"/>
                <a:gd name="connsiteY8-108" fmla="*/ 0 h 1752086"/>
                <a:gd name="connsiteX9-109" fmla="*/ 1866900 w 2517140"/>
                <a:gd name="connsiteY9-110" fmla="*/ 0 h 1752086"/>
                <a:gd name="connsiteX10-111" fmla="*/ 1882773 w 2517140"/>
                <a:gd name="connsiteY10-112" fmla="*/ 1627104 h 1752086"/>
                <a:gd name="connsiteX11-113" fmla="*/ 2517140 w 2517140"/>
                <a:gd name="connsiteY11-114" fmla="*/ 1653920 h 1752086"/>
                <a:gd name="connsiteX0-115" fmla="*/ 0 w 2517140"/>
                <a:gd name="connsiteY0-116" fmla="*/ 1676780 h 1752086"/>
                <a:gd name="connsiteX1-117" fmla="*/ 1451651 w 2517140"/>
                <a:gd name="connsiteY1-118" fmla="*/ 1664080 h 1752086"/>
                <a:gd name="connsiteX2-119" fmla="*/ 1451651 w 2517140"/>
                <a:gd name="connsiteY2-120" fmla="*/ 771911 h 1752086"/>
                <a:gd name="connsiteX3-121" fmla="*/ 1442400 w 2517140"/>
                <a:gd name="connsiteY3-122" fmla="*/ 539619 h 1752086"/>
                <a:gd name="connsiteX4-123" fmla="*/ 1391522 w 2517140"/>
                <a:gd name="connsiteY4-124" fmla="*/ 480518 h 1752086"/>
                <a:gd name="connsiteX5-125" fmla="*/ 1205996 w 2517140"/>
                <a:gd name="connsiteY5-126" fmla="*/ 460475 h 1752086"/>
                <a:gd name="connsiteX6-127" fmla="*/ 1164882 w 2517140"/>
                <a:gd name="connsiteY6-128" fmla="*/ 460475 h 1752086"/>
                <a:gd name="connsiteX7-129" fmla="*/ 1164882 w 2517140"/>
                <a:gd name="connsiteY7-130" fmla="*/ 266469 h 1752086"/>
                <a:gd name="connsiteX8-131" fmla="*/ 1622273 w 2517140"/>
                <a:gd name="connsiteY8-132" fmla="*/ 0 h 1752086"/>
                <a:gd name="connsiteX9-133" fmla="*/ 1866900 w 2517140"/>
                <a:gd name="connsiteY9-134" fmla="*/ 0 h 1752086"/>
                <a:gd name="connsiteX10-135" fmla="*/ 1882773 w 2517140"/>
                <a:gd name="connsiteY10-136" fmla="*/ 1627104 h 1752086"/>
                <a:gd name="connsiteX11-137" fmla="*/ 2517140 w 2517140"/>
                <a:gd name="connsiteY11-138" fmla="*/ 1653920 h 1752086"/>
                <a:gd name="connsiteX0-139" fmla="*/ 0 w 2517140"/>
                <a:gd name="connsiteY0-140" fmla="*/ 1676780 h 1752086"/>
                <a:gd name="connsiteX1-141" fmla="*/ 1451651 w 2517140"/>
                <a:gd name="connsiteY1-142" fmla="*/ 1664080 h 1752086"/>
                <a:gd name="connsiteX2-143" fmla="*/ 1451651 w 2517140"/>
                <a:gd name="connsiteY2-144" fmla="*/ 771911 h 1752086"/>
                <a:gd name="connsiteX3-145" fmla="*/ 1442400 w 2517140"/>
                <a:gd name="connsiteY3-146" fmla="*/ 539619 h 1752086"/>
                <a:gd name="connsiteX4-147" fmla="*/ 1391522 w 2517140"/>
                <a:gd name="connsiteY4-148" fmla="*/ 480518 h 1752086"/>
                <a:gd name="connsiteX5-149" fmla="*/ 1205996 w 2517140"/>
                <a:gd name="connsiteY5-150" fmla="*/ 460475 h 1752086"/>
                <a:gd name="connsiteX6-151" fmla="*/ 1164882 w 2517140"/>
                <a:gd name="connsiteY6-152" fmla="*/ 460475 h 1752086"/>
                <a:gd name="connsiteX7-153" fmla="*/ 1164882 w 2517140"/>
                <a:gd name="connsiteY7-154" fmla="*/ 266469 h 1752086"/>
                <a:gd name="connsiteX8-155" fmla="*/ 1622273 w 2517140"/>
                <a:gd name="connsiteY8-156" fmla="*/ 0 h 1752086"/>
                <a:gd name="connsiteX9-157" fmla="*/ 1866900 w 2517140"/>
                <a:gd name="connsiteY9-158" fmla="*/ 0 h 1752086"/>
                <a:gd name="connsiteX10-159" fmla="*/ 1882773 w 2517140"/>
                <a:gd name="connsiteY10-160" fmla="*/ 1627104 h 1752086"/>
                <a:gd name="connsiteX11-161" fmla="*/ 2517140 w 2517140"/>
                <a:gd name="connsiteY11-162" fmla="*/ 1653920 h 1752086"/>
                <a:gd name="connsiteX0-163" fmla="*/ 0 w 2929890"/>
                <a:gd name="connsiteY0-164" fmla="*/ 1676780 h 1744818"/>
                <a:gd name="connsiteX1-165" fmla="*/ 1451651 w 2929890"/>
                <a:gd name="connsiteY1-166" fmla="*/ 1664080 h 1744818"/>
                <a:gd name="connsiteX2-167" fmla="*/ 1451651 w 2929890"/>
                <a:gd name="connsiteY2-168" fmla="*/ 771911 h 1744818"/>
                <a:gd name="connsiteX3-169" fmla="*/ 1442400 w 2929890"/>
                <a:gd name="connsiteY3-170" fmla="*/ 539619 h 1744818"/>
                <a:gd name="connsiteX4-171" fmla="*/ 1391522 w 2929890"/>
                <a:gd name="connsiteY4-172" fmla="*/ 480518 h 1744818"/>
                <a:gd name="connsiteX5-173" fmla="*/ 1205996 w 2929890"/>
                <a:gd name="connsiteY5-174" fmla="*/ 460475 h 1744818"/>
                <a:gd name="connsiteX6-175" fmla="*/ 1164882 w 2929890"/>
                <a:gd name="connsiteY6-176" fmla="*/ 460475 h 1744818"/>
                <a:gd name="connsiteX7-177" fmla="*/ 1164882 w 2929890"/>
                <a:gd name="connsiteY7-178" fmla="*/ 266469 h 1744818"/>
                <a:gd name="connsiteX8-179" fmla="*/ 1622273 w 2929890"/>
                <a:gd name="connsiteY8-180" fmla="*/ 0 h 1744818"/>
                <a:gd name="connsiteX9-181" fmla="*/ 1866900 w 2929890"/>
                <a:gd name="connsiteY9-182" fmla="*/ 0 h 1744818"/>
                <a:gd name="connsiteX10-183" fmla="*/ 1882773 w 2929890"/>
                <a:gd name="connsiteY10-184" fmla="*/ 1627104 h 1744818"/>
                <a:gd name="connsiteX11-185" fmla="*/ 2929890 w 2929890"/>
                <a:gd name="connsiteY11-186" fmla="*/ 1634870 h 1744818"/>
                <a:gd name="connsiteX0-187" fmla="*/ 0 w 2929890"/>
                <a:gd name="connsiteY0-188" fmla="*/ 1676780 h 1767931"/>
                <a:gd name="connsiteX1-189" fmla="*/ 1451651 w 2929890"/>
                <a:gd name="connsiteY1-190" fmla="*/ 1664080 h 1767931"/>
                <a:gd name="connsiteX2-191" fmla="*/ 1451651 w 2929890"/>
                <a:gd name="connsiteY2-192" fmla="*/ 771911 h 1767931"/>
                <a:gd name="connsiteX3-193" fmla="*/ 1442400 w 2929890"/>
                <a:gd name="connsiteY3-194" fmla="*/ 539619 h 1767931"/>
                <a:gd name="connsiteX4-195" fmla="*/ 1391522 w 2929890"/>
                <a:gd name="connsiteY4-196" fmla="*/ 480518 h 1767931"/>
                <a:gd name="connsiteX5-197" fmla="*/ 1205996 w 2929890"/>
                <a:gd name="connsiteY5-198" fmla="*/ 460475 h 1767931"/>
                <a:gd name="connsiteX6-199" fmla="*/ 1164882 w 2929890"/>
                <a:gd name="connsiteY6-200" fmla="*/ 460475 h 1767931"/>
                <a:gd name="connsiteX7-201" fmla="*/ 1164882 w 2929890"/>
                <a:gd name="connsiteY7-202" fmla="*/ 266469 h 1767931"/>
                <a:gd name="connsiteX8-203" fmla="*/ 1622273 w 2929890"/>
                <a:gd name="connsiteY8-204" fmla="*/ 0 h 1767931"/>
                <a:gd name="connsiteX9-205" fmla="*/ 1866900 w 2929890"/>
                <a:gd name="connsiteY9-206" fmla="*/ 0 h 1767931"/>
                <a:gd name="connsiteX10-207" fmla="*/ 1882773 w 2929890"/>
                <a:gd name="connsiteY10-208" fmla="*/ 1627104 h 1767931"/>
                <a:gd name="connsiteX11-209" fmla="*/ 2929890 w 2929890"/>
                <a:gd name="connsiteY11-210" fmla="*/ 1634870 h 1767931"/>
                <a:gd name="connsiteX0-211" fmla="*/ 0 w 2929890"/>
                <a:gd name="connsiteY0-212" fmla="*/ 1676780 h 1768155"/>
                <a:gd name="connsiteX1-213" fmla="*/ 1451651 w 2929890"/>
                <a:gd name="connsiteY1-214" fmla="*/ 1664080 h 1768155"/>
                <a:gd name="connsiteX2-215" fmla="*/ 1451651 w 2929890"/>
                <a:gd name="connsiteY2-216" fmla="*/ 771911 h 1768155"/>
                <a:gd name="connsiteX3-217" fmla="*/ 1442400 w 2929890"/>
                <a:gd name="connsiteY3-218" fmla="*/ 539619 h 1768155"/>
                <a:gd name="connsiteX4-219" fmla="*/ 1391522 w 2929890"/>
                <a:gd name="connsiteY4-220" fmla="*/ 480518 h 1768155"/>
                <a:gd name="connsiteX5-221" fmla="*/ 1205996 w 2929890"/>
                <a:gd name="connsiteY5-222" fmla="*/ 460475 h 1768155"/>
                <a:gd name="connsiteX6-223" fmla="*/ 1164882 w 2929890"/>
                <a:gd name="connsiteY6-224" fmla="*/ 460475 h 1768155"/>
                <a:gd name="connsiteX7-225" fmla="*/ 1164882 w 2929890"/>
                <a:gd name="connsiteY7-226" fmla="*/ 266469 h 1768155"/>
                <a:gd name="connsiteX8-227" fmla="*/ 1622273 w 2929890"/>
                <a:gd name="connsiteY8-228" fmla="*/ 0 h 1768155"/>
                <a:gd name="connsiteX9-229" fmla="*/ 1866900 w 2929890"/>
                <a:gd name="connsiteY9-230" fmla="*/ 0 h 1768155"/>
                <a:gd name="connsiteX10-231" fmla="*/ 1882773 w 2929890"/>
                <a:gd name="connsiteY10-232" fmla="*/ 1627104 h 1768155"/>
                <a:gd name="connsiteX11-233" fmla="*/ 2929890 w 2929890"/>
                <a:gd name="connsiteY11-234" fmla="*/ 1634870 h 1768155"/>
                <a:gd name="connsiteX0-235" fmla="*/ 0 w 2929890"/>
                <a:gd name="connsiteY0-236" fmla="*/ 1676780 h 1792399"/>
                <a:gd name="connsiteX1-237" fmla="*/ 1451651 w 2929890"/>
                <a:gd name="connsiteY1-238" fmla="*/ 1664080 h 1792399"/>
                <a:gd name="connsiteX2-239" fmla="*/ 1451651 w 2929890"/>
                <a:gd name="connsiteY2-240" fmla="*/ 771911 h 1792399"/>
                <a:gd name="connsiteX3-241" fmla="*/ 1442400 w 2929890"/>
                <a:gd name="connsiteY3-242" fmla="*/ 539619 h 1792399"/>
                <a:gd name="connsiteX4-243" fmla="*/ 1391522 w 2929890"/>
                <a:gd name="connsiteY4-244" fmla="*/ 480518 h 1792399"/>
                <a:gd name="connsiteX5-245" fmla="*/ 1205996 w 2929890"/>
                <a:gd name="connsiteY5-246" fmla="*/ 460475 h 1792399"/>
                <a:gd name="connsiteX6-247" fmla="*/ 1164882 w 2929890"/>
                <a:gd name="connsiteY6-248" fmla="*/ 460475 h 1792399"/>
                <a:gd name="connsiteX7-249" fmla="*/ 1164882 w 2929890"/>
                <a:gd name="connsiteY7-250" fmla="*/ 266469 h 1792399"/>
                <a:gd name="connsiteX8-251" fmla="*/ 1622273 w 2929890"/>
                <a:gd name="connsiteY8-252" fmla="*/ 0 h 1792399"/>
                <a:gd name="connsiteX9-253" fmla="*/ 1866900 w 2929890"/>
                <a:gd name="connsiteY9-254" fmla="*/ 0 h 1792399"/>
                <a:gd name="connsiteX10-255" fmla="*/ 1895473 w 2929890"/>
                <a:gd name="connsiteY10-256" fmla="*/ 1658854 h 1792399"/>
                <a:gd name="connsiteX11-257" fmla="*/ 2929890 w 2929890"/>
                <a:gd name="connsiteY11-258" fmla="*/ 1634870 h 1792399"/>
                <a:gd name="connsiteX0-259" fmla="*/ 0 w 2929890"/>
                <a:gd name="connsiteY0-260" fmla="*/ 1676780 h 1792399"/>
                <a:gd name="connsiteX1-261" fmla="*/ 1451651 w 2929890"/>
                <a:gd name="connsiteY1-262" fmla="*/ 1664080 h 1792399"/>
                <a:gd name="connsiteX2-263" fmla="*/ 1451651 w 2929890"/>
                <a:gd name="connsiteY2-264" fmla="*/ 771911 h 1792399"/>
                <a:gd name="connsiteX3-265" fmla="*/ 1442400 w 2929890"/>
                <a:gd name="connsiteY3-266" fmla="*/ 539619 h 1792399"/>
                <a:gd name="connsiteX4-267" fmla="*/ 1391522 w 2929890"/>
                <a:gd name="connsiteY4-268" fmla="*/ 480518 h 1792399"/>
                <a:gd name="connsiteX5-269" fmla="*/ 1205996 w 2929890"/>
                <a:gd name="connsiteY5-270" fmla="*/ 460475 h 1792399"/>
                <a:gd name="connsiteX6-271" fmla="*/ 1164882 w 2929890"/>
                <a:gd name="connsiteY6-272" fmla="*/ 460475 h 1792399"/>
                <a:gd name="connsiteX7-273" fmla="*/ 1164882 w 2929890"/>
                <a:gd name="connsiteY7-274" fmla="*/ 266469 h 1792399"/>
                <a:gd name="connsiteX8-275" fmla="*/ 1622273 w 2929890"/>
                <a:gd name="connsiteY8-276" fmla="*/ 0 h 1792399"/>
                <a:gd name="connsiteX9-277" fmla="*/ 1866900 w 2929890"/>
                <a:gd name="connsiteY9-278" fmla="*/ 0 h 1792399"/>
                <a:gd name="connsiteX10-279" fmla="*/ 1895473 w 2929890"/>
                <a:gd name="connsiteY10-280" fmla="*/ 1658854 h 1792399"/>
                <a:gd name="connsiteX11-281" fmla="*/ 2929890 w 2929890"/>
                <a:gd name="connsiteY11-282" fmla="*/ 1634870 h 1792399"/>
                <a:gd name="connsiteX0-283" fmla="*/ 0 w 2929890"/>
                <a:gd name="connsiteY0-284" fmla="*/ 1676780 h 1792399"/>
                <a:gd name="connsiteX1-285" fmla="*/ 1451651 w 2929890"/>
                <a:gd name="connsiteY1-286" fmla="*/ 1664080 h 1792399"/>
                <a:gd name="connsiteX2-287" fmla="*/ 1451651 w 2929890"/>
                <a:gd name="connsiteY2-288" fmla="*/ 771911 h 1792399"/>
                <a:gd name="connsiteX3-289" fmla="*/ 1442400 w 2929890"/>
                <a:gd name="connsiteY3-290" fmla="*/ 539619 h 1792399"/>
                <a:gd name="connsiteX4-291" fmla="*/ 1391522 w 2929890"/>
                <a:gd name="connsiteY4-292" fmla="*/ 480518 h 1792399"/>
                <a:gd name="connsiteX5-293" fmla="*/ 1205996 w 2929890"/>
                <a:gd name="connsiteY5-294" fmla="*/ 460475 h 1792399"/>
                <a:gd name="connsiteX6-295" fmla="*/ 1164882 w 2929890"/>
                <a:gd name="connsiteY6-296" fmla="*/ 460475 h 1792399"/>
                <a:gd name="connsiteX7-297" fmla="*/ 1164882 w 2929890"/>
                <a:gd name="connsiteY7-298" fmla="*/ 266469 h 1792399"/>
                <a:gd name="connsiteX8-299" fmla="*/ 1622273 w 2929890"/>
                <a:gd name="connsiteY8-300" fmla="*/ 0 h 1792399"/>
                <a:gd name="connsiteX9-301" fmla="*/ 1866900 w 2929890"/>
                <a:gd name="connsiteY9-302" fmla="*/ 0 h 1792399"/>
                <a:gd name="connsiteX10-303" fmla="*/ 1895473 w 2929890"/>
                <a:gd name="connsiteY10-304" fmla="*/ 1658854 h 1792399"/>
                <a:gd name="connsiteX11-305" fmla="*/ 2929890 w 2929890"/>
                <a:gd name="connsiteY11-306" fmla="*/ 1634870 h 1792399"/>
                <a:gd name="connsiteX0-307" fmla="*/ 0 w 2929890"/>
                <a:gd name="connsiteY0-308" fmla="*/ 1676780 h 1807315"/>
                <a:gd name="connsiteX1-309" fmla="*/ 1451651 w 2929890"/>
                <a:gd name="connsiteY1-310" fmla="*/ 1664080 h 1807315"/>
                <a:gd name="connsiteX2-311" fmla="*/ 1451651 w 2929890"/>
                <a:gd name="connsiteY2-312" fmla="*/ 771911 h 1807315"/>
                <a:gd name="connsiteX3-313" fmla="*/ 1442400 w 2929890"/>
                <a:gd name="connsiteY3-314" fmla="*/ 539619 h 1807315"/>
                <a:gd name="connsiteX4-315" fmla="*/ 1391522 w 2929890"/>
                <a:gd name="connsiteY4-316" fmla="*/ 480518 h 1807315"/>
                <a:gd name="connsiteX5-317" fmla="*/ 1205996 w 2929890"/>
                <a:gd name="connsiteY5-318" fmla="*/ 460475 h 1807315"/>
                <a:gd name="connsiteX6-319" fmla="*/ 1164882 w 2929890"/>
                <a:gd name="connsiteY6-320" fmla="*/ 460475 h 1807315"/>
                <a:gd name="connsiteX7-321" fmla="*/ 1164882 w 2929890"/>
                <a:gd name="connsiteY7-322" fmla="*/ 266469 h 1807315"/>
                <a:gd name="connsiteX8-323" fmla="*/ 1622273 w 2929890"/>
                <a:gd name="connsiteY8-324" fmla="*/ 0 h 1807315"/>
                <a:gd name="connsiteX9-325" fmla="*/ 1866900 w 2929890"/>
                <a:gd name="connsiteY9-326" fmla="*/ 0 h 1807315"/>
                <a:gd name="connsiteX10-327" fmla="*/ 1876423 w 2929890"/>
                <a:gd name="connsiteY10-328" fmla="*/ 1677904 h 1807315"/>
                <a:gd name="connsiteX11-329" fmla="*/ 2929890 w 2929890"/>
                <a:gd name="connsiteY11-330" fmla="*/ 1634870 h 1807315"/>
                <a:gd name="connsiteX0-331" fmla="*/ 0 w 2929890"/>
                <a:gd name="connsiteY0-332" fmla="*/ 1676780 h 1807316"/>
                <a:gd name="connsiteX1-333" fmla="*/ 1451651 w 2929890"/>
                <a:gd name="connsiteY1-334" fmla="*/ 1664080 h 1807316"/>
                <a:gd name="connsiteX2-335" fmla="*/ 1451651 w 2929890"/>
                <a:gd name="connsiteY2-336" fmla="*/ 771911 h 1807316"/>
                <a:gd name="connsiteX3-337" fmla="*/ 1442400 w 2929890"/>
                <a:gd name="connsiteY3-338" fmla="*/ 539619 h 1807316"/>
                <a:gd name="connsiteX4-339" fmla="*/ 1391522 w 2929890"/>
                <a:gd name="connsiteY4-340" fmla="*/ 480518 h 1807316"/>
                <a:gd name="connsiteX5-341" fmla="*/ 1205996 w 2929890"/>
                <a:gd name="connsiteY5-342" fmla="*/ 460475 h 1807316"/>
                <a:gd name="connsiteX6-343" fmla="*/ 1164882 w 2929890"/>
                <a:gd name="connsiteY6-344" fmla="*/ 460475 h 1807316"/>
                <a:gd name="connsiteX7-345" fmla="*/ 1164882 w 2929890"/>
                <a:gd name="connsiteY7-346" fmla="*/ 266469 h 1807316"/>
                <a:gd name="connsiteX8-347" fmla="*/ 1622273 w 2929890"/>
                <a:gd name="connsiteY8-348" fmla="*/ 0 h 1807316"/>
                <a:gd name="connsiteX9-349" fmla="*/ 1866900 w 2929890"/>
                <a:gd name="connsiteY9-350" fmla="*/ 0 h 1807316"/>
                <a:gd name="connsiteX10-351" fmla="*/ 1876423 w 2929890"/>
                <a:gd name="connsiteY10-352" fmla="*/ 1677904 h 1807316"/>
                <a:gd name="connsiteX11-353" fmla="*/ 2929890 w 2929890"/>
                <a:gd name="connsiteY11-354" fmla="*/ 1634870 h 1807316"/>
                <a:gd name="connsiteX0-355" fmla="*/ 0 w 2929890"/>
                <a:gd name="connsiteY0-356" fmla="*/ 1676780 h 1807316"/>
                <a:gd name="connsiteX1-357" fmla="*/ 1451651 w 2929890"/>
                <a:gd name="connsiteY1-358" fmla="*/ 1664080 h 1807316"/>
                <a:gd name="connsiteX2-359" fmla="*/ 1451651 w 2929890"/>
                <a:gd name="connsiteY2-360" fmla="*/ 771911 h 1807316"/>
                <a:gd name="connsiteX3-361" fmla="*/ 1442400 w 2929890"/>
                <a:gd name="connsiteY3-362" fmla="*/ 539619 h 1807316"/>
                <a:gd name="connsiteX4-363" fmla="*/ 1391522 w 2929890"/>
                <a:gd name="connsiteY4-364" fmla="*/ 480518 h 1807316"/>
                <a:gd name="connsiteX5-365" fmla="*/ 1205996 w 2929890"/>
                <a:gd name="connsiteY5-366" fmla="*/ 460475 h 1807316"/>
                <a:gd name="connsiteX6-367" fmla="*/ 1164882 w 2929890"/>
                <a:gd name="connsiteY6-368" fmla="*/ 460475 h 1807316"/>
                <a:gd name="connsiteX7-369" fmla="*/ 1164882 w 2929890"/>
                <a:gd name="connsiteY7-370" fmla="*/ 266469 h 1807316"/>
                <a:gd name="connsiteX8-371" fmla="*/ 1622273 w 2929890"/>
                <a:gd name="connsiteY8-372" fmla="*/ 0 h 1807316"/>
                <a:gd name="connsiteX9-373" fmla="*/ 1866900 w 2929890"/>
                <a:gd name="connsiteY9-374" fmla="*/ 0 h 1807316"/>
                <a:gd name="connsiteX10-375" fmla="*/ 1876423 w 2929890"/>
                <a:gd name="connsiteY10-376" fmla="*/ 1677904 h 1807316"/>
                <a:gd name="connsiteX11-377" fmla="*/ 2929890 w 2929890"/>
                <a:gd name="connsiteY11-378" fmla="*/ 1634870 h 1807316"/>
                <a:gd name="connsiteX0-379" fmla="*/ 0 w 2929890"/>
                <a:gd name="connsiteY0-380" fmla="*/ 1676780 h 1807316"/>
                <a:gd name="connsiteX1-381" fmla="*/ 1451651 w 2929890"/>
                <a:gd name="connsiteY1-382" fmla="*/ 1664080 h 1807316"/>
                <a:gd name="connsiteX2-383" fmla="*/ 1451651 w 2929890"/>
                <a:gd name="connsiteY2-384" fmla="*/ 771911 h 1807316"/>
                <a:gd name="connsiteX3-385" fmla="*/ 1442400 w 2929890"/>
                <a:gd name="connsiteY3-386" fmla="*/ 539619 h 1807316"/>
                <a:gd name="connsiteX4-387" fmla="*/ 1391522 w 2929890"/>
                <a:gd name="connsiteY4-388" fmla="*/ 480518 h 1807316"/>
                <a:gd name="connsiteX5-389" fmla="*/ 1205996 w 2929890"/>
                <a:gd name="connsiteY5-390" fmla="*/ 460475 h 1807316"/>
                <a:gd name="connsiteX6-391" fmla="*/ 1164882 w 2929890"/>
                <a:gd name="connsiteY6-392" fmla="*/ 460475 h 1807316"/>
                <a:gd name="connsiteX7-393" fmla="*/ 1164882 w 2929890"/>
                <a:gd name="connsiteY7-394" fmla="*/ 266469 h 1807316"/>
                <a:gd name="connsiteX8-395" fmla="*/ 1622273 w 2929890"/>
                <a:gd name="connsiteY8-396" fmla="*/ 0 h 1807316"/>
                <a:gd name="connsiteX9-397" fmla="*/ 1866900 w 2929890"/>
                <a:gd name="connsiteY9-398" fmla="*/ 0 h 1807316"/>
                <a:gd name="connsiteX10-399" fmla="*/ 1876423 w 2929890"/>
                <a:gd name="connsiteY10-400" fmla="*/ 1677904 h 1807316"/>
                <a:gd name="connsiteX11-401" fmla="*/ 2929890 w 2929890"/>
                <a:gd name="connsiteY11-402" fmla="*/ 1634870 h 1807316"/>
                <a:gd name="connsiteX0-403" fmla="*/ 0 w 2929890"/>
                <a:gd name="connsiteY0-404" fmla="*/ 1676780 h 1677904"/>
                <a:gd name="connsiteX1-405" fmla="*/ 1451651 w 2929890"/>
                <a:gd name="connsiteY1-406" fmla="*/ 1664080 h 1677904"/>
                <a:gd name="connsiteX2-407" fmla="*/ 1451651 w 2929890"/>
                <a:gd name="connsiteY2-408" fmla="*/ 771911 h 1677904"/>
                <a:gd name="connsiteX3-409" fmla="*/ 1442400 w 2929890"/>
                <a:gd name="connsiteY3-410" fmla="*/ 539619 h 1677904"/>
                <a:gd name="connsiteX4-411" fmla="*/ 1391522 w 2929890"/>
                <a:gd name="connsiteY4-412" fmla="*/ 480518 h 1677904"/>
                <a:gd name="connsiteX5-413" fmla="*/ 1205996 w 2929890"/>
                <a:gd name="connsiteY5-414" fmla="*/ 460475 h 1677904"/>
                <a:gd name="connsiteX6-415" fmla="*/ 1164882 w 2929890"/>
                <a:gd name="connsiteY6-416" fmla="*/ 460475 h 1677904"/>
                <a:gd name="connsiteX7-417" fmla="*/ 1164882 w 2929890"/>
                <a:gd name="connsiteY7-418" fmla="*/ 266469 h 1677904"/>
                <a:gd name="connsiteX8-419" fmla="*/ 1622273 w 2929890"/>
                <a:gd name="connsiteY8-420" fmla="*/ 0 h 1677904"/>
                <a:gd name="connsiteX9-421" fmla="*/ 1866900 w 2929890"/>
                <a:gd name="connsiteY9-422" fmla="*/ 0 h 1677904"/>
                <a:gd name="connsiteX10-423" fmla="*/ 1876423 w 2929890"/>
                <a:gd name="connsiteY10-424" fmla="*/ 1677904 h 1677904"/>
                <a:gd name="connsiteX11-425" fmla="*/ 2929890 w 2929890"/>
                <a:gd name="connsiteY11-426" fmla="*/ 1634870 h 1677904"/>
                <a:gd name="connsiteX0-427" fmla="*/ 0 w 2942590"/>
                <a:gd name="connsiteY0-428" fmla="*/ 1676780 h 1677904"/>
                <a:gd name="connsiteX1-429" fmla="*/ 1451651 w 2942590"/>
                <a:gd name="connsiteY1-430" fmla="*/ 1664080 h 1677904"/>
                <a:gd name="connsiteX2-431" fmla="*/ 1451651 w 2942590"/>
                <a:gd name="connsiteY2-432" fmla="*/ 771911 h 1677904"/>
                <a:gd name="connsiteX3-433" fmla="*/ 1442400 w 2942590"/>
                <a:gd name="connsiteY3-434" fmla="*/ 539619 h 1677904"/>
                <a:gd name="connsiteX4-435" fmla="*/ 1391522 w 2942590"/>
                <a:gd name="connsiteY4-436" fmla="*/ 480518 h 1677904"/>
                <a:gd name="connsiteX5-437" fmla="*/ 1205996 w 2942590"/>
                <a:gd name="connsiteY5-438" fmla="*/ 460475 h 1677904"/>
                <a:gd name="connsiteX6-439" fmla="*/ 1164882 w 2942590"/>
                <a:gd name="connsiteY6-440" fmla="*/ 460475 h 1677904"/>
                <a:gd name="connsiteX7-441" fmla="*/ 1164882 w 2942590"/>
                <a:gd name="connsiteY7-442" fmla="*/ 266469 h 1677904"/>
                <a:gd name="connsiteX8-443" fmla="*/ 1622273 w 2942590"/>
                <a:gd name="connsiteY8-444" fmla="*/ 0 h 1677904"/>
                <a:gd name="connsiteX9-445" fmla="*/ 1866900 w 2942590"/>
                <a:gd name="connsiteY9-446" fmla="*/ 0 h 1677904"/>
                <a:gd name="connsiteX10-447" fmla="*/ 1876423 w 2942590"/>
                <a:gd name="connsiteY10-448" fmla="*/ 1677904 h 1677904"/>
                <a:gd name="connsiteX11-449" fmla="*/ 2942590 w 2942590"/>
                <a:gd name="connsiteY11-450" fmla="*/ 1653920 h 1677904"/>
                <a:gd name="connsiteX0-451" fmla="*/ 0 w 2580640"/>
                <a:gd name="connsiteY0-452" fmla="*/ 1676780 h 1692020"/>
                <a:gd name="connsiteX1-453" fmla="*/ 1451651 w 2580640"/>
                <a:gd name="connsiteY1-454" fmla="*/ 1664080 h 1692020"/>
                <a:gd name="connsiteX2-455" fmla="*/ 1451651 w 2580640"/>
                <a:gd name="connsiteY2-456" fmla="*/ 771911 h 1692020"/>
                <a:gd name="connsiteX3-457" fmla="*/ 1442400 w 2580640"/>
                <a:gd name="connsiteY3-458" fmla="*/ 539619 h 1692020"/>
                <a:gd name="connsiteX4-459" fmla="*/ 1391522 w 2580640"/>
                <a:gd name="connsiteY4-460" fmla="*/ 480518 h 1692020"/>
                <a:gd name="connsiteX5-461" fmla="*/ 1205996 w 2580640"/>
                <a:gd name="connsiteY5-462" fmla="*/ 460475 h 1692020"/>
                <a:gd name="connsiteX6-463" fmla="*/ 1164882 w 2580640"/>
                <a:gd name="connsiteY6-464" fmla="*/ 460475 h 1692020"/>
                <a:gd name="connsiteX7-465" fmla="*/ 1164882 w 2580640"/>
                <a:gd name="connsiteY7-466" fmla="*/ 266469 h 1692020"/>
                <a:gd name="connsiteX8-467" fmla="*/ 1622273 w 2580640"/>
                <a:gd name="connsiteY8-468" fmla="*/ 0 h 1692020"/>
                <a:gd name="connsiteX9-469" fmla="*/ 1866900 w 2580640"/>
                <a:gd name="connsiteY9-470" fmla="*/ 0 h 1692020"/>
                <a:gd name="connsiteX10-471" fmla="*/ 1876423 w 2580640"/>
                <a:gd name="connsiteY10-472" fmla="*/ 1677904 h 1692020"/>
                <a:gd name="connsiteX11-473" fmla="*/ 2580640 w 2580640"/>
                <a:gd name="connsiteY11-474" fmla="*/ 1692020 h 1692020"/>
                <a:gd name="connsiteX0-475" fmla="*/ 0 w 2574290"/>
                <a:gd name="connsiteY0-476" fmla="*/ 1676780 h 1677904"/>
                <a:gd name="connsiteX1-477" fmla="*/ 1451651 w 2574290"/>
                <a:gd name="connsiteY1-478" fmla="*/ 1664080 h 1677904"/>
                <a:gd name="connsiteX2-479" fmla="*/ 1451651 w 2574290"/>
                <a:gd name="connsiteY2-480" fmla="*/ 771911 h 1677904"/>
                <a:gd name="connsiteX3-481" fmla="*/ 1442400 w 2574290"/>
                <a:gd name="connsiteY3-482" fmla="*/ 539619 h 1677904"/>
                <a:gd name="connsiteX4-483" fmla="*/ 1391522 w 2574290"/>
                <a:gd name="connsiteY4-484" fmla="*/ 480518 h 1677904"/>
                <a:gd name="connsiteX5-485" fmla="*/ 1205996 w 2574290"/>
                <a:gd name="connsiteY5-486" fmla="*/ 460475 h 1677904"/>
                <a:gd name="connsiteX6-487" fmla="*/ 1164882 w 2574290"/>
                <a:gd name="connsiteY6-488" fmla="*/ 460475 h 1677904"/>
                <a:gd name="connsiteX7-489" fmla="*/ 1164882 w 2574290"/>
                <a:gd name="connsiteY7-490" fmla="*/ 266469 h 1677904"/>
                <a:gd name="connsiteX8-491" fmla="*/ 1622273 w 2574290"/>
                <a:gd name="connsiteY8-492" fmla="*/ 0 h 1677904"/>
                <a:gd name="connsiteX9-493" fmla="*/ 1866900 w 2574290"/>
                <a:gd name="connsiteY9-494" fmla="*/ 0 h 1677904"/>
                <a:gd name="connsiteX10-495" fmla="*/ 1876423 w 2574290"/>
                <a:gd name="connsiteY10-496" fmla="*/ 1677904 h 1677904"/>
                <a:gd name="connsiteX11-497" fmla="*/ 2574290 w 2574290"/>
                <a:gd name="connsiteY11-498" fmla="*/ 1672970 h 1677904"/>
                <a:gd name="connsiteX0-499" fmla="*/ 0 w 2580640"/>
                <a:gd name="connsiteY0-500" fmla="*/ 1670430 h 1677904"/>
                <a:gd name="connsiteX1-501" fmla="*/ 1458001 w 2580640"/>
                <a:gd name="connsiteY1-502" fmla="*/ 1664080 h 1677904"/>
                <a:gd name="connsiteX2-503" fmla="*/ 1458001 w 2580640"/>
                <a:gd name="connsiteY2-504" fmla="*/ 771911 h 1677904"/>
                <a:gd name="connsiteX3-505" fmla="*/ 1448750 w 2580640"/>
                <a:gd name="connsiteY3-506" fmla="*/ 539619 h 1677904"/>
                <a:gd name="connsiteX4-507" fmla="*/ 1397872 w 2580640"/>
                <a:gd name="connsiteY4-508" fmla="*/ 480518 h 1677904"/>
                <a:gd name="connsiteX5-509" fmla="*/ 1212346 w 2580640"/>
                <a:gd name="connsiteY5-510" fmla="*/ 460475 h 1677904"/>
                <a:gd name="connsiteX6-511" fmla="*/ 1171232 w 2580640"/>
                <a:gd name="connsiteY6-512" fmla="*/ 460475 h 1677904"/>
                <a:gd name="connsiteX7-513" fmla="*/ 1171232 w 2580640"/>
                <a:gd name="connsiteY7-514" fmla="*/ 266469 h 1677904"/>
                <a:gd name="connsiteX8-515" fmla="*/ 1628623 w 2580640"/>
                <a:gd name="connsiteY8-516" fmla="*/ 0 h 1677904"/>
                <a:gd name="connsiteX9-517" fmla="*/ 1873250 w 2580640"/>
                <a:gd name="connsiteY9-518" fmla="*/ 0 h 1677904"/>
                <a:gd name="connsiteX10-519" fmla="*/ 1882773 w 2580640"/>
                <a:gd name="connsiteY10-520" fmla="*/ 1677904 h 1677904"/>
                <a:gd name="connsiteX11-521" fmla="*/ 2580640 w 2580640"/>
                <a:gd name="connsiteY11-522" fmla="*/ 1672970 h 1677904"/>
                <a:gd name="connsiteX0-523" fmla="*/ 0 w 3602990"/>
                <a:gd name="connsiteY0-524" fmla="*/ 1683130 h 1683130"/>
                <a:gd name="connsiteX1-525" fmla="*/ 2480351 w 3602990"/>
                <a:gd name="connsiteY1-526" fmla="*/ 1664080 h 1683130"/>
                <a:gd name="connsiteX2-527" fmla="*/ 2480351 w 3602990"/>
                <a:gd name="connsiteY2-528" fmla="*/ 771911 h 1683130"/>
                <a:gd name="connsiteX3-529" fmla="*/ 2471100 w 3602990"/>
                <a:gd name="connsiteY3-530" fmla="*/ 539619 h 1683130"/>
                <a:gd name="connsiteX4-531" fmla="*/ 2420222 w 3602990"/>
                <a:gd name="connsiteY4-532" fmla="*/ 480518 h 1683130"/>
                <a:gd name="connsiteX5-533" fmla="*/ 2234696 w 3602990"/>
                <a:gd name="connsiteY5-534" fmla="*/ 460475 h 1683130"/>
                <a:gd name="connsiteX6-535" fmla="*/ 2193582 w 3602990"/>
                <a:gd name="connsiteY6-536" fmla="*/ 460475 h 1683130"/>
                <a:gd name="connsiteX7-537" fmla="*/ 2193582 w 3602990"/>
                <a:gd name="connsiteY7-538" fmla="*/ 266469 h 1683130"/>
                <a:gd name="connsiteX8-539" fmla="*/ 2650973 w 3602990"/>
                <a:gd name="connsiteY8-540" fmla="*/ 0 h 1683130"/>
                <a:gd name="connsiteX9-541" fmla="*/ 2895600 w 3602990"/>
                <a:gd name="connsiteY9-542" fmla="*/ 0 h 1683130"/>
                <a:gd name="connsiteX10-543" fmla="*/ 2905123 w 3602990"/>
                <a:gd name="connsiteY10-544" fmla="*/ 1677904 h 1683130"/>
                <a:gd name="connsiteX11-545" fmla="*/ 3602990 w 3602990"/>
                <a:gd name="connsiteY11-546" fmla="*/ 1672970 h 1683130"/>
                <a:gd name="connsiteX0-547" fmla="*/ 0 w 3602990"/>
                <a:gd name="connsiteY0-548" fmla="*/ 1676780 h 1677904"/>
                <a:gd name="connsiteX1-549" fmla="*/ 2480351 w 3602990"/>
                <a:gd name="connsiteY1-550" fmla="*/ 1664080 h 1677904"/>
                <a:gd name="connsiteX2-551" fmla="*/ 2480351 w 3602990"/>
                <a:gd name="connsiteY2-552" fmla="*/ 771911 h 1677904"/>
                <a:gd name="connsiteX3-553" fmla="*/ 2471100 w 3602990"/>
                <a:gd name="connsiteY3-554" fmla="*/ 539619 h 1677904"/>
                <a:gd name="connsiteX4-555" fmla="*/ 2420222 w 3602990"/>
                <a:gd name="connsiteY4-556" fmla="*/ 480518 h 1677904"/>
                <a:gd name="connsiteX5-557" fmla="*/ 2234696 w 3602990"/>
                <a:gd name="connsiteY5-558" fmla="*/ 460475 h 1677904"/>
                <a:gd name="connsiteX6-559" fmla="*/ 2193582 w 3602990"/>
                <a:gd name="connsiteY6-560" fmla="*/ 460475 h 1677904"/>
                <a:gd name="connsiteX7-561" fmla="*/ 2193582 w 3602990"/>
                <a:gd name="connsiteY7-562" fmla="*/ 266469 h 1677904"/>
                <a:gd name="connsiteX8-563" fmla="*/ 2650973 w 3602990"/>
                <a:gd name="connsiteY8-564" fmla="*/ 0 h 1677904"/>
                <a:gd name="connsiteX9-565" fmla="*/ 2895600 w 3602990"/>
                <a:gd name="connsiteY9-566" fmla="*/ 0 h 1677904"/>
                <a:gd name="connsiteX10-567" fmla="*/ 2905123 w 3602990"/>
                <a:gd name="connsiteY10-568" fmla="*/ 1677904 h 1677904"/>
                <a:gd name="connsiteX11-569" fmla="*/ 3602990 w 3602990"/>
                <a:gd name="connsiteY11-570" fmla="*/ 1672970 h 1677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89" y="connsiteY11-90"/>
                </a:cxn>
              </a:cxnLst>
              <a:rect l="l" t="t" r="r" b="b"/>
              <a:pathLst>
                <a:path w="3602990" h="1677904">
                  <a:moveTo>
                    <a:pt x="0" y="1676780"/>
                  </a:moveTo>
                  <a:lnTo>
                    <a:pt x="2480351" y="1664080"/>
                  </a:lnTo>
                  <a:lnTo>
                    <a:pt x="2480351" y="771911"/>
                  </a:lnTo>
                  <a:cubicBezTo>
                    <a:pt x="2480351" y="643088"/>
                    <a:pt x="2477267" y="565657"/>
                    <a:pt x="2471100" y="539619"/>
                  </a:cubicBezTo>
                  <a:cubicBezTo>
                    <a:pt x="2464933" y="513580"/>
                    <a:pt x="2447974" y="493880"/>
                    <a:pt x="2420222" y="480518"/>
                  </a:cubicBezTo>
                  <a:cubicBezTo>
                    <a:pt x="2392470" y="467156"/>
                    <a:pt x="2330628" y="460475"/>
                    <a:pt x="2234696" y="460475"/>
                  </a:cubicBezTo>
                  <a:lnTo>
                    <a:pt x="2193582" y="460475"/>
                  </a:lnTo>
                  <a:lnTo>
                    <a:pt x="2193582" y="266469"/>
                  </a:lnTo>
                  <a:cubicBezTo>
                    <a:pt x="2394355" y="223257"/>
                    <a:pt x="2546818" y="134434"/>
                    <a:pt x="2650973" y="0"/>
                  </a:cubicBezTo>
                  <a:lnTo>
                    <a:pt x="2895600" y="0"/>
                  </a:lnTo>
                  <a:cubicBezTo>
                    <a:pt x="2907267" y="614084"/>
                    <a:pt x="2905758" y="859326"/>
                    <a:pt x="2905123" y="1677904"/>
                  </a:cubicBezTo>
                  <a:lnTo>
                    <a:pt x="3602990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490077" y="3146713"/>
              <a:ext cx="216261" cy="216261"/>
              <a:chOff x="2218721" y="3717673"/>
              <a:chExt cx="248226" cy="248226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394180" y="3146713"/>
              <a:ext cx="216261" cy="216261"/>
              <a:chOff x="2218721" y="3717673"/>
              <a:chExt cx="248226" cy="24822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3" name="文本框 23"/>
          <p:cNvSpPr txBox="1"/>
          <p:nvPr/>
        </p:nvSpPr>
        <p:spPr>
          <a:xfrm>
            <a:off x="1725640" y="2331457"/>
            <a:ext cx="1984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在此添加详细的文字信息介绍。在此添加详细的文字。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809676" y="1650633"/>
            <a:ext cx="1442304" cy="655815"/>
            <a:chOff x="4806096" y="2627316"/>
            <a:chExt cx="1442304" cy="655815"/>
          </a:xfrm>
          <a:solidFill>
            <a:srgbClr val="0070C0"/>
          </a:solidFill>
        </p:grpSpPr>
        <p:sp>
          <p:nvSpPr>
            <p:cNvPr id="75" name="矩形 74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77" name="文本框 32"/>
            <p:cNvSpPr txBox="1"/>
            <p:nvPr/>
          </p:nvSpPr>
          <p:spPr>
            <a:xfrm>
              <a:off x="4901581" y="2768084"/>
              <a:ext cx="124009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起步较晚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21950" y="1479032"/>
            <a:ext cx="4438354" cy="1879852"/>
            <a:chOff x="6221950" y="1479032"/>
            <a:chExt cx="4438354" cy="1879852"/>
          </a:xfrm>
        </p:grpSpPr>
        <p:sp>
          <p:nvSpPr>
            <p:cNvPr id="79" name="任意多边形 78"/>
            <p:cNvSpPr/>
            <p:nvPr/>
          </p:nvSpPr>
          <p:spPr>
            <a:xfrm>
              <a:off x="6330080" y="1479032"/>
              <a:ext cx="4239939" cy="1771721"/>
            </a:xfrm>
            <a:custGeom>
              <a:avLst/>
              <a:gdLst>
                <a:gd name="connsiteX0" fmla="*/ 1095678 w 1187118"/>
                <a:gd name="connsiteY0" fmla="*/ 2033597 h 2125037"/>
                <a:gd name="connsiteX1" fmla="*/ 0 w 1187118"/>
                <a:gd name="connsiteY1" fmla="*/ 2033597 h 2125037"/>
                <a:gd name="connsiteX2" fmla="*/ 308 w 1187118"/>
                <a:gd name="connsiteY2" fmla="*/ 1748894 h 2125037"/>
                <a:gd name="connsiteX3" fmla="*/ 578959 w 1187118"/>
                <a:gd name="connsiteY3" fmla="*/ 763524 h 2125037"/>
                <a:gd name="connsiteX4" fmla="*/ 670779 w 1187118"/>
                <a:gd name="connsiteY4" fmla="*/ 468344 h 2125037"/>
                <a:gd name="connsiteX5" fmla="*/ 643010 w 1187118"/>
                <a:gd name="connsiteY5" fmla="*/ 346944 h 2125037"/>
                <a:gd name="connsiteX6" fmla="*/ 558469 w 1187118"/>
                <a:gd name="connsiteY6" fmla="*/ 306889 h 2125037"/>
                <a:gd name="connsiteX7" fmla="*/ 473928 w 1187118"/>
                <a:gd name="connsiteY7" fmla="*/ 351258 h 2125037"/>
                <a:gd name="connsiteX8" fmla="*/ 446159 w 1187118"/>
                <a:gd name="connsiteY8" fmla="*/ 527503 h 2125037"/>
                <a:gd name="connsiteX9" fmla="*/ 446159 w 1187118"/>
                <a:gd name="connsiteY9" fmla="*/ 717305 h 2125037"/>
                <a:gd name="connsiteX10" fmla="*/ 0 w 1187118"/>
                <a:gd name="connsiteY10" fmla="*/ 717305 h 2125037"/>
                <a:gd name="connsiteX11" fmla="*/ 0 w 1187118"/>
                <a:gd name="connsiteY11" fmla="*/ 644589 h 2125037"/>
                <a:gd name="connsiteX12" fmla="*/ 17255 w 1187118"/>
                <a:gd name="connsiteY12" fmla="*/ 380221 h 2125037"/>
                <a:gd name="connsiteX13" fmla="*/ 102296 w 1187118"/>
                <a:gd name="connsiteY13" fmla="*/ 189803 h 2125037"/>
                <a:gd name="connsiteX14" fmla="*/ 278541 w 1187118"/>
                <a:gd name="connsiteY14" fmla="*/ 48067 h 2125037"/>
                <a:gd name="connsiteX15" fmla="*/ 538595 w 1187118"/>
                <a:gd name="connsiteY15" fmla="*/ 0 h 2125037"/>
                <a:gd name="connsiteX16" fmla="*/ 987835 w 1187118"/>
                <a:gd name="connsiteY16" fmla="*/ 147282 h 2125037"/>
                <a:gd name="connsiteX17" fmla="*/ 1140047 w 1187118"/>
                <a:gd name="connsiteY17" fmla="*/ 520108 h 2125037"/>
                <a:gd name="connsiteX18" fmla="*/ 1054380 w 1187118"/>
                <a:gd name="connsiteY18" fmla="*/ 882458 h 2125037"/>
                <a:gd name="connsiteX19" fmla="*/ 549649 w 1187118"/>
                <a:gd name="connsiteY19" fmla="*/ 1693432 h 2125037"/>
                <a:gd name="connsiteX20" fmla="*/ 1095678 w 1187118"/>
                <a:gd name="connsiteY20" fmla="*/ 1693432 h 2125037"/>
                <a:gd name="connsiteX21" fmla="*/ 1187118 w 1187118"/>
                <a:gd name="connsiteY21" fmla="*/ 2125037 h 2125037"/>
                <a:gd name="connsiteX0-1" fmla="*/ 0 w 3901440"/>
                <a:gd name="connsiteY0-2" fmla="*/ 2033597 h 2125037"/>
                <a:gd name="connsiteX1-3" fmla="*/ 2714322 w 3901440"/>
                <a:gd name="connsiteY1-4" fmla="*/ 2033597 h 2125037"/>
                <a:gd name="connsiteX2-5" fmla="*/ 2714630 w 3901440"/>
                <a:gd name="connsiteY2-6" fmla="*/ 1748894 h 2125037"/>
                <a:gd name="connsiteX3-7" fmla="*/ 3293281 w 3901440"/>
                <a:gd name="connsiteY3-8" fmla="*/ 763524 h 2125037"/>
                <a:gd name="connsiteX4-9" fmla="*/ 3385101 w 3901440"/>
                <a:gd name="connsiteY4-10" fmla="*/ 468344 h 2125037"/>
                <a:gd name="connsiteX5-11" fmla="*/ 3357332 w 3901440"/>
                <a:gd name="connsiteY5-12" fmla="*/ 346944 h 2125037"/>
                <a:gd name="connsiteX6-13" fmla="*/ 3272791 w 3901440"/>
                <a:gd name="connsiteY6-14" fmla="*/ 306889 h 2125037"/>
                <a:gd name="connsiteX7-15" fmla="*/ 3188250 w 3901440"/>
                <a:gd name="connsiteY7-16" fmla="*/ 351258 h 2125037"/>
                <a:gd name="connsiteX8-17" fmla="*/ 3160481 w 3901440"/>
                <a:gd name="connsiteY8-18" fmla="*/ 527503 h 2125037"/>
                <a:gd name="connsiteX9-19" fmla="*/ 3160481 w 3901440"/>
                <a:gd name="connsiteY9-20" fmla="*/ 717305 h 2125037"/>
                <a:gd name="connsiteX10-21" fmla="*/ 2714322 w 3901440"/>
                <a:gd name="connsiteY10-22" fmla="*/ 717305 h 2125037"/>
                <a:gd name="connsiteX11-23" fmla="*/ 2714322 w 3901440"/>
                <a:gd name="connsiteY11-24" fmla="*/ 644589 h 2125037"/>
                <a:gd name="connsiteX12-25" fmla="*/ 2731577 w 3901440"/>
                <a:gd name="connsiteY12-26" fmla="*/ 380221 h 2125037"/>
                <a:gd name="connsiteX13-27" fmla="*/ 2816618 w 3901440"/>
                <a:gd name="connsiteY13-28" fmla="*/ 189803 h 2125037"/>
                <a:gd name="connsiteX14-29" fmla="*/ 2992863 w 3901440"/>
                <a:gd name="connsiteY14-30" fmla="*/ 48067 h 2125037"/>
                <a:gd name="connsiteX15-31" fmla="*/ 3252917 w 3901440"/>
                <a:gd name="connsiteY15-32" fmla="*/ 0 h 2125037"/>
                <a:gd name="connsiteX16-33" fmla="*/ 3702157 w 3901440"/>
                <a:gd name="connsiteY16-34" fmla="*/ 147282 h 2125037"/>
                <a:gd name="connsiteX17-35" fmla="*/ 3854369 w 3901440"/>
                <a:gd name="connsiteY17-36" fmla="*/ 520108 h 2125037"/>
                <a:gd name="connsiteX18-37" fmla="*/ 3768702 w 3901440"/>
                <a:gd name="connsiteY18-38" fmla="*/ 882458 h 2125037"/>
                <a:gd name="connsiteX19-39" fmla="*/ 3263971 w 3901440"/>
                <a:gd name="connsiteY19-40" fmla="*/ 1693432 h 2125037"/>
                <a:gd name="connsiteX20-41" fmla="*/ 3810000 w 3901440"/>
                <a:gd name="connsiteY20-42" fmla="*/ 1693432 h 2125037"/>
                <a:gd name="connsiteX21-43" fmla="*/ 3901440 w 3901440"/>
                <a:gd name="connsiteY21-44" fmla="*/ 2125037 h 2125037"/>
                <a:gd name="connsiteX0-45" fmla="*/ 0 w 4148183"/>
                <a:gd name="connsiteY0-46" fmla="*/ 2033597 h 2125037"/>
                <a:gd name="connsiteX1-47" fmla="*/ 2961065 w 4148183"/>
                <a:gd name="connsiteY1-48" fmla="*/ 2033597 h 2125037"/>
                <a:gd name="connsiteX2-49" fmla="*/ 2961373 w 4148183"/>
                <a:gd name="connsiteY2-50" fmla="*/ 1748894 h 2125037"/>
                <a:gd name="connsiteX3-51" fmla="*/ 3540024 w 4148183"/>
                <a:gd name="connsiteY3-52" fmla="*/ 763524 h 2125037"/>
                <a:gd name="connsiteX4-53" fmla="*/ 3631844 w 4148183"/>
                <a:gd name="connsiteY4-54" fmla="*/ 468344 h 2125037"/>
                <a:gd name="connsiteX5-55" fmla="*/ 3604075 w 4148183"/>
                <a:gd name="connsiteY5-56" fmla="*/ 346944 h 2125037"/>
                <a:gd name="connsiteX6-57" fmla="*/ 3519534 w 4148183"/>
                <a:gd name="connsiteY6-58" fmla="*/ 306889 h 2125037"/>
                <a:gd name="connsiteX7-59" fmla="*/ 3434993 w 4148183"/>
                <a:gd name="connsiteY7-60" fmla="*/ 351258 h 2125037"/>
                <a:gd name="connsiteX8-61" fmla="*/ 3407224 w 4148183"/>
                <a:gd name="connsiteY8-62" fmla="*/ 527503 h 2125037"/>
                <a:gd name="connsiteX9-63" fmla="*/ 3407224 w 4148183"/>
                <a:gd name="connsiteY9-64" fmla="*/ 717305 h 2125037"/>
                <a:gd name="connsiteX10-65" fmla="*/ 2961065 w 4148183"/>
                <a:gd name="connsiteY10-66" fmla="*/ 717305 h 2125037"/>
                <a:gd name="connsiteX11-67" fmla="*/ 2961065 w 4148183"/>
                <a:gd name="connsiteY11-68" fmla="*/ 644589 h 2125037"/>
                <a:gd name="connsiteX12-69" fmla="*/ 2978320 w 4148183"/>
                <a:gd name="connsiteY12-70" fmla="*/ 380221 h 2125037"/>
                <a:gd name="connsiteX13-71" fmla="*/ 3063361 w 4148183"/>
                <a:gd name="connsiteY13-72" fmla="*/ 189803 h 2125037"/>
                <a:gd name="connsiteX14-73" fmla="*/ 3239606 w 4148183"/>
                <a:gd name="connsiteY14-74" fmla="*/ 48067 h 2125037"/>
                <a:gd name="connsiteX15-75" fmla="*/ 3499660 w 4148183"/>
                <a:gd name="connsiteY15-76" fmla="*/ 0 h 2125037"/>
                <a:gd name="connsiteX16-77" fmla="*/ 3948900 w 4148183"/>
                <a:gd name="connsiteY16-78" fmla="*/ 147282 h 2125037"/>
                <a:gd name="connsiteX17-79" fmla="*/ 4101112 w 4148183"/>
                <a:gd name="connsiteY17-80" fmla="*/ 520108 h 2125037"/>
                <a:gd name="connsiteX18-81" fmla="*/ 4015445 w 4148183"/>
                <a:gd name="connsiteY18-82" fmla="*/ 882458 h 2125037"/>
                <a:gd name="connsiteX19-83" fmla="*/ 3510714 w 4148183"/>
                <a:gd name="connsiteY19-84" fmla="*/ 1693432 h 2125037"/>
                <a:gd name="connsiteX20-85" fmla="*/ 4056743 w 4148183"/>
                <a:gd name="connsiteY20-86" fmla="*/ 1693432 h 2125037"/>
                <a:gd name="connsiteX21-87" fmla="*/ 4148183 w 4148183"/>
                <a:gd name="connsiteY21-88" fmla="*/ 2125037 h 2125037"/>
                <a:gd name="connsiteX0-89" fmla="*/ 0 w 4003040"/>
                <a:gd name="connsiteY0-90" fmla="*/ 2033597 h 2125037"/>
                <a:gd name="connsiteX1-91" fmla="*/ 2815922 w 4003040"/>
                <a:gd name="connsiteY1-92" fmla="*/ 2033597 h 2125037"/>
                <a:gd name="connsiteX2-93" fmla="*/ 2816230 w 4003040"/>
                <a:gd name="connsiteY2-94" fmla="*/ 1748894 h 2125037"/>
                <a:gd name="connsiteX3-95" fmla="*/ 3394881 w 4003040"/>
                <a:gd name="connsiteY3-96" fmla="*/ 763524 h 2125037"/>
                <a:gd name="connsiteX4-97" fmla="*/ 3486701 w 4003040"/>
                <a:gd name="connsiteY4-98" fmla="*/ 468344 h 2125037"/>
                <a:gd name="connsiteX5-99" fmla="*/ 3458932 w 4003040"/>
                <a:gd name="connsiteY5-100" fmla="*/ 346944 h 2125037"/>
                <a:gd name="connsiteX6-101" fmla="*/ 3374391 w 4003040"/>
                <a:gd name="connsiteY6-102" fmla="*/ 306889 h 2125037"/>
                <a:gd name="connsiteX7-103" fmla="*/ 3289850 w 4003040"/>
                <a:gd name="connsiteY7-104" fmla="*/ 351258 h 2125037"/>
                <a:gd name="connsiteX8-105" fmla="*/ 3262081 w 4003040"/>
                <a:gd name="connsiteY8-106" fmla="*/ 527503 h 2125037"/>
                <a:gd name="connsiteX9-107" fmla="*/ 3262081 w 4003040"/>
                <a:gd name="connsiteY9-108" fmla="*/ 717305 h 2125037"/>
                <a:gd name="connsiteX10-109" fmla="*/ 2815922 w 4003040"/>
                <a:gd name="connsiteY10-110" fmla="*/ 717305 h 2125037"/>
                <a:gd name="connsiteX11-111" fmla="*/ 2815922 w 4003040"/>
                <a:gd name="connsiteY11-112" fmla="*/ 644589 h 2125037"/>
                <a:gd name="connsiteX12-113" fmla="*/ 2833177 w 4003040"/>
                <a:gd name="connsiteY12-114" fmla="*/ 380221 h 2125037"/>
                <a:gd name="connsiteX13-115" fmla="*/ 2918218 w 4003040"/>
                <a:gd name="connsiteY13-116" fmla="*/ 189803 h 2125037"/>
                <a:gd name="connsiteX14-117" fmla="*/ 3094463 w 4003040"/>
                <a:gd name="connsiteY14-118" fmla="*/ 48067 h 2125037"/>
                <a:gd name="connsiteX15-119" fmla="*/ 3354517 w 4003040"/>
                <a:gd name="connsiteY15-120" fmla="*/ 0 h 2125037"/>
                <a:gd name="connsiteX16-121" fmla="*/ 3803757 w 4003040"/>
                <a:gd name="connsiteY16-122" fmla="*/ 147282 h 2125037"/>
                <a:gd name="connsiteX17-123" fmla="*/ 3955969 w 4003040"/>
                <a:gd name="connsiteY17-124" fmla="*/ 520108 h 2125037"/>
                <a:gd name="connsiteX18-125" fmla="*/ 3870302 w 4003040"/>
                <a:gd name="connsiteY18-126" fmla="*/ 882458 h 2125037"/>
                <a:gd name="connsiteX19-127" fmla="*/ 3365571 w 4003040"/>
                <a:gd name="connsiteY19-128" fmla="*/ 1693432 h 2125037"/>
                <a:gd name="connsiteX20-129" fmla="*/ 3911600 w 4003040"/>
                <a:gd name="connsiteY20-130" fmla="*/ 1693432 h 2125037"/>
                <a:gd name="connsiteX21-131" fmla="*/ 4003040 w 4003040"/>
                <a:gd name="connsiteY21-132" fmla="*/ 2125037 h 2125037"/>
                <a:gd name="connsiteX0-133" fmla="*/ 0 w 4003040"/>
                <a:gd name="connsiteY0-134" fmla="*/ 2033597 h 2125037"/>
                <a:gd name="connsiteX1-135" fmla="*/ 2815922 w 4003040"/>
                <a:gd name="connsiteY1-136" fmla="*/ 2033597 h 2125037"/>
                <a:gd name="connsiteX2-137" fmla="*/ 2816230 w 4003040"/>
                <a:gd name="connsiteY2-138" fmla="*/ 1748894 h 2125037"/>
                <a:gd name="connsiteX3-139" fmla="*/ 3394881 w 4003040"/>
                <a:gd name="connsiteY3-140" fmla="*/ 763524 h 2125037"/>
                <a:gd name="connsiteX4-141" fmla="*/ 3486701 w 4003040"/>
                <a:gd name="connsiteY4-142" fmla="*/ 468344 h 2125037"/>
                <a:gd name="connsiteX5-143" fmla="*/ 3458932 w 4003040"/>
                <a:gd name="connsiteY5-144" fmla="*/ 346944 h 2125037"/>
                <a:gd name="connsiteX6-145" fmla="*/ 3374391 w 4003040"/>
                <a:gd name="connsiteY6-146" fmla="*/ 306889 h 2125037"/>
                <a:gd name="connsiteX7-147" fmla="*/ 3289850 w 4003040"/>
                <a:gd name="connsiteY7-148" fmla="*/ 351258 h 2125037"/>
                <a:gd name="connsiteX8-149" fmla="*/ 3262081 w 4003040"/>
                <a:gd name="connsiteY8-150" fmla="*/ 527503 h 2125037"/>
                <a:gd name="connsiteX9-151" fmla="*/ 3262081 w 4003040"/>
                <a:gd name="connsiteY9-152" fmla="*/ 717305 h 2125037"/>
                <a:gd name="connsiteX10-153" fmla="*/ 2815922 w 4003040"/>
                <a:gd name="connsiteY10-154" fmla="*/ 717305 h 2125037"/>
                <a:gd name="connsiteX11-155" fmla="*/ 2815922 w 4003040"/>
                <a:gd name="connsiteY11-156" fmla="*/ 644589 h 2125037"/>
                <a:gd name="connsiteX12-157" fmla="*/ 2833177 w 4003040"/>
                <a:gd name="connsiteY12-158" fmla="*/ 380221 h 2125037"/>
                <a:gd name="connsiteX13-159" fmla="*/ 2918218 w 4003040"/>
                <a:gd name="connsiteY13-160" fmla="*/ 189803 h 2125037"/>
                <a:gd name="connsiteX14-161" fmla="*/ 3094463 w 4003040"/>
                <a:gd name="connsiteY14-162" fmla="*/ 48067 h 2125037"/>
                <a:gd name="connsiteX15-163" fmla="*/ 3354517 w 4003040"/>
                <a:gd name="connsiteY15-164" fmla="*/ 0 h 2125037"/>
                <a:gd name="connsiteX16-165" fmla="*/ 3803757 w 4003040"/>
                <a:gd name="connsiteY16-166" fmla="*/ 147282 h 2125037"/>
                <a:gd name="connsiteX17-167" fmla="*/ 3955969 w 4003040"/>
                <a:gd name="connsiteY17-168" fmla="*/ 520108 h 2125037"/>
                <a:gd name="connsiteX18-169" fmla="*/ 3870302 w 4003040"/>
                <a:gd name="connsiteY18-170" fmla="*/ 882458 h 2125037"/>
                <a:gd name="connsiteX19-171" fmla="*/ 3365571 w 4003040"/>
                <a:gd name="connsiteY19-172" fmla="*/ 1693432 h 2125037"/>
                <a:gd name="connsiteX20-173" fmla="*/ 3911600 w 4003040"/>
                <a:gd name="connsiteY20-174" fmla="*/ 1693432 h 2125037"/>
                <a:gd name="connsiteX21-175" fmla="*/ 3956897 w 4003040"/>
                <a:gd name="connsiteY21-176" fmla="*/ 1974406 h 2125037"/>
                <a:gd name="connsiteX22" fmla="*/ 4003040 w 4003040"/>
                <a:gd name="connsiteY22" fmla="*/ 2125037 h 2125037"/>
                <a:gd name="connsiteX0-177" fmla="*/ 0 w 4923790"/>
                <a:gd name="connsiteY0-178" fmla="*/ 2033597 h 2033597"/>
                <a:gd name="connsiteX1-179" fmla="*/ 2815922 w 4923790"/>
                <a:gd name="connsiteY1-180" fmla="*/ 2033597 h 2033597"/>
                <a:gd name="connsiteX2-181" fmla="*/ 2816230 w 4923790"/>
                <a:gd name="connsiteY2-182" fmla="*/ 1748894 h 2033597"/>
                <a:gd name="connsiteX3-183" fmla="*/ 3394881 w 4923790"/>
                <a:gd name="connsiteY3-184" fmla="*/ 763524 h 2033597"/>
                <a:gd name="connsiteX4-185" fmla="*/ 3486701 w 4923790"/>
                <a:gd name="connsiteY4-186" fmla="*/ 468344 h 2033597"/>
                <a:gd name="connsiteX5-187" fmla="*/ 3458932 w 4923790"/>
                <a:gd name="connsiteY5-188" fmla="*/ 346944 h 2033597"/>
                <a:gd name="connsiteX6-189" fmla="*/ 3374391 w 4923790"/>
                <a:gd name="connsiteY6-190" fmla="*/ 306889 h 2033597"/>
                <a:gd name="connsiteX7-191" fmla="*/ 3289850 w 4923790"/>
                <a:gd name="connsiteY7-192" fmla="*/ 351258 h 2033597"/>
                <a:gd name="connsiteX8-193" fmla="*/ 3262081 w 4923790"/>
                <a:gd name="connsiteY8-194" fmla="*/ 527503 h 2033597"/>
                <a:gd name="connsiteX9-195" fmla="*/ 3262081 w 4923790"/>
                <a:gd name="connsiteY9-196" fmla="*/ 717305 h 2033597"/>
                <a:gd name="connsiteX10-197" fmla="*/ 2815922 w 4923790"/>
                <a:gd name="connsiteY10-198" fmla="*/ 717305 h 2033597"/>
                <a:gd name="connsiteX11-199" fmla="*/ 2815922 w 4923790"/>
                <a:gd name="connsiteY11-200" fmla="*/ 644589 h 2033597"/>
                <a:gd name="connsiteX12-201" fmla="*/ 2833177 w 4923790"/>
                <a:gd name="connsiteY12-202" fmla="*/ 380221 h 2033597"/>
                <a:gd name="connsiteX13-203" fmla="*/ 2918218 w 4923790"/>
                <a:gd name="connsiteY13-204" fmla="*/ 189803 h 2033597"/>
                <a:gd name="connsiteX14-205" fmla="*/ 3094463 w 4923790"/>
                <a:gd name="connsiteY14-206" fmla="*/ 48067 h 2033597"/>
                <a:gd name="connsiteX15-207" fmla="*/ 3354517 w 4923790"/>
                <a:gd name="connsiteY15-208" fmla="*/ 0 h 2033597"/>
                <a:gd name="connsiteX16-209" fmla="*/ 3803757 w 4923790"/>
                <a:gd name="connsiteY16-210" fmla="*/ 147282 h 2033597"/>
                <a:gd name="connsiteX17-211" fmla="*/ 3955969 w 4923790"/>
                <a:gd name="connsiteY17-212" fmla="*/ 520108 h 2033597"/>
                <a:gd name="connsiteX18-213" fmla="*/ 3870302 w 4923790"/>
                <a:gd name="connsiteY18-214" fmla="*/ 882458 h 2033597"/>
                <a:gd name="connsiteX19-215" fmla="*/ 3365571 w 4923790"/>
                <a:gd name="connsiteY19-216" fmla="*/ 1693432 h 2033597"/>
                <a:gd name="connsiteX20-217" fmla="*/ 3911600 w 4923790"/>
                <a:gd name="connsiteY20-218" fmla="*/ 1693432 h 2033597"/>
                <a:gd name="connsiteX21-219" fmla="*/ 3956897 w 4923790"/>
                <a:gd name="connsiteY21-220" fmla="*/ 1974406 h 2033597"/>
                <a:gd name="connsiteX22-221" fmla="*/ 4923790 w 4923790"/>
                <a:gd name="connsiteY22-222" fmla="*/ 1998037 h 2033597"/>
                <a:gd name="connsiteX0-223" fmla="*/ 0 w 4923790"/>
                <a:gd name="connsiteY0-224" fmla="*/ 2033597 h 2042452"/>
                <a:gd name="connsiteX1-225" fmla="*/ 2815922 w 4923790"/>
                <a:gd name="connsiteY1-226" fmla="*/ 2033597 h 2042452"/>
                <a:gd name="connsiteX2-227" fmla="*/ 2816230 w 4923790"/>
                <a:gd name="connsiteY2-228" fmla="*/ 1748894 h 2042452"/>
                <a:gd name="connsiteX3-229" fmla="*/ 3394881 w 4923790"/>
                <a:gd name="connsiteY3-230" fmla="*/ 763524 h 2042452"/>
                <a:gd name="connsiteX4-231" fmla="*/ 3486701 w 4923790"/>
                <a:gd name="connsiteY4-232" fmla="*/ 468344 h 2042452"/>
                <a:gd name="connsiteX5-233" fmla="*/ 3458932 w 4923790"/>
                <a:gd name="connsiteY5-234" fmla="*/ 346944 h 2042452"/>
                <a:gd name="connsiteX6-235" fmla="*/ 3374391 w 4923790"/>
                <a:gd name="connsiteY6-236" fmla="*/ 306889 h 2042452"/>
                <a:gd name="connsiteX7-237" fmla="*/ 3289850 w 4923790"/>
                <a:gd name="connsiteY7-238" fmla="*/ 351258 h 2042452"/>
                <a:gd name="connsiteX8-239" fmla="*/ 3262081 w 4923790"/>
                <a:gd name="connsiteY8-240" fmla="*/ 527503 h 2042452"/>
                <a:gd name="connsiteX9-241" fmla="*/ 3262081 w 4923790"/>
                <a:gd name="connsiteY9-242" fmla="*/ 717305 h 2042452"/>
                <a:gd name="connsiteX10-243" fmla="*/ 2815922 w 4923790"/>
                <a:gd name="connsiteY10-244" fmla="*/ 717305 h 2042452"/>
                <a:gd name="connsiteX11-245" fmla="*/ 2815922 w 4923790"/>
                <a:gd name="connsiteY11-246" fmla="*/ 644589 h 2042452"/>
                <a:gd name="connsiteX12-247" fmla="*/ 2833177 w 4923790"/>
                <a:gd name="connsiteY12-248" fmla="*/ 380221 h 2042452"/>
                <a:gd name="connsiteX13-249" fmla="*/ 2918218 w 4923790"/>
                <a:gd name="connsiteY13-250" fmla="*/ 189803 h 2042452"/>
                <a:gd name="connsiteX14-251" fmla="*/ 3094463 w 4923790"/>
                <a:gd name="connsiteY14-252" fmla="*/ 48067 h 2042452"/>
                <a:gd name="connsiteX15-253" fmla="*/ 3354517 w 4923790"/>
                <a:gd name="connsiteY15-254" fmla="*/ 0 h 2042452"/>
                <a:gd name="connsiteX16-255" fmla="*/ 3803757 w 4923790"/>
                <a:gd name="connsiteY16-256" fmla="*/ 147282 h 2042452"/>
                <a:gd name="connsiteX17-257" fmla="*/ 3955969 w 4923790"/>
                <a:gd name="connsiteY17-258" fmla="*/ 520108 h 2042452"/>
                <a:gd name="connsiteX18-259" fmla="*/ 3870302 w 4923790"/>
                <a:gd name="connsiteY18-260" fmla="*/ 882458 h 2042452"/>
                <a:gd name="connsiteX19-261" fmla="*/ 3365571 w 4923790"/>
                <a:gd name="connsiteY19-262" fmla="*/ 1693432 h 2042452"/>
                <a:gd name="connsiteX20-263" fmla="*/ 3911600 w 4923790"/>
                <a:gd name="connsiteY20-264" fmla="*/ 1693432 h 2042452"/>
                <a:gd name="connsiteX21-265" fmla="*/ 3944197 w 4923790"/>
                <a:gd name="connsiteY21-266" fmla="*/ 2018856 h 2042452"/>
                <a:gd name="connsiteX22-267" fmla="*/ 4923790 w 4923790"/>
                <a:gd name="connsiteY22-268" fmla="*/ 1998037 h 2042452"/>
                <a:gd name="connsiteX0-269" fmla="*/ 0 w 4923790"/>
                <a:gd name="connsiteY0-270" fmla="*/ 2033597 h 2042452"/>
                <a:gd name="connsiteX1-271" fmla="*/ 2815922 w 4923790"/>
                <a:gd name="connsiteY1-272" fmla="*/ 2033597 h 2042452"/>
                <a:gd name="connsiteX2-273" fmla="*/ 2816230 w 4923790"/>
                <a:gd name="connsiteY2-274" fmla="*/ 1748894 h 2042452"/>
                <a:gd name="connsiteX3-275" fmla="*/ 3394881 w 4923790"/>
                <a:gd name="connsiteY3-276" fmla="*/ 763524 h 2042452"/>
                <a:gd name="connsiteX4-277" fmla="*/ 3486701 w 4923790"/>
                <a:gd name="connsiteY4-278" fmla="*/ 468344 h 2042452"/>
                <a:gd name="connsiteX5-279" fmla="*/ 3458932 w 4923790"/>
                <a:gd name="connsiteY5-280" fmla="*/ 346944 h 2042452"/>
                <a:gd name="connsiteX6-281" fmla="*/ 3374391 w 4923790"/>
                <a:gd name="connsiteY6-282" fmla="*/ 306889 h 2042452"/>
                <a:gd name="connsiteX7-283" fmla="*/ 3289850 w 4923790"/>
                <a:gd name="connsiteY7-284" fmla="*/ 351258 h 2042452"/>
                <a:gd name="connsiteX8-285" fmla="*/ 3262081 w 4923790"/>
                <a:gd name="connsiteY8-286" fmla="*/ 527503 h 2042452"/>
                <a:gd name="connsiteX9-287" fmla="*/ 3262081 w 4923790"/>
                <a:gd name="connsiteY9-288" fmla="*/ 717305 h 2042452"/>
                <a:gd name="connsiteX10-289" fmla="*/ 2815922 w 4923790"/>
                <a:gd name="connsiteY10-290" fmla="*/ 717305 h 2042452"/>
                <a:gd name="connsiteX11-291" fmla="*/ 2815922 w 4923790"/>
                <a:gd name="connsiteY11-292" fmla="*/ 644589 h 2042452"/>
                <a:gd name="connsiteX12-293" fmla="*/ 2833177 w 4923790"/>
                <a:gd name="connsiteY12-294" fmla="*/ 380221 h 2042452"/>
                <a:gd name="connsiteX13-295" fmla="*/ 2918218 w 4923790"/>
                <a:gd name="connsiteY13-296" fmla="*/ 189803 h 2042452"/>
                <a:gd name="connsiteX14-297" fmla="*/ 3094463 w 4923790"/>
                <a:gd name="connsiteY14-298" fmla="*/ 48067 h 2042452"/>
                <a:gd name="connsiteX15-299" fmla="*/ 3354517 w 4923790"/>
                <a:gd name="connsiteY15-300" fmla="*/ 0 h 2042452"/>
                <a:gd name="connsiteX16-301" fmla="*/ 3803757 w 4923790"/>
                <a:gd name="connsiteY16-302" fmla="*/ 147282 h 2042452"/>
                <a:gd name="connsiteX17-303" fmla="*/ 3955969 w 4923790"/>
                <a:gd name="connsiteY17-304" fmla="*/ 520108 h 2042452"/>
                <a:gd name="connsiteX18-305" fmla="*/ 3870302 w 4923790"/>
                <a:gd name="connsiteY18-306" fmla="*/ 882458 h 2042452"/>
                <a:gd name="connsiteX19-307" fmla="*/ 3365571 w 4923790"/>
                <a:gd name="connsiteY19-308" fmla="*/ 1693432 h 2042452"/>
                <a:gd name="connsiteX20-309" fmla="*/ 3911600 w 4923790"/>
                <a:gd name="connsiteY20-310" fmla="*/ 1693432 h 2042452"/>
                <a:gd name="connsiteX21-311" fmla="*/ 3944197 w 4923790"/>
                <a:gd name="connsiteY21-312" fmla="*/ 2018856 h 2042452"/>
                <a:gd name="connsiteX22-313" fmla="*/ 4923790 w 4923790"/>
                <a:gd name="connsiteY22-314" fmla="*/ 1998037 h 2042452"/>
                <a:gd name="connsiteX0-315" fmla="*/ 0 w 4923790"/>
                <a:gd name="connsiteY0-316" fmla="*/ 2033597 h 2042452"/>
                <a:gd name="connsiteX1-317" fmla="*/ 2815922 w 4923790"/>
                <a:gd name="connsiteY1-318" fmla="*/ 2033597 h 2042452"/>
                <a:gd name="connsiteX2-319" fmla="*/ 2816230 w 4923790"/>
                <a:gd name="connsiteY2-320" fmla="*/ 1748894 h 2042452"/>
                <a:gd name="connsiteX3-321" fmla="*/ 3394881 w 4923790"/>
                <a:gd name="connsiteY3-322" fmla="*/ 763524 h 2042452"/>
                <a:gd name="connsiteX4-323" fmla="*/ 3486701 w 4923790"/>
                <a:gd name="connsiteY4-324" fmla="*/ 468344 h 2042452"/>
                <a:gd name="connsiteX5-325" fmla="*/ 3458932 w 4923790"/>
                <a:gd name="connsiteY5-326" fmla="*/ 346944 h 2042452"/>
                <a:gd name="connsiteX6-327" fmla="*/ 3374391 w 4923790"/>
                <a:gd name="connsiteY6-328" fmla="*/ 306889 h 2042452"/>
                <a:gd name="connsiteX7-329" fmla="*/ 3289850 w 4923790"/>
                <a:gd name="connsiteY7-330" fmla="*/ 351258 h 2042452"/>
                <a:gd name="connsiteX8-331" fmla="*/ 3262081 w 4923790"/>
                <a:gd name="connsiteY8-332" fmla="*/ 527503 h 2042452"/>
                <a:gd name="connsiteX9-333" fmla="*/ 3262081 w 4923790"/>
                <a:gd name="connsiteY9-334" fmla="*/ 717305 h 2042452"/>
                <a:gd name="connsiteX10-335" fmla="*/ 2815922 w 4923790"/>
                <a:gd name="connsiteY10-336" fmla="*/ 717305 h 2042452"/>
                <a:gd name="connsiteX11-337" fmla="*/ 2815922 w 4923790"/>
                <a:gd name="connsiteY11-338" fmla="*/ 644589 h 2042452"/>
                <a:gd name="connsiteX12-339" fmla="*/ 2833177 w 4923790"/>
                <a:gd name="connsiteY12-340" fmla="*/ 380221 h 2042452"/>
                <a:gd name="connsiteX13-341" fmla="*/ 2918218 w 4923790"/>
                <a:gd name="connsiteY13-342" fmla="*/ 189803 h 2042452"/>
                <a:gd name="connsiteX14-343" fmla="*/ 3094463 w 4923790"/>
                <a:gd name="connsiteY14-344" fmla="*/ 48067 h 2042452"/>
                <a:gd name="connsiteX15-345" fmla="*/ 3354517 w 4923790"/>
                <a:gd name="connsiteY15-346" fmla="*/ 0 h 2042452"/>
                <a:gd name="connsiteX16-347" fmla="*/ 3803757 w 4923790"/>
                <a:gd name="connsiteY16-348" fmla="*/ 147282 h 2042452"/>
                <a:gd name="connsiteX17-349" fmla="*/ 3955969 w 4923790"/>
                <a:gd name="connsiteY17-350" fmla="*/ 520108 h 2042452"/>
                <a:gd name="connsiteX18-351" fmla="*/ 3870302 w 4923790"/>
                <a:gd name="connsiteY18-352" fmla="*/ 882458 h 2042452"/>
                <a:gd name="connsiteX19-353" fmla="*/ 3365571 w 4923790"/>
                <a:gd name="connsiteY19-354" fmla="*/ 1693432 h 2042452"/>
                <a:gd name="connsiteX20-355" fmla="*/ 3911600 w 4923790"/>
                <a:gd name="connsiteY20-356" fmla="*/ 1693432 h 2042452"/>
                <a:gd name="connsiteX21-357" fmla="*/ 3944197 w 4923790"/>
                <a:gd name="connsiteY21-358" fmla="*/ 2018856 h 2042452"/>
                <a:gd name="connsiteX22-359" fmla="*/ 4923790 w 4923790"/>
                <a:gd name="connsiteY22-360" fmla="*/ 1998037 h 2042452"/>
                <a:gd name="connsiteX0-361" fmla="*/ 0 w 4923790"/>
                <a:gd name="connsiteY0-362" fmla="*/ 2033597 h 2034670"/>
                <a:gd name="connsiteX1-363" fmla="*/ 2815922 w 4923790"/>
                <a:gd name="connsiteY1-364" fmla="*/ 2033597 h 2034670"/>
                <a:gd name="connsiteX2-365" fmla="*/ 2816230 w 4923790"/>
                <a:gd name="connsiteY2-366" fmla="*/ 1748894 h 2034670"/>
                <a:gd name="connsiteX3-367" fmla="*/ 3394881 w 4923790"/>
                <a:gd name="connsiteY3-368" fmla="*/ 763524 h 2034670"/>
                <a:gd name="connsiteX4-369" fmla="*/ 3486701 w 4923790"/>
                <a:gd name="connsiteY4-370" fmla="*/ 468344 h 2034670"/>
                <a:gd name="connsiteX5-371" fmla="*/ 3458932 w 4923790"/>
                <a:gd name="connsiteY5-372" fmla="*/ 346944 h 2034670"/>
                <a:gd name="connsiteX6-373" fmla="*/ 3374391 w 4923790"/>
                <a:gd name="connsiteY6-374" fmla="*/ 306889 h 2034670"/>
                <a:gd name="connsiteX7-375" fmla="*/ 3289850 w 4923790"/>
                <a:gd name="connsiteY7-376" fmla="*/ 351258 h 2034670"/>
                <a:gd name="connsiteX8-377" fmla="*/ 3262081 w 4923790"/>
                <a:gd name="connsiteY8-378" fmla="*/ 527503 h 2034670"/>
                <a:gd name="connsiteX9-379" fmla="*/ 3262081 w 4923790"/>
                <a:gd name="connsiteY9-380" fmla="*/ 717305 h 2034670"/>
                <a:gd name="connsiteX10-381" fmla="*/ 2815922 w 4923790"/>
                <a:gd name="connsiteY10-382" fmla="*/ 717305 h 2034670"/>
                <a:gd name="connsiteX11-383" fmla="*/ 2815922 w 4923790"/>
                <a:gd name="connsiteY11-384" fmla="*/ 644589 h 2034670"/>
                <a:gd name="connsiteX12-385" fmla="*/ 2833177 w 4923790"/>
                <a:gd name="connsiteY12-386" fmla="*/ 380221 h 2034670"/>
                <a:gd name="connsiteX13-387" fmla="*/ 2918218 w 4923790"/>
                <a:gd name="connsiteY13-388" fmla="*/ 189803 h 2034670"/>
                <a:gd name="connsiteX14-389" fmla="*/ 3094463 w 4923790"/>
                <a:gd name="connsiteY14-390" fmla="*/ 48067 h 2034670"/>
                <a:gd name="connsiteX15-391" fmla="*/ 3354517 w 4923790"/>
                <a:gd name="connsiteY15-392" fmla="*/ 0 h 2034670"/>
                <a:gd name="connsiteX16-393" fmla="*/ 3803757 w 4923790"/>
                <a:gd name="connsiteY16-394" fmla="*/ 147282 h 2034670"/>
                <a:gd name="connsiteX17-395" fmla="*/ 3955969 w 4923790"/>
                <a:gd name="connsiteY17-396" fmla="*/ 520108 h 2034670"/>
                <a:gd name="connsiteX18-397" fmla="*/ 3870302 w 4923790"/>
                <a:gd name="connsiteY18-398" fmla="*/ 882458 h 2034670"/>
                <a:gd name="connsiteX19-399" fmla="*/ 3365571 w 4923790"/>
                <a:gd name="connsiteY19-400" fmla="*/ 1693432 h 2034670"/>
                <a:gd name="connsiteX20-401" fmla="*/ 3911600 w 4923790"/>
                <a:gd name="connsiteY20-402" fmla="*/ 1693432 h 2034670"/>
                <a:gd name="connsiteX21-403" fmla="*/ 3944197 w 4923790"/>
                <a:gd name="connsiteY21-404" fmla="*/ 2018856 h 2034670"/>
                <a:gd name="connsiteX22-405" fmla="*/ 4923790 w 4923790"/>
                <a:gd name="connsiteY22-406" fmla="*/ 1998037 h 2034670"/>
                <a:gd name="connsiteX0-407" fmla="*/ 0 w 4923790"/>
                <a:gd name="connsiteY0-408" fmla="*/ 2033597 h 2034670"/>
                <a:gd name="connsiteX1-409" fmla="*/ 2815922 w 4923790"/>
                <a:gd name="connsiteY1-410" fmla="*/ 2033597 h 2034670"/>
                <a:gd name="connsiteX2-411" fmla="*/ 2816230 w 4923790"/>
                <a:gd name="connsiteY2-412" fmla="*/ 1748894 h 2034670"/>
                <a:gd name="connsiteX3-413" fmla="*/ 3394881 w 4923790"/>
                <a:gd name="connsiteY3-414" fmla="*/ 763524 h 2034670"/>
                <a:gd name="connsiteX4-415" fmla="*/ 3486701 w 4923790"/>
                <a:gd name="connsiteY4-416" fmla="*/ 468344 h 2034670"/>
                <a:gd name="connsiteX5-417" fmla="*/ 3458932 w 4923790"/>
                <a:gd name="connsiteY5-418" fmla="*/ 346944 h 2034670"/>
                <a:gd name="connsiteX6-419" fmla="*/ 3374391 w 4923790"/>
                <a:gd name="connsiteY6-420" fmla="*/ 306889 h 2034670"/>
                <a:gd name="connsiteX7-421" fmla="*/ 3289850 w 4923790"/>
                <a:gd name="connsiteY7-422" fmla="*/ 351258 h 2034670"/>
                <a:gd name="connsiteX8-423" fmla="*/ 3262081 w 4923790"/>
                <a:gd name="connsiteY8-424" fmla="*/ 527503 h 2034670"/>
                <a:gd name="connsiteX9-425" fmla="*/ 3262081 w 4923790"/>
                <a:gd name="connsiteY9-426" fmla="*/ 717305 h 2034670"/>
                <a:gd name="connsiteX10-427" fmla="*/ 2815922 w 4923790"/>
                <a:gd name="connsiteY10-428" fmla="*/ 717305 h 2034670"/>
                <a:gd name="connsiteX11-429" fmla="*/ 2815922 w 4923790"/>
                <a:gd name="connsiteY11-430" fmla="*/ 644589 h 2034670"/>
                <a:gd name="connsiteX12-431" fmla="*/ 2833177 w 4923790"/>
                <a:gd name="connsiteY12-432" fmla="*/ 380221 h 2034670"/>
                <a:gd name="connsiteX13-433" fmla="*/ 2918218 w 4923790"/>
                <a:gd name="connsiteY13-434" fmla="*/ 189803 h 2034670"/>
                <a:gd name="connsiteX14-435" fmla="*/ 3094463 w 4923790"/>
                <a:gd name="connsiteY14-436" fmla="*/ 48067 h 2034670"/>
                <a:gd name="connsiteX15-437" fmla="*/ 3354517 w 4923790"/>
                <a:gd name="connsiteY15-438" fmla="*/ 0 h 2034670"/>
                <a:gd name="connsiteX16-439" fmla="*/ 3803757 w 4923790"/>
                <a:gd name="connsiteY16-440" fmla="*/ 147282 h 2034670"/>
                <a:gd name="connsiteX17-441" fmla="*/ 3955969 w 4923790"/>
                <a:gd name="connsiteY17-442" fmla="*/ 520108 h 2034670"/>
                <a:gd name="connsiteX18-443" fmla="*/ 3870302 w 4923790"/>
                <a:gd name="connsiteY18-444" fmla="*/ 882458 h 2034670"/>
                <a:gd name="connsiteX19-445" fmla="*/ 3365571 w 4923790"/>
                <a:gd name="connsiteY19-446" fmla="*/ 1693432 h 2034670"/>
                <a:gd name="connsiteX20-447" fmla="*/ 3911600 w 4923790"/>
                <a:gd name="connsiteY20-448" fmla="*/ 1693432 h 2034670"/>
                <a:gd name="connsiteX21-449" fmla="*/ 3944197 w 4923790"/>
                <a:gd name="connsiteY21-450" fmla="*/ 2018856 h 2034670"/>
                <a:gd name="connsiteX22-451" fmla="*/ 4923790 w 4923790"/>
                <a:gd name="connsiteY22-452" fmla="*/ 1998037 h 2034670"/>
                <a:gd name="connsiteX0-453" fmla="*/ 0 w 4923790"/>
                <a:gd name="connsiteY0-454" fmla="*/ 2033597 h 2034670"/>
                <a:gd name="connsiteX1-455" fmla="*/ 2815922 w 4923790"/>
                <a:gd name="connsiteY1-456" fmla="*/ 2033597 h 2034670"/>
                <a:gd name="connsiteX2-457" fmla="*/ 2816230 w 4923790"/>
                <a:gd name="connsiteY2-458" fmla="*/ 1748894 h 2034670"/>
                <a:gd name="connsiteX3-459" fmla="*/ 3394881 w 4923790"/>
                <a:gd name="connsiteY3-460" fmla="*/ 763524 h 2034670"/>
                <a:gd name="connsiteX4-461" fmla="*/ 3486701 w 4923790"/>
                <a:gd name="connsiteY4-462" fmla="*/ 468344 h 2034670"/>
                <a:gd name="connsiteX5-463" fmla="*/ 3458932 w 4923790"/>
                <a:gd name="connsiteY5-464" fmla="*/ 346944 h 2034670"/>
                <a:gd name="connsiteX6-465" fmla="*/ 3374391 w 4923790"/>
                <a:gd name="connsiteY6-466" fmla="*/ 306889 h 2034670"/>
                <a:gd name="connsiteX7-467" fmla="*/ 3289850 w 4923790"/>
                <a:gd name="connsiteY7-468" fmla="*/ 351258 h 2034670"/>
                <a:gd name="connsiteX8-469" fmla="*/ 3262081 w 4923790"/>
                <a:gd name="connsiteY8-470" fmla="*/ 527503 h 2034670"/>
                <a:gd name="connsiteX9-471" fmla="*/ 3262081 w 4923790"/>
                <a:gd name="connsiteY9-472" fmla="*/ 717305 h 2034670"/>
                <a:gd name="connsiteX10-473" fmla="*/ 2815922 w 4923790"/>
                <a:gd name="connsiteY10-474" fmla="*/ 717305 h 2034670"/>
                <a:gd name="connsiteX11-475" fmla="*/ 2815922 w 4923790"/>
                <a:gd name="connsiteY11-476" fmla="*/ 644589 h 2034670"/>
                <a:gd name="connsiteX12-477" fmla="*/ 2833177 w 4923790"/>
                <a:gd name="connsiteY12-478" fmla="*/ 380221 h 2034670"/>
                <a:gd name="connsiteX13-479" fmla="*/ 2918218 w 4923790"/>
                <a:gd name="connsiteY13-480" fmla="*/ 189803 h 2034670"/>
                <a:gd name="connsiteX14-481" fmla="*/ 3094463 w 4923790"/>
                <a:gd name="connsiteY14-482" fmla="*/ 48067 h 2034670"/>
                <a:gd name="connsiteX15-483" fmla="*/ 3354517 w 4923790"/>
                <a:gd name="connsiteY15-484" fmla="*/ 0 h 2034670"/>
                <a:gd name="connsiteX16-485" fmla="*/ 3803757 w 4923790"/>
                <a:gd name="connsiteY16-486" fmla="*/ 147282 h 2034670"/>
                <a:gd name="connsiteX17-487" fmla="*/ 3955969 w 4923790"/>
                <a:gd name="connsiteY17-488" fmla="*/ 520108 h 2034670"/>
                <a:gd name="connsiteX18-489" fmla="*/ 3870302 w 4923790"/>
                <a:gd name="connsiteY18-490" fmla="*/ 882458 h 2034670"/>
                <a:gd name="connsiteX19-491" fmla="*/ 3365571 w 4923790"/>
                <a:gd name="connsiteY19-492" fmla="*/ 1693432 h 2034670"/>
                <a:gd name="connsiteX20-493" fmla="*/ 3911600 w 4923790"/>
                <a:gd name="connsiteY20-494" fmla="*/ 1693432 h 2034670"/>
                <a:gd name="connsiteX21-495" fmla="*/ 3912447 w 4923790"/>
                <a:gd name="connsiteY21-496" fmla="*/ 2018856 h 2034670"/>
                <a:gd name="connsiteX22-497" fmla="*/ 4923790 w 4923790"/>
                <a:gd name="connsiteY22-498" fmla="*/ 1998037 h 2034670"/>
                <a:gd name="connsiteX0-499" fmla="*/ 0 w 4923790"/>
                <a:gd name="connsiteY0-500" fmla="*/ 2033597 h 2034670"/>
                <a:gd name="connsiteX1-501" fmla="*/ 2815922 w 4923790"/>
                <a:gd name="connsiteY1-502" fmla="*/ 2033597 h 2034670"/>
                <a:gd name="connsiteX2-503" fmla="*/ 2816230 w 4923790"/>
                <a:gd name="connsiteY2-504" fmla="*/ 1748894 h 2034670"/>
                <a:gd name="connsiteX3-505" fmla="*/ 3394881 w 4923790"/>
                <a:gd name="connsiteY3-506" fmla="*/ 763524 h 2034670"/>
                <a:gd name="connsiteX4-507" fmla="*/ 3486701 w 4923790"/>
                <a:gd name="connsiteY4-508" fmla="*/ 468344 h 2034670"/>
                <a:gd name="connsiteX5-509" fmla="*/ 3458932 w 4923790"/>
                <a:gd name="connsiteY5-510" fmla="*/ 346944 h 2034670"/>
                <a:gd name="connsiteX6-511" fmla="*/ 3374391 w 4923790"/>
                <a:gd name="connsiteY6-512" fmla="*/ 306889 h 2034670"/>
                <a:gd name="connsiteX7-513" fmla="*/ 3289850 w 4923790"/>
                <a:gd name="connsiteY7-514" fmla="*/ 351258 h 2034670"/>
                <a:gd name="connsiteX8-515" fmla="*/ 3262081 w 4923790"/>
                <a:gd name="connsiteY8-516" fmla="*/ 527503 h 2034670"/>
                <a:gd name="connsiteX9-517" fmla="*/ 3262081 w 4923790"/>
                <a:gd name="connsiteY9-518" fmla="*/ 717305 h 2034670"/>
                <a:gd name="connsiteX10-519" fmla="*/ 2815922 w 4923790"/>
                <a:gd name="connsiteY10-520" fmla="*/ 717305 h 2034670"/>
                <a:gd name="connsiteX11-521" fmla="*/ 2815922 w 4923790"/>
                <a:gd name="connsiteY11-522" fmla="*/ 644589 h 2034670"/>
                <a:gd name="connsiteX12-523" fmla="*/ 2833177 w 4923790"/>
                <a:gd name="connsiteY12-524" fmla="*/ 380221 h 2034670"/>
                <a:gd name="connsiteX13-525" fmla="*/ 2918218 w 4923790"/>
                <a:gd name="connsiteY13-526" fmla="*/ 189803 h 2034670"/>
                <a:gd name="connsiteX14-527" fmla="*/ 3094463 w 4923790"/>
                <a:gd name="connsiteY14-528" fmla="*/ 48067 h 2034670"/>
                <a:gd name="connsiteX15-529" fmla="*/ 3354517 w 4923790"/>
                <a:gd name="connsiteY15-530" fmla="*/ 0 h 2034670"/>
                <a:gd name="connsiteX16-531" fmla="*/ 3803757 w 4923790"/>
                <a:gd name="connsiteY16-532" fmla="*/ 147282 h 2034670"/>
                <a:gd name="connsiteX17-533" fmla="*/ 3955969 w 4923790"/>
                <a:gd name="connsiteY17-534" fmla="*/ 520108 h 2034670"/>
                <a:gd name="connsiteX18-535" fmla="*/ 3870302 w 4923790"/>
                <a:gd name="connsiteY18-536" fmla="*/ 882458 h 2034670"/>
                <a:gd name="connsiteX19-537" fmla="*/ 3365571 w 4923790"/>
                <a:gd name="connsiteY19-538" fmla="*/ 1693432 h 2034670"/>
                <a:gd name="connsiteX20-539" fmla="*/ 3911600 w 4923790"/>
                <a:gd name="connsiteY20-540" fmla="*/ 1693432 h 2034670"/>
                <a:gd name="connsiteX21-541" fmla="*/ 3912447 w 4923790"/>
                <a:gd name="connsiteY21-542" fmla="*/ 2018856 h 2034670"/>
                <a:gd name="connsiteX22-543" fmla="*/ 4923790 w 4923790"/>
                <a:gd name="connsiteY22-544" fmla="*/ 1998037 h 2034670"/>
                <a:gd name="connsiteX0-545" fmla="*/ 0 w 4923790"/>
                <a:gd name="connsiteY0-546" fmla="*/ 2033597 h 2034670"/>
                <a:gd name="connsiteX1-547" fmla="*/ 2815922 w 4923790"/>
                <a:gd name="connsiteY1-548" fmla="*/ 2033597 h 2034670"/>
                <a:gd name="connsiteX2-549" fmla="*/ 2816230 w 4923790"/>
                <a:gd name="connsiteY2-550" fmla="*/ 1748894 h 2034670"/>
                <a:gd name="connsiteX3-551" fmla="*/ 3394881 w 4923790"/>
                <a:gd name="connsiteY3-552" fmla="*/ 763524 h 2034670"/>
                <a:gd name="connsiteX4-553" fmla="*/ 3486701 w 4923790"/>
                <a:gd name="connsiteY4-554" fmla="*/ 468344 h 2034670"/>
                <a:gd name="connsiteX5-555" fmla="*/ 3458932 w 4923790"/>
                <a:gd name="connsiteY5-556" fmla="*/ 346944 h 2034670"/>
                <a:gd name="connsiteX6-557" fmla="*/ 3374391 w 4923790"/>
                <a:gd name="connsiteY6-558" fmla="*/ 306889 h 2034670"/>
                <a:gd name="connsiteX7-559" fmla="*/ 3289850 w 4923790"/>
                <a:gd name="connsiteY7-560" fmla="*/ 351258 h 2034670"/>
                <a:gd name="connsiteX8-561" fmla="*/ 3262081 w 4923790"/>
                <a:gd name="connsiteY8-562" fmla="*/ 527503 h 2034670"/>
                <a:gd name="connsiteX9-563" fmla="*/ 3262081 w 4923790"/>
                <a:gd name="connsiteY9-564" fmla="*/ 717305 h 2034670"/>
                <a:gd name="connsiteX10-565" fmla="*/ 2815922 w 4923790"/>
                <a:gd name="connsiteY10-566" fmla="*/ 717305 h 2034670"/>
                <a:gd name="connsiteX11-567" fmla="*/ 2815922 w 4923790"/>
                <a:gd name="connsiteY11-568" fmla="*/ 644589 h 2034670"/>
                <a:gd name="connsiteX12-569" fmla="*/ 2833177 w 4923790"/>
                <a:gd name="connsiteY12-570" fmla="*/ 380221 h 2034670"/>
                <a:gd name="connsiteX13-571" fmla="*/ 2918218 w 4923790"/>
                <a:gd name="connsiteY13-572" fmla="*/ 189803 h 2034670"/>
                <a:gd name="connsiteX14-573" fmla="*/ 3094463 w 4923790"/>
                <a:gd name="connsiteY14-574" fmla="*/ 48067 h 2034670"/>
                <a:gd name="connsiteX15-575" fmla="*/ 3354517 w 4923790"/>
                <a:gd name="connsiteY15-576" fmla="*/ 0 h 2034670"/>
                <a:gd name="connsiteX16-577" fmla="*/ 3803757 w 4923790"/>
                <a:gd name="connsiteY16-578" fmla="*/ 147282 h 2034670"/>
                <a:gd name="connsiteX17-579" fmla="*/ 3955969 w 4923790"/>
                <a:gd name="connsiteY17-580" fmla="*/ 520108 h 2034670"/>
                <a:gd name="connsiteX18-581" fmla="*/ 3870302 w 4923790"/>
                <a:gd name="connsiteY18-582" fmla="*/ 882458 h 2034670"/>
                <a:gd name="connsiteX19-583" fmla="*/ 3365571 w 4923790"/>
                <a:gd name="connsiteY19-584" fmla="*/ 1693432 h 2034670"/>
                <a:gd name="connsiteX20-585" fmla="*/ 3911600 w 4923790"/>
                <a:gd name="connsiteY20-586" fmla="*/ 1693432 h 2034670"/>
                <a:gd name="connsiteX21-587" fmla="*/ 3912447 w 4923790"/>
                <a:gd name="connsiteY21-588" fmla="*/ 2018856 h 2034670"/>
                <a:gd name="connsiteX22-589" fmla="*/ 4923790 w 4923790"/>
                <a:gd name="connsiteY22-590" fmla="*/ 1998037 h 2034670"/>
                <a:gd name="connsiteX0-591" fmla="*/ 0 w 4923790"/>
                <a:gd name="connsiteY0-592" fmla="*/ 2033597 h 2034670"/>
                <a:gd name="connsiteX1-593" fmla="*/ 2815922 w 4923790"/>
                <a:gd name="connsiteY1-594" fmla="*/ 2033597 h 2034670"/>
                <a:gd name="connsiteX2-595" fmla="*/ 2816230 w 4923790"/>
                <a:gd name="connsiteY2-596" fmla="*/ 1748894 h 2034670"/>
                <a:gd name="connsiteX3-597" fmla="*/ 3394881 w 4923790"/>
                <a:gd name="connsiteY3-598" fmla="*/ 763524 h 2034670"/>
                <a:gd name="connsiteX4-599" fmla="*/ 3486701 w 4923790"/>
                <a:gd name="connsiteY4-600" fmla="*/ 468344 h 2034670"/>
                <a:gd name="connsiteX5-601" fmla="*/ 3458932 w 4923790"/>
                <a:gd name="connsiteY5-602" fmla="*/ 346944 h 2034670"/>
                <a:gd name="connsiteX6-603" fmla="*/ 3374391 w 4923790"/>
                <a:gd name="connsiteY6-604" fmla="*/ 306889 h 2034670"/>
                <a:gd name="connsiteX7-605" fmla="*/ 3289850 w 4923790"/>
                <a:gd name="connsiteY7-606" fmla="*/ 351258 h 2034670"/>
                <a:gd name="connsiteX8-607" fmla="*/ 3262081 w 4923790"/>
                <a:gd name="connsiteY8-608" fmla="*/ 527503 h 2034670"/>
                <a:gd name="connsiteX9-609" fmla="*/ 3262081 w 4923790"/>
                <a:gd name="connsiteY9-610" fmla="*/ 717305 h 2034670"/>
                <a:gd name="connsiteX10-611" fmla="*/ 2815922 w 4923790"/>
                <a:gd name="connsiteY10-612" fmla="*/ 717305 h 2034670"/>
                <a:gd name="connsiteX11-613" fmla="*/ 2815922 w 4923790"/>
                <a:gd name="connsiteY11-614" fmla="*/ 644589 h 2034670"/>
                <a:gd name="connsiteX12-615" fmla="*/ 2833177 w 4923790"/>
                <a:gd name="connsiteY12-616" fmla="*/ 380221 h 2034670"/>
                <a:gd name="connsiteX13-617" fmla="*/ 2918218 w 4923790"/>
                <a:gd name="connsiteY13-618" fmla="*/ 189803 h 2034670"/>
                <a:gd name="connsiteX14-619" fmla="*/ 3094463 w 4923790"/>
                <a:gd name="connsiteY14-620" fmla="*/ 48067 h 2034670"/>
                <a:gd name="connsiteX15-621" fmla="*/ 3354517 w 4923790"/>
                <a:gd name="connsiteY15-622" fmla="*/ 0 h 2034670"/>
                <a:gd name="connsiteX16-623" fmla="*/ 3803757 w 4923790"/>
                <a:gd name="connsiteY16-624" fmla="*/ 147282 h 2034670"/>
                <a:gd name="connsiteX17-625" fmla="*/ 3955969 w 4923790"/>
                <a:gd name="connsiteY17-626" fmla="*/ 520108 h 2034670"/>
                <a:gd name="connsiteX18-627" fmla="*/ 3870302 w 4923790"/>
                <a:gd name="connsiteY18-628" fmla="*/ 882458 h 2034670"/>
                <a:gd name="connsiteX19-629" fmla="*/ 3365571 w 4923790"/>
                <a:gd name="connsiteY19-630" fmla="*/ 1693432 h 2034670"/>
                <a:gd name="connsiteX20-631" fmla="*/ 3911600 w 4923790"/>
                <a:gd name="connsiteY20-632" fmla="*/ 1693432 h 2034670"/>
                <a:gd name="connsiteX21-633" fmla="*/ 3912447 w 4923790"/>
                <a:gd name="connsiteY21-634" fmla="*/ 2018856 h 2034670"/>
                <a:gd name="connsiteX22-635" fmla="*/ 4923790 w 4923790"/>
                <a:gd name="connsiteY22-636" fmla="*/ 1998037 h 2034670"/>
                <a:gd name="connsiteX0-637" fmla="*/ 0 w 4923790"/>
                <a:gd name="connsiteY0-638" fmla="*/ 2033597 h 2045972"/>
                <a:gd name="connsiteX1-639" fmla="*/ 2815922 w 4923790"/>
                <a:gd name="connsiteY1-640" fmla="*/ 2033597 h 2045972"/>
                <a:gd name="connsiteX2-641" fmla="*/ 2816230 w 4923790"/>
                <a:gd name="connsiteY2-642" fmla="*/ 1748894 h 2045972"/>
                <a:gd name="connsiteX3-643" fmla="*/ 3394881 w 4923790"/>
                <a:gd name="connsiteY3-644" fmla="*/ 763524 h 2045972"/>
                <a:gd name="connsiteX4-645" fmla="*/ 3486701 w 4923790"/>
                <a:gd name="connsiteY4-646" fmla="*/ 468344 h 2045972"/>
                <a:gd name="connsiteX5-647" fmla="*/ 3458932 w 4923790"/>
                <a:gd name="connsiteY5-648" fmla="*/ 346944 h 2045972"/>
                <a:gd name="connsiteX6-649" fmla="*/ 3374391 w 4923790"/>
                <a:gd name="connsiteY6-650" fmla="*/ 306889 h 2045972"/>
                <a:gd name="connsiteX7-651" fmla="*/ 3289850 w 4923790"/>
                <a:gd name="connsiteY7-652" fmla="*/ 351258 h 2045972"/>
                <a:gd name="connsiteX8-653" fmla="*/ 3262081 w 4923790"/>
                <a:gd name="connsiteY8-654" fmla="*/ 527503 h 2045972"/>
                <a:gd name="connsiteX9-655" fmla="*/ 3262081 w 4923790"/>
                <a:gd name="connsiteY9-656" fmla="*/ 717305 h 2045972"/>
                <a:gd name="connsiteX10-657" fmla="*/ 2815922 w 4923790"/>
                <a:gd name="connsiteY10-658" fmla="*/ 717305 h 2045972"/>
                <a:gd name="connsiteX11-659" fmla="*/ 2815922 w 4923790"/>
                <a:gd name="connsiteY11-660" fmla="*/ 644589 h 2045972"/>
                <a:gd name="connsiteX12-661" fmla="*/ 2833177 w 4923790"/>
                <a:gd name="connsiteY12-662" fmla="*/ 380221 h 2045972"/>
                <a:gd name="connsiteX13-663" fmla="*/ 2918218 w 4923790"/>
                <a:gd name="connsiteY13-664" fmla="*/ 189803 h 2045972"/>
                <a:gd name="connsiteX14-665" fmla="*/ 3094463 w 4923790"/>
                <a:gd name="connsiteY14-666" fmla="*/ 48067 h 2045972"/>
                <a:gd name="connsiteX15-667" fmla="*/ 3354517 w 4923790"/>
                <a:gd name="connsiteY15-668" fmla="*/ 0 h 2045972"/>
                <a:gd name="connsiteX16-669" fmla="*/ 3803757 w 4923790"/>
                <a:gd name="connsiteY16-670" fmla="*/ 147282 h 2045972"/>
                <a:gd name="connsiteX17-671" fmla="*/ 3955969 w 4923790"/>
                <a:gd name="connsiteY17-672" fmla="*/ 520108 h 2045972"/>
                <a:gd name="connsiteX18-673" fmla="*/ 3870302 w 4923790"/>
                <a:gd name="connsiteY18-674" fmla="*/ 882458 h 2045972"/>
                <a:gd name="connsiteX19-675" fmla="*/ 3365571 w 4923790"/>
                <a:gd name="connsiteY19-676" fmla="*/ 1693432 h 2045972"/>
                <a:gd name="connsiteX20-677" fmla="*/ 3911600 w 4923790"/>
                <a:gd name="connsiteY20-678" fmla="*/ 1693432 h 2045972"/>
                <a:gd name="connsiteX21-679" fmla="*/ 3906097 w 4923790"/>
                <a:gd name="connsiteY21-680" fmla="*/ 2031556 h 2045972"/>
                <a:gd name="connsiteX22-681" fmla="*/ 4923790 w 4923790"/>
                <a:gd name="connsiteY22-682" fmla="*/ 1998037 h 2045972"/>
                <a:gd name="connsiteX0-683" fmla="*/ 0 w 4923790"/>
                <a:gd name="connsiteY0-684" fmla="*/ 2033597 h 2045972"/>
                <a:gd name="connsiteX1-685" fmla="*/ 2815922 w 4923790"/>
                <a:gd name="connsiteY1-686" fmla="*/ 2033597 h 2045972"/>
                <a:gd name="connsiteX2-687" fmla="*/ 2816230 w 4923790"/>
                <a:gd name="connsiteY2-688" fmla="*/ 1748894 h 2045972"/>
                <a:gd name="connsiteX3-689" fmla="*/ 3394881 w 4923790"/>
                <a:gd name="connsiteY3-690" fmla="*/ 763524 h 2045972"/>
                <a:gd name="connsiteX4-691" fmla="*/ 3486701 w 4923790"/>
                <a:gd name="connsiteY4-692" fmla="*/ 468344 h 2045972"/>
                <a:gd name="connsiteX5-693" fmla="*/ 3458932 w 4923790"/>
                <a:gd name="connsiteY5-694" fmla="*/ 346944 h 2045972"/>
                <a:gd name="connsiteX6-695" fmla="*/ 3374391 w 4923790"/>
                <a:gd name="connsiteY6-696" fmla="*/ 306889 h 2045972"/>
                <a:gd name="connsiteX7-697" fmla="*/ 3289850 w 4923790"/>
                <a:gd name="connsiteY7-698" fmla="*/ 351258 h 2045972"/>
                <a:gd name="connsiteX8-699" fmla="*/ 3262081 w 4923790"/>
                <a:gd name="connsiteY8-700" fmla="*/ 527503 h 2045972"/>
                <a:gd name="connsiteX9-701" fmla="*/ 3262081 w 4923790"/>
                <a:gd name="connsiteY9-702" fmla="*/ 717305 h 2045972"/>
                <a:gd name="connsiteX10-703" fmla="*/ 2815922 w 4923790"/>
                <a:gd name="connsiteY10-704" fmla="*/ 717305 h 2045972"/>
                <a:gd name="connsiteX11-705" fmla="*/ 2815922 w 4923790"/>
                <a:gd name="connsiteY11-706" fmla="*/ 644589 h 2045972"/>
                <a:gd name="connsiteX12-707" fmla="*/ 2833177 w 4923790"/>
                <a:gd name="connsiteY12-708" fmla="*/ 380221 h 2045972"/>
                <a:gd name="connsiteX13-709" fmla="*/ 2918218 w 4923790"/>
                <a:gd name="connsiteY13-710" fmla="*/ 189803 h 2045972"/>
                <a:gd name="connsiteX14-711" fmla="*/ 3094463 w 4923790"/>
                <a:gd name="connsiteY14-712" fmla="*/ 48067 h 2045972"/>
                <a:gd name="connsiteX15-713" fmla="*/ 3354517 w 4923790"/>
                <a:gd name="connsiteY15-714" fmla="*/ 0 h 2045972"/>
                <a:gd name="connsiteX16-715" fmla="*/ 3803757 w 4923790"/>
                <a:gd name="connsiteY16-716" fmla="*/ 147282 h 2045972"/>
                <a:gd name="connsiteX17-717" fmla="*/ 3955969 w 4923790"/>
                <a:gd name="connsiteY17-718" fmla="*/ 520108 h 2045972"/>
                <a:gd name="connsiteX18-719" fmla="*/ 3870302 w 4923790"/>
                <a:gd name="connsiteY18-720" fmla="*/ 882458 h 2045972"/>
                <a:gd name="connsiteX19-721" fmla="*/ 3365571 w 4923790"/>
                <a:gd name="connsiteY19-722" fmla="*/ 1693432 h 2045972"/>
                <a:gd name="connsiteX20-723" fmla="*/ 3911600 w 4923790"/>
                <a:gd name="connsiteY20-724" fmla="*/ 1693432 h 2045972"/>
                <a:gd name="connsiteX21-725" fmla="*/ 3906097 w 4923790"/>
                <a:gd name="connsiteY21-726" fmla="*/ 2031556 h 2045972"/>
                <a:gd name="connsiteX22-727" fmla="*/ 4923790 w 4923790"/>
                <a:gd name="connsiteY22-728" fmla="*/ 1998037 h 2045972"/>
                <a:gd name="connsiteX0-729" fmla="*/ 0 w 4923790"/>
                <a:gd name="connsiteY0-730" fmla="*/ 2033597 h 2033597"/>
                <a:gd name="connsiteX1-731" fmla="*/ 2815922 w 4923790"/>
                <a:gd name="connsiteY1-732" fmla="*/ 2033597 h 2033597"/>
                <a:gd name="connsiteX2-733" fmla="*/ 2816230 w 4923790"/>
                <a:gd name="connsiteY2-734" fmla="*/ 1748894 h 2033597"/>
                <a:gd name="connsiteX3-735" fmla="*/ 3394881 w 4923790"/>
                <a:gd name="connsiteY3-736" fmla="*/ 763524 h 2033597"/>
                <a:gd name="connsiteX4-737" fmla="*/ 3486701 w 4923790"/>
                <a:gd name="connsiteY4-738" fmla="*/ 468344 h 2033597"/>
                <a:gd name="connsiteX5-739" fmla="*/ 3458932 w 4923790"/>
                <a:gd name="connsiteY5-740" fmla="*/ 346944 h 2033597"/>
                <a:gd name="connsiteX6-741" fmla="*/ 3374391 w 4923790"/>
                <a:gd name="connsiteY6-742" fmla="*/ 306889 h 2033597"/>
                <a:gd name="connsiteX7-743" fmla="*/ 3289850 w 4923790"/>
                <a:gd name="connsiteY7-744" fmla="*/ 351258 h 2033597"/>
                <a:gd name="connsiteX8-745" fmla="*/ 3262081 w 4923790"/>
                <a:gd name="connsiteY8-746" fmla="*/ 527503 h 2033597"/>
                <a:gd name="connsiteX9-747" fmla="*/ 3262081 w 4923790"/>
                <a:gd name="connsiteY9-748" fmla="*/ 717305 h 2033597"/>
                <a:gd name="connsiteX10-749" fmla="*/ 2815922 w 4923790"/>
                <a:gd name="connsiteY10-750" fmla="*/ 717305 h 2033597"/>
                <a:gd name="connsiteX11-751" fmla="*/ 2815922 w 4923790"/>
                <a:gd name="connsiteY11-752" fmla="*/ 644589 h 2033597"/>
                <a:gd name="connsiteX12-753" fmla="*/ 2833177 w 4923790"/>
                <a:gd name="connsiteY12-754" fmla="*/ 380221 h 2033597"/>
                <a:gd name="connsiteX13-755" fmla="*/ 2918218 w 4923790"/>
                <a:gd name="connsiteY13-756" fmla="*/ 189803 h 2033597"/>
                <a:gd name="connsiteX14-757" fmla="*/ 3094463 w 4923790"/>
                <a:gd name="connsiteY14-758" fmla="*/ 48067 h 2033597"/>
                <a:gd name="connsiteX15-759" fmla="*/ 3354517 w 4923790"/>
                <a:gd name="connsiteY15-760" fmla="*/ 0 h 2033597"/>
                <a:gd name="connsiteX16-761" fmla="*/ 3803757 w 4923790"/>
                <a:gd name="connsiteY16-762" fmla="*/ 147282 h 2033597"/>
                <a:gd name="connsiteX17-763" fmla="*/ 3955969 w 4923790"/>
                <a:gd name="connsiteY17-764" fmla="*/ 520108 h 2033597"/>
                <a:gd name="connsiteX18-765" fmla="*/ 3870302 w 4923790"/>
                <a:gd name="connsiteY18-766" fmla="*/ 882458 h 2033597"/>
                <a:gd name="connsiteX19-767" fmla="*/ 3365571 w 4923790"/>
                <a:gd name="connsiteY19-768" fmla="*/ 1693432 h 2033597"/>
                <a:gd name="connsiteX20-769" fmla="*/ 3911600 w 4923790"/>
                <a:gd name="connsiteY20-770" fmla="*/ 1693432 h 2033597"/>
                <a:gd name="connsiteX21-771" fmla="*/ 3906097 w 4923790"/>
                <a:gd name="connsiteY21-772" fmla="*/ 2031556 h 2033597"/>
                <a:gd name="connsiteX22-773" fmla="*/ 4923790 w 4923790"/>
                <a:gd name="connsiteY22-774" fmla="*/ 1998037 h 2033597"/>
                <a:gd name="connsiteX0-775" fmla="*/ 0 w 4968240"/>
                <a:gd name="connsiteY0-776" fmla="*/ 2033597 h 2036137"/>
                <a:gd name="connsiteX1-777" fmla="*/ 2815922 w 4968240"/>
                <a:gd name="connsiteY1-778" fmla="*/ 2033597 h 2036137"/>
                <a:gd name="connsiteX2-779" fmla="*/ 2816230 w 4968240"/>
                <a:gd name="connsiteY2-780" fmla="*/ 1748894 h 2036137"/>
                <a:gd name="connsiteX3-781" fmla="*/ 3394881 w 4968240"/>
                <a:gd name="connsiteY3-782" fmla="*/ 763524 h 2036137"/>
                <a:gd name="connsiteX4-783" fmla="*/ 3486701 w 4968240"/>
                <a:gd name="connsiteY4-784" fmla="*/ 468344 h 2036137"/>
                <a:gd name="connsiteX5-785" fmla="*/ 3458932 w 4968240"/>
                <a:gd name="connsiteY5-786" fmla="*/ 346944 h 2036137"/>
                <a:gd name="connsiteX6-787" fmla="*/ 3374391 w 4968240"/>
                <a:gd name="connsiteY6-788" fmla="*/ 306889 h 2036137"/>
                <a:gd name="connsiteX7-789" fmla="*/ 3289850 w 4968240"/>
                <a:gd name="connsiteY7-790" fmla="*/ 351258 h 2036137"/>
                <a:gd name="connsiteX8-791" fmla="*/ 3262081 w 4968240"/>
                <a:gd name="connsiteY8-792" fmla="*/ 527503 h 2036137"/>
                <a:gd name="connsiteX9-793" fmla="*/ 3262081 w 4968240"/>
                <a:gd name="connsiteY9-794" fmla="*/ 717305 h 2036137"/>
                <a:gd name="connsiteX10-795" fmla="*/ 2815922 w 4968240"/>
                <a:gd name="connsiteY10-796" fmla="*/ 717305 h 2036137"/>
                <a:gd name="connsiteX11-797" fmla="*/ 2815922 w 4968240"/>
                <a:gd name="connsiteY11-798" fmla="*/ 644589 h 2036137"/>
                <a:gd name="connsiteX12-799" fmla="*/ 2833177 w 4968240"/>
                <a:gd name="connsiteY12-800" fmla="*/ 380221 h 2036137"/>
                <a:gd name="connsiteX13-801" fmla="*/ 2918218 w 4968240"/>
                <a:gd name="connsiteY13-802" fmla="*/ 189803 h 2036137"/>
                <a:gd name="connsiteX14-803" fmla="*/ 3094463 w 4968240"/>
                <a:gd name="connsiteY14-804" fmla="*/ 48067 h 2036137"/>
                <a:gd name="connsiteX15-805" fmla="*/ 3354517 w 4968240"/>
                <a:gd name="connsiteY15-806" fmla="*/ 0 h 2036137"/>
                <a:gd name="connsiteX16-807" fmla="*/ 3803757 w 4968240"/>
                <a:gd name="connsiteY16-808" fmla="*/ 147282 h 2036137"/>
                <a:gd name="connsiteX17-809" fmla="*/ 3955969 w 4968240"/>
                <a:gd name="connsiteY17-810" fmla="*/ 520108 h 2036137"/>
                <a:gd name="connsiteX18-811" fmla="*/ 3870302 w 4968240"/>
                <a:gd name="connsiteY18-812" fmla="*/ 882458 h 2036137"/>
                <a:gd name="connsiteX19-813" fmla="*/ 3365571 w 4968240"/>
                <a:gd name="connsiteY19-814" fmla="*/ 1693432 h 2036137"/>
                <a:gd name="connsiteX20-815" fmla="*/ 3911600 w 4968240"/>
                <a:gd name="connsiteY20-816" fmla="*/ 1693432 h 2036137"/>
                <a:gd name="connsiteX21-817" fmla="*/ 3906097 w 4968240"/>
                <a:gd name="connsiteY21-818" fmla="*/ 2031556 h 2036137"/>
                <a:gd name="connsiteX22-819" fmla="*/ 4968240 w 4968240"/>
                <a:gd name="connsiteY22-820" fmla="*/ 2036137 h 2036137"/>
                <a:gd name="connsiteX0-821" fmla="*/ 0 w 4968240"/>
                <a:gd name="connsiteY0-822" fmla="*/ 2033597 h 2041886"/>
                <a:gd name="connsiteX1-823" fmla="*/ 2815922 w 4968240"/>
                <a:gd name="connsiteY1-824" fmla="*/ 2033597 h 2041886"/>
                <a:gd name="connsiteX2-825" fmla="*/ 2816230 w 4968240"/>
                <a:gd name="connsiteY2-826" fmla="*/ 1748894 h 2041886"/>
                <a:gd name="connsiteX3-827" fmla="*/ 3394881 w 4968240"/>
                <a:gd name="connsiteY3-828" fmla="*/ 763524 h 2041886"/>
                <a:gd name="connsiteX4-829" fmla="*/ 3486701 w 4968240"/>
                <a:gd name="connsiteY4-830" fmla="*/ 468344 h 2041886"/>
                <a:gd name="connsiteX5-831" fmla="*/ 3458932 w 4968240"/>
                <a:gd name="connsiteY5-832" fmla="*/ 346944 h 2041886"/>
                <a:gd name="connsiteX6-833" fmla="*/ 3374391 w 4968240"/>
                <a:gd name="connsiteY6-834" fmla="*/ 306889 h 2041886"/>
                <a:gd name="connsiteX7-835" fmla="*/ 3289850 w 4968240"/>
                <a:gd name="connsiteY7-836" fmla="*/ 351258 h 2041886"/>
                <a:gd name="connsiteX8-837" fmla="*/ 3262081 w 4968240"/>
                <a:gd name="connsiteY8-838" fmla="*/ 527503 h 2041886"/>
                <a:gd name="connsiteX9-839" fmla="*/ 3262081 w 4968240"/>
                <a:gd name="connsiteY9-840" fmla="*/ 717305 h 2041886"/>
                <a:gd name="connsiteX10-841" fmla="*/ 2815922 w 4968240"/>
                <a:gd name="connsiteY10-842" fmla="*/ 717305 h 2041886"/>
                <a:gd name="connsiteX11-843" fmla="*/ 2815922 w 4968240"/>
                <a:gd name="connsiteY11-844" fmla="*/ 644589 h 2041886"/>
                <a:gd name="connsiteX12-845" fmla="*/ 2833177 w 4968240"/>
                <a:gd name="connsiteY12-846" fmla="*/ 380221 h 2041886"/>
                <a:gd name="connsiteX13-847" fmla="*/ 2918218 w 4968240"/>
                <a:gd name="connsiteY13-848" fmla="*/ 189803 h 2041886"/>
                <a:gd name="connsiteX14-849" fmla="*/ 3094463 w 4968240"/>
                <a:gd name="connsiteY14-850" fmla="*/ 48067 h 2041886"/>
                <a:gd name="connsiteX15-851" fmla="*/ 3354517 w 4968240"/>
                <a:gd name="connsiteY15-852" fmla="*/ 0 h 2041886"/>
                <a:gd name="connsiteX16-853" fmla="*/ 3803757 w 4968240"/>
                <a:gd name="connsiteY16-854" fmla="*/ 147282 h 2041886"/>
                <a:gd name="connsiteX17-855" fmla="*/ 3955969 w 4968240"/>
                <a:gd name="connsiteY17-856" fmla="*/ 520108 h 2041886"/>
                <a:gd name="connsiteX18-857" fmla="*/ 3870302 w 4968240"/>
                <a:gd name="connsiteY18-858" fmla="*/ 882458 h 2041886"/>
                <a:gd name="connsiteX19-859" fmla="*/ 3365571 w 4968240"/>
                <a:gd name="connsiteY19-860" fmla="*/ 1693432 h 2041886"/>
                <a:gd name="connsiteX20-861" fmla="*/ 3911600 w 4968240"/>
                <a:gd name="connsiteY20-862" fmla="*/ 1693432 h 2041886"/>
                <a:gd name="connsiteX21-863" fmla="*/ 3906097 w 4968240"/>
                <a:gd name="connsiteY21-864" fmla="*/ 2031556 h 2041886"/>
                <a:gd name="connsiteX22-865" fmla="*/ 4968240 w 4968240"/>
                <a:gd name="connsiteY22-866" fmla="*/ 2036137 h 2041886"/>
                <a:gd name="connsiteX0-867" fmla="*/ 0 w 4866640"/>
                <a:gd name="connsiteY0-868" fmla="*/ 2033597 h 2039247"/>
                <a:gd name="connsiteX1-869" fmla="*/ 2815922 w 4866640"/>
                <a:gd name="connsiteY1-870" fmla="*/ 2033597 h 2039247"/>
                <a:gd name="connsiteX2-871" fmla="*/ 2816230 w 4866640"/>
                <a:gd name="connsiteY2-872" fmla="*/ 1748894 h 2039247"/>
                <a:gd name="connsiteX3-873" fmla="*/ 3394881 w 4866640"/>
                <a:gd name="connsiteY3-874" fmla="*/ 763524 h 2039247"/>
                <a:gd name="connsiteX4-875" fmla="*/ 3486701 w 4866640"/>
                <a:gd name="connsiteY4-876" fmla="*/ 468344 h 2039247"/>
                <a:gd name="connsiteX5-877" fmla="*/ 3458932 w 4866640"/>
                <a:gd name="connsiteY5-878" fmla="*/ 346944 h 2039247"/>
                <a:gd name="connsiteX6-879" fmla="*/ 3374391 w 4866640"/>
                <a:gd name="connsiteY6-880" fmla="*/ 306889 h 2039247"/>
                <a:gd name="connsiteX7-881" fmla="*/ 3289850 w 4866640"/>
                <a:gd name="connsiteY7-882" fmla="*/ 351258 h 2039247"/>
                <a:gd name="connsiteX8-883" fmla="*/ 3262081 w 4866640"/>
                <a:gd name="connsiteY8-884" fmla="*/ 527503 h 2039247"/>
                <a:gd name="connsiteX9-885" fmla="*/ 3262081 w 4866640"/>
                <a:gd name="connsiteY9-886" fmla="*/ 717305 h 2039247"/>
                <a:gd name="connsiteX10-887" fmla="*/ 2815922 w 4866640"/>
                <a:gd name="connsiteY10-888" fmla="*/ 717305 h 2039247"/>
                <a:gd name="connsiteX11-889" fmla="*/ 2815922 w 4866640"/>
                <a:gd name="connsiteY11-890" fmla="*/ 644589 h 2039247"/>
                <a:gd name="connsiteX12-891" fmla="*/ 2833177 w 4866640"/>
                <a:gd name="connsiteY12-892" fmla="*/ 380221 h 2039247"/>
                <a:gd name="connsiteX13-893" fmla="*/ 2918218 w 4866640"/>
                <a:gd name="connsiteY13-894" fmla="*/ 189803 h 2039247"/>
                <a:gd name="connsiteX14-895" fmla="*/ 3094463 w 4866640"/>
                <a:gd name="connsiteY14-896" fmla="*/ 48067 h 2039247"/>
                <a:gd name="connsiteX15-897" fmla="*/ 3354517 w 4866640"/>
                <a:gd name="connsiteY15-898" fmla="*/ 0 h 2039247"/>
                <a:gd name="connsiteX16-899" fmla="*/ 3803757 w 4866640"/>
                <a:gd name="connsiteY16-900" fmla="*/ 147282 h 2039247"/>
                <a:gd name="connsiteX17-901" fmla="*/ 3955969 w 4866640"/>
                <a:gd name="connsiteY17-902" fmla="*/ 520108 h 2039247"/>
                <a:gd name="connsiteX18-903" fmla="*/ 3870302 w 4866640"/>
                <a:gd name="connsiteY18-904" fmla="*/ 882458 h 2039247"/>
                <a:gd name="connsiteX19-905" fmla="*/ 3365571 w 4866640"/>
                <a:gd name="connsiteY19-906" fmla="*/ 1693432 h 2039247"/>
                <a:gd name="connsiteX20-907" fmla="*/ 3911600 w 4866640"/>
                <a:gd name="connsiteY20-908" fmla="*/ 1693432 h 2039247"/>
                <a:gd name="connsiteX21-909" fmla="*/ 3906097 w 4866640"/>
                <a:gd name="connsiteY21-910" fmla="*/ 2031556 h 2039247"/>
                <a:gd name="connsiteX22-911" fmla="*/ 4866640 w 4866640"/>
                <a:gd name="connsiteY22-912" fmla="*/ 2029787 h 2039247"/>
                <a:gd name="connsiteX0-913" fmla="*/ 0 w 4866640"/>
                <a:gd name="connsiteY0-914" fmla="*/ 2033597 h 2037756"/>
                <a:gd name="connsiteX1-915" fmla="*/ 2815922 w 4866640"/>
                <a:gd name="connsiteY1-916" fmla="*/ 2033597 h 2037756"/>
                <a:gd name="connsiteX2-917" fmla="*/ 2816230 w 4866640"/>
                <a:gd name="connsiteY2-918" fmla="*/ 1748894 h 2037756"/>
                <a:gd name="connsiteX3-919" fmla="*/ 3394881 w 4866640"/>
                <a:gd name="connsiteY3-920" fmla="*/ 763524 h 2037756"/>
                <a:gd name="connsiteX4-921" fmla="*/ 3486701 w 4866640"/>
                <a:gd name="connsiteY4-922" fmla="*/ 468344 h 2037756"/>
                <a:gd name="connsiteX5-923" fmla="*/ 3458932 w 4866640"/>
                <a:gd name="connsiteY5-924" fmla="*/ 346944 h 2037756"/>
                <a:gd name="connsiteX6-925" fmla="*/ 3374391 w 4866640"/>
                <a:gd name="connsiteY6-926" fmla="*/ 306889 h 2037756"/>
                <a:gd name="connsiteX7-927" fmla="*/ 3289850 w 4866640"/>
                <a:gd name="connsiteY7-928" fmla="*/ 351258 h 2037756"/>
                <a:gd name="connsiteX8-929" fmla="*/ 3262081 w 4866640"/>
                <a:gd name="connsiteY8-930" fmla="*/ 527503 h 2037756"/>
                <a:gd name="connsiteX9-931" fmla="*/ 3262081 w 4866640"/>
                <a:gd name="connsiteY9-932" fmla="*/ 717305 h 2037756"/>
                <a:gd name="connsiteX10-933" fmla="*/ 2815922 w 4866640"/>
                <a:gd name="connsiteY10-934" fmla="*/ 717305 h 2037756"/>
                <a:gd name="connsiteX11-935" fmla="*/ 2815922 w 4866640"/>
                <a:gd name="connsiteY11-936" fmla="*/ 644589 h 2037756"/>
                <a:gd name="connsiteX12-937" fmla="*/ 2833177 w 4866640"/>
                <a:gd name="connsiteY12-938" fmla="*/ 380221 h 2037756"/>
                <a:gd name="connsiteX13-939" fmla="*/ 2918218 w 4866640"/>
                <a:gd name="connsiteY13-940" fmla="*/ 189803 h 2037756"/>
                <a:gd name="connsiteX14-941" fmla="*/ 3094463 w 4866640"/>
                <a:gd name="connsiteY14-942" fmla="*/ 48067 h 2037756"/>
                <a:gd name="connsiteX15-943" fmla="*/ 3354517 w 4866640"/>
                <a:gd name="connsiteY15-944" fmla="*/ 0 h 2037756"/>
                <a:gd name="connsiteX16-945" fmla="*/ 3803757 w 4866640"/>
                <a:gd name="connsiteY16-946" fmla="*/ 147282 h 2037756"/>
                <a:gd name="connsiteX17-947" fmla="*/ 3955969 w 4866640"/>
                <a:gd name="connsiteY17-948" fmla="*/ 520108 h 2037756"/>
                <a:gd name="connsiteX18-949" fmla="*/ 3870302 w 4866640"/>
                <a:gd name="connsiteY18-950" fmla="*/ 882458 h 2037756"/>
                <a:gd name="connsiteX19-951" fmla="*/ 3365571 w 4866640"/>
                <a:gd name="connsiteY19-952" fmla="*/ 1693432 h 2037756"/>
                <a:gd name="connsiteX20-953" fmla="*/ 3911600 w 4866640"/>
                <a:gd name="connsiteY20-954" fmla="*/ 1693432 h 2037756"/>
                <a:gd name="connsiteX21-955" fmla="*/ 3906097 w 4866640"/>
                <a:gd name="connsiteY21-956" fmla="*/ 2031556 h 2037756"/>
                <a:gd name="connsiteX22-957" fmla="*/ 4866640 w 4866640"/>
                <a:gd name="connsiteY22-958" fmla="*/ 2029787 h 2037756"/>
                <a:gd name="connsiteX0-959" fmla="*/ 0 w 4866640"/>
                <a:gd name="connsiteY0-960" fmla="*/ 2033597 h 2033597"/>
                <a:gd name="connsiteX1-961" fmla="*/ 2815922 w 4866640"/>
                <a:gd name="connsiteY1-962" fmla="*/ 2033597 h 2033597"/>
                <a:gd name="connsiteX2-963" fmla="*/ 2816230 w 4866640"/>
                <a:gd name="connsiteY2-964" fmla="*/ 1748894 h 2033597"/>
                <a:gd name="connsiteX3-965" fmla="*/ 3394881 w 4866640"/>
                <a:gd name="connsiteY3-966" fmla="*/ 763524 h 2033597"/>
                <a:gd name="connsiteX4-967" fmla="*/ 3486701 w 4866640"/>
                <a:gd name="connsiteY4-968" fmla="*/ 468344 h 2033597"/>
                <a:gd name="connsiteX5-969" fmla="*/ 3458932 w 4866640"/>
                <a:gd name="connsiteY5-970" fmla="*/ 346944 h 2033597"/>
                <a:gd name="connsiteX6-971" fmla="*/ 3374391 w 4866640"/>
                <a:gd name="connsiteY6-972" fmla="*/ 306889 h 2033597"/>
                <a:gd name="connsiteX7-973" fmla="*/ 3289850 w 4866640"/>
                <a:gd name="connsiteY7-974" fmla="*/ 351258 h 2033597"/>
                <a:gd name="connsiteX8-975" fmla="*/ 3262081 w 4866640"/>
                <a:gd name="connsiteY8-976" fmla="*/ 527503 h 2033597"/>
                <a:gd name="connsiteX9-977" fmla="*/ 3262081 w 4866640"/>
                <a:gd name="connsiteY9-978" fmla="*/ 717305 h 2033597"/>
                <a:gd name="connsiteX10-979" fmla="*/ 2815922 w 4866640"/>
                <a:gd name="connsiteY10-980" fmla="*/ 717305 h 2033597"/>
                <a:gd name="connsiteX11-981" fmla="*/ 2815922 w 4866640"/>
                <a:gd name="connsiteY11-982" fmla="*/ 644589 h 2033597"/>
                <a:gd name="connsiteX12-983" fmla="*/ 2833177 w 4866640"/>
                <a:gd name="connsiteY12-984" fmla="*/ 380221 h 2033597"/>
                <a:gd name="connsiteX13-985" fmla="*/ 2918218 w 4866640"/>
                <a:gd name="connsiteY13-986" fmla="*/ 189803 h 2033597"/>
                <a:gd name="connsiteX14-987" fmla="*/ 3094463 w 4866640"/>
                <a:gd name="connsiteY14-988" fmla="*/ 48067 h 2033597"/>
                <a:gd name="connsiteX15-989" fmla="*/ 3354517 w 4866640"/>
                <a:gd name="connsiteY15-990" fmla="*/ 0 h 2033597"/>
                <a:gd name="connsiteX16-991" fmla="*/ 3803757 w 4866640"/>
                <a:gd name="connsiteY16-992" fmla="*/ 147282 h 2033597"/>
                <a:gd name="connsiteX17-993" fmla="*/ 3955969 w 4866640"/>
                <a:gd name="connsiteY17-994" fmla="*/ 520108 h 2033597"/>
                <a:gd name="connsiteX18-995" fmla="*/ 3870302 w 4866640"/>
                <a:gd name="connsiteY18-996" fmla="*/ 882458 h 2033597"/>
                <a:gd name="connsiteX19-997" fmla="*/ 3365571 w 4866640"/>
                <a:gd name="connsiteY19-998" fmla="*/ 1693432 h 2033597"/>
                <a:gd name="connsiteX20-999" fmla="*/ 3911600 w 4866640"/>
                <a:gd name="connsiteY20-1000" fmla="*/ 1693432 h 2033597"/>
                <a:gd name="connsiteX21-1001" fmla="*/ 3906097 w 4866640"/>
                <a:gd name="connsiteY21-1002" fmla="*/ 2031556 h 2033597"/>
                <a:gd name="connsiteX22-1003" fmla="*/ 4866640 w 4866640"/>
                <a:gd name="connsiteY22-1004" fmla="*/ 2029787 h 2033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221" y="connsiteY22-222"/>
                </a:cxn>
              </a:cxnLst>
              <a:rect l="l" t="t" r="r" b="b"/>
              <a:pathLst>
                <a:path w="4866640" h="2033597">
                  <a:moveTo>
                    <a:pt x="0" y="2033597"/>
                  </a:moveTo>
                  <a:lnTo>
                    <a:pt x="2815922" y="2033597"/>
                  </a:lnTo>
                  <a:cubicBezTo>
                    <a:pt x="2816025" y="1938696"/>
                    <a:pt x="2816127" y="1843795"/>
                    <a:pt x="2816230" y="1748894"/>
                  </a:cubicBezTo>
                  <a:cubicBezTo>
                    <a:pt x="3140784" y="1218104"/>
                    <a:pt x="3333668" y="889648"/>
                    <a:pt x="3394881" y="763524"/>
                  </a:cubicBezTo>
                  <a:cubicBezTo>
                    <a:pt x="3456094" y="637399"/>
                    <a:pt x="3486701" y="539006"/>
                    <a:pt x="3486701" y="468344"/>
                  </a:cubicBezTo>
                  <a:cubicBezTo>
                    <a:pt x="3486701" y="414115"/>
                    <a:pt x="3477445" y="373648"/>
                    <a:pt x="3458932" y="346944"/>
                  </a:cubicBezTo>
                  <a:cubicBezTo>
                    <a:pt x="3440419" y="320241"/>
                    <a:pt x="3412239" y="306889"/>
                    <a:pt x="3374391" y="306889"/>
                  </a:cubicBezTo>
                  <a:cubicBezTo>
                    <a:pt x="3336544" y="306889"/>
                    <a:pt x="3308363" y="321678"/>
                    <a:pt x="3289850" y="351258"/>
                  </a:cubicBezTo>
                  <a:cubicBezTo>
                    <a:pt x="3271338" y="380838"/>
                    <a:pt x="3262081" y="439586"/>
                    <a:pt x="3262081" y="527503"/>
                  </a:cubicBezTo>
                  <a:lnTo>
                    <a:pt x="3262081" y="717305"/>
                  </a:lnTo>
                  <a:lnTo>
                    <a:pt x="2815922" y="717305"/>
                  </a:lnTo>
                  <a:lnTo>
                    <a:pt x="2815922" y="644589"/>
                  </a:lnTo>
                  <a:cubicBezTo>
                    <a:pt x="2815922" y="532844"/>
                    <a:pt x="2821674" y="444721"/>
                    <a:pt x="2833177" y="380221"/>
                  </a:cubicBezTo>
                  <a:cubicBezTo>
                    <a:pt x="2844680" y="315721"/>
                    <a:pt x="2873027" y="252248"/>
                    <a:pt x="2918218" y="189803"/>
                  </a:cubicBezTo>
                  <a:cubicBezTo>
                    <a:pt x="2963409" y="127357"/>
                    <a:pt x="3022158" y="80112"/>
                    <a:pt x="3094463" y="48067"/>
                  </a:cubicBezTo>
                  <a:cubicBezTo>
                    <a:pt x="3166769" y="16023"/>
                    <a:pt x="3253454" y="0"/>
                    <a:pt x="3354517" y="0"/>
                  </a:cubicBezTo>
                  <a:cubicBezTo>
                    <a:pt x="3552536" y="0"/>
                    <a:pt x="3702283" y="49094"/>
                    <a:pt x="3803757" y="147282"/>
                  </a:cubicBezTo>
                  <a:cubicBezTo>
                    <a:pt x="3905232" y="245470"/>
                    <a:pt x="3955969" y="369745"/>
                    <a:pt x="3955969" y="520108"/>
                  </a:cubicBezTo>
                  <a:cubicBezTo>
                    <a:pt x="3955969" y="634318"/>
                    <a:pt x="3927413" y="755102"/>
                    <a:pt x="3870302" y="882458"/>
                  </a:cubicBezTo>
                  <a:cubicBezTo>
                    <a:pt x="3813190" y="1009815"/>
                    <a:pt x="3644947" y="1280139"/>
                    <a:pt x="3365571" y="1693432"/>
                  </a:cubicBezTo>
                  <a:lnTo>
                    <a:pt x="3911600" y="1693432"/>
                  </a:lnTo>
                  <a:cubicBezTo>
                    <a:pt x="3912788" y="1861969"/>
                    <a:pt x="3907263" y="1910192"/>
                    <a:pt x="3906097" y="2031556"/>
                  </a:cubicBezTo>
                  <a:lnTo>
                    <a:pt x="4866640" y="202978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221950" y="3142623"/>
              <a:ext cx="216261" cy="216261"/>
              <a:chOff x="2218721" y="3717673"/>
              <a:chExt cx="248226" cy="248226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10444043" y="3142623"/>
              <a:ext cx="216261" cy="216261"/>
              <a:chOff x="2218721" y="3717673"/>
              <a:chExt cx="248226" cy="248226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6" name="文本框 46"/>
          <p:cNvSpPr txBox="1"/>
          <p:nvPr/>
        </p:nvSpPr>
        <p:spPr>
          <a:xfrm>
            <a:off x="6485323" y="2348880"/>
            <a:ext cx="1984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在此添加详细的文字信息介绍。在此添加详细的文字。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6569359" y="1650633"/>
            <a:ext cx="1442304" cy="655815"/>
            <a:chOff x="4806096" y="2627316"/>
            <a:chExt cx="1442304" cy="655815"/>
          </a:xfrm>
          <a:solidFill>
            <a:srgbClr val="00B0F0"/>
          </a:solidFill>
        </p:grpSpPr>
        <p:sp>
          <p:nvSpPr>
            <p:cNvPr id="88" name="矩形 87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90" name="文本框 50"/>
            <p:cNvSpPr txBox="1"/>
            <p:nvPr/>
          </p:nvSpPr>
          <p:spPr>
            <a:xfrm>
              <a:off x="4901582" y="2768084"/>
              <a:ext cx="123294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市场不足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490077" y="4176372"/>
            <a:ext cx="4120364" cy="1758026"/>
            <a:chOff x="1490077" y="4176372"/>
            <a:chExt cx="4120364" cy="1758026"/>
          </a:xfrm>
        </p:grpSpPr>
        <p:sp>
          <p:nvSpPr>
            <p:cNvPr id="92" name="文本框 52"/>
            <p:cNvSpPr txBox="1"/>
            <p:nvPr/>
          </p:nvSpPr>
          <p:spPr>
            <a:xfrm>
              <a:off x="1646866" y="4176372"/>
              <a:ext cx="3795077" cy="1656090"/>
            </a:xfrm>
            <a:custGeom>
              <a:avLst/>
              <a:gdLst>
                <a:gd name="connsiteX0" fmla="*/ 564803 w 1121369"/>
                <a:gd name="connsiteY0" fmla="*/ 1980340 h 2086095"/>
                <a:gd name="connsiteX1" fmla="*/ 210037 w 1121369"/>
                <a:gd name="connsiteY1" fmla="*/ 1904444 h 2086095"/>
                <a:gd name="connsiteX2" fmla="*/ 40595 w 1121369"/>
                <a:gd name="connsiteY2" fmla="*/ 1718530 h 2086095"/>
                <a:gd name="connsiteX3" fmla="*/ 0 w 1121369"/>
                <a:gd name="connsiteY3" fmla="*/ 1336700 h 2086095"/>
                <a:gd name="connsiteX4" fmla="*/ 0 w 1121369"/>
                <a:gd name="connsiteY4" fmla="*/ 1186086 h 2086095"/>
                <a:gd name="connsiteX5" fmla="*/ 475376 w 1121369"/>
                <a:gd name="connsiteY5" fmla="*/ 1186086 h 2086095"/>
                <a:gd name="connsiteX6" fmla="*/ 475376 w 1121369"/>
                <a:gd name="connsiteY6" fmla="*/ 1495551 h 2086095"/>
                <a:gd name="connsiteX7" fmla="*/ 490085 w 1121369"/>
                <a:gd name="connsiteY7" fmla="*/ 1652636 h 2086095"/>
                <a:gd name="connsiteX8" fmla="*/ 555390 w 1121369"/>
                <a:gd name="connsiteY8" fmla="*/ 1686172 h 2086095"/>
                <a:gd name="connsiteX9" fmla="*/ 628344 w 1121369"/>
                <a:gd name="connsiteY9" fmla="*/ 1643811 h 2086095"/>
                <a:gd name="connsiteX10" fmla="*/ 645994 w 1121369"/>
                <a:gd name="connsiteY10" fmla="*/ 1422597 h 2086095"/>
                <a:gd name="connsiteX11" fmla="*/ 645994 w 1121369"/>
                <a:gd name="connsiteY11" fmla="*/ 1290810 h 2086095"/>
                <a:gd name="connsiteX12" fmla="*/ 621284 w 1121369"/>
                <a:gd name="connsiteY12" fmla="*/ 1130782 h 2086095"/>
                <a:gd name="connsiteX13" fmla="*/ 548330 w 1121369"/>
                <a:gd name="connsiteY13" fmla="*/ 1064300 h 2086095"/>
                <a:gd name="connsiteX14" fmla="*/ 361239 w 1121369"/>
                <a:gd name="connsiteY14" fmla="*/ 1046062 h 2086095"/>
                <a:gd name="connsiteX15" fmla="*/ 361239 w 1121369"/>
                <a:gd name="connsiteY15" fmla="*/ 769544 h 2086095"/>
                <a:gd name="connsiteX16" fmla="*/ 570687 w 1121369"/>
                <a:gd name="connsiteY16" fmla="*/ 756600 h 2086095"/>
                <a:gd name="connsiteX17" fmla="*/ 628344 w 1121369"/>
                <a:gd name="connsiteY17" fmla="*/ 700120 h 2086095"/>
                <a:gd name="connsiteX18" fmla="*/ 645994 w 1121369"/>
                <a:gd name="connsiteY18" fmla="*/ 563626 h 2086095"/>
                <a:gd name="connsiteX19" fmla="*/ 645994 w 1121369"/>
                <a:gd name="connsiteY19" fmla="*/ 457726 h 2086095"/>
                <a:gd name="connsiteX20" fmla="*/ 625402 w 1121369"/>
                <a:gd name="connsiteY20" fmla="*/ 325938 h 2086095"/>
                <a:gd name="connsiteX21" fmla="*/ 561273 w 1121369"/>
                <a:gd name="connsiteY21" fmla="*/ 294168 h 2086095"/>
                <a:gd name="connsiteX22" fmla="*/ 493615 w 1121369"/>
                <a:gd name="connsiteY22" fmla="*/ 327703 h 2086095"/>
                <a:gd name="connsiteX23" fmla="*/ 475376 w 1121369"/>
                <a:gd name="connsiteY23" fmla="*/ 470669 h 2086095"/>
                <a:gd name="connsiteX24" fmla="*/ 475376 w 1121369"/>
                <a:gd name="connsiteY24" fmla="*/ 627167 h 2086095"/>
                <a:gd name="connsiteX25" fmla="*/ 0 w 1121369"/>
                <a:gd name="connsiteY25" fmla="*/ 627167 h 2086095"/>
                <a:gd name="connsiteX26" fmla="*/ 0 w 1121369"/>
                <a:gd name="connsiteY26" fmla="*/ 464786 h 2086095"/>
                <a:gd name="connsiteX27" fmla="*/ 124728 w 1121369"/>
                <a:gd name="connsiteY27" fmla="*/ 95899 h 2086095"/>
                <a:gd name="connsiteX28" fmla="*/ 521266 w 1121369"/>
                <a:gd name="connsiteY28" fmla="*/ 0 h 2086095"/>
                <a:gd name="connsiteX29" fmla="*/ 982522 w 1121369"/>
                <a:gd name="connsiteY29" fmla="*/ 132872 h 2086095"/>
                <a:gd name="connsiteX30" fmla="*/ 1103719 w 1121369"/>
                <a:gd name="connsiteY30" fmla="*/ 502090 h 2086095"/>
                <a:gd name="connsiteX31" fmla="*/ 1060182 w 1121369"/>
                <a:gd name="connsiteY31" fmla="*/ 733150 h 2086095"/>
                <a:gd name="connsiteX32" fmla="*/ 907215 w 1121369"/>
                <a:gd name="connsiteY32" fmla="*/ 863089 h 2086095"/>
                <a:gd name="connsiteX33" fmla="*/ 1068419 w 1121369"/>
                <a:gd name="connsiteY33" fmla="*/ 982586 h 2086095"/>
                <a:gd name="connsiteX34" fmla="*/ 1121369 w 1121369"/>
                <a:gd name="connsiteY34" fmla="*/ 1371687 h 2086095"/>
                <a:gd name="connsiteX35" fmla="*/ 1069596 w 1121369"/>
                <a:gd name="connsiteY35" fmla="*/ 1724276 h 2086095"/>
                <a:gd name="connsiteX36" fmla="*/ 890742 w 1121369"/>
                <a:gd name="connsiteY36" fmla="*/ 1914998 h 2086095"/>
                <a:gd name="connsiteX37" fmla="*/ 670558 w 1121369"/>
                <a:gd name="connsiteY37" fmla="*/ 2086095 h 2086095"/>
                <a:gd name="connsiteX0-1" fmla="*/ 564803 w 1121369"/>
                <a:gd name="connsiteY0-2" fmla="*/ 1980340 h 2086095"/>
                <a:gd name="connsiteX1-3" fmla="*/ 210037 w 1121369"/>
                <a:gd name="connsiteY1-4" fmla="*/ 1904444 h 2086095"/>
                <a:gd name="connsiteX2-5" fmla="*/ 40595 w 1121369"/>
                <a:gd name="connsiteY2-6" fmla="*/ 1718530 h 2086095"/>
                <a:gd name="connsiteX3-7" fmla="*/ 0 w 1121369"/>
                <a:gd name="connsiteY3-8" fmla="*/ 1336700 h 2086095"/>
                <a:gd name="connsiteX4-9" fmla="*/ 0 w 1121369"/>
                <a:gd name="connsiteY4-10" fmla="*/ 1186086 h 2086095"/>
                <a:gd name="connsiteX5-11" fmla="*/ 475376 w 1121369"/>
                <a:gd name="connsiteY5-12" fmla="*/ 1186086 h 2086095"/>
                <a:gd name="connsiteX6-13" fmla="*/ 475376 w 1121369"/>
                <a:gd name="connsiteY6-14" fmla="*/ 1495551 h 2086095"/>
                <a:gd name="connsiteX7-15" fmla="*/ 490085 w 1121369"/>
                <a:gd name="connsiteY7-16" fmla="*/ 1652636 h 2086095"/>
                <a:gd name="connsiteX8-17" fmla="*/ 555390 w 1121369"/>
                <a:gd name="connsiteY8-18" fmla="*/ 1686172 h 2086095"/>
                <a:gd name="connsiteX9-19" fmla="*/ 628344 w 1121369"/>
                <a:gd name="connsiteY9-20" fmla="*/ 1643811 h 2086095"/>
                <a:gd name="connsiteX10-21" fmla="*/ 645994 w 1121369"/>
                <a:gd name="connsiteY10-22" fmla="*/ 1422597 h 2086095"/>
                <a:gd name="connsiteX11-23" fmla="*/ 645994 w 1121369"/>
                <a:gd name="connsiteY11-24" fmla="*/ 1290810 h 2086095"/>
                <a:gd name="connsiteX12-25" fmla="*/ 621284 w 1121369"/>
                <a:gd name="connsiteY12-26" fmla="*/ 1130782 h 2086095"/>
                <a:gd name="connsiteX13-27" fmla="*/ 548330 w 1121369"/>
                <a:gd name="connsiteY13-28" fmla="*/ 1064300 h 2086095"/>
                <a:gd name="connsiteX14-29" fmla="*/ 361239 w 1121369"/>
                <a:gd name="connsiteY14-30" fmla="*/ 1046062 h 2086095"/>
                <a:gd name="connsiteX15-31" fmla="*/ 361239 w 1121369"/>
                <a:gd name="connsiteY15-32" fmla="*/ 769544 h 2086095"/>
                <a:gd name="connsiteX16-33" fmla="*/ 570687 w 1121369"/>
                <a:gd name="connsiteY16-34" fmla="*/ 756600 h 2086095"/>
                <a:gd name="connsiteX17-35" fmla="*/ 628344 w 1121369"/>
                <a:gd name="connsiteY17-36" fmla="*/ 700120 h 2086095"/>
                <a:gd name="connsiteX18-37" fmla="*/ 645994 w 1121369"/>
                <a:gd name="connsiteY18-38" fmla="*/ 563626 h 2086095"/>
                <a:gd name="connsiteX19-39" fmla="*/ 645994 w 1121369"/>
                <a:gd name="connsiteY19-40" fmla="*/ 457726 h 2086095"/>
                <a:gd name="connsiteX20-41" fmla="*/ 625402 w 1121369"/>
                <a:gd name="connsiteY20-42" fmla="*/ 325938 h 2086095"/>
                <a:gd name="connsiteX21-43" fmla="*/ 561273 w 1121369"/>
                <a:gd name="connsiteY21-44" fmla="*/ 294168 h 2086095"/>
                <a:gd name="connsiteX22-45" fmla="*/ 493615 w 1121369"/>
                <a:gd name="connsiteY22-46" fmla="*/ 327703 h 2086095"/>
                <a:gd name="connsiteX23-47" fmla="*/ 475376 w 1121369"/>
                <a:gd name="connsiteY23-48" fmla="*/ 470669 h 2086095"/>
                <a:gd name="connsiteX24-49" fmla="*/ 475376 w 1121369"/>
                <a:gd name="connsiteY24-50" fmla="*/ 627167 h 2086095"/>
                <a:gd name="connsiteX25-51" fmla="*/ 0 w 1121369"/>
                <a:gd name="connsiteY25-52" fmla="*/ 627167 h 2086095"/>
                <a:gd name="connsiteX26-53" fmla="*/ 0 w 1121369"/>
                <a:gd name="connsiteY26-54" fmla="*/ 464786 h 2086095"/>
                <a:gd name="connsiteX27-55" fmla="*/ 124728 w 1121369"/>
                <a:gd name="connsiteY27-56" fmla="*/ 95899 h 2086095"/>
                <a:gd name="connsiteX28-57" fmla="*/ 521266 w 1121369"/>
                <a:gd name="connsiteY28-58" fmla="*/ 0 h 2086095"/>
                <a:gd name="connsiteX29-59" fmla="*/ 982522 w 1121369"/>
                <a:gd name="connsiteY29-60" fmla="*/ 132872 h 2086095"/>
                <a:gd name="connsiteX30-61" fmla="*/ 1103719 w 1121369"/>
                <a:gd name="connsiteY30-62" fmla="*/ 502090 h 2086095"/>
                <a:gd name="connsiteX31-63" fmla="*/ 1060182 w 1121369"/>
                <a:gd name="connsiteY31-64" fmla="*/ 733150 h 2086095"/>
                <a:gd name="connsiteX32-65" fmla="*/ 907215 w 1121369"/>
                <a:gd name="connsiteY32-66" fmla="*/ 863089 h 2086095"/>
                <a:gd name="connsiteX33-67" fmla="*/ 1068419 w 1121369"/>
                <a:gd name="connsiteY33-68" fmla="*/ 982586 h 2086095"/>
                <a:gd name="connsiteX34-69" fmla="*/ 1121369 w 1121369"/>
                <a:gd name="connsiteY34-70" fmla="*/ 1371687 h 2086095"/>
                <a:gd name="connsiteX35-71" fmla="*/ 1069596 w 1121369"/>
                <a:gd name="connsiteY35-72" fmla="*/ 1724276 h 2086095"/>
                <a:gd name="connsiteX36-73" fmla="*/ 890742 w 1121369"/>
                <a:gd name="connsiteY36-74" fmla="*/ 1914998 h 2086095"/>
                <a:gd name="connsiteX37-75" fmla="*/ 670558 w 1121369"/>
                <a:gd name="connsiteY37-76" fmla="*/ 2086095 h 2086095"/>
                <a:gd name="connsiteX0-77" fmla="*/ 564803 w 1121369"/>
                <a:gd name="connsiteY0-78" fmla="*/ 1980340 h 2086095"/>
                <a:gd name="connsiteX1-79" fmla="*/ 210037 w 1121369"/>
                <a:gd name="connsiteY1-80" fmla="*/ 1904444 h 2086095"/>
                <a:gd name="connsiteX2-81" fmla="*/ 40595 w 1121369"/>
                <a:gd name="connsiteY2-82" fmla="*/ 1718530 h 2086095"/>
                <a:gd name="connsiteX3-83" fmla="*/ 0 w 1121369"/>
                <a:gd name="connsiteY3-84" fmla="*/ 1336700 h 2086095"/>
                <a:gd name="connsiteX4-85" fmla="*/ 0 w 1121369"/>
                <a:gd name="connsiteY4-86" fmla="*/ 1186086 h 2086095"/>
                <a:gd name="connsiteX5-87" fmla="*/ 475376 w 1121369"/>
                <a:gd name="connsiteY5-88" fmla="*/ 1186086 h 2086095"/>
                <a:gd name="connsiteX6-89" fmla="*/ 475376 w 1121369"/>
                <a:gd name="connsiteY6-90" fmla="*/ 1495551 h 2086095"/>
                <a:gd name="connsiteX7-91" fmla="*/ 490085 w 1121369"/>
                <a:gd name="connsiteY7-92" fmla="*/ 1652636 h 2086095"/>
                <a:gd name="connsiteX8-93" fmla="*/ 555390 w 1121369"/>
                <a:gd name="connsiteY8-94" fmla="*/ 1686172 h 2086095"/>
                <a:gd name="connsiteX9-95" fmla="*/ 628344 w 1121369"/>
                <a:gd name="connsiteY9-96" fmla="*/ 1643811 h 2086095"/>
                <a:gd name="connsiteX10-97" fmla="*/ 645994 w 1121369"/>
                <a:gd name="connsiteY10-98" fmla="*/ 1422597 h 2086095"/>
                <a:gd name="connsiteX11-99" fmla="*/ 645994 w 1121369"/>
                <a:gd name="connsiteY11-100" fmla="*/ 1290810 h 2086095"/>
                <a:gd name="connsiteX12-101" fmla="*/ 621284 w 1121369"/>
                <a:gd name="connsiteY12-102" fmla="*/ 1130782 h 2086095"/>
                <a:gd name="connsiteX13-103" fmla="*/ 548330 w 1121369"/>
                <a:gd name="connsiteY13-104" fmla="*/ 1064300 h 2086095"/>
                <a:gd name="connsiteX14-105" fmla="*/ 361239 w 1121369"/>
                <a:gd name="connsiteY14-106" fmla="*/ 1046062 h 2086095"/>
                <a:gd name="connsiteX15-107" fmla="*/ 361239 w 1121369"/>
                <a:gd name="connsiteY15-108" fmla="*/ 769544 h 2086095"/>
                <a:gd name="connsiteX16-109" fmla="*/ 570687 w 1121369"/>
                <a:gd name="connsiteY16-110" fmla="*/ 756600 h 2086095"/>
                <a:gd name="connsiteX17-111" fmla="*/ 628344 w 1121369"/>
                <a:gd name="connsiteY17-112" fmla="*/ 700120 h 2086095"/>
                <a:gd name="connsiteX18-113" fmla="*/ 645994 w 1121369"/>
                <a:gd name="connsiteY18-114" fmla="*/ 563626 h 2086095"/>
                <a:gd name="connsiteX19-115" fmla="*/ 645994 w 1121369"/>
                <a:gd name="connsiteY19-116" fmla="*/ 457726 h 2086095"/>
                <a:gd name="connsiteX20-117" fmla="*/ 625402 w 1121369"/>
                <a:gd name="connsiteY20-118" fmla="*/ 325938 h 2086095"/>
                <a:gd name="connsiteX21-119" fmla="*/ 561273 w 1121369"/>
                <a:gd name="connsiteY21-120" fmla="*/ 294168 h 2086095"/>
                <a:gd name="connsiteX22-121" fmla="*/ 493615 w 1121369"/>
                <a:gd name="connsiteY22-122" fmla="*/ 327703 h 2086095"/>
                <a:gd name="connsiteX23-123" fmla="*/ 475376 w 1121369"/>
                <a:gd name="connsiteY23-124" fmla="*/ 470669 h 2086095"/>
                <a:gd name="connsiteX24-125" fmla="*/ 475376 w 1121369"/>
                <a:gd name="connsiteY24-126" fmla="*/ 627167 h 2086095"/>
                <a:gd name="connsiteX25-127" fmla="*/ 0 w 1121369"/>
                <a:gd name="connsiteY25-128" fmla="*/ 627167 h 2086095"/>
                <a:gd name="connsiteX26-129" fmla="*/ 0 w 1121369"/>
                <a:gd name="connsiteY26-130" fmla="*/ 464786 h 2086095"/>
                <a:gd name="connsiteX27-131" fmla="*/ 124728 w 1121369"/>
                <a:gd name="connsiteY27-132" fmla="*/ 95899 h 2086095"/>
                <a:gd name="connsiteX28-133" fmla="*/ 521266 w 1121369"/>
                <a:gd name="connsiteY28-134" fmla="*/ 0 h 2086095"/>
                <a:gd name="connsiteX29-135" fmla="*/ 982522 w 1121369"/>
                <a:gd name="connsiteY29-136" fmla="*/ 132872 h 2086095"/>
                <a:gd name="connsiteX30-137" fmla="*/ 1103719 w 1121369"/>
                <a:gd name="connsiteY30-138" fmla="*/ 502090 h 2086095"/>
                <a:gd name="connsiteX31-139" fmla="*/ 1060182 w 1121369"/>
                <a:gd name="connsiteY31-140" fmla="*/ 733150 h 2086095"/>
                <a:gd name="connsiteX32-141" fmla="*/ 907215 w 1121369"/>
                <a:gd name="connsiteY32-142" fmla="*/ 863089 h 2086095"/>
                <a:gd name="connsiteX33-143" fmla="*/ 1068419 w 1121369"/>
                <a:gd name="connsiteY33-144" fmla="*/ 982586 h 2086095"/>
                <a:gd name="connsiteX34-145" fmla="*/ 1121369 w 1121369"/>
                <a:gd name="connsiteY34-146" fmla="*/ 1371687 h 2086095"/>
                <a:gd name="connsiteX35-147" fmla="*/ 1069596 w 1121369"/>
                <a:gd name="connsiteY35-148" fmla="*/ 1724276 h 2086095"/>
                <a:gd name="connsiteX36-149" fmla="*/ 890742 w 1121369"/>
                <a:gd name="connsiteY36-150" fmla="*/ 1914998 h 2086095"/>
                <a:gd name="connsiteX37-151" fmla="*/ 670558 w 1121369"/>
                <a:gd name="connsiteY37-152" fmla="*/ 2086095 h 2086095"/>
                <a:gd name="connsiteX0-153" fmla="*/ 564803 w 1618734"/>
                <a:gd name="connsiteY0-154" fmla="*/ 1980340 h 1986950"/>
                <a:gd name="connsiteX1-155" fmla="*/ 210037 w 1618734"/>
                <a:gd name="connsiteY1-156" fmla="*/ 1904444 h 1986950"/>
                <a:gd name="connsiteX2-157" fmla="*/ 40595 w 1618734"/>
                <a:gd name="connsiteY2-158" fmla="*/ 1718530 h 1986950"/>
                <a:gd name="connsiteX3-159" fmla="*/ 0 w 1618734"/>
                <a:gd name="connsiteY3-160" fmla="*/ 1336700 h 1986950"/>
                <a:gd name="connsiteX4-161" fmla="*/ 0 w 1618734"/>
                <a:gd name="connsiteY4-162" fmla="*/ 1186086 h 1986950"/>
                <a:gd name="connsiteX5-163" fmla="*/ 475376 w 1618734"/>
                <a:gd name="connsiteY5-164" fmla="*/ 1186086 h 1986950"/>
                <a:gd name="connsiteX6-165" fmla="*/ 475376 w 1618734"/>
                <a:gd name="connsiteY6-166" fmla="*/ 1495551 h 1986950"/>
                <a:gd name="connsiteX7-167" fmla="*/ 490085 w 1618734"/>
                <a:gd name="connsiteY7-168" fmla="*/ 1652636 h 1986950"/>
                <a:gd name="connsiteX8-169" fmla="*/ 555390 w 1618734"/>
                <a:gd name="connsiteY8-170" fmla="*/ 1686172 h 1986950"/>
                <a:gd name="connsiteX9-171" fmla="*/ 628344 w 1618734"/>
                <a:gd name="connsiteY9-172" fmla="*/ 1643811 h 1986950"/>
                <a:gd name="connsiteX10-173" fmla="*/ 645994 w 1618734"/>
                <a:gd name="connsiteY10-174" fmla="*/ 1422597 h 1986950"/>
                <a:gd name="connsiteX11-175" fmla="*/ 645994 w 1618734"/>
                <a:gd name="connsiteY11-176" fmla="*/ 1290810 h 1986950"/>
                <a:gd name="connsiteX12-177" fmla="*/ 621284 w 1618734"/>
                <a:gd name="connsiteY12-178" fmla="*/ 1130782 h 1986950"/>
                <a:gd name="connsiteX13-179" fmla="*/ 548330 w 1618734"/>
                <a:gd name="connsiteY13-180" fmla="*/ 1064300 h 1986950"/>
                <a:gd name="connsiteX14-181" fmla="*/ 361239 w 1618734"/>
                <a:gd name="connsiteY14-182" fmla="*/ 1046062 h 1986950"/>
                <a:gd name="connsiteX15-183" fmla="*/ 361239 w 1618734"/>
                <a:gd name="connsiteY15-184" fmla="*/ 769544 h 1986950"/>
                <a:gd name="connsiteX16-185" fmla="*/ 570687 w 1618734"/>
                <a:gd name="connsiteY16-186" fmla="*/ 756600 h 1986950"/>
                <a:gd name="connsiteX17-187" fmla="*/ 628344 w 1618734"/>
                <a:gd name="connsiteY17-188" fmla="*/ 700120 h 1986950"/>
                <a:gd name="connsiteX18-189" fmla="*/ 645994 w 1618734"/>
                <a:gd name="connsiteY18-190" fmla="*/ 563626 h 1986950"/>
                <a:gd name="connsiteX19-191" fmla="*/ 645994 w 1618734"/>
                <a:gd name="connsiteY19-192" fmla="*/ 457726 h 1986950"/>
                <a:gd name="connsiteX20-193" fmla="*/ 625402 w 1618734"/>
                <a:gd name="connsiteY20-194" fmla="*/ 325938 h 1986950"/>
                <a:gd name="connsiteX21-195" fmla="*/ 561273 w 1618734"/>
                <a:gd name="connsiteY21-196" fmla="*/ 294168 h 1986950"/>
                <a:gd name="connsiteX22-197" fmla="*/ 493615 w 1618734"/>
                <a:gd name="connsiteY22-198" fmla="*/ 327703 h 1986950"/>
                <a:gd name="connsiteX23-199" fmla="*/ 475376 w 1618734"/>
                <a:gd name="connsiteY23-200" fmla="*/ 470669 h 1986950"/>
                <a:gd name="connsiteX24-201" fmla="*/ 475376 w 1618734"/>
                <a:gd name="connsiteY24-202" fmla="*/ 627167 h 1986950"/>
                <a:gd name="connsiteX25-203" fmla="*/ 0 w 1618734"/>
                <a:gd name="connsiteY25-204" fmla="*/ 627167 h 1986950"/>
                <a:gd name="connsiteX26-205" fmla="*/ 0 w 1618734"/>
                <a:gd name="connsiteY26-206" fmla="*/ 464786 h 1986950"/>
                <a:gd name="connsiteX27-207" fmla="*/ 124728 w 1618734"/>
                <a:gd name="connsiteY27-208" fmla="*/ 95899 h 1986950"/>
                <a:gd name="connsiteX28-209" fmla="*/ 521266 w 1618734"/>
                <a:gd name="connsiteY28-210" fmla="*/ 0 h 1986950"/>
                <a:gd name="connsiteX29-211" fmla="*/ 982522 w 1618734"/>
                <a:gd name="connsiteY29-212" fmla="*/ 132872 h 1986950"/>
                <a:gd name="connsiteX30-213" fmla="*/ 1103719 w 1618734"/>
                <a:gd name="connsiteY30-214" fmla="*/ 502090 h 1986950"/>
                <a:gd name="connsiteX31-215" fmla="*/ 1060182 w 1618734"/>
                <a:gd name="connsiteY31-216" fmla="*/ 733150 h 1986950"/>
                <a:gd name="connsiteX32-217" fmla="*/ 907215 w 1618734"/>
                <a:gd name="connsiteY32-218" fmla="*/ 863089 h 1986950"/>
                <a:gd name="connsiteX33-219" fmla="*/ 1068419 w 1618734"/>
                <a:gd name="connsiteY33-220" fmla="*/ 982586 h 1986950"/>
                <a:gd name="connsiteX34-221" fmla="*/ 1121369 w 1618734"/>
                <a:gd name="connsiteY34-222" fmla="*/ 1371687 h 1986950"/>
                <a:gd name="connsiteX35-223" fmla="*/ 1069596 w 1618734"/>
                <a:gd name="connsiteY35-224" fmla="*/ 1724276 h 1986950"/>
                <a:gd name="connsiteX36-225" fmla="*/ 890742 w 1618734"/>
                <a:gd name="connsiteY36-226" fmla="*/ 1914998 h 1986950"/>
                <a:gd name="connsiteX37-227" fmla="*/ 1617943 w 1618734"/>
                <a:gd name="connsiteY37-228" fmla="*/ 1986950 h 1986950"/>
                <a:gd name="connsiteX0-229" fmla="*/ 564803 w 1617943"/>
                <a:gd name="connsiteY0-230" fmla="*/ 1980340 h 1986950"/>
                <a:gd name="connsiteX1-231" fmla="*/ 210037 w 1617943"/>
                <a:gd name="connsiteY1-232" fmla="*/ 1904444 h 1986950"/>
                <a:gd name="connsiteX2-233" fmla="*/ 40595 w 1617943"/>
                <a:gd name="connsiteY2-234" fmla="*/ 1718530 h 1986950"/>
                <a:gd name="connsiteX3-235" fmla="*/ 0 w 1617943"/>
                <a:gd name="connsiteY3-236" fmla="*/ 1336700 h 1986950"/>
                <a:gd name="connsiteX4-237" fmla="*/ 0 w 1617943"/>
                <a:gd name="connsiteY4-238" fmla="*/ 1186086 h 1986950"/>
                <a:gd name="connsiteX5-239" fmla="*/ 475376 w 1617943"/>
                <a:gd name="connsiteY5-240" fmla="*/ 1186086 h 1986950"/>
                <a:gd name="connsiteX6-241" fmla="*/ 475376 w 1617943"/>
                <a:gd name="connsiteY6-242" fmla="*/ 1495551 h 1986950"/>
                <a:gd name="connsiteX7-243" fmla="*/ 490085 w 1617943"/>
                <a:gd name="connsiteY7-244" fmla="*/ 1652636 h 1986950"/>
                <a:gd name="connsiteX8-245" fmla="*/ 555390 w 1617943"/>
                <a:gd name="connsiteY8-246" fmla="*/ 1686172 h 1986950"/>
                <a:gd name="connsiteX9-247" fmla="*/ 628344 w 1617943"/>
                <a:gd name="connsiteY9-248" fmla="*/ 1643811 h 1986950"/>
                <a:gd name="connsiteX10-249" fmla="*/ 645994 w 1617943"/>
                <a:gd name="connsiteY10-250" fmla="*/ 1422597 h 1986950"/>
                <a:gd name="connsiteX11-251" fmla="*/ 645994 w 1617943"/>
                <a:gd name="connsiteY11-252" fmla="*/ 1290810 h 1986950"/>
                <a:gd name="connsiteX12-253" fmla="*/ 621284 w 1617943"/>
                <a:gd name="connsiteY12-254" fmla="*/ 1130782 h 1986950"/>
                <a:gd name="connsiteX13-255" fmla="*/ 548330 w 1617943"/>
                <a:gd name="connsiteY13-256" fmla="*/ 1064300 h 1986950"/>
                <a:gd name="connsiteX14-257" fmla="*/ 361239 w 1617943"/>
                <a:gd name="connsiteY14-258" fmla="*/ 1046062 h 1986950"/>
                <a:gd name="connsiteX15-259" fmla="*/ 361239 w 1617943"/>
                <a:gd name="connsiteY15-260" fmla="*/ 769544 h 1986950"/>
                <a:gd name="connsiteX16-261" fmla="*/ 570687 w 1617943"/>
                <a:gd name="connsiteY16-262" fmla="*/ 756600 h 1986950"/>
                <a:gd name="connsiteX17-263" fmla="*/ 628344 w 1617943"/>
                <a:gd name="connsiteY17-264" fmla="*/ 700120 h 1986950"/>
                <a:gd name="connsiteX18-265" fmla="*/ 645994 w 1617943"/>
                <a:gd name="connsiteY18-266" fmla="*/ 563626 h 1986950"/>
                <a:gd name="connsiteX19-267" fmla="*/ 645994 w 1617943"/>
                <a:gd name="connsiteY19-268" fmla="*/ 457726 h 1986950"/>
                <a:gd name="connsiteX20-269" fmla="*/ 625402 w 1617943"/>
                <a:gd name="connsiteY20-270" fmla="*/ 325938 h 1986950"/>
                <a:gd name="connsiteX21-271" fmla="*/ 561273 w 1617943"/>
                <a:gd name="connsiteY21-272" fmla="*/ 294168 h 1986950"/>
                <a:gd name="connsiteX22-273" fmla="*/ 493615 w 1617943"/>
                <a:gd name="connsiteY22-274" fmla="*/ 327703 h 1986950"/>
                <a:gd name="connsiteX23-275" fmla="*/ 475376 w 1617943"/>
                <a:gd name="connsiteY23-276" fmla="*/ 470669 h 1986950"/>
                <a:gd name="connsiteX24-277" fmla="*/ 475376 w 1617943"/>
                <a:gd name="connsiteY24-278" fmla="*/ 627167 h 1986950"/>
                <a:gd name="connsiteX25-279" fmla="*/ 0 w 1617943"/>
                <a:gd name="connsiteY25-280" fmla="*/ 627167 h 1986950"/>
                <a:gd name="connsiteX26-281" fmla="*/ 0 w 1617943"/>
                <a:gd name="connsiteY26-282" fmla="*/ 464786 h 1986950"/>
                <a:gd name="connsiteX27-283" fmla="*/ 124728 w 1617943"/>
                <a:gd name="connsiteY27-284" fmla="*/ 95899 h 1986950"/>
                <a:gd name="connsiteX28-285" fmla="*/ 521266 w 1617943"/>
                <a:gd name="connsiteY28-286" fmla="*/ 0 h 1986950"/>
                <a:gd name="connsiteX29-287" fmla="*/ 982522 w 1617943"/>
                <a:gd name="connsiteY29-288" fmla="*/ 132872 h 1986950"/>
                <a:gd name="connsiteX30-289" fmla="*/ 1103719 w 1617943"/>
                <a:gd name="connsiteY30-290" fmla="*/ 502090 h 1986950"/>
                <a:gd name="connsiteX31-291" fmla="*/ 1060182 w 1617943"/>
                <a:gd name="connsiteY31-292" fmla="*/ 733150 h 1986950"/>
                <a:gd name="connsiteX32-293" fmla="*/ 907215 w 1617943"/>
                <a:gd name="connsiteY32-294" fmla="*/ 863089 h 1986950"/>
                <a:gd name="connsiteX33-295" fmla="*/ 1068419 w 1617943"/>
                <a:gd name="connsiteY33-296" fmla="*/ 982586 h 1986950"/>
                <a:gd name="connsiteX34-297" fmla="*/ 1121369 w 1617943"/>
                <a:gd name="connsiteY34-298" fmla="*/ 1371687 h 1986950"/>
                <a:gd name="connsiteX35-299" fmla="*/ 1069596 w 1617943"/>
                <a:gd name="connsiteY35-300" fmla="*/ 1724276 h 1986950"/>
                <a:gd name="connsiteX36-301" fmla="*/ 890742 w 1617943"/>
                <a:gd name="connsiteY36-302" fmla="*/ 1914998 h 1986950"/>
                <a:gd name="connsiteX37-303" fmla="*/ 1617943 w 1617943"/>
                <a:gd name="connsiteY37-304" fmla="*/ 1986950 h 1986950"/>
                <a:gd name="connsiteX0-305" fmla="*/ 564803 w 1656500"/>
                <a:gd name="connsiteY0-306" fmla="*/ 1980340 h 1980340"/>
                <a:gd name="connsiteX1-307" fmla="*/ 210037 w 1656500"/>
                <a:gd name="connsiteY1-308" fmla="*/ 1904444 h 1980340"/>
                <a:gd name="connsiteX2-309" fmla="*/ 40595 w 1656500"/>
                <a:gd name="connsiteY2-310" fmla="*/ 1718530 h 1980340"/>
                <a:gd name="connsiteX3-311" fmla="*/ 0 w 1656500"/>
                <a:gd name="connsiteY3-312" fmla="*/ 1336700 h 1980340"/>
                <a:gd name="connsiteX4-313" fmla="*/ 0 w 1656500"/>
                <a:gd name="connsiteY4-314" fmla="*/ 1186086 h 1980340"/>
                <a:gd name="connsiteX5-315" fmla="*/ 475376 w 1656500"/>
                <a:gd name="connsiteY5-316" fmla="*/ 1186086 h 1980340"/>
                <a:gd name="connsiteX6-317" fmla="*/ 475376 w 1656500"/>
                <a:gd name="connsiteY6-318" fmla="*/ 1495551 h 1980340"/>
                <a:gd name="connsiteX7-319" fmla="*/ 490085 w 1656500"/>
                <a:gd name="connsiteY7-320" fmla="*/ 1652636 h 1980340"/>
                <a:gd name="connsiteX8-321" fmla="*/ 555390 w 1656500"/>
                <a:gd name="connsiteY8-322" fmla="*/ 1686172 h 1980340"/>
                <a:gd name="connsiteX9-323" fmla="*/ 628344 w 1656500"/>
                <a:gd name="connsiteY9-324" fmla="*/ 1643811 h 1980340"/>
                <a:gd name="connsiteX10-325" fmla="*/ 645994 w 1656500"/>
                <a:gd name="connsiteY10-326" fmla="*/ 1422597 h 1980340"/>
                <a:gd name="connsiteX11-327" fmla="*/ 645994 w 1656500"/>
                <a:gd name="connsiteY11-328" fmla="*/ 1290810 h 1980340"/>
                <a:gd name="connsiteX12-329" fmla="*/ 621284 w 1656500"/>
                <a:gd name="connsiteY12-330" fmla="*/ 1130782 h 1980340"/>
                <a:gd name="connsiteX13-331" fmla="*/ 548330 w 1656500"/>
                <a:gd name="connsiteY13-332" fmla="*/ 1064300 h 1980340"/>
                <a:gd name="connsiteX14-333" fmla="*/ 361239 w 1656500"/>
                <a:gd name="connsiteY14-334" fmla="*/ 1046062 h 1980340"/>
                <a:gd name="connsiteX15-335" fmla="*/ 361239 w 1656500"/>
                <a:gd name="connsiteY15-336" fmla="*/ 769544 h 1980340"/>
                <a:gd name="connsiteX16-337" fmla="*/ 570687 w 1656500"/>
                <a:gd name="connsiteY16-338" fmla="*/ 756600 h 1980340"/>
                <a:gd name="connsiteX17-339" fmla="*/ 628344 w 1656500"/>
                <a:gd name="connsiteY17-340" fmla="*/ 700120 h 1980340"/>
                <a:gd name="connsiteX18-341" fmla="*/ 645994 w 1656500"/>
                <a:gd name="connsiteY18-342" fmla="*/ 563626 h 1980340"/>
                <a:gd name="connsiteX19-343" fmla="*/ 645994 w 1656500"/>
                <a:gd name="connsiteY19-344" fmla="*/ 457726 h 1980340"/>
                <a:gd name="connsiteX20-345" fmla="*/ 625402 w 1656500"/>
                <a:gd name="connsiteY20-346" fmla="*/ 325938 h 1980340"/>
                <a:gd name="connsiteX21-347" fmla="*/ 561273 w 1656500"/>
                <a:gd name="connsiteY21-348" fmla="*/ 294168 h 1980340"/>
                <a:gd name="connsiteX22-349" fmla="*/ 493615 w 1656500"/>
                <a:gd name="connsiteY22-350" fmla="*/ 327703 h 1980340"/>
                <a:gd name="connsiteX23-351" fmla="*/ 475376 w 1656500"/>
                <a:gd name="connsiteY23-352" fmla="*/ 470669 h 1980340"/>
                <a:gd name="connsiteX24-353" fmla="*/ 475376 w 1656500"/>
                <a:gd name="connsiteY24-354" fmla="*/ 627167 h 1980340"/>
                <a:gd name="connsiteX25-355" fmla="*/ 0 w 1656500"/>
                <a:gd name="connsiteY25-356" fmla="*/ 627167 h 1980340"/>
                <a:gd name="connsiteX26-357" fmla="*/ 0 w 1656500"/>
                <a:gd name="connsiteY26-358" fmla="*/ 464786 h 1980340"/>
                <a:gd name="connsiteX27-359" fmla="*/ 124728 w 1656500"/>
                <a:gd name="connsiteY27-360" fmla="*/ 95899 h 1980340"/>
                <a:gd name="connsiteX28-361" fmla="*/ 521266 w 1656500"/>
                <a:gd name="connsiteY28-362" fmla="*/ 0 h 1980340"/>
                <a:gd name="connsiteX29-363" fmla="*/ 982522 w 1656500"/>
                <a:gd name="connsiteY29-364" fmla="*/ 132872 h 1980340"/>
                <a:gd name="connsiteX30-365" fmla="*/ 1103719 w 1656500"/>
                <a:gd name="connsiteY30-366" fmla="*/ 502090 h 1980340"/>
                <a:gd name="connsiteX31-367" fmla="*/ 1060182 w 1656500"/>
                <a:gd name="connsiteY31-368" fmla="*/ 733150 h 1980340"/>
                <a:gd name="connsiteX32-369" fmla="*/ 907215 w 1656500"/>
                <a:gd name="connsiteY32-370" fmla="*/ 863089 h 1980340"/>
                <a:gd name="connsiteX33-371" fmla="*/ 1068419 w 1656500"/>
                <a:gd name="connsiteY33-372" fmla="*/ 982586 h 1980340"/>
                <a:gd name="connsiteX34-373" fmla="*/ 1121369 w 1656500"/>
                <a:gd name="connsiteY34-374" fmla="*/ 1371687 h 1980340"/>
                <a:gd name="connsiteX35-375" fmla="*/ 1069596 w 1656500"/>
                <a:gd name="connsiteY35-376" fmla="*/ 1724276 h 1980340"/>
                <a:gd name="connsiteX36-377" fmla="*/ 890742 w 1656500"/>
                <a:gd name="connsiteY36-378" fmla="*/ 1914998 h 1980340"/>
                <a:gd name="connsiteX37-379" fmla="*/ 1656500 w 1656500"/>
                <a:gd name="connsiteY37-380" fmla="*/ 1926362 h 1980340"/>
                <a:gd name="connsiteX0-381" fmla="*/ 564803 w 1656500"/>
                <a:gd name="connsiteY0-382" fmla="*/ 1980340 h 1980340"/>
                <a:gd name="connsiteX1-383" fmla="*/ 210037 w 1656500"/>
                <a:gd name="connsiteY1-384" fmla="*/ 1904444 h 1980340"/>
                <a:gd name="connsiteX2-385" fmla="*/ 40595 w 1656500"/>
                <a:gd name="connsiteY2-386" fmla="*/ 1718530 h 1980340"/>
                <a:gd name="connsiteX3-387" fmla="*/ 0 w 1656500"/>
                <a:gd name="connsiteY3-388" fmla="*/ 1336700 h 1980340"/>
                <a:gd name="connsiteX4-389" fmla="*/ 0 w 1656500"/>
                <a:gd name="connsiteY4-390" fmla="*/ 1186086 h 1980340"/>
                <a:gd name="connsiteX5-391" fmla="*/ 475376 w 1656500"/>
                <a:gd name="connsiteY5-392" fmla="*/ 1186086 h 1980340"/>
                <a:gd name="connsiteX6-393" fmla="*/ 475376 w 1656500"/>
                <a:gd name="connsiteY6-394" fmla="*/ 1495551 h 1980340"/>
                <a:gd name="connsiteX7-395" fmla="*/ 490085 w 1656500"/>
                <a:gd name="connsiteY7-396" fmla="*/ 1652636 h 1980340"/>
                <a:gd name="connsiteX8-397" fmla="*/ 555390 w 1656500"/>
                <a:gd name="connsiteY8-398" fmla="*/ 1686172 h 1980340"/>
                <a:gd name="connsiteX9-399" fmla="*/ 628344 w 1656500"/>
                <a:gd name="connsiteY9-400" fmla="*/ 1643811 h 1980340"/>
                <a:gd name="connsiteX10-401" fmla="*/ 645994 w 1656500"/>
                <a:gd name="connsiteY10-402" fmla="*/ 1422597 h 1980340"/>
                <a:gd name="connsiteX11-403" fmla="*/ 645994 w 1656500"/>
                <a:gd name="connsiteY11-404" fmla="*/ 1290810 h 1980340"/>
                <a:gd name="connsiteX12-405" fmla="*/ 621284 w 1656500"/>
                <a:gd name="connsiteY12-406" fmla="*/ 1130782 h 1980340"/>
                <a:gd name="connsiteX13-407" fmla="*/ 548330 w 1656500"/>
                <a:gd name="connsiteY13-408" fmla="*/ 1064300 h 1980340"/>
                <a:gd name="connsiteX14-409" fmla="*/ 361239 w 1656500"/>
                <a:gd name="connsiteY14-410" fmla="*/ 1046062 h 1980340"/>
                <a:gd name="connsiteX15-411" fmla="*/ 361239 w 1656500"/>
                <a:gd name="connsiteY15-412" fmla="*/ 769544 h 1980340"/>
                <a:gd name="connsiteX16-413" fmla="*/ 570687 w 1656500"/>
                <a:gd name="connsiteY16-414" fmla="*/ 756600 h 1980340"/>
                <a:gd name="connsiteX17-415" fmla="*/ 628344 w 1656500"/>
                <a:gd name="connsiteY17-416" fmla="*/ 700120 h 1980340"/>
                <a:gd name="connsiteX18-417" fmla="*/ 645994 w 1656500"/>
                <a:gd name="connsiteY18-418" fmla="*/ 563626 h 1980340"/>
                <a:gd name="connsiteX19-419" fmla="*/ 645994 w 1656500"/>
                <a:gd name="connsiteY19-420" fmla="*/ 457726 h 1980340"/>
                <a:gd name="connsiteX20-421" fmla="*/ 625402 w 1656500"/>
                <a:gd name="connsiteY20-422" fmla="*/ 325938 h 1980340"/>
                <a:gd name="connsiteX21-423" fmla="*/ 561273 w 1656500"/>
                <a:gd name="connsiteY21-424" fmla="*/ 294168 h 1980340"/>
                <a:gd name="connsiteX22-425" fmla="*/ 493615 w 1656500"/>
                <a:gd name="connsiteY22-426" fmla="*/ 327703 h 1980340"/>
                <a:gd name="connsiteX23-427" fmla="*/ 475376 w 1656500"/>
                <a:gd name="connsiteY23-428" fmla="*/ 470669 h 1980340"/>
                <a:gd name="connsiteX24-429" fmla="*/ 475376 w 1656500"/>
                <a:gd name="connsiteY24-430" fmla="*/ 627167 h 1980340"/>
                <a:gd name="connsiteX25-431" fmla="*/ 0 w 1656500"/>
                <a:gd name="connsiteY25-432" fmla="*/ 627167 h 1980340"/>
                <a:gd name="connsiteX26-433" fmla="*/ 0 w 1656500"/>
                <a:gd name="connsiteY26-434" fmla="*/ 464786 h 1980340"/>
                <a:gd name="connsiteX27-435" fmla="*/ 124728 w 1656500"/>
                <a:gd name="connsiteY27-436" fmla="*/ 95899 h 1980340"/>
                <a:gd name="connsiteX28-437" fmla="*/ 521266 w 1656500"/>
                <a:gd name="connsiteY28-438" fmla="*/ 0 h 1980340"/>
                <a:gd name="connsiteX29-439" fmla="*/ 982522 w 1656500"/>
                <a:gd name="connsiteY29-440" fmla="*/ 132872 h 1980340"/>
                <a:gd name="connsiteX30-441" fmla="*/ 1103719 w 1656500"/>
                <a:gd name="connsiteY30-442" fmla="*/ 502090 h 1980340"/>
                <a:gd name="connsiteX31-443" fmla="*/ 1060182 w 1656500"/>
                <a:gd name="connsiteY31-444" fmla="*/ 733150 h 1980340"/>
                <a:gd name="connsiteX32-445" fmla="*/ 907215 w 1656500"/>
                <a:gd name="connsiteY32-446" fmla="*/ 863089 h 1980340"/>
                <a:gd name="connsiteX33-447" fmla="*/ 1068419 w 1656500"/>
                <a:gd name="connsiteY33-448" fmla="*/ 982586 h 1980340"/>
                <a:gd name="connsiteX34-449" fmla="*/ 1121369 w 1656500"/>
                <a:gd name="connsiteY34-450" fmla="*/ 1371687 h 1980340"/>
                <a:gd name="connsiteX35-451" fmla="*/ 1069596 w 1656500"/>
                <a:gd name="connsiteY35-452" fmla="*/ 1724276 h 1980340"/>
                <a:gd name="connsiteX36-453" fmla="*/ 890742 w 1656500"/>
                <a:gd name="connsiteY36-454" fmla="*/ 1914998 h 1980340"/>
                <a:gd name="connsiteX37-455" fmla="*/ 1656500 w 1656500"/>
                <a:gd name="connsiteY37-456" fmla="*/ 1926362 h 1980340"/>
                <a:gd name="connsiteX0-457" fmla="*/ 564803 w 1684040"/>
                <a:gd name="connsiteY0-458" fmla="*/ 1980340 h 1980340"/>
                <a:gd name="connsiteX1-459" fmla="*/ 210037 w 1684040"/>
                <a:gd name="connsiteY1-460" fmla="*/ 1904444 h 1980340"/>
                <a:gd name="connsiteX2-461" fmla="*/ 40595 w 1684040"/>
                <a:gd name="connsiteY2-462" fmla="*/ 1718530 h 1980340"/>
                <a:gd name="connsiteX3-463" fmla="*/ 0 w 1684040"/>
                <a:gd name="connsiteY3-464" fmla="*/ 1336700 h 1980340"/>
                <a:gd name="connsiteX4-465" fmla="*/ 0 w 1684040"/>
                <a:gd name="connsiteY4-466" fmla="*/ 1186086 h 1980340"/>
                <a:gd name="connsiteX5-467" fmla="*/ 475376 w 1684040"/>
                <a:gd name="connsiteY5-468" fmla="*/ 1186086 h 1980340"/>
                <a:gd name="connsiteX6-469" fmla="*/ 475376 w 1684040"/>
                <a:gd name="connsiteY6-470" fmla="*/ 1495551 h 1980340"/>
                <a:gd name="connsiteX7-471" fmla="*/ 490085 w 1684040"/>
                <a:gd name="connsiteY7-472" fmla="*/ 1652636 h 1980340"/>
                <a:gd name="connsiteX8-473" fmla="*/ 555390 w 1684040"/>
                <a:gd name="connsiteY8-474" fmla="*/ 1686172 h 1980340"/>
                <a:gd name="connsiteX9-475" fmla="*/ 628344 w 1684040"/>
                <a:gd name="connsiteY9-476" fmla="*/ 1643811 h 1980340"/>
                <a:gd name="connsiteX10-477" fmla="*/ 645994 w 1684040"/>
                <a:gd name="connsiteY10-478" fmla="*/ 1422597 h 1980340"/>
                <a:gd name="connsiteX11-479" fmla="*/ 645994 w 1684040"/>
                <a:gd name="connsiteY11-480" fmla="*/ 1290810 h 1980340"/>
                <a:gd name="connsiteX12-481" fmla="*/ 621284 w 1684040"/>
                <a:gd name="connsiteY12-482" fmla="*/ 1130782 h 1980340"/>
                <a:gd name="connsiteX13-483" fmla="*/ 548330 w 1684040"/>
                <a:gd name="connsiteY13-484" fmla="*/ 1064300 h 1980340"/>
                <a:gd name="connsiteX14-485" fmla="*/ 361239 w 1684040"/>
                <a:gd name="connsiteY14-486" fmla="*/ 1046062 h 1980340"/>
                <a:gd name="connsiteX15-487" fmla="*/ 361239 w 1684040"/>
                <a:gd name="connsiteY15-488" fmla="*/ 769544 h 1980340"/>
                <a:gd name="connsiteX16-489" fmla="*/ 570687 w 1684040"/>
                <a:gd name="connsiteY16-490" fmla="*/ 756600 h 1980340"/>
                <a:gd name="connsiteX17-491" fmla="*/ 628344 w 1684040"/>
                <a:gd name="connsiteY17-492" fmla="*/ 700120 h 1980340"/>
                <a:gd name="connsiteX18-493" fmla="*/ 645994 w 1684040"/>
                <a:gd name="connsiteY18-494" fmla="*/ 563626 h 1980340"/>
                <a:gd name="connsiteX19-495" fmla="*/ 645994 w 1684040"/>
                <a:gd name="connsiteY19-496" fmla="*/ 457726 h 1980340"/>
                <a:gd name="connsiteX20-497" fmla="*/ 625402 w 1684040"/>
                <a:gd name="connsiteY20-498" fmla="*/ 325938 h 1980340"/>
                <a:gd name="connsiteX21-499" fmla="*/ 561273 w 1684040"/>
                <a:gd name="connsiteY21-500" fmla="*/ 294168 h 1980340"/>
                <a:gd name="connsiteX22-501" fmla="*/ 493615 w 1684040"/>
                <a:gd name="connsiteY22-502" fmla="*/ 327703 h 1980340"/>
                <a:gd name="connsiteX23-503" fmla="*/ 475376 w 1684040"/>
                <a:gd name="connsiteY23-504" fmla="*/ 470669 h 1980340"/>
                <a:gd name="connsiteX24-505" fmla="*/ 475376 w 1684040"/>
                <a:gd name="connsiteY24-506" fmla="*/ 627167 h 1980340"/>
                <a:gd name="connsiteX25-507" fmla="*/ 0 w 1684040"/>
                <a:gd name="connsiteY25-508" fmla="*/ 627167 h 1980340"/>
                <a:gd name="connsiteX26-509" fmla="*/ 0 w 1684040"/>
                <a:gd name="connsiteY26-510" fmla="*/ 464786 h 1980340"/>
                <a:gd name="connsiteX27-511" fmla="*/ 124728 w 1684040"/>
                <a:gd name="connsiteY27-512" fmla="*/ 95899 h 1980340"/>
                <a:gd name="connsiteX28-513" fmla="*/ 521266 w 1684040"/>
                <a:gd name="connsiteY28-514" fmla="*/ 0 h 1980340"/>
                <a:gd name="connsiteX29-515" fmla="*/ 982522 w 1684040"/>
                <a:gd name="connsiteY29-516" fmla="*/ 132872 h 1980340"/>
                <a:gd name="connsiteX30-517" fmla="*/ 1103719 w 1684040"/>
                <a:gd name="connsiteY30-518" fmla="*/ 502090 h 1980340"/>
                <a:gd name="connsiteX31-519" fmla="*/ 1060182 w 1684040"/>
                <a:gd name="connsiteY31-520" fmla="*/ 733150 h 1980340"/>
                <a:gd name="connsiteX32-521" fmla="*/ 907215 w 1684040"/>
                <a:gd name="connsiteY32-522" fmla="*/ 863089 h 1980340"/>
                <a:gd name="connsiteX33-523" fmla="*/ 1068419 w 1684040"/>
                <a:gd name="connsiteY33-524" fmla="*/ 982586 h 1980340"/>
                <a:gd name="connsiteX34-525" fmla="*/ 1121369 w 1684040"/>
                <a:gd name="connsiteY34-526" fmla="*/ 1371687 h 1980340"/>
                <a:gd name="connsiteX35-527" fmla="*/ 1069596 w 1684040"/>
                <a:gd name="connsiteY35-528" fmla="*/ 1724276 h 1980340"/>
                <a:gd name="connsiteX36-529" fmla="*/ 890742 w 1684040"/>
                <a:gd name="connsiteY36-530" fmla="*/ 1914998 h 1980340"/>
                <a:gd name="connsiteX37-531" fmla="*/ 1684040 w 1684040"/>
                <a:gd name="connsiteY37-532" fmla="*/ 1948394 h 1980340"/>
                <a:gd name="connsiteX0-533" fmla="*/ 21144 w 2440282"/>
                <a:gd name="connsiteY0-534" fmla="*/ 1952799 h 1952799"/>
                <a:gd name="connsiteX1-535" fmla="*/ 966279 w 2440282"/>
                <a:gd name="connsiteY1-536" fmla="*/ 1904444 h 1952799"/>
                <a:gd name="connsiteX2-537" fmla="*/ 796837 w 2440282"/>
                <a:gd name="connsiteY2-538" fmla="*/ 1718530 h 1952799"/>
                <a:gd name="connsiteX3-539" fmla="*/ 756242 w 2440282"/>
                <a:gd name="connsiteY3-540" fmla="*/ 1336700 h 1952799"/>
                <a:gd name="connsiteX4-541" fmla="*/ 756242 w 2440282"/>
                <a:gd name="connsiteY4-542" fmla="*/ 1186086 h 1952799"/>
                <a:gd name="connsiteX5-543" fmla="*/ 1231618 w 2440282"/>
                <a:gd name="connsiteY5-544" fmla="*/ 1186086 h 1952799"/>
                <a:gd name="connsiteX6-545" fmla="*/ 1231618 w 2440282"/>
                <a:gd name="connsiteY6-546" fmla="*/ 1495551 h 1952799"/>
                <a:gd name="connsiteX7-547" fmla="*/ 1246327 w 2440282"/>
                <a:gd name="connsiteY7-548" fmla="*/ 1652636 h 1952799"/>
                <a:gd name="connsiteX8-549" fmla="*/ 1311632 w 2440282"/>
                <a:gd name="connsiteY8-550" fmla="*/ 1686172 h 1952799"/>
                <a:gd name="connsiteX9-551" fmla="*/ 1384586 w 2440282"/>
                <a:gd name="connsiteY9-552" fmla="*/ 1643811 h 1952799"/>
                <a:gd name="connsiteX10-553" fmla="*/ 1402236 w 2440282"/>
                <a:gd name="connsiteY10-554" fmla="*/ 1422597 h 1952799"/>
                <a:gd name="connsiteX11-555" fmla="*/ 1402236 w 2440282"/>
                <a:gd name="connsiteY11-556" fmla="*/ 1290810 h 1952799"/>
                <a:gd name="connsiteX12-557" fmla="*/ 1377526 w 2440282"/>
                <a:gd name="connsiteY12-558" fmla="*/ 1130782 h 1952799"/>
                <a:gd name="connsiteX13-559" fmla="*/ 1304572 w 2440282"/>
                <a:gd name="connsiteY13-560" fmla="*/ 1064300 h 1952799"/>
                <a:gd name="connsiteX14-561" fmla="*/ 1117481 w 2440282"/>
                <a:gd name="connsiteY14-562" fmla="*/ 1046062 h 1952799"/>
                <a:gd name="connsiteX15-563" fmla="*/ 1117481 w 2440282"/>
                <a:gd name="connsiteY15-564" fmla="*/ 769544 h 1952799"/>
                <a:gd name="connsiteX16-565" fmla="*/ 1326929 w 2440282"/>
                <a:gd name="connsiteY16-566" fmla="*/ 756600 h 1952799"/>
                <a:gd name="connsiteX17-567" fmla="*/ 1384586 w 2440282"/>
                <a:gd name="connsiteY17-568" fmla="*/ 700120 h 1952799"/>
                <a:gd name="connsiteX18-569" fmla="*/ 1402236 w 2440282"/>
                <a:gd name="connsiteY18-570" fmla="*/ 563626 h 1952799"/>
                <a:gd name="connsiteX19-571" fmla="*/ 1402236 w 2440282"/>
                <a:gd name="connsiteY19-572" fmla="*/ 457726 h 1952799"/>
                <a:gd name="connsiteX20-573" fmla="*/ 1381644 w 2440282"/>
                <a:gd name="connsiteY20-574" fmla="*/ 325938 h 1952799"/>
                <a:gd name="connsiteX21-575" fmla="*/ 1317515 w 2440282"/>
                <a:gd name="connsiteY21-576" fmla="*/ 294168 h 1952799"/>
                <a:gd name="connsiteX22-577" fmla="*/ 1249857 w 2440282"/>
                <a:gd name="connsiteY22-578" fmla="*/ 327703 h 1952799"/>
                <a:gd name="connsiteX23-579" fmla="*/ 1231618 w 2440282"/>
                <a:gd name="connsiteY23-580" fmla="*/ 470669 h 1952799"/>
                <a:gd name="connsiteX24-581" fmla="*/ 1231618 w 2440282"/>
                <a:gd name="connsiteY24-582" fmla="*/ 627167 h 1952799"/>
                <a:gd name="connsiteX25-583" fmla="*/ 756242 w 2440282"/>
                <a:gd name="connsiteY25-584" fmla="*/ 627167 h 1952799"/>
                <a:gd name="connsiteX26-585" fmla="*/ 756242 w 2440282"/>
                <a:gd name="connsiteY26-586" fmla="*/ 464786 h 1952799"/>
                <a:gd name="connsiteX27-587" fmla="*/ 880970 w 2440282"/>
                <a:gd name="connsiteY27-588" fmla="*/ 95899 h 1952799"/>
                <a:gd name="connsiteX28-589" fmla="*/ 1277508 w 2440282"/>
                <a:gd name="connsiteY28-590" fmla="*/ 0 h 1952799"/>
                <a:gd name="connsiteX29-591" fmla="*/ 1738764 w 2440282"/>
                <a:gd name="connsiteY29-592" fmla="*/ 132872 h 1952799"/>
                <a:gd name="connsiteX30-593" fmla="*/ 1859961 w 2440282"/>
                <a:gd name="connsiteY30-594" fmla="*/ 502090 h 1952799"/>
                <a:gd name="connsiteX31-595" fmla="*/ 1816424 w 2440282"/>
                <a:gd name="connsiteY31-596" fmla="*/ 733150 h 1952799"/>
                <a:gd name="connsiteX32-597" fmla="*/ 1663457 w 2440282"/>
                <a:gd name="connsiteY32-598" fmla="*/ 863089 h 1952799"/>
                <a:gd name="connsiteX33-599" fmla="*/ 1824661 w 2440282"/>
                <a:gd name="connsiteY33-600" fmla="*/ 982586 h 1952799"/>
                <a:gd name="connsiteX34-601" fmla="*/ 1877611 w 2440282"/>
                <a:gd name="connsiteY34-602" fmla="*/ 1371687 h 1952799"/>
                <a:gd name="connsiteX35-603" fmla="*/ 1825838 w 2440282"/>
                <a:gd name="connsiteY35-604" fmla="*/ 1724276 h 1952799"/>
                <a:gd name="connsiteX36-605" fmla="*/ 1646984 w 2440282"/>
                <a:gd name="connsiteY36-606" fmla="*/ 1914998 h 1952799"/>
                <a:gd name="connsiteX37-607" fmla="*/ 2440282 w 2440282"/>
                <a:gd name="connsiteY37-608" fmla="*/ 1948394 h 1952799"/>
                <a:gd name="connsiteX0-609" fmla="*/ 0 w 2419138"/>
                <a:gd name="connsiteY0-610" fmla="*/ 1952799 h 1952799"/>
                <a:gd name="connsiteX1-611" fmla="*/ 945135 w 2419138"/>
                <a:gd name="connsiteY1-612" fmla="*/ 1904444 h 1952799"/>
                <a:gd name="connsiteX2-613" fmla="*/ 775693 w 2419138"/>
                <a:gd name="connsiteY2-614" fmla="*/ 1718530 h 1952799"/>
                <a:gd name="connsiteX3-615" fmla="*/ 735098 w 2419138"/>
                <a:gd name="connsiteY3-616" fmla="*/ 1336700 h 1952799"/>
                <a:gd name="connsiteX4-617" fmla="*/ 735098 w 2419138"/>
                <a:gd name="connsiteY4-618" fmla="*/ 1186086 h 1952799"/>
                <a:gd name="connsiteX5-619" fmla="*/ 1210474 w 2419138"/>
                <a:gd name="connsiteY5-620" fmla="*/ 1186086 h 1952799"/>
                <a:gd name="connsiteX6-621" fmla="*/ 1210474 w 2419138"/>
                <a:gd name="connsiteY6-622" fmla="*/ 1495551 h 1952799"/>
                <a:gd name="connsiteX7-623" fmla="*/ 1225183 w 2419138"/>
                <a:gd name="connsiteY7-624" fmla="*/ 1652636 h 1952799"/>
                <a:gd name="connsiteX8-625" fmla="*/ 1290488 w 2419138"/>
                <a:gd name="connsiteY8-626" fmla="*/ 1686172 h 1952799"/>
                <a:gd name="connsiteX9-627" fmla="*/ 1363442 w 2419138"/>
                <a:gd name="connsiteY9-628" fmla="*/ 1643811 h 1952799"/>
                <a:gd name="connsiteX10-629" fmla="*/ 1381092 w 2419138"/>
                <a:gd name="connsiteY10-630" fmla="*/ 1422597 h 1952799"/>
                <a:gd name="connsiteX11-631" fmla="*/ 1381092 w 2419138"/>
                <a:gd name="connsiteY11-632" fmla="*/ 1290810 h 1952799"/>
                <a:gd name="connsiteX12-633" fmla="*/ 1356382 w 2419138"/>
                <a:gd name="connsiteY12-634" fmla="*/ 1130782 h 1952799"/>
                <a:gd name="connsiteX13-635" fmla="*/ 1283428 w 2419138"/>
                <a:gd name="connsiteY13-636" fmla="*/ 1064300 h 1952799"/>
                <a:gd name="connsiteX14-637" fmla="*/ 1096337 w 2419138"/>
                <a:gd name="connsiteY14-638" fmla="*/ 1046062 h 1952799"/>
                <a:gd name="connsiteX15-639" fmla="*/ 1096337 w 2419138"/>
                <a:gd name="connsiteY15-640" fmla="*/ 769544 h 1952799"/>
                <a:gd name="connsiteX16-641" fmla="*/ 1305785 w 2419138"/>
                <a:gd name="connsiteY16-642" fmla="*/ 756600 h 1952799"/>
                <a:gd name="connsiteX17-643" fmla="*/ 1363442 w 2419138"/>
                <a:gd name="connsiteY17-644" fmla="*/ 700120 h 1952799"/>
                <a:gd name="connsiteX18-645" fmla="*/ 1381092 w 2419138"/>
                <a:gd name="connsiteY18-646" fmla="*/ 563626 h 1952799"/>
                <a:gd name="connsiteX19-647" fmla="*/ 1381092 w 2419138"/>
                <a:gd name="connsiteY19-648" fmla="*/ 457726 h 1952799"/>
                <a:gd name="connsiteX20-649" fmla="*/ 1360500 w 2419138"/>
                <a:gd name="connsiteY20-650" fmla="*/ 325938 h 1952799"/>
                <a:gd name="connsiteX21-651" fmla="*/ 1296371 w 2419138"/>
                <a:gd name="connsiteY21-652" fmla="*/ 294168 h 1952799"/>
                <a:gd name="connsiteX22-653" fmla="*/ 1228713 w 2419138"/>
                <a:gd name="connsiteY22-654" fmla="*/ 327703 h 1952799"/>
                <a:gd name="connsiteX23-655" fmla="*/ 1210474 w 2419138"/>
                <a:gd name="connsiteY23-656" fmla="*/ 470669 h 1952799"/>
                <a:gd name="connsiteX24-657" fmla="*/ 1210474 w 2419138"/>
                <a:gd name="connsiteY24-658" fmla="*/ 627167 h 1952799"/>
                <a:gd name="connsiteX25-659" fmla="*/ 735098 w 2419138"/>
                <a:gd name="connsiteY25-660" fmla="*/ 627167 h 1952799"/>
                <a:gd name="connsiteX26-661" fmla="*/ 735098 w 2419138"/>
                <a:gd name="connsiteY26-662" fmla="*/ 464786 h 1952799"/>
                <a:gd name="connsiteX27-663" fmla="*/ 859826 w 2419138"/>
                <a:gd name="connsiteY27-664" fmla="*/ 95899 h 1952799"/>
                <a:gd name="connsiteX28-665" fmla="*/ 1256364 w 2419138"/>
                <a:gd name="connsiteY28-666" fmla="*/ 0 h 1952799"/>
                <a:gd name="connsiteX29-667" fmla="*/ 1717620 w 2419138"/>
                <a:gd name="connsiteY29-668" fmla="*/ 132872 h 1952799"/>
                <a:gd name="connsiteX30-669" fmla="*/ 1838817 w 2419138"/>
                <a:gd name="connsiteY30-670" fmla="*/ 502090 h 1952799"/>
                <a:gd name="connsiteX31-671" fmla="*/ 1795280 w 2419138"/>
                <a:gd name="connsiteY31-672" fmla="*/ 733150 h 1952799"/>
                <a:gd name="connsiteX32-673" fmla="*/ 1642313 w 2419138"/>
                <a:gd name="connsiteY32-674" fmla="*/ 863089 h 1952799"/>
                <a:gd name="connsiteX33-675" fmla="*/ 1803517 w 2419138"/>
                <a:gd name="connsiteY33-676" fmla="*/ 982586 h 1952799"/>
                <a:gd name="connsiteX34-677" fmla="*/ 1856467 w 2419138"/>
                <a:gd name="connsiteY34-678" fmla="*/ 1371687 h 1952799"/>
                <a:gd name="connsiteX35-679" fmla="*/ 1804694 w 2419138"/>
                <a:gd name="connsiteY35-680" fmla="*/ 1724276 h 1952799"/>
                <a:gd name="connsiteX36-681" fmla="*/ 1625840 w 2419138"/>
                <a:gd name="connsiteY36-682" fmla="*/ 1914998 h 1952799"/>
                <a:gd name="connsiteX37-683" fmla="*/ 2419138 w 2419138"/>
                <a:gd name="connsiteY37-684" fmla="*/ 1948394 h 1952799"/>
                <a:gd name="connsiteX0-685" fmla="*/ 0 w 2446678"/>
                <a:gd name="connsiteY0-686" fmla="*/ 1919751 h 1948394"/>
                <a:gd name="connsiteX1-687" fmla="*/ 972675 w 2446678"/>
                <a:gd name="connsiteY1-688" fmla="*/ 1904444 h 1948394"/>
                <a:gd name="connsiteX2-689" fmla="*/ 803233 w 2446678"/>
                <a:gd name="connsiteY2-690" fmla="*/ 1718530 h 1948394"/>
                <a:gd name="connsiteX3-691" fmla="*/ 762638 w 2446678"/>
                <a:gd name="connsiteY3-692" fmla="*/ 1336700 h 1948394"/>
                <a:gd name="connsiteX4-693" fmla="*/ 762638 w 2446678"/>
                <a:gd name="connsiteY4-694" fmla="*/ 1186086 h 1948394"/>
                <a:gd name="connsiteX5-695" fmla="*/ 1238014 w 2446678"/>
                <a:gd name="connsiteY5-696" fmla="*/ 1186086 h 1948394"/>
                <a:gd name="connsiteX6-697" fmla="*/ 1238014 w 2446678"/>
                <a:gd name="connsiteY6-698" fmla="*/ 1495551 h 1948394"/>
                <a:gd name="connsiteX7-699" fmla="*/ 1252723 w 2446678"/>
                <a:gd name="connsiteY7-700" fmla="*/ 1652636 h 1948394"/>
                <a:gd name="connsiteX8-701" fmla="*/ 1318028 w 2446678"/>
                <a:gd name="connsiteY8-702" fmla="*/ 1686172 h 1948394"/>
                <a:gd name="connsiteX9-703" fmla="*/ 1390982 w 2446678"/>
                <a:gd name="connsiteY9-704" fmla="*/ 1643811 h 1948394"/>
                <a:gd name="connsiteX10-705" fmla="*/ 1408632 w 2446678"/>
                <a:gd name="connsiteY10-706" fmla="*/ 1422597 h 1948394"/>
                <a:gd name="connsiteX11-707" fmla="*/ 1408632 w 2446678"/>
                <a:gd name="connsiteY11-708" fmla="*/ 1290810 h 1948394"/>
                <a:gd name="connsiteX12-709" fmla="*/ 1383922 w 2446678"/>
                <a:gd name="connsiteY12-710" fmla="*/ 1130782 h 1948394"/>
                <a:gd name="connsiteX13-711" fmla="*/ 1310968 w 2446678"/>
                <a:gd name="connsiteY13-712" fmla="*/ 1064300 h 1948394"/>
                <a:gd name="connsiteX14-713" fmla="*/ 1123877 w 2446678"/>
                <a:gd name="connsiteY14-714" fmla="*/ 1046062 h 1948394"/>
                <a:gd name="connsiteX15-715" fmla="*/ 1123877 w 2446678"/>
                <a:gd name="connsiteY15-716" fmla="*/ 769544 h 1948394"/>
                <a:gd name="connsiteX16-717" fmla="*/ 1333325 w 2446678"/>
                <a:gd name="connsiteY16-718" fmla="*/ 756600 h 1948394"/>
                <a:gd name="connsiteX17-719" fmla="*/ 1390982 w 2446678"/>
                <a:gd name="connsiteY17-720" fmla="*/ 700120 h 1948394"/>
                <a:gd name="connsiteX18-721" fmla="*/ 1408632 w 2446678"/>
                <a:gd name="connsiteY18-722" fmla="*/ 563626 h 1948394"/>
                <a:gd name="connsiteX19-723" fmla="*/ 1408632 w 2446678"/>
                <a:gd name="connsiteY19-724" fmla="*/ 457726 h 1948394"/>
                <a:gd name="connsiteX20-725" fmla="*/ 1388040 w 2446678"/>
                <a:gd name="connsiteY20-726" fmla="*/ 325938 h 1948394"/>
                <a:gd name="connsiteX21-727" fmla="*/ 1323911 w 2446678"/>
                <a:gd name="connsiteY21-728" fmla="*/ 294168 h 1948394"/>
                <a:gd name="connsiteX22-729" fmla="*/ 1256253 w 2446678"/>
                <a:gd name="connsiteY22-730" fmla="*/ 327703 h 1948394"/>
                <a:gd name="connsiteX23-731" fmla="*/ 1238014 w 2446678"/>
                <a:gd name="connsiteY23-732" fmla="*/ 470669 h 1948394"/>
                <a:gd name="connsiteX24-733" fmla="*/ 1238014 w 2446678"/>
                <a:gd name="connsiteY24-734" fmla="*/ 627167 h 1948394"/>
                <a:gd name="connsiteX25-735" fmla="*/ 762638 w 2446678"/>
                <a:gd name="connsiteY25-736" fmla="*/ 627167 h 1948394"/>
                <a:gd name="connsiteX26-737" fmla="*/ 762638 w 2446678"/>
                <a:gd name="connsiteY26-738" fmla="*/ 464786 h 1948394"/>
                <a:gd name="connsiteX27-739" fmla="*/ 887366 w 2446678"/>
                <a:gd name="connsiteY27-740" fmla="*/ 95899 h 1948394"/>
                <a:gd name="connsiteX28-741" fmla="*/ 1283904 w 2446678"/>
                <a:gd name="connsiteY28-742" fmla="*/ 0 h 1948394"/>
                <a:gd name="connsiteX29-743" fmla="*/ 1745160 w 2446678"/>
                <a:gd name="connsiteY29-744" fmla="*/ 132872 h 1948394"/>
                <a:gd name="connsiteX30-745" fmla="*/ 1866357 w 2446678"/>
                <a:gd name="connsiteY30-746" fmla="*/ 502090 h 1948394"/>
                <a:gd name="connsiteX31-747" fmla="*/ 1822820 w 2446678"/>
                <a:gd name="connsiteY31-748" fmla="*/ 733150 h 1948394"/>
                <a:gd name="connsiteX32-749" fmla="*/ 1669853 w 2446678"/>
                <a:gd name="connsiteY32-750" fmla="*/ 863089 h 1948394"/>
                <a:gd name="connsiteX33-751" fmla="*/ 1831057 w 2446678"/>
                <a:gd name="connsiteY33-752" fmla="*/ 982586 h 1948394"/>
                <a:gd name="connsiteX34-753" fmla="*/ 1884007 w 2446678"/>
                <a:gd name="connsiteY34-754" fmla="*/ 1371687 h 1948394"/>
                <a:gd name="connsiteX35-755" fmla="*/ 1832234 w 2446678"/>
                <a:gd name="connsiteY35-756" fmla="*/ 1724276 h 1948394"/>
                <a:gd name="connsiteX36-757" fmla="*/ 1653380 w 2446678"/>
                <a:gd name="connsiteY36-758" fmla="*/ 1914998 h 1948394"/>
                <a:gd name="connsiteX37-759" fmla="*/ 2446678 w 2446678"/>
                <a:gd name="connsiteY37-760" fmla="*/ 1948394 h 1948394"/>
                <a:gd name="connsiteX0-761" fmla="*/ 0 w 2516447"/>
                <a:gd name="connsiteY0-762" fmla="*/ 1908735 h 1948394"/>
                <a:gd name="connsiteX1-763" fmla="*/ 1042444 w 2516447"/>
                <a:gd name="connsiteY1-764" fmla="*/ 1904444 h 1948394"/>
                <a:gd name="connsiteX2-765" fmla="*/ 873002 w 2516447"/>
                <a:gd name="connsiteY2-766" fmla="*/ 1718530 h 1948394"/>
                <a:gd name="connsiteX3-767" fmla="*/ 832407 w 2516447"/>
                <a:gd name="connsiteY3-768" fmla="*/ 1336700 h 1948394"/>
                <a:gd name="connsiteX4-769" fmla="*/ 832407 w 2516447"/>
                <a:gd name="connsiteY4-770" fmla="*/ 1186086 h 1948394"/>
                <a:gd name="connsiteX5-771" fmla="*/ 1307783 w 2516447"/>
                <a:gd name="connsiteY5-772" fmla="*/ 1186086 h 1948394"/>
                <a:gd name="connsiteX6-773" fmla="*/ 1307783 w 2516447"/>
                <a:gd name="connsiteY6-774" fmla="*/ 1495551 h 1948394"/>
                <a:gd name="connsiteX7-775" fmla="*/ 1322492 w 2516447"/>
                <a:gd name="connsiteY7-776" fmla="*/ 1652636 h 1948394"/>
                <a:gd name="connsiteX8-777" fmla="*/ 1387797 w 2516447"/>
                <a:gd name="connsiteY8-778" fmla="*/ 1686172 h 1948394"/>
                <a:gd name="connsiteX9-779" fmla="*/ 1460751 w 2516447"/>
                <a:gd name="connsiteY9-780" fmla="*/ 1643811 h 1948394"/>
                <a:gd name="connsiteX10-781" fmla="*/ 1478401 w 2516447"/>
                <a:gd name="connsiteY10-782" fmla="*/ 1422597 h 1948394"/>
                <a:gd name="connsiteX11-783" fmla="*/ 1478401 w 2516447"/>
                <a:gd name="connsiteY11-784" fmla="*/ 1290810 h 1948394"/>
                <a:gd name="connsiteX12-785" fmla="*/ 1453691 w 2516447"/>
                <a:gd name="connsiteY12-786" fmla="*/ 1130782 h 1948394"/>
                <a:gd name="connsiteX13-787" fmla="*/ 1380737 w 2516447"/>
                <a:gd name="connsiteY13-788" fmla="*/ 1064300 h 1948394"/>
                <a:gd name="connsiteX14-789" fmla="*/ 1193646 w 2516447"/>
                <a:gd name="connsiteY14-790" fmla="*/ 1046062 h 1948394"/>
                <a:gd name="connsiteX15-791" fmla="*/ 1193646 w 2516447"/>
                <a:gd name="connsiteY15-792" fmla="*/ 769544 h 1948394"/>
                <a:gd name="connsiteX16-793" fmla="*/ 1403094 w 2516447"/>
                <a:gd name="connsiteY16-794" fmla="*/ 756600 h 1948394"/>
                <a:gd name="connsiteX17-795" fmla="*/ 1460751 w 2516447"/>
                <a:gd name="connsiteY17-796" fmla="*/ 700120 h 1948394"/>
                <a:gd name="connsiteX18-797" fmla="*/ 1478401 w 2516447"/>
                <a:gd name="connsiteY18-798" fmla="*/ 563626 h 1948394"/>
                <a:gd name="connsiteX19-799" fmla="*/ 1478401 w 2516447"/>
                <a:gd name="connsiteY19-800" fmla="*/ 457726 h 1948394"/>
                <a:gd name="connsiteX20-801" fmla="*/ 1457809 w 2516447"/>
                <a:gd name="connsiteY20-802" fmla="*/ 325938 h 1948394"/>
                <a:gd name="connsiteX21-803" fmla="*/ 1393680 w 2516447"/>
                <a:gd name="connsiteY21-804" fmla="*/ 294168 h 1948394"/>
                <a:gd name="connsiteX22-805" fmla="*/ 1326022 w 2516447"/>
                <a:gd name="connsiteY22-806" fmla="*/ 327703 h 1948394"/>
                <a:gd name="connsiteX23-807" fmla="*/ 1307783 w 2516447"/>
                <a:gd name="connsiteY23-808" fmla="*/ 470669 h 1948394"/>
                <a:gd name="connsiteX24-809" fmla="*/ 1307783 w 2516447"/>
                <a:gd name="connsiteY24-810" fmla="*/ 627167 h 1948394"/>
                <a:gd name="connsiteX25-811" fmla="*/ 832407 w 2516447"/>
                <a:gd name="connsiteY25-812" fmla="*/ 627167 h 1948394"/>
                <a:gd name="connsiteX26-813" fmla="*/ 832407 w 2516447"/>
                <a:gd name="connsiteY26-814" fmla="*/ 464786 h 1948394"/>
                <a:gd name="connsiteX27-815" fmla="*/ 957135 w 2516447"/>
                <a:gd name="connsiteY27-816" fmla="*/ 95899 h 1948394"/>
                <a:gd name="connsiteX28-817" fmla="*/ 1353673 w 2516447"/>
                <a:gd name="connsiteY28-818" fmla="*/ 0 h 1948394"/>
                <a:gd name="connsiteX29-819" fmla="*/ 1814929 w 2516447"/>
                <a:gd name="connsiteY29-820" fmla="*/ 132872 h 1948394"/>
                <a:gd name="connsiteX30-821" fmla="*/ 1936126 w 2516447"/>
                <a:gd name="connsiteY30-822" fmla="*/ 502090 h 1948394"/>
                <a:gd name="connsiteX31-823" fmla="*/ 1892589 w 2516447"/>
                <a:gd name="connsiteY31-824" fmla="*/ 733150 h 1948394"/>
                <a:gd name="connsiteX32-825" fmla="*/ 1739622 w 2516447"/>
                <a:gd name="connsiteY32-826" fmla="*/ 863089 h 1948394"/>
                <a:gd name="connsiteX33-827" fmla="*/ 1900826 w 2516447"/>
                <a:gd name="connsiteY33-828" fmla="*/ 982586 h 1948394"/>
                <a:gd name="connsiteX34-829" fmla="*/ 1953776 w 2516447"/>
                <a:gd name="connsiteY34-830" fmla="*/ 1371687 h 1948394"/>
                <a:gd name="connsiteX35-831" fmla="*/ 1902003 w 2516447"/>
                <a:gd name="connsiteY35-832" fmla="*/ 1724276 h 1948394"/>
                <a:gd name="connsiteX36-833" fmla="*/ 1723149 w 2516447"/>
                <a:gd name="connsiteY36-834" fmla="*/ 1914998 h 1948394"/>
                <a:gd name="connsiteX37-835" fmla="*/ 2516447 w 2516447"/>
                <a:gd name="connsiteY37-836" fmla="*/ 1948394 h 1948394"/>
                <a:gd name="connsiteX0-837" fmla="*/ 0 w 2516447"/>
                <a:gd name="connsiteY0-838" fmla="*/ 1908735 h 1948394"/>
                <a:gd name="connsiteX1-839" fmla="*/ 1042444 w 2516447"/>
                <a:gd name="connsiteY1-840" fmla="*/ 1904444 h 1948394"/>
                <a:gd name="connsiteX2-841" fmla="*/ 873002 w 2516447"/>
                <a:gd name="connsiteY2-842" fmla="*/ 1718530 h 1948394"/>
                <a:gd name="connsiteX3-843" fmla="*/ 832407 w 2516447"/>
                <a:gd name="connsiteY3-844" fmla="*/ 1336700 h 1948394"/>
                <a:gd name="connsiteX4-845" fmla="*/ 832407 w 2516447"/>
                <a:gd name="connsiteY4-846" fmla="*/ 1186086 h 1948394"/>
                <a:gd name="connsiteX5-847" fmla="*/ 1307783 w 2516447"/>
                <a:gd name="connsiteY5-848" fmla="*/ 1186086 h 1948394"/>
                <a:gd name="connsiteX6-849" fmla="*/ 1307783 w 2516447"/>
                <a:gd name="connsiteY6-850" fmla="*/ 1495551 h 1948394"/>
                <a:gd name="connsiteX7-851" fmla="*/ 1322492 w 2516447"/>
                <a:gd name="connsiteY7-852" fmla="*/ 1652636 h 1948394"/>
                <a:gd name="connsiteX8-853" fmla="*/ 1387797 w 2516447"/>
                <a:gd name="connsiteY8-854" fmla="*/ 1686172 h 1948394"/>
                <a:gd name="connsiteX9-855" fmla="*/ 1460751 w 2516447"/>
                <a:gd name="connsiteY9-856" fmla="*/ 1643811 h 1948394"/>
                <a:gd name="connsiteX10-857" fmla="*/ 1478401 w 2516447"/>
                <a:gd name="connsiteY10-858" fmla="*/ 1422597 h 1948394"/>
                <a:gd name="connsiteX11-859" fmla="*/ 1478401 w 2516447"/>
                <a:gd name="connsiteY11-860" fmla="*/ 1290810 h 1948394"/>
                <a:gd name="connsiteX12-861" fmla="*/ 1453691 w 2516447"/>
                <a:gd name="connsiteY12-862" fmla="*/ 1130782 h 1948394"/>
                <a:gd name="connsiteX13-863" fmla="*/ 1380737 w 2516447"/>
                <a:gd name="connsiteY13-864" fmla="*/ 1064300 h 1948394"/>
                <a:gd name="connsiteX14-865" fmla="*/ 1193646 w 2516447"/>
                <a:gd name="connsiteY14-866" fmla="*/ 1046062 h 1948394"/>
                <a:gd name="connsiteX15-867" fmla="*/ 1193646 w 2516447"/>
                <a:gd name="connsiteY15-868" fmla="*/ 769544 h 1948394"/>
                <a:gd name="connsiteX16-869" fmla="*/ 1403094 w 2516447"/>
                <a:gd name="connsiteY16-870" fmla="*/ 756600 h 1948394"/>
                <a:gd name="connsiteX17-871" fmla="*/ 1460751 w 2516447"/>
                <a:gd name="connsiteY17-872" fmla="*/ 700120 h 1948394"/>
                <a:gd name="connsiteX18-873" fmla="*/ 1478401 w 2516447"/>
                <a:gd name="connsiteY18-874" fmla="*/ 563626 h 1948394"/>
                <a:gd name="connsiteX19-875" fmla="*/ 1478401 w 2516447"/>
                <a:gd name="connsiteY19-876" fmla="*/ 457726 h 1948394"/>
                <a:gd name="connsiteX20-877" fmla="*/ 1457809 w 2516447"/>
                <a:gd name="connsiteY20-878" fmla="*/ 325938 h 1948394"/>
                <a:gd name="connsiteX21-879" fmla="*/ 1393680 w 2516447"/>
                <a:gd name="connsiteY21-880" fmla="*/ 294168 h 1948394"/>
                <a:gd name="connsiteX22-881" fmla="*/ 1326022 w 2516447"/>
                <a:gd name="connsiteY22-882" fmla="*/ 327703 h 1948394"/>
                <a:gd name="connsiteX23-883" fmla="*/ 1307783 w 2516447"/>
                <a:gd name="connsiteY23-884" fmla="*/ 470669 h 1948394"/>
                <a:gd name="connsiteX24-885" fmla="*/ 1307783 w 2516447"/>
                <a:gd name="connsiteY24-886" fmla="*/ 627167 h 1948394"/>
                <a:gd name="connsiteX25-887" fmla="*/ 832407 w 2516447"/>
                <a:gd name="connsiteY25-888" fmla="*/ 627167 h 1948394"/>
                <a:gd name="connsiteX26-889" fmla="*/ 832407 w 2516447"/>
                <a:gd name="connsiteY26-890" fmla="*/ 464786 h 1948394"/>
                <a:gd name="connsiteX27-891" fmla="*/ 957135 w 2516447"/>
                <a:gd name="connsiteY27-892" fmla="*/ 95899 h 1948394"/>
                <a:gd name="connsiteX28-893" fmla="*/ 1353673 w 2516447"/>
                <a:gd name="connsiteY28-894" fmla="*/ 0 h 1948394"/>
                <a:gd name="connsiteX29-895" fmla="*/ 1814929 w 2516447"/>
                <a:gd name="connsiteY29-896" fmla="*/ 132872 h 1948394"/>
                <a:gd name="connsiteX30-897" fmla="*/ 1936126 w 2516447"/>
                <a:gd name="connsiteY30-898" fmla="*/ 502090 h 1948394"/>
                <a:gd name="connsiteX31-899" fmla="*/ 1892589 w 2516447"/>
                <a:gd name="connsiteY31-900" fmla="*/ 733150 h 1948394"/>
                <a:gd name="connsiteX32-901" fmla="*/ 1739622 w 2516447"/>
                <a:gd name="connsiteY32-902" fmla="*/ 863089 h 1948394"/>
                <a:gd name="connsiteX33-903" fmla="*/ 1900826 w 2516447"/>
                <a:gd name="connsiteY33-904" fmla="*/ 982586 h 1948394"/>
                <a:gd name="connsiteX34-905" fmla="*/ 1953776 w 2516447"/>
                <a:gd name="connsiteY34-906" fmla="*/ 1371687 h 1948394"/>
                <a:gd name="connsiteX35-907" fmla="*/ 1902003 w 2516447"/>
                <a:gd name="connsiteY35-908" fmla="*/ 1724276 h 1948394"/>
                <a:gd name="connsiteX36-909" fmla="*/ 1723149 w 2516447"/>
                <a:gd name="connsiteY36-910" fmla="*/ 1914998 h 1948394"/>
                <a:gd name="connsiteX37-911" fmla="*/ 2516447 w 2516447"/>
                <a:gd name="connsiteY37-912" fmla="*/ 1948394 h 1948394"/>
                <a:gd name="connsiteX0-913" fmla="*/ 0 w 2516447"/>
                <a:gd name="connsiteY0-914" fmla="*/ 1908735 h 1948394"/>
                <a:gd name="connsiteX1-915" fmla="*/ 1042444 w 2516447"/>
                <a:gd name="connsiteY1-916" fmla="*/ 1904444 h 1948394"/>
                <a:gd name="connsiteX2-917" fmla="*/ 873002 w 2516447"/>
                <a:gd name="connsiteY2-918" fmla="*/ 1718530 h 1948394"/>
                <a:gd name="connsiteX3-919" fmla="*/ 832407 w 2516447"/>
                <a:gd name="connsiteY3-920" fmla="*/ 1336700 h 1948394"/>
                <a:gd name="connsiteX4-921" fmla="*/ 832407 w 2516447"/>
                <a:gd name="connsiteY4-922" fmla="*/ 1186086 h 1948394"/>
                <a:gd name="connsiteX5-923" fmla="*/ 1307783 w 2516447"/>
                <a:gd name="connsiteY5-924" fmla="*/ 1186086 h 1948394"/>
                <a:gd name="connsiteX6-925" fmla="*/ 1307783 w 2516447"/>
                <a:gd name="connsiteY6-926" fmla="*/ 1495551 h 1948394"/>
                <a:gd name="connsiteX7-927" fmla="*/ 1322492 w 2516447"/>
                <a:gd name="connsiteY7-928" fmla="*/ 1652636 h 1948394"/>
                <a:gd name="connsiteX8-929" fmla="*/ 1387797 w 2516447"/>
                <a:gd name="connsiteY8-930" fmla="*/ 1686172 h 1948394"/>
                <a:gd name="connsiteX9-931" fmla="*/ 1460751 w 2516447"/>
                <a:gd name="connsiteY9-932" fmla="*/ 1643811 h 1948394"/>
                <a:gd name="connsiteX10-933" fmla="*/ 1478401 w 2516447"/>
                <a:gd name="connsiteY10-934" fmla="*/ 1422597 h 1948394"/>
                <a:gd name="connsiteX11-935" fmla="*/ 1478401 w 2516447"/>
                <a:gd name="connsiteY11-936" fmla="*/ 1290810 h 1948394"/>
                <a:gd name="connsiteX12-937" fmla="*/ 1453691 w 2516447"/>
                <a:gd name="connsiteY12-938" fmla="*/ 1130782 h 1948394"/>
                <a:gd name="connsiteX13-939" fmla="*/ 1380737 w 2516447"/>
                <a:gd name="connsiteY13-940" fmla="*/ 1064300 h 1948394"/>
                <a:gd name="connsiteX14-941" fmla="*/ 1193646 w 2516447"/>
                <a:gd name="connsiteY14-942" fmla="*/ 1046062 h 1948394"/>
                <a:gd name="connsiteX15-943" fmla="*/ 1193646 w 2516447"/>
                <a:gd name="connsiteY15-944" fmla="*/ 769544 h 1948394"/>
                <a:gd name="connsiteX16-945" fmla="*/ 1403094 w 2516447"/>
                <a:gd name="connsiteY16-946" fmla="*/ 756600 h 1948394"/>
                <a:gd name="connsiteX17-947" fmla="*/ 1460751 w 2516447"/>
                <a:gd name="connsiteY17-948" fmla="*/ 700120 h 1948394"/>
                <a:gd name="connsiteX18-949" fmla="*/ 1478401 w 2516447"/>
                <a:gd name="connsiteY18-950" fmla="*/ 563626 h 1948394"/>
                <a:gd name="connsiteX19-951" fmla="*/ 1478401 w 2516447"/>
                <a:gd name="connsiteY19-952" fmla="*/ 457726 h 1948394"/>
                <a:gd name="connsiteX20-953" fmla="*/ 1457809 w 2516447"/>
                <a:gd name="connsiteY20-954" fmla="*/ 325938 h 1948394"/>
                <a:gd name="connsiteX21-955" fmla="*/ 1393680 w 2516447"/>
                <a:gd name="connsiteY21-956" fmla="*/ 294168 h 1948394"/>
                <a:gd name="connsiteX22-957" fmla="*/ 1326022 w 2516447"/>
                <a:gd name="connsiteY22-958" fmla="*/ 327703 h 1948394"/>
                <a:gd name="connsiteX23-959" fmla="*/ 1307783 w 2516447"/>
                <a:gd name="connsiteY23-960" fmla="*/ 470669 h 1948394"/>
                <a:gd name="connsiteX24-961" fmla="*/ 1307783 w 2516447"/>
                <a:gd name="connsiteY24-962" fmla="*/ 627167 h 1948394"/>
                <a:gd name="connsiteX25-963" fmla="*/ 832407 w 2516447"/>
                <a:gd name="connsiteY25-964" fmla="*/ 627167 h 1948394"/>
                <a:gd name="connsiteX26-965" fmla="*/ 832407 w 2516447"/>
                <a:gd name="connsiteY26-966" fmla="*/ 464786 h 1948394"/>
                <a:gd name="connsiteX27-967" fmla="*/ 957135 w 2516447"/>
                <a:gd name="connsiteY27-968" fmla="*/ 95899 h 1948394"/>
                <a:gd name="connsiteX28-969" fmla="*/ 1353673 w 2516447"/>
                <a:gd name="connsiteY28-970" fmla="*/ 0 h 1948394"/>
                <a:gd name="connsiteX29-971" fmla="*/ 1814929 w 2516447"/>
                <a:gd name="connsiteY29-972" fmla="*/ 132872 h 1948394"/>
                <a:gd name="connsiteX30-973" fmla="*/ 1936126 w 2516447"/>
                <a:gd name="connsiteY30-974" fmla="*/ 502090 h 1948394"/>
                <a:gd name="connsiteX31-975" fmla="*/ 1892589 w 2516447"/>
                <a:gd name="connsiteY31-976" fmla="*/ 733150 h 1948394"/>
                <a:gd name="connsiteX32-977" fmla="*/ 1739622 w 2516447"/>
                <a:gd name="connsiteY32-978" fmla="*/ 863089 h 1948394"/>
                <a:gd name="connsiteX33-979" fmla="*/ 1900826 w 2516447"/>
                <a:gd name="connsiteY33-980" fmla="*/ 982586 h 1948394"/>
                <a:gd name="connsiteX34-981" fmla="*/ 1953776 w 2516447"/>
                <a:gd name="connsiteY34-982" fmla="*/ 1371687 h 1948394"/>
                <a:gd name="connsiteX35-983" fmla="*/ 1902003 w 2516447"/>
                <a:gd name="connsiteY35-984" fmla="*/ 1724276 h 1948394"/>
                <a:gd name="connsiteX36-985" fmla="*/ 1723149 w 2516447"/>
                <a:gd name="connsiteY36-986" fmla="*/ 1914998 h 1948394"/>
                <a:gd name="connsiteX37-987" fmla="*/ 2516447 w 2516447"/>
                <a:gd name="connsiteY37-988" fmla="*/ 1948394 h 1948394"/>
                <a:gd name="connsiteX0-989" fmla="*/ 0 w 2516447"/>
                <a:gd name="connsiteY0-990" fmla="*/ 1908735 h 1948394"/>
                <a:gd name="connsiteX1-991" fmla="*/ 1042444 w 2516447"/>
                <a:gd name="connsiteY1-992" fmla="*/ 1904444 h 1948394"/>
                <a:gd name="connsiteX2-993" fmla="*/ 873002 w 2516447"/>
                <a:gd name="connsiteY2-994" fmla="*/ 1718530 h 1948394"/>
                <a:gd name="connsiteX3-995" fmla="*/ 832407 w 2516447"/>
                <a:gd name="connsiteY3-996" fmla="*/ 1336700 h 1948394"/>
                <a:gd name="connsiteX4-997" fmla="*/ 832407 w 2516447"/>
                <a:gd name="connsiteY4-998" fmla="*/ 1186086 h 1948394"/>
                <a:gd name="connsiteX5-999" fmla="*/ 1307783 w 2516447"/>
                <a:gd name="connsiteY5-1000" fmla="*/ 1186086 h 1948394"/>
                <a:gd name="connsiteX6-1001" fmla="*/ 1307783 w 2516447"/>
                <a:gd name="connsiteY6-1002" fmla="*/ 1495551 h 1948394"/>
                <a:gd name="connsiteX7-1003" fmla="*/ 1322492 w 2516447"/>
                <a:gd name="connsiteY7-1004" fmla="*/ 1652636 h 1948394"/>
                <a:gd name="connsiteX8-1005" fmla="*/ 1387797 w 2516447"/>
                <a:gd name="connsiteY8-1006" fmla="*/ 1686172 h 1948394"/>
                <a:gd name="connsiteX9-1007" fmla="*/ 1460751 w 2516447"/>
                <a:gd name="connsiteY9-1008" fmla="*/ 1643811 h 1948394"/>
                <a:gd name="connsiteX10-1009" fmla="*/ 1478401 w 2516447"/>
                <a:gd name="connsiteY10-1010" fmla="*/ 1422597 h 1948394"/>
                <a:gd name="connsiteX11-1011" fmla="*/ 1478401 w 2516447"/>
                <a:gd name="connsiteY11-1012" fmla="*/ 1290810 h 1948394"/>
                <a:gd name="connsiteX12-1013" fmla="*/ 1453691 w 2516447"/>
                <a:gd name="connsiteY12-1014" fmla="*/ 1130782 h 1948394"/>
                <a:gd name="connsiteX13-1015" fmla="*/ 1380737 w 2516447"/>
                <a:gd name="connsiteY13-1016" fmla="*/ 1064300 h 1948394"/>
                <a:gd name="connsiteX14-1017" fmla="*/ 1193646 w 2516447"/>
                <a:gd name="connsiteY14-1018" fmla="*/ 1046062 h 1948394"/>
                <a:gd name="connsiteX15-1019" fmla="*/ 1193646 w 2516447"/>
                <a:gd name="connsiteY15-1020" fmla="*/ 769544 h 1948394"/>
                <a:gd name="connsiteX16-1021" fmla="*/ 1403094 w 2516447"/>
                <a:gd name="connsiteY16-1022" fmla="*/ 756600 h 1948394"/>
                <a:gd name="connsiteX17-1023" fmla="*/ 1460751 w 2516447"/>
                <a:gd name="connsiteY17-1024" fmla="*/ 700120 h 1948394"/>
                <a:gd name="connsiteX18-1025" fmla="*/ 1478401 w 2516447"/>
                <a:gd name="connsiteY18-1026" fmla="*/ 563626 h 1948394"/>
                <a:gd name="connsiteX19-1027" fmla="*/ 1478401 w 2516447"/>
                <a:gd name="connsiteY19-1028" fmla="*/ 457726 h 1948394"/>
                <a:gd name="connsiteX20-1029" fmla="*/ 1457809 w 2516447"/>
                <a:gd name="connsiteY20-1030" fmla="*/ 325938 h 1948394"/>
                <a:gd name="connsiteX21-1031" fmla="*/ 1393680 w 2516447"/>
                <a:gd name="connsiteY21-1032" fmla="*/ 294168 h 1948394"/>
                <a:gd name="connsiteX22-1033" fmla="*/ 1326022 w 2516447"/>
                <a:gd name="connsiteY22-1034" fmla="*/ 327703 h 1948394"/>
                <a:gd name="connsiteX23-1035" fmla="*/ 1307783 w 2516447"/>
                <a:gd name="connsiteY23-1036" fmla="*/ 470669 h 1948394"/>
                <a:gd name="connsiteX24-1037" fmla="*/ 1307783 w 2516447"/>
                <a:gd name="connsiteY24-1038" fmla="*/ 627167 h 1948394"/>
                <a:gd name="connsiteX25-1039" fmla="*/ 832407 w 2516447"/>
                <a:gd name="connsiteY25-1040" fmla="*/ 627167 h 1948394"/>
                <a:gd name="connsiteX26-1041" fmla="*/ 832407 w 2516447"/>
                <a:gd name="connsiteY26-1042" fmla="*/ 464786 h 1948394"/>
                <a:gd name="connsiteX27-1043" fmla="*/ 957135 w 2516447"/>
                <a:gd name="connsiteY27-1044" fmla="*/ 95899 h 1948394"/>
                <a:gd name="connsiteX28-1045" fmla="*/ 1353673 w 2516447"/>
                <a:gd name="connsiteY28-1046" fmla="*/ 0 h 1948394"/>
                <a:gd name="connsiteX29-1047" fmla="*/ 1814929 w 2516447"/>
                <a:gd name="connsiteY29-1048" fmla="*/ 132872 h 1948394"/>
                <a:gd name="connsiteX30-1049" fmla="*/ 1936126 w 2516447"/>
                <a:gd name="connsiteY30-1050" fmla="*/ 502090 h 1948394"/>
                <a:gd name="connsiteX31-1051" fmla="*/ 1892589 w 2516447"/>
                <a:gd name="connsiteY31-1052" fmla="*/ 733150 h 1948394"/>
                <a:gd name="connsiteX32-1053" fmla="*/ 1739622 w 2516447"/>
                <a:gd name="connsiteY32-1054" fmla="*/ 863089 h 1948394"/>
                <a:gd name="connsiteX33-1055" fmla="*/ 1900826 w 2516447"/>
                <a:gd name="connsiteY33-1056" fmla="*/ 982586 h 1948394"/>
                <a:gd name="connsiteX34-1057" fmla="*/ 1953776 w 2516447"/>
                <a:gd name="connsiteY34-1058" fmla="*/ 1371687 h 1948394"/>
                <a:gd name="connsiteX35-1059" fmla="*/ 1902003 w 2516447"/>
                <a:gd name="connsiteY35-1060" fmla="*/ 1724276 h 1948394"/>
                <a:gd name="connsiteX36-1061" fmla="*/ 1723149 w 2516447"/>
                <a:gd name="connsiteY36-1062" fmla="*/ 1914998 h 1948394"/>
                <a:gd name="connsiteX37-1063" fmla="*/ 2516447 w 2516447"/>
                <a:gd name="connsiteY37-1064" fmla="*/ 1948394 h 1948394"/>
                <a:gd name="connsiteX0-1065" fmla="*/ 0 w 2523791"/>
                <a:gd name="connsiteY0-1066" fmla="*/ 1905063 h 1948394"/>
                <a:gd name="connsiteX1-1067" fmla="*/ 1049788 w 2523791"/>
                <a:gd name="connsiteY1-1068" fmla="*/ 1904444 h 1948394"/>
                <a:gd name="connsiteX2-1069" fmla="*/ 880346 w 2523791"/>
                <a:gd name="connsiteY2-1070" fmla="*/ 1718530 h 1948394"/>
                <a:gd name="connsiteX3-1071" fmla="*/ 839751 w 2523791"/>
                <a:gd name="connsiteY3-1072" fmla="*/ 1336700 h 1948394"/>
                <a:gd name="connsiteX4-1073" fmla="*/ 839751 w 2523791"/>
                <a:gd name="connsiteY4-1074" fmla="*/ 1186086 h 1948394"/>
                <a:gd name="connsiteX5-1075" fmla="*/ 1315127 w 2523791"/>
                <a:gd name="connsiteY5-1076" fmla="*/ 1186086 h 1948394"/>
                <a:gd name="connsiteX6-1077" fmla="*/ 1315127 w 2523791"/>
                <a:gd name="connsiteY6-1078" fmla="*/ 1495551 h 1948394"/>
                <a:gd name="connsiteX7-1079" fmla="*/ 1329836 w 2523791"/>
                <a:gd name="connsiteY7-1080" fmla="*/ 1652636 h 1948394"/>
                <a:gd name="connsiteX8-1081" fmla="*/ 1395141 w 2523791"/>
                <a:gd name="connsiteY8-1082" fmla="*/ 1686172 h 1948394"/>
                <a:gd name="connsiteX9-1083" fmla="*/ 1468095 w 2523791"/>
                <a:gd name="connsiteY9-1084" fmla="*/ 1643811 h 1948394"/>
                <a:gd name="connsiteX10-1085" fmla="*/ 1485745 w 2523791"/>
                <a:gd name="connsiteY10-1086" fmla="*/ 1422597 h 1948394"/>
                <a:gd name="connsiteX11-1087" fmla="*/ 1485745 w 2523791"/>
                <a:gd name="connsiteY11-1088" fmla="*/ 1290810 h 1948394"/>
                <a:gd name="connsiteX12-1089" fmla="*/ 1461035 w 2523791"/>
                <a:gd name="connsiteY12-1090" fmla="*/ 1130782 h 1948394"/>
                <a:gd name="connsiteX13-1091" fmla="*/ 1388081 w 2523791"/>
                <a:gd name="connsiteY13-1092" fmla="*/ 1064300 h 1948394"/>
                <a:gd name="connsiteX14-1093" fmla="*/ 1200990 w 2523791"/>
                <a:gd name="connsiteY14-1094" fmla="*/ 1046062 h 1948394"/>
                <a:gd name="connsiteX15-1095" fmla="*/ 1200990 w 2523791"/>
                <a:gd name="connsiteY15-1096" fmla="*/ 769544 h 1948394"/>
                <a:gd name="connsiteX16-1097" fmla="*/ 1410438 w 2523791"/>
                <a:gd name="connsiteY16-1098" fmla="*/ 756600 h 1948394"/>
                <a:gd name="connsiteX17-1099" fmla="*/ 1468095 w 2523791"/>
                <a:gd name="connsiteY17-1100" fmla="*/ 700120 h 1948394"/>
                <a:gd name="connsiteX18-1101" fmla="*/ 1485745 w 2523791"/>
                <a:gd name="connsiteY18-1102" fmla="*/ 563626 h 1948394"/>
                <a:gd name="connsiteX19-1103" fmla="*/ 1485745 w 2523791"/>
                <a:gd name="connsiteY19-1104" fmla="*/ 457726 h 1948394"/>
                <a:gd name="connsiteX20-1105" fmla="*/ 1465153 w 2523791"/>
                <a:gd name="connsiteY20-1106" fmla="*/ 325938 h 1948394"/>
                <a:gd name="connsiteX21-1107" fmla="*/ 1401024 w 2523791"/>
                <a:gd name="connsiteY21-1108" fmla="*/ 294168 h 1948394"/>
                <a:gd name="connsiteX22-1109" fmla="*/ 1333366 w 2523791"/>
                <a:gd name="connsiteY22-1110" fmla="*/ 327703 h 1948394"/>
                <a:gd name="connsiteX23-1111" fmla="*/ 1315127 w 2523791"/>
                <a:gd name="connsiteY23-1112" fmla="*/ 470669 h 1948394"/>
                <a:gd name="connsiteX24-1113" fmla="*/ 1315127 w 2523791"/>
                <a:gd name="connsiteY24-1114" fmla="*/ 627167 h 1948394"/>
                <a:gd name="connsiteX25-1115" fmla="*/ 839751 w 2523791"/>
                <a:gd name="connsiteY25-1116" fmla="*/ 627167 h 1948394"/>
                <a:gd name="connsiteX26-1117" fmla="*/ 839751 w 2523791"/>
                <a:gd name="connsiteY26-1118" fmla="*/ 464786 h 1948394"/>
                <a:gd name="connsiteX27-1119" fmla="*/ 964479 w 2523791"/>
                <a:gd name="connsiteY27-1120" fmla="*/ 95899 h 1948394"/>
                <a:gd name="connsiteX28-1121" fmla="*/ 1361017 w 2523791"/>
                <a:gd name="connsiteY28-1122" fmla="*/ 0 h 1948394"/>
                <a:gd name="connsiteX29-1123" fmla="*/ 1822273 w 2523791"/>
                <a:gd name="connsiteY29-1124" fmla="*/ 132872 h 1948394"/>
                <a:gd name="connsiteX30-1125" fmla="*/ 1943470 w 2523791"/>
                <a:gd name="connsiteY30-1126" fmla="*/ 502090 h 1948394"/>
                <a:gd name="connsiteX31-1127" fmla="*/ 1899933 w 2523791"/>
                <a:gd name="connsiteY31-1128" fmla="*/ 733150 h 1948394"/>
                <a:gd name="connsiteX32-1129" fmla="*/ 1746966 w 2523791"/>
                <a:gd name="connsiteY32-1130" fmla="*/ 863089 h 1948394"/>
                <a:gd name="connsiteX33-1131" fmla="*/ 1908170 w 2523791"/>
                <a:gd name="connsiteY33-1132" fmla="*/ 982586 h 1948394"/>
                <a:gd name="connsiteX34-1133" fmla="*/ 1961120 w 2523791"/>
                <a:gd name="connsiteY34-1134" fmla="*/ 1371687 h 1948394"/>
                <a:gd name="connsiteX35-1135" fmla="*/ 1909347 w 2523791"/>
                <a:gd name="connsiteY35-1136" fmla="*/ 1724276 h 1948394"/>
                <a:gd name="connsiteX36-1137" fmla="*/ 1730493 w 2523791"/>
                <a:gd name="connsiteY36-1138" fmla="*/ 1914998 h 1948394"/>
                <a:gd name="connsiteX37-1139" fmla="*/ 2523791 w 2523791"/>
                <a:gd name="connsiteY37-1140" fmla="*/ 1948394 h 1948394"/>
                <a:gd name="connsiteX0-1141" fmla="*/ 0 w 2523791"/>
                <a:gd name="connsiteY0-1142" fmla="*/ 1905063 h 1948394"/>
                <a:gd name="connsiteX1-1143" fmla="*/ 1049788 w 2523791"/>
                <a:gd name="connsiteY1-1144" fmla="*/ 1904444 h 1948394"/>
                <a:gd name="connsiteX2-1145" fmla="*/ 880346 w 2523791"/>
                <a:gd name="connsiteY2-1146" fmla="*/ 1718530 h 1948394"/>
                <a:gd name="connsiteX3-1147" fmla="*/ 839751 w 2523791"/>
                <a:gd name="connsiteY3-1148" fmla="*/ 1336700 h 1948394"/>
                <a:gd name="connsiteX4-1149" fmla="*/ 839751 w 2523791"/>
                <a:gd name="connsiteY4-1150" fmla="*/ 1186086 h 1948394"/>
                <a:gd name="connsiteX5-1151" fmla="*/ 1315127 w 2523791"/>
                <a:gd name="connsiteY5-1152" fmla="*/ 1186086 h 1948394"/>
                <a:gd name="connsiteX6-1153" fmla="*/ 1315127 w 2523791"/>
                <a:gd name="connsiteY6-1154" fmla="*/ 1495551 h 1948394"/>
                <a:gd name="connsiteX7-1155" fmla="*/ 1329836 w 2523791"/>
                <a:gd name="connsiteY7-1156" fmla="*/ 1652636 h 1948394"/>
                <a:gd name="connsiteX8-1157" fmla="*/ 1395141 w 2523791"/>
                <a:gd name="connsiteY8-1158" fmla="*/ 1686172 h 1948394"/>
                <a:gd name="connsiteX9-1159" fmla="*/ 1468095 w 2523791"/>
                <a:gd name="connsiteY9-1160" fmla="*/ 1643811 h 1948394"/>
                <a:gd name="connsiteX10-1161" fmla="*/ 1485745 w 2523791"/>
                <a:gd name="connsiteY10-1162" fmla="*/ 1422597 h 1948394"/>
                <a:gd name="connsiteX11-1163" fmla="*/ 1485745 w 2523791"/>
                <a:gd name="connsiteY11-1164" fmla="*/ 1290810 h 1948394"/>
                <a:gd name="connsiteX12-1165" fmla="*/ 1461035 w 2523791"/>
                <a:gd name="connsiteY12-1166" fmla="*/ 1130782 h 1948394"/>
                <a:gd name="connsiteX13-1167" fmla="*/ 1388081 w 2523791"/>
                <a:gd name="connsiteY13-1168" fmla="*/ 1064300 h 1948394"/>
                <a:gd name="connsiteX14-1169" fmla="*/ 1200990 w 2523791"/>
                <a:gd name="connsiteY14-1170" fmla="*/ 1046062 h 1948394"/>
                <a:gd name="connsiteX15-1171" fmla="*/ 1200990 w 2523791"/>
                <a:gd name="connsiteY15-1172" fmla="*/ 769544 h 1948394"/>
                <a:gd name="connsiteX16-1173" fmla="*/ 1410438 w 2523791"/>
                <a:gd name="connsiteY16-1174" fmla="*/ 756600 h 1948394"/>
                <a:gd name="connsiteX17-1175" fmla="*/ 1468095 w 2523791"/>
                <a:gd name="connsiteY17-1176" fmla="*/ 700120 h 1948394"/>
                <a:gd name="connsiteX18-1177" fmla="*/ 1485745 w 2523791"/>
                <a:gd name="connsiteY18-1178" fmla="*/ 563626 h 1948394"/>
                <a:gd name="connsiteX19-1179" fmla="*/ 1485745 w 2523791"/>
                <a:gd name="connsiteY19-1180" fmla="*/ 457726 h 1948394"/>
                <a:gd name="connsiteX20-1181" fmla="*/ 1465153 w 2523791"/>
                <a:gd name="connsiteY20-1182" fmla="*/ 325938 h 1948394"/>
                <a:gd name="connsiteX21-1183" fmla="*/ 1401024 w 2523791"/>
                <a:gd name="connsiteY21-1184" fmla="*/ 294168 h 1948394"/>
                <a:gd name="connsiteX22-1185" fmla="*/ 1333366 w 2523791"/>
                <a:gd name="connsiteY22-1186" fmla="*/ 327703 h 1948394"/>
                <a:gd name="connsiteX23-1187" fmla="*/ 1315127 w 2523791"/>
                <a:gd name="connsiteY23-1188" fmla="*/ 470669 h 1948394"/>
                <a:gd name="connsiteX24-1189" fmla="*/ 1315127 w 2523791"/>
                <a:gd name="connsiteY24-1190" fmla="*/ 627167 h 1948394"/>
                <a:gd name="connsiteX25-1191" fmla="*/ 839751 w 2523791"/>
                <a:gd name="connsiteY25-1192" fmla="*/ 627167 h 1948394"/>
                <a:gd name="connsiteX26-1193" fmla="*/ 839751 w 2523791"/>
                <a:gd name="connsiteY26-1194" fmla="*/ 464786 h 1948394"/>
                <a:gd name="connsiteX27-1195" fmla="*/ 964479 w 2523791"/>
                <a:gd name="connsiteY27-1196" fmla="*/ 95899 h 1948394"/>
                <a:gd name="connsiteX28-1197" fmla="*/ 1361017 w 2523791"/>
                <a:gd name="connsiteY28-1198" fmla="*/ 0 h 1948394"/>
                <a:gd name="connsiteX29-1199" fmla="*/ 1822273 w 2523791"/>
                <a:gd name="connsiteY29-1200" fmla="*/ 132872 h 1948394"/>
                <a:gd name="connsiteX30-1201" fmla="*/ 1943470 w 2523791"/>
                <a:gd name="connsiteY30-1202" fmla="*/ 502090 h 1948394"/>
                <a:gd name="connsiteX31-1203" fmla="*/ 1899933 w 2523791"/>
                <a:gd name="connsiteY31-1204" fmla="*/ 733150 h 1948394"/>
                <a:gd name="connsiteX32-1205" fmla="*/ 1746966 w 2523791"/>
                <a:gd name="connsiteY32-1206" fmla="*/ 863089 h 1948394"/>
                <a:gd name="connsiteX33-1207" fmla="*/ 1908170 w 2523791"/>
                <a:gd name="connsiteY33-1208" fmla="*/ 982586 h 1948394"/>
                <a:gd name="connsiteX34-1209" fmla="*/ 1961120 w 2523791"/>
                <a:gd name="connsiteY34-1210" fmla="*/ 1371687 h 1948394"/>
                <a:gd name="connsiteX35-1211" fmla="*/ 1909347 w 2523791"/>
                <a:gd name="connsiteY35-1212" fmla="*/ 1724276 h 1948394"/>
                <a:gd name="connsiteX36-1213" fmla="*/ 1730493 w 2523791"/>
                <a:gd name="connsiteY36-1214" fmla="*/ 1914998 h 1948394"/>
                <a:gd name="connsiteX37-1215" fmla="*/ 2523791 w 2523791"/>
                <a:gd name="connsiteY37-1216" fmla="*/ 1948394 h 1948394"/>
                <a:gd name="connsiteX0-1217" fmla="*/ 0 w 2523791"/>
                <a:gd name="connsiteY0-1218" fmla="*/ 1905063 h 1948394"/>
                <a:gd name="connsiteX1-1219" fmla="*/ 1049788 w 2523791"/>
                <a:gd name="connsiteY1-1220" fmla="*/ 1904444 h 1948394"/>
                <a:gd name="connsiteX2-1221" fmla="*/ 880346 w 2523791"/>
                <a:gd name="connsiteY2-1222" fmla="*/ 1718530 h 1948394"/>
                <a:gd name="connsiteX3-1223" fmla="*/ 839751 w 2523791"/>
                <a:gd name="connsiteY3-1224" fmla="*/ 1336700 h 1948394"/>
                <a:gd name="connsiteX4-1225" fmla="*/ 839751 w 2523791"/>
                <a:gd name="connsiteY4-1226" fmla="*/ 1186086 h 1948394"/>
                <a:gd name="connsiteX5-1227" fmla="*/ 1315127 w 2523791"/>
                <a:gd name="connsiteY5-1228" fmla="*/ 1186086 h 1948394"/>
                <a:gd name="connsiteX6-1229" fmla="*/ 1315127 w 2523791"/>
                <a:gd name="connsiteY6-1230" fmla="*/ 1495551 h 1948394"/>
                <a:gd name="connsiteX7-1231" fmla="*/ 1329836 w 2523791"/>
                <a:gd name="connsiteY7-1232" fmla="*/ 1652636 h 1948394"/>
                <a:gd name="connsiteX8-1233" fmla="*/ 1395141 w 2523791"/>
                <a:gd name="connsiteY8-1234" fmla="*/ 1686172 h 1948394"/>
                <a:gd name="connsiteX9-1235" fmla="*/ 1468095 w 2523791"/>
                <a:gd name="connsiteY9-1236" fmla="*/ 1643811 h 1948394"/>
                <a:gd name="connsiteX10-1237" fmla="*/ 1485745 w 2523791"/>
                <a:gd name="connsiteY10-1238" fmla="*/ 1422597 h 1948394"/>
                <a:gd name="connsiteX11-1239" fmla="*/ 1485745 w 2523791"/>
                <a:gd name="connsiteY11-1240" fmla="*/ 1290810 h 1948394"/>
                <a:gd name="connsiteX12-1241" fmla="*/ 1461035 w 2523791"/>
                <a:gd name="connsiteY12-1242" fmla="*/ 1130782 h 1948394"/>
                <a:gd name="connsiteX13-1243" fmla="*/ 1388081 w 2523791"/>
                <a:gd name="connsiteY13-1244" fmla="*/ 1064300 h 1948394"/>
                <a:gd name="connsiteX14-1245" fmla="*/ 1200990 w 2523791"/>
                <a:gd name="connsiteY14-1246" fmla="*/ 1046062 h 1948394"/>
                <a:gd name="connsiteX15-1247" fmla="*/ 1200990 w 2523791"/>
                <a:gd name="connsiteY15-1248" fmla="*/ 769544 h 1948394"/>
                <a:gd name="connsiteX16-1249" fmla="*/ 1410438 w 2523791"/>
                <a:gd name="connsiteY16-1250" fmla="*/ 756600 h 1948394"/>
                <a:gd name="connsiteX17-1251" fmla="*/ 1468095 w 2523791"/>
                <a:gd name="connsiteY17-1252" fmla="*/ 700120 h 1948394"/>
                <a:gd name="connsiteX18-1253" fmla="*/ 1485745 w 2523791"/>
                <a:gd name="connsiteY18-1254" fmla="*/ 563626 h 1948394"/>
                <a:gd name="connsiteX19-1255" fmla="*/ 1485745 w 2523791"/>
                <a:gd name="connsiteY19-1256" fmla="*/ 457726 h 1948394"/>
                <a:gd name="connsiteX20-1257" fmla="*/ 1465153 w 2523791"/>
                <a:gd name="connsiteY20-1258" fmla="*/ 325938 h 1948394"/>
                <a:gd name="connsiteX21-1259" fmla="*/ 1401024 w 2523791"/>
                <a:gd name="connsiteY21-1260" fmla="*/ 294168 h 1948394"/>
                <a:gd name="connsiteX22-1261" fmla="*/ 1333366 w 2523791"/>
                <a:gd name="connsiteY22-1262" fmla="*/ 327703 h 1948394"/>
                <a:gd name="connsiteX23-1263" fmla="*/ 1315127 w 2523791"/>
                <a:gd name="connsiteY23-1264" fmla="*/ 470669 h 1948394"/>
                <a:gd name="connsiteX24-1265" fmla="*/ 1315127 w 2523791"/>
                <a:gd name="connsiteY24-1266" fmla="*/ 627167 h 1948394"/>
                <a:gd name="connsiteX25-1267" fmla="*/ 839751 w 2523791"/>
                <a:gd name="connsiteY25-1268" fmla="*/ 627167 h 1948394"/>
                <a:gd name="connsiteX26-1269" fmla="*/ 839751 w 2523791"/>
                <a:gd name="connsiteY26-1270" fmla="*/ 464786 h 1948394"/>
                <a:gd name="connsiteX27-1271" fmla="*/ 964479 w 2523791"/>
                <a:gd name="connsiteY27-1272" fmla="*/ 95899 h 1948394"/>
                <a:gd name="connsiteX28-1273" fmla="*/ 1361017 w 2523791"/>
                <a:gd name="connsiteY28-1274" fmla="*/ 0 h 1948394"/>
                <a:gd name="connsiteX29-1275" fmla="*/ 1822273 w 2523791"/>
                <a:gd name="connsiteY29-1276" fmla="*/ 132872 h 1948394"/>
                <a:gd name="connsiteX30-1277" fmla="*/ 1943470 w 2523791"/>
                <a:gd name="connsiteY30-1278" fmla="*/ 502090 h 1948394"/>
                <a:gd name="connsiteX31-1279" fmla="*/ 1899933 w 2523791"/>
                <a:gd name="connsiteY31-1280" fmla="*/ 733150 h 1948394"/>
                <a:gd name="connsiteX32-1281" fmla="*/ 1746966 w 2523791"/>
                <a:gd name="connsiteY32-1282" fmla="*/ 863089 h 1948394"/>
                <a:gd name="connsiteX33-1283" fmla="*/ 1908170 w 2523791"/>
                <a:gd name="connsiteY33-1284" fmla="*/ 982586 h 1948394"/>
                <a:gd name="connsiteX34-1285" fmla="*/ 1961120 w 2523791"/>
                <a:gd name="connsiteY34-1286" fmla="*/ 1371687 h 1948394"/>
                <a:gd name="connsiteX35-1287" fmla="*/ 1909347 w 2523791"/>
                <a:gd name="connsiteY35-1288" fmla="*/ 1724276 h 1948394"/>
                <a:gd name="connsiteX36-1289" fmla="*/ 1730493 w 2523791"/>
                <a:gd name="connsiteY36-1290" fmla="*/ 1914998 h 1948394"/>
                <a:gd name="connsiteX37-1291" fmla="*/ 2523791 w 2523791"/>
                <a:gd name="connsiteY37-1292" fmla="*/ 1948394 h 1948394"/>
                <a:gd name="connsiteX0-1293" fmla="*/ 0 w 2523791"/>
                <a:gd name="connsiteY0-1294" fmla="*/ 1905063 h 1948394"/>
                <a:gd name="connsiteX1-1295" fmla="*/ 1049788 w 2523791"/>
                <a:gd name="connsiteY1-1296" fmla="*/ 1904444 h 1948394"/>
                <a:gd name="connsiteX2-1297" fmla="*/ 880346 w 2523791"/>
                <a:gd name="connsiteY2-1298" fmla="*/ 1718530 h 1948394"/>
                <a:gd name="connsiteX3-1299" fmla="*/ 839751 w 2523791"/>
                <a:gd name="connsiteY3-1300" fmla="*/ 1336700 h 1948394"/>
                <a:gd name="connsiteX4-1301" fmla="*/ 839751 w 2523791"/>
                <a:gd name="connsiteY4-1302" fmla="*/ 1186086 h 1948394"/>
                <a:gd name="connsiteX5-1303" fmla="*/ 1315127 w 2523791"/>
                <a:gd name="connsiteY5-1304" fmla="*/ 1186086 h 1948394"/>
                <a:gd name="connsiteX6-1305" fmla="*/ 1315127 w 2523791"/>
                <a:gd name="connsiteY6-1306" fmla="*/ 1495551 h 1948394"/>
                <a:gd name="connsiteX7-1307" fmla="*/ 1329836 w 2523791"/>
                <a:gd name="connsiteY7-1308" fmla="*/ 1652636 h 1948394"/>
                <a:gd name="connsiteX8-1309" fmla="*/ 1395141 w 2523791"/>
                <a:gd name="connsiteY8-1310" fmla="*/ 1686172 h 1948394"/>
                <a:gd name="connsiteX9-1311" fmla="*/ 1468095 w 2523791"/>
                <a:gd name="connsiteY9-1312" fmla="*/ 1643811 h 1948394"/>
                <a:gd name="connsiteX10-1313" fmla="*/ 1485745 w 2523791"/>
                <a:gd name="connsiteY10-1314" fmla="*/ 1422597 h 1948394"/>
                <a:gd name="connsiteX11-1315" fmla="*/ 1485745 w 2523791"/>
                <a:gd name="connsiteY11-1316" fmla="*/ 1290810 h 1948394"/>
                <a:gd name="connsiteX12-1317" fmla="*/ 1461035 w 2523791"/>
                <a:gd name="connsiteY12-1318" fmla="*/ 1130782 h 1948394"/>
                <a:gd name="connsiteX13-1319" fmla="*/ 1388081 w 2523791"/>
                <a:gd name="connsiteY13-1320" fmla="*/ 1064300 h 1948394"/>
                <a:gd name="connsiteX14-1321" fmla="*/ 1200990 w 2523791"/>
                <a:gd name="connsiteY14-1322" fmla="*/ 1046062 h 1948394"/>
                <a:gd name="connsiteX15-1323" fmla="*/ 1200990 w 2523791"/>
                <a:gd name="connsiteY15-1324" fmla="*/ 769544 h 1948394"/>
                <a:gd name="connsiteX16-1325" fmla="*/ 1410438 w 2523791"/>
                <a:gd name="connsiteY16-1326" fmla="*/ 756600 h 1948394"/>
                <a:gd name="connsiteX17-1327" fmla="*/ 1468095 w 2523791"/>
                <a:gd name="connsiteY17-1328" fmla="*/ 700120 h 1948394"/>
                <a:gd name="connsiteX18-1329" fmla="*/ 1485745 w 2523791"/>
                <a:gd name="connsiteY18-1330" fmla="*/ 563626 h 1948394"/>
                <a:gd name="connsiteX19-1331" fmla="*/ 1485745 w 2523791"/>
                <a:gd name="connsiteY19-1332" fmla="*/ 457726 h 1948394"/>
                <a:gd name="connsiteX20-1333" fmla="*/ 1465153 w 2523791"/>
                <a:gd name="connsiteY20-1334" fmla="*/ 325938 h 1948394"/>
                <a:gd name="connsiteX21-1335" fmla="*/ 1401024 w 2523791"/>
                <a:gd name="connsiteY21-1336" fmla="*/ 294168 h 1948394"/>
                <a:gd name="connsiteX22-1337" fmla="*/ 1333366 w 2523791"/>
                <a:gd name="connsiteY22-1338" fmla="*/ 327703 h 1948394"/>
                <a:gd name="connsiteX23-1339" fmla="*/ 1315127 w 2523791"/>
                <a:gd name="connsiteY23-1340" fmla="*/ 470669 h 1948394"/>
                <a:gd name="connsiteX24-1341" fmla="*/ 1315127 w 2523791"/>
                <a:gd name="connsiteY24-1342" fmla="*/ 627167 h 1948394"/>
                <a:gd name="connsiteX25-1343" fmla="*/ 839751 w 2523791"/>
                <a:gd name="connsiteY25-1344" fmla="*/ 627167 h 1948394"/>
                <a:gd name="connsiteX26-1345" fmla="*/ 839751 w 2523791"/>
                <a:gd name="connsiteY26-1346" fmla="*/ 464786 h 1948394"/>
                <a:gd name="connsiteX27-1347" fmla="*/ 964479 w 2523791"/>
                <a:gd name="connsiteY27-1348" fmla="*/ 95899 h 1948394"/>
                <a:gd name="connsiteX28-1349" fmla="*/ 1361017 w 2523791"/>
                <a:gd name="connsiteY28-1350" fmla="*/ 0 h 1948394"/>
                <a:gd name="connsiteX29-1351" fmla="*/ 1822273 w 2523791"/>
                <a:gd name="connsiteY29-1352" fmla="*/ 132872 h 1948394"/>
                <a:gd name="connsiteX30-1353" fmla="*/ 1943470 w 2523791"/>
                <a:gd name="connsiteY30-1354" fmla="*/ 502090 h 1948394"/>
                <a:gd name="connsiteX31-1355" fmla="*/ 1899933 w 2523791"/>
                <a:gd name="connsiteY31-1356" fmla="*/ 733150 h 1948394"/>
                <a:gd name="connsiteX32-1357" fmla="*/ 1746966 w 2523791"/>
                <a:gd name="connsiteY32-1358" fmla="*/ 863089 h 1948394"/>
                <a:gd name="connsiteX33-1359" fmla="*/ 1908170 w 2523791"/>
                <a:gd name="connsiteY33-1360" fmla="*/ 982586 h 1948394"/>
                <a:gd name="connsiteX34-1361" fmla="*/ 1961120 w 2523791"/>
                <a:gd name="connsiteY34-1362" fmla="*/ 1371687 h 1948394"/>
                <a:gd name="connsiteX35-1363" fmla="*/ 1909347 w 2523791"/>
                <a:gd name="connsiteY35-1364" fmla="*/ 1724276 h 1948394"/>
                <a:gd name="connsiteX36-1365" fmla="*/ 1730493 w 2523791"/>
                <a:gd name="connsiteY36-1366" fmla="*/ 1914998 h 1948394"/>
                <a:gd name="connsiteX37-1367" fmla="*/ 2523791 w 2523791"/>
                <a:gd name="connsiteY37-1368" fmla="*/ 1948394 h 1948394"/>
                <a:gd name="connsiteX0-1369" fmla="*/ 0 w 2542151"/>
                <a:gd name="connsiteY0-1370" fmla="*/ 1905063 h 1914998"/>
                <a:gd name="connsiteX1-1371" fmla="*/ 1049788 w 2542151"/>
                <a:gd name="connsiteY1-1372" fmla="*/ 1904444 h 1914998"/>
                <a:gd name="connsiteX2-1373" fmla="*/ 880346 w 2542151"/>
                <a:gd name="connsiteY2-1374" fmla="*/ 1718530 h 1914998"/>
                <a:gd name="connsiteX3-1375" fmla="*/ 839751 w 2542151"/>
                <a:gd name="connsiteY3-1376" fmla="*/ 1336700 h 1914998"/>
                <a:gd name="connsiteX4-1377" fmla="*/ 839751 w 2542151"/>
                <a:gd name="connsiteY4-1378" fmla="*/ 1186086 h 1914998"/>
                <a:gd name="connsiteX5-1379" fmla="*/ 1315127 w 2542151"/>
                <a:gd name="connsiteY5-1380" fmla="*/ 1186086 h 1914998"/>
                <a:gd name="connsiteX6-1381" fmla="*/ 1315127 w 2542151"/>
                <a:gd name="connsiteY6-1382" fmla="*/ 1495551 h 1914998"/>
                <a:gd name="connsiteX7-1383" fmla="*/ 1329836 w 2542151"/>
                <a:gd name="connsiteY7-1384" fmla="*/ 1652636 h 1914998"/>
                <a:gd name="connsiteX8-1385" fmla="*/ 1395141 w 2542151"/>
                <a:gd name="connsiteY8-1386" fmla="*/ 1686172 h 1914998"/>
                <a:gd name="connsiteX9-1387" fmla="*/ 1468095 w 2542151"/>
                <a:gd name="connsiteY9-1388" fmla="*/ 1643811 h 1914998"/>
                <a:gd name="connsiteX10-1389" fmla="*/ 1485745 w 2542151"/>
                <a:gd name="connsiteY10-1390" fmla="*/ 1422597 h 1914998"/>
                <a:gd name="connsiteX11-1391" fmla="*/ 1485745 w 2542151"/>
                <a:gd name="connsiteY11-1392" fmla="*/ 1290810 h 1914998"/>
                <a:gd name="connsiteX12-1393" fmla="*/ 1461035 w 2542151"/>
                <a:gd name="connsiteY12-1394" fmla="*/ 1130782 h 1914998"/>
                <a:gd name="connsiteX13-1395" fmla="*/ 1388081 w 2542151"/>
                <a:gd name="connsiteY13-1396" fmla="*/ 1064300 h 1914998"/>
                <a:gd name="connsiteX14-1397" fmla="*/ 1200990 w 2542151"/>
                <a:gd name="connsiteY14-1398" fmla="*/ 1046062 h 1914998"/>
                <a:gd name="connsiteX15-1399" fmla="*/ 1200990 w 2542151"/>
                <a:gd name="connsiteY15-1400" fmla="*/ 769544 h 1914998"/>
                <a:gd name="connsiteX16-1401" fmla="*/ 1410438 w 2542151"/>
                <a:gd name="connsiteY16-1402" fmla="*/ 756600 h 1914998"/>
                <a:gd name="connsiteX17-1403" fmla="*/ 1468095 w 2542151"/>
                <a:gd name="connsiteY17-1404" fmla="*/ 700120 h 1914998"/>
                <a:gd name="connsiteX18-1405" fmla="*/ 1485745 w 2542151"/>
                <a:gd name="connsiteY18-1406" fmla="*/ 563626 h 1914998"/>
                <a:gd name="connsiteX19-1407" fmla="*/ 1485745 w 2542151"/>
                <a:gd name="connsiteY19-1408" fmla="*/ 457726 h 1914998"/>
                <a:gd name="connsiteX20-1409" fmla="*/ 1465153 w 2542151"/>
                <a:gd name="connsiteY20-1410" fmla="*/ 325938 h 1914998"/>
                <a:gd name="connsiteX21-1411" fmla="*/ 1401024 w 2542151"/>
                <a:gd name="connsiteY21-1412" fmla="*/ 294168 h 1914998"/>
                <a:gd name="connsiteX22-1413" fmla="*/ 1333366 w 2542151"/>
                <a:gd name="connsiteY22-1414" fmla="*/ 327703 h 1914998"/>
                <a:gd name="connsiteX23-1415" fmla="*/ 1315127 w 2542151"/>
                <a:gd name="connsiteY23-1416" fmla="*/ 470669 h 1914998"/>
                <a:gd name="connsiteX24-1417" fmla="*/ 1315127 w 2542151"/>
                <a:gd name="connsiteY24-1418" fmla="*/ 627167 h 1914998"/>
                <a:gd name="connsiteX25-1419" fmla="*/ 839751 w 2542151"/>
                <a:gd name="connsiteY25-1420" fmla="*/ 627167 h 1914998"/>
                <a:gd name="connsiteX26-1421" fmla="*/ 839751 w 2542151"/>
                <a:gd name="connsiteY26-1422" fmla="*/ 464786 h 1914998"/>
                <a:gd name="connsiteX27-1423" fmla="*/ 964479 w 2542151"/>
                <a:gd name="connsiteY27-1424" fmla="*/ 95899 h 1914998"/>
                <a:gd name="connsiteX28-1425" fmla="*/ 1361017 w 2542151"/>
                <a:gd name="connsiteY28-1426" fmla="*/ 0 h 1914998"/>
                <a:gd name="connsiteX29-1427" fmla="*/ 1822273 w 2542151"/>
                <a:gd name="connsiteY29-1428" fmla="*/ 132872 h 1914998"/>
                <a:gd name="connsiteX30-1429" fmla="*/ 1943470 w 2542151"/>
                <a:gd name="connsiteY30-1430" fmla="*/ 502090 h 1914998"/>
                <a:gd name="connsiteX31-1431" fmla="*/ 1899933 w 2542151"/>
                <a:gd name="connsiteY31-1432" fmla="*/ 733150 h 1914998"/>
                <a:gd name="connsiteX32-1433" fmla="*/ 1746966 w 2542151"/>
                <a:gd name="connsiteY32-1434" fmla="*/ 863089 h 1914998"/>
                <a:gd name="connsiteX33-1435" fmla="*/ 1908170 w 2542151"/>
                <a:gd name="connsiteY33-1436" fmla="*/ 982586 h 1914998"/>
                <a:gd name="connsiteX34-1437" fmla="*/ 1961120 w 2542151"/>
                <a:gd name="connsiteY34-1438" fmla="*/ 1371687 h 1914998"/>
                <a:gd name="connsiteX35-1439" fmla="*/ 1909347 w 2542151"/>
                <a:gd name="connsiteY35-1440" fmla="*/ 1724276 h 1914998"/>
                <a:gd name="connsiteX36-1441" fmla="*/ 1730493 w 2542151"/>
                <a:gd name="connsiteY36-1442" fmla="*/ 1914998 h 1914998"/>
                <a:gd name="connsiteX37-1443" fmla="*/ 2542151 w 2542151"/>
                <a:gd name="connsiteY37-1444" fmla="*/ 1911674 h 1914998"/>
                <a:gd name="connsiteX0-1445" fmla="*/ 0 w 2542151"/>
                <a:gd name="connsiteY0-1446" fmla="*/ 1905063 h 1914998"/>
                <a:gd name="connsiteX1-1447" fmla="*/ 1049788 w 2542151"/>
                <a:gd name="connsiteY1-1448" fmla="*/ 1904444 h 1914998"/>
                <a:gd name="connsiteX2-1449" fmla="*/ 880346 w 2542151"/>
                <a:gd name="connsiteY2-1450" fmla="*/ 1718530 h 1914998"/>
                <a:gd name="connsiteX3-1451" fmla="*/ 839751 w 2542151"/>
                <a:gd name="connsiteY3-1452" fmla="*/ 1336700 h 1914998"/>
                <a:gd name="connsiteX4-1453" fmla="*/ 839751 w 2542151"/>
                <a:gd name="connsiteY4-1454" fmla="*/ 1186086 h 1914998"/>
                <a:gd name="connsiteX5-1455" fmla="*/ 1315127 w 2542151"/>
                <a:gd name="connsiteY5-1456" fmla="*/ 1186086 h 1914998"/>
                <a:gd name="connsiteX6-1457" fmla="*/ 1315127 w 2542151"/>
                <a:gd name="connsiteY6-1458" fmla="*/ 1495551 h 1914998"/>
                <a:gd name="connsiteX7-1459" fmla="*/ 1329836 w 2542151"/>
                <a:gd name="connsiteY7-1460" fmla="*/ 1652636 h 1914998"/>
                <a:gd name="connsiteX8-1461" fmla="*/ 1395141 w 2542151"/>
                <a:gd name="connsiteY8-1462" fmla="*/ 1686172 h 1914998"/>
                <a:gd name="connsiteX9-1463" fmla="*/ 1468095 w 2542151"/>
                <a:gd name="connsiteY9-1464" fmla="*/ 1643811 h 1914998"/>
                <a:gd name="connsiteX10-1465" fmla="*/ 1485745 w 2542151"/>
                <a:gd name="connsiteY10-1466" fmla="*/ 1422597 h 1914998"/>
                <a:gd name="connsiteX11-1467" fmla="*/ 1485745 w 2542151"/>
                <a:gd name="connsiteY11-1468" fmla="*/ 1290810 h 1914998"/>
                <a:gd name="connsiteX12-1469" fmla="*/ 1461035 w 2542151"/>
                <a:gd name="connsiteY12-1470" fmla="*/ 1130782 h 1914998"/>
                <a:gd name="connsiteX13-1471" fmla="*/ 1388081 w 2542151"/>
                <a:gd name="connsiteY13-1472" fmla="*/ 1064300 h 1914998"/>
                <a:gd name="connsiteX14-1473" fmla="*/ 1200990 w 2542151"/>
                <a:gd name="connsiteY14-1474" fmla="*/ 1046062 h 1914998"/>
                <a:gd name="connsiteX15-1475" fmla="*/ 1200990 w 2542151"/>
                <a:gd name="connsiteY15-1476" fmla="*/ 769544 h 1914998"/>
                <a:gd name="connsiteX16-1477" fmla="*/ 1410438 w 2542151"/>
                <a:gd name="connsiteY16-1478" fmla="*/ 756600 h 1914998"/>
                <a:gd name="connsiteX17-1479" fmla="*/ 1468095 w 2542151"/>
                <a:gd name="connsiteY17-1480" fmla="*/ 700120 h 1914998"/>
                <a:gd name="connsiteX18-1481" fmla="*/ 1485745 w 2542151"/>
                <a:gd name="connsiteY18-1482" fmla="*/ 563626 h 1914998"/>
                <a:gd name="connsiteX19-1483" fmla="*/ 1485745 w 2542151"/>
                <a:gd name="connsiteY19-1484" fmla="*/ 457726 h 1914998"/>
                <a:gd name="connsiteX20-1485" fmla="*/ 1465153 w 2542151"/>
                <a:gd name="connsiteY20-1486" fmla="*/ 325938 h 1914998"/>
                <a:gd name="connsiteX21-1487" fmla="*/ 1401024 w 2542151"/>
                <a:gd name="connsiteY21-1488" fmla="*/ 294168 h 1914998"/>
                <a:gd name="connsiteX22-1489" fmla="*/ 1333366 w 2542151"/>
                <a:gd name="connsiteY22-1490" fmla="*/ 327703 h 1914998"/>
                <a:gd name="connsiteX23-1491" fmla="*/ 1315127 w 2542151"/>
                <a:gd name="connsiteY23-1492" fmla="*/ 470669 h 1914998"/>
                <a:gd name="connsiteX24-1493" fmla="*/ 1315127 w 2542151"/>
                <a:gd name="connsiteY24-1494" fmla="*/ 627167 h 1914998"/>
                <a:gd name="connsiteX25-1495" fmla="*/ 839751 w 2542151"/>
                <a:gd name="connsiteY25-1496" fmla="*/ 627167 h 1914998"/>
                <a:gd name="connsiteX26-1497" fmla="*/ 839751 w 2542151"/>
                <a:gd name="connsiteY26-1498" fmla="*/ 464786 h 1914998"/>
                <a:gd name="connsiteX27-1499" fmla="*/ 964479 w 2542151"/>
                <a:gd name="connsiteY27-1500" fmla="*/ 95899 h 1914998"/>
                <a:gd name="connsiteX28-1501" fmla="*/ 1361017 w 2542151"/>
                <a:gd name="connsiteY28-1502" fmla="*/ 0 h 1914998"/>
                <a:gd name="connsiteX29-1503" fmla="*/ 1822273 w 2542151"/>
                <a:gd name="connsiteY29-1504" fmla="*/ 132872 h 1914998"/>
                <a:gd name="connsiteX30-1505" fmla="*/ 1943470 w 2542151"/>
                <a:gd name="connsiteY30-1506" fmla="*/ 502090 h 1914998"/>
                <a:gd name="connsiteX31-1507" fmla="*/ 1899933 w 2542151"/>
                <a:gd name="connsiteY31-1508" fmla="*/ 733150 h 1914998"/>
                <a:gd name="connsiteX32-1509" fmla="*/ 1746966 w 2542151"/>
                <a:gd name="connsiteY32-1510" fmla="*/ 863089 h 1914998"/>
                <a:gd name="connsiteX33-1511" fmla="*/ 1908170 w 2542151"/>
                <a:gd name="connsiteY33-1512" fmla="*/ 982586 h 1914998"/>
                <a:gd name="connsiteX34-1513" fmla="*/ 1961120 w 2542151"/>
                <a:gd name="connsiteY34-1514" fmla="*/ 1371687 h 1914998"/>
                <a:gd name="connsiteX35-1515" fmla="*/ 1909347 w 2542151"/>
                <a:gd name="connsiteY35-1516" fmla="*/ 1724276 h 1914998"/>
                <a:gd name="connsiteX36-1517" fmla="*/ 1730493 w 2542151"/>
                <a:gd name="connsiteY36-1518" fmla="*/ 1914998 h 1914998"/>
                <a:gd name="connsiteX37-1519" fmla="*/ 2542151 w 2542151"/>
                <a:gd name="connsiteY37-1520" fmla="*/ 1911674 h 1914998"/>
                <a:gd name="connsiteX0-1521" fmla="*/ 0 w 2542151"/>
                <a:gd name="connsiteY0-1522" fmla="*/ 1905063 h 1915032"/>
                <a:gd name="connsiteX1-1523" fmla="*/ 1049788 w 2542151"/>
                <a:gd name="connsiteY1-1524" fmla="*/ 1904444 h 1915032"/>
                <a:gd name="connsiteX2-1525" fmla="*/ 880346 w 2542151"/>
                <a:gd name="connsiteY2-1526" fmla="*/ 1718530 h 1915032"/>
                <a:gd name="connsiteX3-1527" fmla="*/ 839751 w 2542151"/>
                <a:gd name="connsiteY3-1528" fmla="*/ 1336700 h 1915032"/>
                <a:gd name="connsiteX4-1529" fmla="*/ 839751 w 2542151"/>
                <a:gd name="connsiteY4-1530" fmla="*/ 1186086 h 1915032"/>
                <a:gd name="connsiteX5-1531" fmla="*/ 1315127 w 2542151"/>
                <a:gd name="connsiteY5-1532" fmla="*/ 1186086 h 1915032"/>
                <a:gd name="connsiteX6-1533" fmla="*/ 1315127 w 2542151"/>
                <a:gd name="connsiteY6-1534" fmla="*/ 1495551 h 1915032"/>
                <a:gd name="connsiteX7-1535" fmla="*/ 1329836 w 2542151"/>
                <a:gd name="connsiteY7-1536" fmla="*/ 1652636 h 1915032"/>
                <a:gd name="connsiteX8-1537" fmla="*/ 1395141 w 2542151"/>
                <a:gd name="connsiteY8-1538" fmla="*/ 1686172 h 1915032"/>
                <a:gd name="connsiteX9-1539" fmla="*/ 1468095 w 2542151"/>
                <a:gd name="connsiteY9-1540" fmla="*/ 1643811 h 1915032"/>
                <a:gd name="connsiteX10-1541" fmla="*/ 1485745 w 2542151"/>
                <a:gd name="connsiteY10-1542" fmla="*/ 1422597 h 1915032"/>
                <a:gd name="connsiteX11-1543" fmla="*/ 1485745 w 2542151"/>
                <a:gd name="connsiteY11-1544" fmla="*/ 1290810 h 1915032"/>
                <a:gd name="connsiteX12-1545" fmla="*/ 1461035 w 2542151"/>
                <a:gd name="connsiteY12-1546" fmla="*/ 1130782 h 1915032"/>
                <a:gd name="connsiteX13-1547" fmla="*/ 1388081 w 2542151"/>
                <a:gd name="connsiteY13-1548" fmla="*/ 1064300 h 1915032"/>
                <a:gd name="connsiteX14-1549" fmla="*/ 1200990 w 2542151"/>
                <a:gd name="connsiteY14-1550" fmla="*/ 1046062 h 1915032"/>
                <a:gd name="connsiteX15-1551" fmla="*/ 1200990 w 2542151"/>
                <a:gd name="connsiteY15-1552" fmla="*/ 769544 h 1915032"/>
                <a:gd name="connsiteX16-1553" fmla="*/ 1410438 w 2542151"/>
                <a:gd name="connsiteY16-1554" fmla="*/ 756600 h 1915032"/>
                <a:gd name="connsiteX17-1555" fmla="*/ 1468095 w 2542151"/>
                <a:gd name="connsiteY17-1556" fmla="*/ 700120 h 1915032"/>
                <a:gd name="connsiteX18-1557" fmla="*/ 1485745 w 2542151"/>
                <a:gd name="connsiteY18-1558" fmla="*/ 563626 h 1915032"/>
                <a:gd name="connsiteX19-1559" fmla="*/ 1485745 w 2542151"/>
                <a:gd name="connsiteY19-1560" fmla="*/ 457726 h 1915032"/>
                <a:gd name="connsiteX20-1561" fmla="*/ 1465153 w 2542151"/>
                <a:gd name="connsiteY20-1562" fmla="*/ 325938 h 1915032"/>
                <a:gd name="connsiteX21-1563" fmla="*/ 1401024 w 2542151"/>
                <a:gd name="connsiteY21-1564" fmla="*/ 294168 h 1915032"/>
                <a:gd name="connsiteX22-1565" fmla="*/ 1333366 w 2542151"/>
                <a:gd name="connsiteY22-1566" fmla="*/ 327703 h 1915032"/>
                <a:gd name="connsiteX23-1567" fmla="*/ 1315127 w 2542151"/>
                <a:gd name="connsiteY23-1568" fmla="*/ 470669 h 1915032"/>
                <a:gd name="connsiteX24-1569" fmla="*/ 1315127 w 2542151"/>
                <a:gd name="connsiteY24-1570" fmla="*/ 627167 h 1915032"/>
                <a:gd name="connsiteX25-1571" fmla="*/ 839751 w 2542151"/>
                <a:gd name="connsiteY25-1572" fmla="*/ 627167 h 1915032"/>
                <a:gd name="connsiteX26-1573" fmla="*/ 839751 w 2542151"/>
                <a:gd name="connsiteY26-1574" fmla="*/ 464786 h 1915032"/>
                <a:gd name="connsiteX27-1575" fmla="*/ 964479 w 2542151"/>
                <a:gd name="connsiteY27-1576" fmla="*/ 95899 h 1915032"/>
                <a:gd name="connsiteX28-1577" fmla="*/ 1361017 w 2542151"/>
                <a:gd name="connsiteY28-1578" fmla="*/ 0 h 1915032"/>
                <a:gd name="connsiteX29-1579" fmla="*/ 1822273 w 2542151"/>
                <a:gd name="connsiteY29-1580" fmla="*/ 132872 h 1915032"/>
                <a:gd name="connsiteX30-1581" fmla="*/ 1943470 w 2542151"/>
                <a:gd name="connsiteY30-1582" fmla="*/ 502090 h 1915032"/>
                <a:gd name="connsiteX31-1583" fmla="*/ 1899933 w 2542151"/>
                <a:gd name="connsiteY31-1584" fmla="*/ 733150 h 1915032"/>
                <a:gd name="connsiteX32-1585" fmla="*/ 1746966 w 2542151"/>
                <a:gd name="connsiteY32-1586" fmla="*/ 863089 h 1915032"/>
                <a:gd name="connsiteX33-1587" fmla="*/ 1908170 w 2542151"/>
                <a:gd name="connsiteY33-1588" fmla="*/ 982586 h 1915032"/>
                <a:gd name="connsiteX34-1589" fmla="*/ 1961120 w 2542151"/>
                <a:gd name="connsiteY34-1590" fmla="*/ 1371687 h 1915032"/>
                <a:gd name="connsiteX35-1591" fmla="*/ 1909347 w 2542151"/>
                <a:gd name="connsiteY35-1592" fmla="*/ 1724276 h 1915032"/>
                <a:gd name="connsiteX36-1593" fmla="*/ 1730493 w 2542151"/>
                <a:gd name="connsiteY36-1594" fmla="*/ 1914998 h 1915032"/>
                <a:gd name="connsiteX37-1595" fmla="*/ 2542151 w 2542151"/>
                <a:gd name="connsiteY37-1596" fmla="*/ 1911674 h 1915032"/>
                <a:gd name="connsiteX0-1597" fmla="*/ 0 w 2549495"/>
                <a:gd name="connsiteY0-1598" fmla="*/ 1905063 h 1915347"/>
                <a:gd name="connsiteX1-1599" fmla="*/ 1049788 w 2549495"/>
                <a:gd name="connsiteY1-1600" fmla="*/ 1904444 h 1915347"/>
                <a:gd name="connsiteX2-1601" fmla="*/ 880346 w 2549495"/>
                <a:gd name="connsiteY2-1602" fmla="*/ 1718530 h 1915347"/>
                <a:gd name="connsiteX3-1603" fmla="*/ 839751 w 2549495"/>
                <a:gd name="connsiteY3-1604" fmla="*/ 1336700 h 1915347"/>
                <a:gd name="connsiteX4-1605" fmla="*/ 839751 w 2549495"/>
                <a:gd name="connsiteY4-1606" fmla="*/ 1186086 h 1915347"/>
                <a:gd name="connsiteX5-1607" fmla="*/ 1315127 w 2549495"/>
                <a:gd name="connsiteY5-1608" fmla="*/ 1186086 h 1915347"/>
                <a:gd name="connsiteX6-1609" fmla="*/ 1315127 w 2549495"/>
                <a:gd name="connsiteY6-1610" fmla="*/ 1495551 h 1915347"/>
                <a:gd name="connsiteX7-1611" fmla="*/ 1329836 w 2549495"/>
                <a:gd name="connsiteY7-1612" fmla="*/ 1652636 h 1915347"/>
                <a:gd name="connsiteX8-1613" fmla="*/ 1395141 w 2549495"/>
                <a:gd name="connsiteY8-1614" fmla="*/ 1686172 h 1915347"/>
                <a:gd name="connsiteX9-1615" fmla="*/ 1468095 w 2549495"/>
                <a:gd name="connsiteY9-1616" fmla="*/ 1643811 h 1915347"/>
                <a:gd name="connsiteX10-1617" fmla="*/ 1485745 w 2549495"/>
                <a:gd name="connsiteY10-1618" fmla="*/ 1422597 h 1915347"/>
                <a:gd name="connsiteX11-1619" fmla="*/ 1485745 w 2549495"/>
                <a:gd name="connsiteY11-1620" fmla="*/ 1290810 h 1915347"/>
                <a:gd name="connsiteX12-1621" fmla="*/ 1461035 w 2549495"/>
                <a:gd name="connsiteY12-1622" fmla="*/ 1130782 h 1915347"/>
                <a:gd name="connsiteX13-1623" fmla="*/ 1388081 w 2549495"/>
                <a:gd name="connsiteY13-1624" fmla="*/ 1064300 h 1915347"/>
                <a:gd name="connsiteX14-1625" fmla="*/ 1200990 w 2549495"/>
                <a:gd name="connsiteY14-1626" fmla="*/ 1046062 h 1915347"/>
                <a:gd name="connsiteX15-1627" fmla="*/ 1200990 w 2549495"/>
                <a:gd name="connsiteY15-1628" fmla="*/ 769544 h 1915347"/>
                <a:gd name="connsiteX16-1629" fmla="*/ 1410438 w 2549495"/>
                <a:gd name="connsiteY16-1630" fmla="*/ 756600 h 1915347"/>
                <a:gd name="connsiteX17-1631" fmla="*/ 1468095 w 2549495"/>
                <a:gd name="connsiteY17-1632" fmla="*/ 700120 h 1915347"/>
                <a:gd name="connsiteX18-1633" fmla="*/ 1485745 w 2549495"/>
                <a:gd name="connsiteY18-1634" fmla="*/ 563626 h 1915347"/>
                <a:gd name="connsiteX19-1635" fmla="*/ 1485745 w 2549495"/>
                <a:gd name="connsiteY19-1636" fmla="*/ 457726 h 1915347"/>
                <a:gd name="connsiteX20-1637" fmla="*/ 1465153 w 2549495"/>
                <a:gd name="connsiteY20-1638" fmla="*/ 325938 h 1915347"/>
                <a:gd name="connsiteX21-1639" fmla="*/ 1401024 w 2549495"/>
                <a:gd name="connsiteY21-1640" fmla="*/ 294168 h 1915347"/>
                <a:gd name="connsiteX22-1641" fmla="*/ 1333366 w 2549495"/>
                <a:gd name="connsiteY22-1642" fmla="*/ 327703 h 1915347"/>
                <a:gd name="connsiteX23-1643" fmla="*/ 1315127 w 2549495"/>
                <a:gd name="connsiteY23-1644" fmla="*/ 470669 h 1915347"/>
                <a:gd name="connsiteX24-1645" fmla="*/ 1315127 w 2549495"/>
                <a:gd name="connsiteY24-1646" fmla="*/ 627167 h 1915347"/>
                <a:gd name="connsiteX25-1647" fmla="*/ 839751 w 2549495"/>
                <a:gd name="connsiteY25-1648" fmla="*/ 627167 h 1915347"/>
                <a:gd name="connsiteX26-1649" fmla="*/ 839751 w 2549495"/>
                <a:gd name="connsiteY26-1650" fmla="*/ 464786 h 1915347"/>
                <a:gd name="connsiteX27-1651" fmla="*/ 964479 w 2549495"/>
                <a:gd name="connsiteY27-1652" fmla="*/ 95899 h 1915347"/>
                <a:gd name="connsiteX28-1653" fmla="*/ 1361017 w 2549495"/>
                <a:gd name="connsiteY28-1654" fmla="*/ 0 h 1915347"/>
                <a:gd name="connsiteX29-1655" fmla="*/ 1822273 w 2549495"/>
                <a:gd name="connsiteY29-1656" fmla="*/ 132872 h 1915347"/>
                <a:gd name="connsiteX30-1657" fmla="*/ 1943470 w 2549495"/>
                <a:gd name="connsiteY30-1658" fmla="*/ 502090 h 1915347"/>
                <a:gd name="connsiteX31-1659" fmla="*/ 1899933 w 2549495"/>
                <a:gd name="connsiteY31-1660" fmla="*/ 733150 h 1915347"/>
                <a:gd name="connsiteX32-1661" fmla="*/ 1746966 w 2549495"/>
                <a:gd name="connsiteY32-1662" fmla="*/ 863089 h 1915347"/>
                <a:gd name="connsiteX33-1663" fmla="*/ 1908170 w 2549495"/>
                <a:gd name="connsiteY33-1664" fmla="*/ 982586 h 1915347"/>
                <a:gd name="connsiteX34-1665" fmla="*/ 1961120 w 2549495"/>
                <a:gd name="connsiteY34-1666" fmla="*/ 1371687 h 1915347"/>
                <a:gd name="connsiteX35-1667" fmla="*/ 1909347 w 2549495"/>
                <a:gd name="connsiteY35-1668" fmla="*/ 1724276 h 1915347"/>
                <a:gd name="connsiteX36-1669" fmla="*/ 1730493 w 2549495"/>
                <a:gd name="connsiteY36-1670" fmla="*/ 1914998 h 1915347"/>
                <a:gd name="connsiteX37-1671" fmla="*/ 2549495 w 2549495"/>
                <a:gd name="connsiteY37-1672" fmla="*/ 1915347 h 1915347"/>
                <a:gd name="connsiteX0-1673" fmla="*/ 0 w 2549495"/>
                <a:gd name="connsiteY0-1674" fmla="*/ 1905063 h 1915347"/>
                <a:gd name="connsiteX1-1675" fmla="*/ 1049788 w 2549495"/>
                <a:gd name="connsiteY1-1676" fmla="*/ 1904444 h 1915347"/>
                <a:gd name="connsiteX2-1677" fmla="*/ 880346 w 2549495"/>
                <a:gd name="connsiteY2-1678" fmla="*/ 1718530 h 1915347"/>
                <a:gd name="connsiteX3-1679" fmla="*/ 839751 w 2549495"/>
                <a:gd name="connsiteY3-1680" fmla="*/ 1336700 h 1915347"/>
                <a:gd name="connsiteX4-1681" fmla="*/ 839751 w 2549495"/>
                <a:gd name="connsiteY4-1682" fmla="*/ 1186086 h 1915347"/>
                <a:gd name="connsiteX5-1683" fmla="*/ 1315127 w 2549495"/>
                <a:gd name="connsiteY5-1684" fmla="*/ 1186086 h 1915347"/>
                <a:gd name="connsiteX6-1685" fmla="*/ 1315127 w 2549495"/>
                <a:gd name="connsiteY6-1686" fmla="*/ 1495551 h 1915347"/>
                <a:gd name="connsiteX7-1687" fmla="*/ 1329836 w 2549495"/>
                <a:gd name="connsiteY7-1688" fmla="*/ 1652636 h 1915347"/>
                <a:gd name="connsiteX8-1689" fmla="*/ 1395141 w 2549495"/>
                <a:gd name="connsiteY8-1690" fmla="*/ 1686172 h 1915347"/>
                <a:gd name="connsiteX9-1691" fmla="*/ 1468095 w 2549495"/>
                <a:gd name="connsiteY9-1692" fmla="*/ 1643811 h 1915347"/>
                <a:gd name="connsiteX10-1693" fmla="*/ 1485745 w 2549495"/>
                <a:gd name="connsiteY10-1694" fmla="*/ 1422597 h 1915347"/>
                <a:gd name="connsiteX11-1695" fmla="*/ 1485745 w 2549495"/>
                <a:gd name="connsiteY11-1696" fmla="*/ 1290810 h 1915347"/>
                <a:gd name="connsiteX12-1697" fmla="*/ 1461035 w 2549495"/>
                <a:gd name="connsiteY12-1698" fmla="*/ 1130782 h 1915347"/>
                <a:gd name="connsiteX13-1699" fmla="*/ 1388081 w 2549495"/>
                <a:gd name="connsiteY13-1700" fmla="*/ 1064300 h 1915347"/>
                <a:gd name="connsiteX14-1701" fmla="*/ 1200990 w 2549495"/>
                <a:gd name="connsiteY14-1702" fmla="*/ 1046062 h 1915347"/>
                <a:gd name="connsiteX15-1703" fmla="*/ 1200990 w 2549495"/>
                <a:gd name="connsiteY15-1704" fmla="*/ 769544 h 1915347"/>
                <a:gd name="connsiteX16-1705" fmla="*/ 1410438 w 2549495"/>
                <a:gd name="connsiteY16-1706" fmla="*/ 756600 h 1915347"/>
                <a:gd name="connsiteX17-1707" fmla="*/ 1468095 w 2549495"/>
                <a:gd name="connsiteY17-1708" fmla="*/ 700120 h 1915347"/>
                <a:gd name="connsiteX18-1709" fmla="*/ 1485745 w 2549495"/>
                <a:gd name="connsiteY18-1710" fmla="*/ 563626 h 1915347"/>
                <a:gd name="connsiteX19-1711" fmla="*/ 1485745 w 2549495"/>
                <a:gd name="connsiteY19-1712" fmla="*/ 457726 h 1915347"/>
                <a:gd name="connsiteX20-1713" fmla="*/ 1465153 w 2549495"/>
                <a:gd name="connsiteY20-1714" fmla="*/ 325938 h 1915347"/>
                <a:gd name="connsiteX21-1715" fmla="*/ 1401024 w 2549495"/>
                <a:gd name="connsiteY21-1716" fmla="*/ 294168 h 1915347"/>
                <a:gd name="connsiteX22-1717" fmla="*/ 1333366 w 2549495"/>
                <a:gd name="connsiteY22-1718" fmla="*/ 327703 h 1915347"/>
                <a:gd name="connsiteX23-1719" fmla="*/ 1315127 w 2549495"/>
                <a:gd name="connsiteY23-1720" fmla="*/ 470669 h 1915347"/>
                <a:gd name="connsiteX24-1721" fmla="*/ 1315127 w 2549495"/>
                <a:gd name="connsiteY24-1722" fmla="*/ 627167 h 1915347"/>
                <a:gd name="connsiteX25-1723" fmla="*/ 839751 w 2549495"/>
                <a:gd name="connsiteY25-1724" fmla="*/ 627167 h 1915347"/>
                <a:gd name="connsiteX26-1725" fmla="*/ 839751 w 2549495"/>
                <a:gd name="connsiteY26-1726" fmla="*/ 464786 h 1915347"/>
                <a:gd name="connsiteX27-1727" fmla="*/ 964479 w 2549495"/>
                <a:gd name="connsiteY27-1728" fmla="*/ 95899 h 1915347"/>
                <a:gd name="connsiteX28-1729" fmla="*/ 1361017 w 2549495"/>
                <a:gd name="connsiteY28-1730" fmla="*/ 0 h 1915347"/>
                <a:gd name="connsiteX29-1731" fmla="*/ 1822273 w 2549495"/>
                <a:gd name="connsiteY29-1732" fmla="*/ 132872 h 1915347"/>
                <a:gd name="connsiteX30-1733" fmla="*/ 1943470 w 2549495"/>
                <a:gd name="connsiteY30-1734" fmla="*/ 502090 h 1915347"/>
                <a:gd name="connsiteX31-1735" fmla="*/ 1899933 w 2549495"/>
                <a:gd name="connsiteY31-1736" fmla="*/ 733150 h 1915347"/>
                <a:gd name="connsiteX32-1737" fmla="*/ 1746966 w 2549495"/>
                <a:gd name="connsiteY32-1738" fmla="*/ 863089 h 1915347"/>
                <a:gd name="connsiteX33-1739" fmla="*/ 1908170 w 2549495"/>
                <a:gd name="connsiteY33-1740" fmla="*/ 982586 h 1915347"/>
                <a:gd name="connsiteX34-1741" fmla="*/ 1961120 w 2549495"/>
                <a:gd name="connsiteY34-1742" fmla="*/ 1371687 h 1915347"/>
                <a:gd name="connsiteX35-1743" fmla="*/ 1909347 w 2549495"/>
                <a:gd name="connsiteY35-1744" fmla="*/ 1724276 h 1915347"/>
                <a:gd name="connsiteX36-1745" fmla="*/ 1730493 w 2549495"/>
                <a:gd name="connsiteY36-1746" fmla="*/ 1914998 h 1915347"/>
                <a:gd name="connsiteX37-1747" fmla="*/ 2549495 w 2549495"/>
                <a:gd name="connsiteY37-1748" fmla="*/ 1915347 h 1915347"/>
                <a:gd name="connsiteX0-1749" fmla="*/ 0 w 4146831"/>
                <a:gd name="connsiteY0-1750" fmla="*/ 1921587 h 1921587"/>
                <a:gd name="connsiteX1-1751" fmla="*/ 2647124 w 4146831"/>
                <a:gd name="connsiteY1-1752" fmla="*/ 1904444 h 1921587"/>
                <a:gd name="connsiteX2-1753" fmla="*/ 2477682 w 4146831"/>
                <a:gd name="connsiteY2-1754" fmla="*/ 1718530 h 1921587"/>
                <a:gd name="connsiteX3-1755" fmla="*/ 2437087 w 4146831"/>
                <a:gd name="connsiteY3-1756" fmla="*/ 1336700 h 1921587"/>
                <a:gd name="connsiteX4-1757" fmla="*/ 2437087 w 4146831"/>
                <a:gd name="connsiteY4-1758" fmla="*/ 1186086 h 1921587"/>
                <a:gd name="connsiteX5-1759" fmla="*/ 2912463 w 4146831"/>
                <a:gd name="connsiteY5-1760" fmla="*/ 1186086 h 1921587"/>
                <a:gd name="connsiteX6-1761" fmla="*/ 2912463 w 4146831"/>
                <a:gd name="connsiteY6-1762" fmla="*/ 1495551 h 1921587"/>
                <a:gd name="connsiteX7-1763" fmla="*/ 2927172 w 4146831"/>
                <a:gd name="connsiteY7-1764" fmla="*/ 1652636 h 1921587"/>
                <a:gd name="connsiteX8-1765" fmla="*/ 2992477 w 4146831"/>
                <a:gd name="connsiteY8-1766" fmla="*/ 1686172 h 1921587"/>
                <a:gd name="connsiteX9-1767" fmla="*/ 3065431 w 4146831"/>
                <a:gd name="connsiteY9-1768" fmla="*/ 1643811 h 1921587"/>
                <a:gd name="connsiteX10-1769" fmla="*/ 3083081 w 4146831"/>
                <a:gd name="connsiteY10-1770" fmla="*/ 1422597 h 1921587"/>
                <a:gd name="connsiteX11-1771" fmla="*/ 3083081 w 4146831"/>
                <a:gd name="connsiteY11-1772" fmla="*/ 1290810 h 1921587"/>
                <a:gd name="connsiteX12-1773" fmla="*/ 3058371 w 4146831"/>
                <a:gd name="connsiteY12-1774" fmla="*/ 1130782 h 1921587"/>
                <a:gd name="connsiteX13-1775" fmla="*/ 2985417 w 4146831"/>
                <a:gd name="connsiteY13-1776" fmla="*/ 1064300 h 1921587"/>
                <a:gd name="connsiteX14-1777" fmla="*/ 2798326 w 4146831"/>
                <a:gd name="connsiteY14-1778" fmla="*/ 1046062 h 1921587"/>
                <a:gd name="connsiteX15-1779" fmla="*/ 2798326 w 4146831"/>
                <a:gd name="connsiteY15-1780" fmla="*/ 769544 h 1921587"/>
                <a:gd name="connsiteX16-1781" fmla="*/ 3007774 w 4146831"/>
                <a:gd name="connsiteY16-1782" fmla="*/ 756600 h 1921587"/>
                <a:gd name="connsiteX17-1783" fmla="*/ 3065431 w 4146831"/>
                <a:gd name="connsiteY17-1784" fmla="*/ 700120 h 1921587"/>
                <a:gd name="connsiteX18-1785" fmla="*/ 3083081 w 4146831"/>
                <a:gd name="connsiteY18-1786" fmla="*/ 563626 h 1921587"/>
                <a:gd name="connsiteX19-1787" fmla="*/ 3083081 w 4146831"/>
                <a:gd name="connsiteY19-1788" fmla="*/ 457726 h 1921587"/>
                <a:gd name="connsiteX20-1789" fmla="*/ 3062489 w 4146831"/>
                <a:gd name="connsiteY20-1790" fmla="*/ 325938 h 1921587"/>
                <a:gd name="connsiteX21-1791" fmla="*/ 2998360 w 4146831"/>
                <a:gd name="connsiteY21-1792" fmla="*/ 294168 h 1921587"/>
                <a:gd name="connsiteX22-1793" fmla="*/ 2930702 w 4146831"/>
                <a:gd name="connsiteY22-1794" fmla="*/ 327703 h 1921587"/>
                <a:gd name="connsiteX23-1795" fmla="*/ 2912463 w 4146831"/>
                <a:gd name="connsiteY23-1796" fmla="*/ 470669 h 1921587"/>
                <a:gd name="connsiteX24-1797" fmla="*/ 2912463 w 4146831"/>
                <a:gd name="connsiteY24-1798" fmla="*/ 627167 h 1921587"/>
                <a:gd name="connsiteX25-1799" fmla="*/ 2437087 w 4146831"/>
                <a:gd name="connsiteY25-1800" fmla="*/ 627167 h 1921587"/>
                <a:gd name="connsiteX26-1801" fmla="*/ 2437087 w 4146831"/>
                <a:gd name="connsiteY26-1802" fmla="*/ 464786 h 1921587"/>
                <a:gd name="connsiteX27-1803" fmla="*/ 2561815 w 4146831"/>
                <a:gd name="connsiteY27-1804" fmla="*/ 95899 h 1921587"/>
                <a:gd name="connsiteX28-1805" fmla="*/ 2958353 w 4146831"/>
                <a:gd name="connsiteY28-1806" fmla="*/ 0 h 1921587"/>
                <a:gd name="connsiteX29-1807" fmla="*/ 3419609 w 4146831"/>
                <a:gd name="connsiteY29-1808" fmla="*/ 132872 h 1921587"/>
                <a:gd name="connsiteX30-1809" fmla="*/ 3540806 w 4146831"/>
                <a:gd name="connsiteY30-1810" fmla="*/ 502090 h 1921587"/>
                <a:gd name="connsiteX31-1811" fmla="*/ 3497269 w 4146831"/>
                <a:gd name="connsiteY31-1812" fmla="*/ 733150 h 1921587"/>
                <a:gd name="connsiteX32-1813" fmla="*/ 3344302 w 4146831"/>
                <a:gd name="connsiteY32-1814" fmla="*/ 863089 h 1921587"/>
                <a:gd name="connsiteX33-1815" fmla="*/ 3505506 w 4146831"/>
                <a:gd name="connsiteY33-1816" fmla="*/ 982586 h 1921587"/>
                <a:gd name="connsiteX34-1817" fmla="*/ 3558456 w 4146831"/>
                <a:gd name="connsiteY34-1818" fmla="*/ 1371687 h 1921587"/>
                <a:gd name="connsiteX35-1819" fmla="*/ 3506683 w 4146831"/>
                <a:gd name="connsiteY35-1820" fmla="*/ 1724276 h 1921587"/>
                <a:gd name="connsiteX36-1821" fmla="*/ 3327829 w 4146831"/>
                <a:gd name="connsiteY36-1822" fmla="*/ 1914998 h 1921587"/>
                <a:gd name="connsiteX37-1823" fmla="*/ 4146831 w 4146831"/>
                <a:gd name="connsiteY37-1824" fmla="*/ 1915347 h 1921587"/>
                <a:gd name="connsiteX0-1825" fmla="*/ 0 w 4389185"/>
                <a:gd name="connsiteY0-1826" fmla="*/ 1906899 h 1915347"/>
                <a:gd name="connsiteX1-1827" fmla="*/ 2889478 w 4389185"/>
                <a:gd name="connsiteY1-1828" fmla="*/ 1904444 h 1915347"/>
                <a:gd name="connsiteX2-1829" fmla="*/ 2720036 w 4389185"/>
                <a:gd name="connsiteY2-1830" fmla="*/ 1718530 h 1915347"/>
                <a:gd name="connsiteX3-1831" fmla="*/ 2679441 w 4389185"/>
                <a:gd name="connsiteY3-1832" fmla="*/ 1336700 h 1915347"/>
                <a:gd name="connsiteX4-1833" fmla="*/ 2679441 w 4389185"/>
                <a:gd name="connsiteY4-1834" fmla="*/ 1186086 h 1915347"/>
                <a:gd name="connsiteX5-1835" fmla="*/ 3154817 w 4389185"/>
                <a:gd name="connsiteY5-1836" fmla="*/ 1186086 h 1915347"/>
                <a:gd name="connsiteX6-1837" fmla="*/ 3154817 w 4389185"/>
                <a:gd name="connsiteY6-1838" fmla="*/ 1495551 h 1915347"/>
                <a:gd name="connsiteX7-1839" fmla="*/ 3169526 w 4389185"/>
                <a:gd name="connsiteY7-1840" fmla="*/ 1652636 h 1915347"/>
                <a:gd name="connsiteX8-1841" fmla="*/ 3234831 w 4389185"/>
                <a:gd name="connsiteY8-1842" fmla="*/ 1686172 h 1915347"/>
                <a:gd name="connsiteX9-1843" fmla="*/ 3307785 w 4389185"/>
                <a:gd name="connsiteY9-1844" fmla="*/ 1643811 h 1915347"/>
                <a:gd name="connsiteX10-1845" fmla="*/ 3325435 w 4389185"/>
                <a:gd name="connsiteY10-1846" fmla="*/ 1422597 h 1915347"/>
                <a:gd name="connsiteX11-1847" fmla="*/ 3325435 w 4389185"/>
                <a:gd name="connsiteY11-1848" fmla="*/ 1290810 h 1915347"/>
                <a:gd name="connsiteX12-1849" fmla="*/ 3300725 w 4389185"/>
                <a:gd name="connsiteY12-1850" fmla="*/ 1130782 h 1915347"/>
                <a:gd name="connsiteX13-1851" fmla="*/ 3227771 w 4389185"/>
                <a:gd name="connsiteY13-1852" fmla="*/ 1064300 h 1915347"/>
                <a:gd name="connsiteX14-1853" fmla="*/ 3040680 w 4389185"/>
                <a:gd name="connsiteY14-1854" fmla="*/ 1046062 h 1915347"/>
                <a:gd name="connsiteX15-1855" fmla="*/ 3040680 w 4389185"/>
                <a:gd name="connsiteY15-1856" fmla="*/ 769544 h 1915347"/>
                <a:gd name="connsiteX16-1857" fmla="*/ 3250128 w 4389185"/>
                <a:gd name="connsiteY16-1858" fmla="*/ 756600 h 1915347"/>
                <a:gd name="connsiteX17-1859" fmla="*/ 3307785 w 4389185"/>
                <a:gd name="connsiteY17-1860" fmla="*/ 700120 h 1915347"/>
                <a:gd name="connsiteX18-1861" fmla="*/ 3325435 w 4389185"/>
                <a:gd name="connsiteY18-1862" fmla="*/ 563626 h 1915347"/>
                <a:gd name="connsiteX19-1863" fmla="*/ 3325435 w 4389185"/>
                <a:gd name="connsiteY19-1864" fmla="*/ 457726 h 1915347"/>
                <a:gd name="connsiteX20-1865" fmla="*/ 3304843 w 4389185"/>
                <a:gd name="connsiteY20-1866" fmla="*/ 325938 h 1915347"/>
                <a:gd name="connsiteX21-1867" fmla="*/ 3240714 w 4389185"/>
                <a:gd name="connsiteY21-1868" fmla="*/ 294168 h 1915347"/>
                <a:gd name="connsiteX22-1869" fmla="*/ 3173056 w 4389185"/>
                <a:gd name="connsiteY22-1870" fmla="*/ 327703 h 1915347"/>
                <a:gd name="connsiteX23-1871" fmla="*/ 3154817 w 4389185"/>
                <a:gd name="connsiteY23-1872" fmla="*/ 470669 h 1915347"/>
                <a:gd name="connsiteX24-1873" fmla="*/ 3154817 w 4389185"/>
                <a:gd name="connsiteY24-1874" fmla="*/ 627167 h 1915347"/>
                <a:gd name="connsiteX25-1875" fmla="*/ 2679441 w 4389185"/>
                <a:gd name="connsiteY25-1876" fmla="*/ 627167 h 1915347"/>
                <a:gd name="connsiteX26-1877" fmla="*/ 2679441 w 4389185"/>
                <a:gd name="connsiteY26-1878" fmla="*/ 464786 h 1915347"/>
                <a:gd name="connsiteX27-1879" fmla="*/ 2804169 w 4389185"/>
                <a:gd name="connsiteY27-1880" fmla="*/ 95899 h 1915347"/>
                <a:gd name="connsiteX28-1881" fmla="*/ 3200707 w 4389185"/>
                <a:gd name="connsiteY28-1882" fmla="*/ 0 h 1915347"/>
                <a:gd name="connsiteX29-1883" fmla="*/ 3661963 w 4389185"/>
                <a:gd name="connsiteY29-1884" fmla="*/ 132872 h 1915347"/>
                <a:gd name="connsiteX30-1885" fmla="*/ 3783160 w 4389185"/>
                <a:gd name="connsiteY30-1886" fmla="*/ 502090 h 1915347"/>
                <a:gd name="connsiteX31-1887" fmla="*/ 3739623 w 4389185"/>
                <a:gd name="connsiteY31-1888" fmla="*/ 733150 h 1915347"/>
                <a:gd name="connsiteX32-1889" fmla="*/ 3586656 w 4389185"/>
                <a:gd name="connsiteY32-1890" fmla="*/ 863089 h 1915347"/>
                <a:gd name="connsiteX33-1891" fmla="*/ 3747860 w 4389185"/>
                <a:gd name="connsiteY33-1892" fmla="*/ 982586 h 1915347"/>
                <a:gd name="connsiteX34-1893" fmla="*/ 3800810 w 4389185"/>
                <a:gd name="connsiteY34-1894" fmla="*/ 1371687 h 1915347"/>
                <a:gd name="connsiteX35-1895" fmla="*/ 3749037 w 4389185"/>
                <a:gd name="connsiteY35-1896" fmla="*/ 1724276 h 1915347"/>
                <a:gd name="connsiteX36-1897" fmla="*/ 3570183 w 4389185"/>
                <a:gd name="connsiteY36-1898" fmla="*/ 1914998 h 1915347"/>
                <a:gd name="connsiteX37-1899" fmla="*/ 4389185 w 4389185"/>
                <a:gd name="connsiteY37-1900" fmla="*/ 1915347 h 1915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</a:cxnLst>
              <a:rect l="l" t="t" r="r" b="b"/>
              <a:pathLst>
                <a:path w="4389185" h="1915347">
                  <a:moveTo>
                    <a:pt x="0" y="1906899"/>
                  </a:moveTo>
                  <a:lnTo>
                    <a:pt x="2889478" y="1904444"/>
                  </a:lnTo>
                  <a:cubicBezTo>
                    <a:pt x="2851376" y="1865399"/>
                    <a:pt x="2747100" y="1791876"/>
                    <a:pt x="2720036" y="1718530"/>
                  </a:cubicBezTo>
                  <a:cubicBezTo>
                    <a:pt x="2692973" y="1645184"/>
                    <a:pt x="2679441" y="1517907"/>
                    <a:pt x="2679441" y="1336700"/>
                  </a:cubicBezTo>
                  <a:lnTo>
                    <a:pt x="2679441" y="1186086"/>
                  </a:lnTo>
                  <a:lnTo>
                    <a:pt x="3154817" y="1186086"/>
                  </a:lnTo>
                  <a:lnTo>
                    <a:pt x="3154817" y="1495551"/>
                  </a:lnTo>
                  <a:cubicBezTo>
                    <a:pt x="3154817" y="1577918"/>
                    <a:pt x="3159720" y="1630280"/>
                    <a:pt x="3169526" y="1652636"/>
                  </a:cubicBezTo>
                  <a:cubicBezTo>
                    <a:pt x="3179331" y="1674993"/>
                    <a:pt x="3201100" y="1686172"/>
                    <a:pt x="3234831" y="1686172"/>
                  </a:cubicBezTo>
                  <a:cubicBezTo>
                    <a:pt x="3271700" y="1686172"/>
                    <a:pt x="3296018" y="1672052"/>
                    <a:pt x="3307785" y="1643811"/>
                  </a:cubicBezTo>
                  <a:cubicBezTo>
                    <a:pt x="3319551" y="1615571"/>
                    <a:pt x="3325435" y="1541833"/>
                    <a:pt x="3325435" y="1422597"/>
                  </a:cubicBezTo>
                  <a:lnTo>
                    <a:pt x="3325435" y="1290810"/>
                  </a:lnTo>
                  <a:cubicBezTo>
                    <a:pt x="3325435" y="1217856"/>
                    <a:pt x="3317198" y="1164514"/>
                    <a:pt x="3300725" y="1130782"/>
                  </a:cubicBezTo>
                  <a:cubicBezTo>
                    <a:pt x="3284251" y="1097051"/>
                    <a:pt x="3259933" y="1074890"/>
                    <a:pt x="3227771" y="1064300"/>
                  </a:cubicBezTo>
                  <a:cubicBezTo>
                    <a:pt x="3195609" y="1053710"/>
                    <a:pt x="3133245" y="1047631"/>
                    <a:pt x="3040680" y="1046062"/>
                  </a:cubicBezTo>
                  <a:lnTo>
                    <a:pt x="3040680" y="769544"/>
                  </a:lnTo>
                  <a:cubicBezTo>
                    <a:pt x="3153641" y="769544"/>
                    <a:pt x="3223456" y="765229"/>
                    <a:pt x="3250128" y="756600"/>
                  </a:cubicBezTo>
                  <a:cubicBezTo>
                    <a:pt x="3276799" y="747971"/>
                    <a:pt x="3296018" y="729145"/>
                    <a:pt x="3307785" y="700120"/>
                  </a:cubicBezTo>
                  <a:cubicBezTo>
                    <a:pt x="3319551" y="671096"/>
                    <a:pt x="3325435" y="625598"/>
                    <a:pt x="3325435" y="563626"/>
                  </a:cubicBezTo>
                  <a:lnTo>
                    <a:pt x="3325435" y="457726"/>
                  </a:lnTo>
                  <a:cubicBezTo>
                    <a:pt x="3325435" y="391048"/>
                    <a:pt x="3318571" y="347118"/>
                    <a:pt x="3304843" y="325938"/>
                  </a:cubicBezTo>
                  <a:cubicBezTo>
                    <a:pt x="3291115" y="304758"/>
                    <a:pt x="3269739" y="294168"/>
                    <a:pt x="3240714" y="294168"/>
                  </a:cubicBezTo>
                  <a:cubicBezTo>
                    <a:pt x="3207767" y="294168"/>
                    <a:pt x="3185215" y="305347"/>
                    <a:pt x="3173056" y="327703"/>
                  </a:cubicBezTo>
                  <a:cubicBezTo>
                    <a:pt x="3160897" y="350060"/>
                    <a:pt x="3154817" y="397715"/>
                    <a:pt x="3154817" y="470669"/>
                  </a:cubicBezTo>
                  <a:lnTo>
                    <a:pt x="3154817" y="627167"/>
                  </a:lnTo>
                  <a:lnTo>
                    <a:pt x="2679441" y="627167"/>
                  </a:lnTo>
                  <a:lnTo>
                    <a:pt x="2679441" y="464786"/>
                  </a:lnTo>
                  <a:cubicBezTo>
                    <a:pt x="2679441" y="282794"/>
                    <a:pt x="2721017" y="159831"/>
                    <a:pt x="2804169" y="95899"/>
                  </a:cubicBezTo>
                  <a:cubicBezTo>
                    <a:pt x="2887320" y="31966"/>
                    <a:pt x="3019500" y="0"/>
                    <a:pt x="3200707" y="0"/>
                  </a:cubicBezTo>
                  <a:cubicBezTo>
                    <a:pt x="3427413" y="0"/>
                    <a:pt x="3581165" y="44291"/>
                    <a:pt x="3661963" y="132872"/>
                  </a:cubicBezTo>
                  <a:cubicBezTo>
                    <a:pt x="3742761" y="221453"/>
                    <a:pt x="3783160" y="344526"/>
                    <a:pt x="3783160" y="502090"/>
                  </a:cubicBezTo>
                  <a:cubicBezTo>
                    <a:pt x="3783160" y="608701"/>
                    <a:pt x="3768648" y="685721"/>
                    <a:pt x="3739623" y="733150"/>
                  </a:cubicBezTo>
                  <a:cubicBezTo>
                    <a:pt x="3710599" y="780578"/>
                    <a:pt x="3659610" y="823891"/>
                    <a:pt x="3586656" y="863089"/>
                  </a:cubicBezTo>
                  <a:cubicBezTo>
                    <a:pt x="3658825" y="887419"/>
                    <a:pt x="3712560" y="927252"/>
                    <a:pt x="3747860" y="982586"/>
                  </a:cubicBezTo>
                  <a:cubicBezTo>
                    <a:pt x="3783160" y="1037920"/>
                    <a:pt x="3800810" y="1167621"/>
                    <a:pt x="3800810" y="1371687"/>
                  </a:cubicBezTo>
                  <a:cubicBezTo>
                    <a:pt x="3800810" y="1523160"/>
                    <a:pt x="3783552" y="1640689"/>
                    <a:pt x="3749037" y="1724276"/>
                  </a:cubicBezTo>
                  <a:cubicBezTo>
                    <a:pt x="3714521" y="1807862"/>
                    <a:pt x="3647705" y="1851940"/>
                    <a:pt x="3570183" y="1914998"/>
                  </a:cubicBezTo>
                  <a:lnTo>
                    <a:pt x="4389185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5800" dirty="0">
                <a:latin typeface="Impact" panose="020B080603090205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1490077" y="5718137"/>
              <a:ext cx="216261" cy="216261"/>
              <a:chOff x="2218721" y="3717673"/>
              <a:chExt cx="248226" cy="248226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2684E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5394180" y="5718136"/>
              <a:ext cx="216261" cy="216261"/>
              <a:chOff x="2218721" y="3717673"/>
              <a:chExt cx="248226" cy="248226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2684E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61"/>
          <p:cNvSpPr txBox="1"/>
          <p:nvPr/>
        </p:nvSpPr>
        <p:spPr>
          <a:xfrm>
            <a:off x="1725640" y="4941168"/>
            <a:ext cx="1984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在此添加详细的文字信息介绍。在此添加详细的文字。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809676" y="4253184"/>
            <a:ext cx="1442304" cy="655815"/>
            <a:chOff x="4806096" y="2627316"/>
            <a:chExt cx="1442304" cy="655815"/>
          </a:xfrm>
          <a:solidFill>
            <a:srgbClr val="2684E2"/>
          </a:solidFill>
        </p:grpSpPr>
        <p:sp>
          <p:nvSpPr>
            <p:cNvPr id="101" name="矩形 100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103" name="文本框 65"/>
            <p:cNvSpPr txBox="1"/>
            <p:nvPr/>
          </p:nvSpPr>
          <p:spPr>
            <a:xfrm>
              <a:off x="4901582" y="2768084"/>
              <a:ext cx="124009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人才缺失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221950" y="4126221"/>
            <a:ext cx="4438354" cy="1823059"/>
            <a:chOff x="6221950" y="4126221"/>
            <a:chExt cx="4438354" cy="1823059"/>
          </a:xfrm>
        </p:grpSpPr>
        <p:sp>
          <p:nvSpPr>
            <p:cNvPr id="105" name="直角三角形 104"/>
            <p:cNvSpPr/>
            <p:nvPr/>
          </p:nvSpPr>
          <p:spPr>
            <a:xfrm flipH="1">
              <a:off x="9167261" y="4523378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6221950" y="4126221"/>
              <a:ext cx="4438354" cy="1823059"/>
              <a:chOff x="6221950" y="4126221"/>
              <a:chExt cx="4438354" cy="1823059"/>
            </a:xfrm>
          </p:grpSpPr>
          <p:sp>
            <p:nvSpPr>
              <p:cNvPr id="107" name="文本框 69"/>
              <p:cNvSpPr txBox="1"/>
              <p:nvPr/>
            </p:nvSpPr>
            <p:spPr>
              <a:xfrm>
                <a:off x="6401266" y="4126221"/>
                <a:ext cx="4136390" cy="1709572"/>
              </a:xfrm>
              <a:custGeom>
                <a:avLst/>
                <a:gdLst>
                  <a:gd name="connsiteX0" fmla="*/ 368349 w 1054387"/>
                  <a:gd name="connsiteY0" fmla="*/ 0 h 1708761"/>
                  <a:gd name="connsiteX1" fmla="*/ 933011 w 1054387"/>
                  <a:gd name="connsiteY1" fmla="*/ 0 h 1708761"/>
                  <a:gd name="connsiteX2" fmla="*/ 933011 w 1054387"/>
                  <a:gd name="connsiteY2" fmla="*/ 1116658 h 1708761"/>
                  <a:gd name="connsiteX3" fmla="*/ 1054387 w 1054387"/>
                  <a:gd name="connsiteY3" fmla="*/ 1116658 h 1708761"/>
                  <a:gd name="connsiteX4" fmla="*/ 1054387 w 1054387"/>
                  <a:gd name="connsiteY4" fmla="*/ 1407960 h 1708761"/>
                  <a:gd name="connsiteX5" fmla="*/ 933011 w 1054387"/>
                  <a:gd name="connsiteY5" fmla="*/ 1407960 h 1708761"/>
                  <a:gd name="connsiteX6" fmla="*/ 933011 w 1054387"/>
                  <a:gd name="connsiteY6" fmla="*/ 1708761 h 1708761"/>
                  <a:gd name="connsiteX7" fmla="*/ 506613 w 1054387"/>
                  <a:gd name="connsiteY7" fmla="*/ 1708761 h 1708761"/>
                  <a:gd name="connsiteX8" fmla="*/ 506613 w 1054387"/>
                  <a:gd name="connsiteY8" fmla="*/ 1407960 h 1708761"/>
                  <a:gd name="connsiteX9" fmla="*/ 0 w 1054387"/>
                  <a:gd name="connsiteY9" fmla="*/ 1407960 h 1708761"/>
                  <a:gd name="connsiteX10" fmla="*/ 0 w 1054387"/>
                  <a:gd name="connsiteY10" fmla="*/ 1116658 h 1708761"/>
                  <a:gd name="connsiteX0-1" fmla="*/ 933011 w 1054387"/>
                  <a:gd name="connsiteY0-2" fmla="*/ 1708761 h 1800201"/>
                  <a:gd name="connsiteX1-3" fmla="*/ 506613 w 1054387"/>
                  <a:gd name="connsiteY1-4" fmla="*/ 1708761 h 1800201"/>
                  <a:gd name="connsiteX2-5" fmla="*/ 506613 w 1054387"/>
                  <a:gd name="connsiteY2-6" fmla="*/ 1407960 h 1800201"/>
                  <a:gd name="connsiteX3-7" fmla="*/ 0 w 1054387"/>
                  <a:gd name="connsiteY3-8" fmla="*/ 1407960 h 1800201"/>
                  <a:gd name="connsiteX4-9" fmla="*/ 0 w 1054387"/>
                  <a:gd name="connsiteY4-10" fmla="*/ 1116658 h 1800201"/>
                  <a:gd name="connsiteX5-11" fmla="*/ 368349 w 1054387"/>
                  <a:gd name="connsiteY5-12" fmla="*/ 0 h 1800201"/>
                  <a:gd name="connsiteX6-13" fmla="*/ 933011 w 1054387"/>
                  <a:gd name="connsiteY6-14" fmla="*/ 0 h 1800201"/>
                  <a:gd name="connsiteX7-15" fmla="*/ 933011 w 1054387"/>
                  <a:gd name="connsiteY7-16" fmla="*/ 1116658 h 1800201"/>
                  <a:gd name="connsiteX8-17" fmla="*/ 1054387 w 1054387"/>
                  <a:gd name="connsiteY8-18" fmla="*/ 1116658 h 1800201"/>
                  <a:gd name="connsiteX9-19" fmla="*/ 1054387 w 1054387"/>
                  <a:gd name="connsiteY9-20" fmla="*/ 1407960 h 1800201"/>
                  <a:gd name="connsiteX10-21" fmla="*/ 933011 w 1054387"/>
                  <a:gd name="connsiteY10-22" fmla="*/ 1407960 h 1800201"/>
                  <a:gd name="connsiteX11" fmla="*/ 1024451 w 1054387"/>
                  <a:gd name="connsiteY11" fmla="*/ 1800201 h 1800201"/>
                  <a:gd name="connsiteX0-23" fmla="*/ 933011 w 1054387"/>
                  <a:gd name="connsiteY0-24" fmla="*/ 1708761 h 1708761"/>
                  <a:gd name="connsiteX1-25" fmla="*/ 506613 w 1054387"/>
                  <a:gd name="connsiteY1-26" fmla="*/ 1708761 h 1708761"/>
                  <a:gd name="connsiteX2-27" fmla="*/ 506613 w 1054387"/>
                  <a:gd name="connsiteY2-28" fmla="*/ 1407960 h 1708761"/>
                  <a:gd name="connsiteX3-29" fmla="*/ 0 w 1054387"/>
                  <a:gd name="connsiteY3-30" fmla="*/ 1407960 h 1708761"/>
                  <a:gd name="connsiteX4-31" fmla="*/ 0 w 1054387"/>
                  <a:gd name="connsiteY4-32" fmla="*/ 1116658 h 1708761"/>
                  <a:gd name="connsiteX5-33" fmla="*/ 368349 w 1054387"/>
                  <a:gd name="connsiteY5-34" fmla="*/ 0 h 1708761"/>
                  <a:gd name="connsiteX6-35" fmla="*/ 933011 w 1054387"/>
                  <a:gd name="connsiteY6-36" fmla="*/ 0 h 1708761"/>
                  <a:gd name="connsiteX7-37" fmla="*/ 933011 w 1054387"/>
                  <a:gd name="connsiteY7-38" fmla="*/ 1116658 h 1708761"/>
                  <a:gd name="connsiteX8-39" fmla="*/ 1054387 w 1054387"/>
                  <a:gd name="connsiteY8-40" fmla="*/ 1116658 h 1708761"/>
                  <a:gd name="connsiteX9-41" fmla="*/ 1054387 w 1054387"/>
                  <a:gd name="connsiteY9-42" fmla="*/ 1407960 h 1708761"/>
                  <a:gd name="connsiteX10-43" fmla="*/ 933011 w 1054387"/>
                  <a:gd name="connsiteY10-44" fmla="*/ 1407960 h 1708761"/>
                  <a:gd name="connsiteX11-45" fmla="*/ 948251 w 1054387"/>
                  <a:gd name="connsiteY11-46" fmla="*/ 1690663 h 1708761"/>
                  <a:gd name="connsiteX0-47" fmla="*/ 0 w 1159601"/>
                  <a:gd name="connsiteY0-48" fmla="*/ 1708761 h 1708761"/>
                  <a:gd name="connsiteX1-49" fmla="*/ 611827 w 1159601"/>
                  <a:gd name="connsiteY1-50" fmla="*/ 1708761 h 1708761"/>
                  <a:gd name="connsiteX2-51" fmla="*/ 611827 w 1159601"/>
                  <a:gd name="connsiteY2-52" fmla="*/ 1407960 h 1708761"/>
                  <a:gd name="connsiteX3-53" fmla="*/ 105214 w 1159601"/>
                  <a:gd name="connsiteY3-54" fmla="*/ 1407960 h 1708761"/>
                  <a:gd name="connsiteX4-55" fmla="*/ 105214 w 1159601"/>
                  <a:gd name="connsiteY4-56" fmla="*/ 1116658 h 1708761"/>
                  <a:gd name="connsiteX5-57" fmla="*/ 473563 w 1159601"/>
                  <a:gd name="connsiteY5-58" fmla="*/ 0 h 1708761"/>
                  <a:gd name="connsiteX6-59" fmla="*/ 1038225 w 1159601"/>
                  <a:gd name="connsiteY6-60" fmla="*/ 0 h 1708761"/>
                  <a:gd name="connsiteX7-61" fmla="*/ 1038225 w 1159601"/>
                  <a:gd name="connsiteY7-62" fmla="*/ 1116658 h 1708761"/>
                  <a:gd name="connsiteX8-63" fmla="*/ 1159601 w 1159601"/>
                  <a:gd name="connsiteY8-64" fmla="*/ 1116658 h 1708761"/>
                  <a:gd name="connsiteX9-65" fmla="*/ 1159601 w 1159601"/>
                  <a:gd name="connsiteY9-66" fmla="*/ 1407960 h 1708761"/>
                  <a:gd name="connsiteX10-67" fmla="*/ 1038225 w 1159601"/>
                  <a:gd name="connsiteY10-68" fmla="*/ 1407960 h 1708761"/>
                  <a:gd name="connsiteX11-69" fmla="*/ 1053465 w 1159601"/>
                  <a:gd name="connsiteY11-70" fmla="*/ 1690663 h 1708761"/>
                  <a:gd name="connsiteX0-71" fmla="*/ 0 w 1159601"/>
                  <a:gd name="connsiteY0-72" fmla="*/ 1708761 h 1857351"/>
                  <a:gd name="connsiteX1-73" fmla="*/ 611827 w 1159601"/>
                  <a:gd name="connsiteY1-74" fmla="*/ 1708761 h 1857351"/>
                  <a:gd name="connsiteX2-75" fmla="*/ 611827 w 1159601"/>
                  <a:gd name="connsiteY2-76" fmla="*/ 1407960 h 1857351"/>
                  <a:gd name="connsiteX3-77" fmla="*/ 105214 w 1159601"/>
                  <a:gd name="connsiteY3-78" fmla="*/ 1407960 h 1857351"/>
                  <a:gd name="connsiteX4-79" fmla="*/ 105214 w 1159601"/>
                  <a:gd name="connsiteY4-80" fmla="*/ 1116658 h 1857351"/>
                  <a:gd name="connsiteX5-81" fmla="*/ 473563 w 1159601"/>
                  <a:gd name="connsiteY5-82" fmla="*/ 0 h 1857351"/>
                  <a:gd name="connsiteX6-83" fmla="*/ 1038225 w 1159601"/>
                  <a:gd name="connsiteY6-84" fmla="*/ 0 h 1857351"/>
                  <a:gd name="connsiteX7-85" fmla="*/ 1038225 w 1159601"/>
                  <a:gd name="connsiteY7-86" fmla="*/ 1116658 h 1857351"/>
                  <a:gd name="connsiteX8-87" fmla="*/ 1159601 w 1159601"/>
                  <a:gd name="connsiteY8-88" fmla="*/ 1116658 h 1857351"/>
                  <a:gd name="connsiteX9-89" fmla="*/ 1159601 w 1159601"/>
                  <a:gd name="connsiteY9-90" fmla="*/ 1407960 h 1857351"/>
                  <a:gd name="connsiteX10-91" fmla="*/ 1038225 w 1159601"/>
                  <a:gd name="connsiteY10-92" fmla="*/ 1407960 h 1857351"/>
                  <a:gd name="connsiteX11-93" fmla="*/ 1048703 w 1159601"/>
                  <a:gd name="connsiteY11-94" fmla="*/ 1857351 h 1857351"/>
                  <a:gd name="connsiteX0-95" fmla="*/ 0 w 1159601"/>
                  <a:gd name="connsiteY0-96" fmla="*/ 1708761 h 1857351"/>
                  <a:gd name="connsiteX1-97" fmla="*/ 611827 w 1159601"/>
                  <a:gd name="connsiteY1-98" fmla="*/ 1708761 h 1857351"/>
                  <a:gd name="connsiteX2-99" fmla="*/ 611827 w 1159601"/>
                  <a:gd name="connsiteY2-100" fmla="*/ 1407960 h 1857351"/>
                  <a:gd name="connsiteX3-101" fmla="*/ 105214 w 1159601"/>
                  <a:gd name="connsiteY3-102" fmla="*/ 1407960 h 1857351"/>
                  <a:gd name="connsiteX4-103" fmla="*/ 105214 w 1159601"/>
                  <a:gd name="connsiteY4-104" fmla="*/ 1116658 h 1857351"/>
                  <a:gd name="connsiteX5-105" fmla="*/ 473563 w 1159601"/>
                  <a:gd name="connsiteY5-106" fmla="*/ 0 h 1857351"/>
                  <a:gd name="connsiteX6-107" fmla="*/ 1038225 w 1159601"/>
                  <a:gd name="connsiteY6-108" fmla="*/ 0 h 1857351"/>
                  <a:gd name="connsiteX7-109" fmla="*/ 1038225 w 1159601"/>
                  <a:gd name="connsiteY7-110" fmla="*/ 1116658 h 1857351"/>
                  <a:gd name="connsiteX8-111" fmla="*/ 1159601 w 1159601"/>
                  <a:gd name="connsiteY8-112" fmla="*/ 1116658 h 1857351"/>
                  <a:gd name="connsiteX9-113" fmla="*/ 1159601 w 1159601"/>
                  <a:gd name="connsiteY9-114" fmla="*/ 1407960 h 1857351"/>
                  <a:gd name="connsiteX10-115" fmla="*/ 1038225 w 1159601"/>
                  <a:gd name="connsiteY10-116" fmla="*/ 1407960 h 1857351"/>
                  <a:gd name="connsiteX11-117" fmla="*/ 1039178 w 1159601"/>
                  <a:gd name="connsiteY11-118" fmla="*/ 1857351 h 1857351"/>
                  <a:gd name="connsiteX0-119" fmla="*/ 0 w 1159601"/>
                  <a:gd name="connsiteY0-120" fmla="*/ 1708761 h 1857351"/>
                  <a:gd name="connsiteX1-121" fmla="*/ 611827 w 1159601"/>
                  <a:gd name="connsiteY1-122" fmla="*/ 1708761 h 1857351"/>
                  <a:gd name="connsiteX2-123" fmla="*/ 611827 w 1159601"/>
                  <a:gd name="connsiteY2-124" fmla="*/ 1407960 h 1857351"/>
                  <a:gd name="connsiteX3-125" fmla="*/ 105214 w 1159601"/>
                  <a:gd name="connsiteY3-126" fmla="*/ 1407960 h 1857351"/>
                  <a:gd name="connsiteX4-127" fmla="*/ 105214 w 1159601"/>
                  <a:gd name="connsiteY4-128" fmla="*/ 1116658 h 1857351"/>
                  <a:gd name="connsiteX5-129" fmla="*/ 473563 w 1159601"/>
                  <a:gd name="connsiteY5-130" fmla="*/ 0 h 1857351"/>
                  <a:gd name="connsiteX6-131" fmla="*/ 1038225 w 1159601"/>
                  <a:gd name="connsiteY6-132" fmla="*/ 0 h 1857351"/>
                  <a:gd name="connsiteX7-133" fmla="*/ 1038225 w 1159601"/>
                  <a:gd name="connsiteY7-134" fmla="*/ 1116658 h 1857351"/>
                  <a:gd name="connsiteX8-135" fmla="*/ 1159601 w 1159601"/>
                  <a:gd name="connsiteY8-136" fmla="*/ 1116658 h 1857351"/>
                  <a:gd name="connsiteX9-137" fmla="*/ 1159601 w 1159601"/>
                  <a:gd name="connsiteY9-138" fmla="*/ 1407960 h 1857351"/>
                  <a:gd name="connsiteX10-139" fmla="*/ 1038225 w 1159601"/>
                  <a:gd name="connsiteY10-140" fmla="*/ 1407960 h 1857351"/>
                  <a:gd name="connsiteX11-141" fmla="*/ 1039348 w 1159601"/>
                  <a:gd name="connsiteY11-142" fmla="*/ 1706397 h 1857351"/>
                  <a:gd name="connsiteX12" fmla="*/ 1039178 w 1159601"/>
                  <a:gd name="connsiteY12" fmla="*/ 1857351 h 1857351"/>
                  <a:gd name="connsiteX0-143" fmla="*/ 0 w 1634490"/>
                  <a:gd name="connsiteY0-144" fmla="*/ 1708761 h 1737497"/>
                  <a:gd name="connsiteX1-145" fmla="*/ 611827 w 1634490"/>
                  <a:gd name="connsiteY1-146" fmla="*/ 1708761 h 1737497"/>
                  <a:gd name="connsiteX2-147" fmla="*/ 611827 w 1634490"/>
                  <a:gd name="connsiteY2-148" fmla="*/ 1407960 h 1737497"/>
                  <a:gd name="connsiteX3-149" fmla="*/ 105214 w 1634490"/>
                  <a:gd name="connsiteY3-150" fmla="*/ 1407960 h 1737497"/>
                  <a:gd name="connsiteX4-151" fmla="*/ 105214 w 1634490"/>
                  <a:gd name="connsiteY4-152" fmla="*/ 1116658 h 1737497"/>
                  <a:gd name="connsiteX5-153" fmla="*/ 473563 w 1634490"/>
                  <a:gd name="connsiteY5-154" fmla="*/ 0 h 1737497"/>
                  <a:gd name="connsiteX6-155" fmla="*/ 1038225 w 1634490"/>
                  <a:gd name="connsiteY6-156" fmla="*/ 0 h 1737497"/>
                  <a:gd name="connsiteX7-157" fmla="*/ 1038225 w 1634490"/>
                  <a:gd name="connsiteY7-158" fmla="*/ 1116658 h 1737497"/>
                  <a:gd name="connsiteX8-159" fmla="*/ 1159601 w 1634490"/>
                  <a:gd name="connsiteY8-160" fmla="*/ 1116658 h 1737497"/>
                  <a:gd name="connsiteX9-161" fmla="*/ 1159601 w 1634490"/>
                  <a:gd name="connsiteY9-162" fmla="*/ 1407960 h 1737497"/>
                  <a:gd name="connsiteX10-163" fmla="*/ 1038225 w 1634490"/>
                  <a:gd name="connsiteY10-164" fmla="*/ 1407960 h 1737497"/>
                  <a:gd name="connsiteX11-165" fmla="*/ 1039348 w 1634490"/>
                  <a:gd name="connsiteY11-166" fmla="*/ 1706397 h 1737497"/>
                  <a:gd name="connsiteX12-167" fmla="*/ 1634490 w 1634490"/>
                  <a:gd name="connsiteY12-168" fmla="*/ 1719238 h 1737497"/>
                  <a:gd name="connsiteX0-169" fmla="*/ 0 w 1634490"/>
                  <a:gd name="connsiteY0-170" fmla="*/ 1708761 h 1737497"/>
                  <a:gd name="connsiteX1-171" fmla="*/ 611827 w 1634490"/>
                  <a:gd name="connsiteY1-172" fmla="*/ 1708761 h 1737497"/>
                  <a:gd name="connsiteX2-173" fmla="*/ 611827 w 1634490"/>
                  <a:gd name="connsiteY2-174" fmla="*/ 1407960 h 1737497"/>
                  <a:gd name="connsiteX3-175" fmla="*/ 105214 w 1634490"/>
                  <a:gd name="connsiteY3-176" fmla="*/ 1407960 h 1737497"/>
                  <a:gd name="connsiteX4-177" fmla="*/ 105214 w 1634490"/>
                  <a:gd name="connsiteY4-178" fmla="*/ 1116658 h 1737497"/>
                  <a:gd name="connsiteX5-179" fmla="*/ 473563 w 1634490"/>
                  <a:gd name="connsiteY5-180" fmla="*/ 0 h 1737497"/>
                  <a:gd name="connsiteX6-181" fmla="*/ 1038225 w 1634490"/>
                  <a:gd name="connsiteY6-182" fmla="*/ 0 h 1737497"/>
                  <a:gd name="connsiteX7-183" fmla="*/ 1038225 w 1634490"/>
                  <a:gd name="connsiteY7-184" fmla="*/ 1116658 h 1737497"/>
                  <a:gd name="connsiteX8-185" fmla="*/ 1159601 w 1634490"/>
                  <a:gd name="connsiteY8-186" fmla="*/ 1116658 h 1737497"/>
                  <a:gd name="connsiteX9-187" fmla="*/ 1159601 w 1634490"/>
                  <a:gd name="connsiteY9-188" fmla="*/ 1407960 h 1737497"/>
                  <a:gd name="connsiteX10-189" fmla="*/ 1038225 w 1634490"/>
                  <a:gd name="connsiteY10-190" fmla="*/ 1407960 h 1737497"/>
                  <a:gd name="connsiteX11-191" fmla="*/ 1039348 w 1634490"/>
                  <a:gd name="connsiteY11-192" fmla="*/ 1706397 h 1737497"/>
                  <a:gd name="connsiteX12-193" fmla="*/ 1634490 w 1634490"/>
                  <a:gd name="connsiteY12-194" fmla="*/ 1719238 h 1737497"/>
                  <a:gd name="connsiteX0-195" fmla="*/ 0 w 1820227"/>
                  <a:gd name="connsiteY0-196" fmla="*/ 1708761 h 1736418"/>
                  <a:gd name="connsiteX1-197" fmla="*/ 611827 w 1820227"/>
                  <a:gd name="connsiteY1-198" fmla="*/ 1708761 h 1736418"/>
                  <a:gd name="connsiteX2-199" fmla="*/ 611827 w 1820227"/>
                  <a:gd name="connsiteY2-200" fmla="*/ 1407960 h 1736418"/>
                  <a:gd name="connsiteX3-201" fmla="*/ 105214 w 1820227"/>
                  <a:gd name="connsiteY3-202" fmla="*/ 1407960 h 1736418"/>
                  <a:gd name="connsiteX4-203" fmla="*/ 105214 w 1820227"/>
                  <a:gd name="connsiteY4-204" fmla="*/ 1116658 h 1736418"/>
                  <a:gd name="connsiteX5-205" fmla="*/ 473563 w 1820227"/>
                  <a:gd name="connsiteY5-206" fmla="*/ 0 h 1736418"/>
                  <a:gd name="connsiteX6-207" fmla="*/ 1038225 w 1820227"/>
                  <a:gd name="connsiteY6-208" fmla="*/ 0 h 1736418"/>
                  <a:gd name="connsiteX7-209" fmla="*/ 1038225 w 1820227"/>
                  <a:gd name="connsiteY7-210" fmla="*/ 1116658 h 1736418"/>
                  <a:gd name="connsiteX8-211" fmla="*/ 1159601 w 1820227"/>
                  <a:gd name="connsiteY8-212" fmla="*/ 1116658 h 1736418"/>
                  <a:gd name="connsiteX9-213" fmla="*/ 1159601 w 1820227"/>
                  <a:gd name="connsiteY9-214" fmla="*/ 1407960 h 1736418"/>
                  <a:gd name="connsiteX10-215" fmla="*/ 1038225 w 1820227"/>
                  <a:gd name="connsiteY10-216" fmla="*/ 1407960 h 1736418"/>
                  <a:gd name="connsiteX11-217" fmla="*/ 1039348 w 1820227"/>
                  <a:gd name="connsiteY11-218" fmla="*/ 1706397 h 1736418"/>
                  <a:gd name="connsiteX12-219" fmla="*/ 1820227 w 1820227"/>
                  <a:gd name="connsiteY12-220" fmla="*/ 1714476 h 1736418"/>
                  <a:gd name="connsiteX0-221" fmla="*/ 0 w 1910715"/>
                  <a:gd name="connsiteY0-222" fmla="*/ 1708761 h 1736418"/>
                  <a:gd name="connsiteX1-223" fmla="*/ 611827 w 1910715"/>
                  <a:gd name="connsiteY1-224" fmla="*/ 1708761 h 1736418"/>
                  <a:gd name="connsiteX2-225" fmla="*/ 611827 w 1910715"/>
                  <a:gd name="connsiteY2-226" fmla="*/ 1407960 h 1736418"/>
                  <a:gd name="connsiteX3-227" fmla="*/ 105214 w 1910715"/>
                  <a:gd name="connsiteY3-228" fmla="*/ 1407960 h 1736418"/>
                  <a:gd name="connsiteX4-229" fmla="*/ 105214 w 1910715"/>
                  <a:gd name="connsiteY4-230" fmla="*/ 1116658 h 1736418"/>
                  <a:gd name="connsiteX5-231" fmla="*/ 473563 w 1910715"/>
                  <a:gd name="connsiteY5-232" fmla="*/ 0 h 1736418"/>
                  <a:gd name="connsiteX6-233" fmla="*/ 1038225 w 1910715"/>
                  <a:gd name="connsiteY6-234" fmla="*/ 0 h 1736418"/>
                  <a:gd name="connsiteX7-235" fmla="*/ 1038225 w 1910715"/>
                  <a:gd name="connsiteY7-236" fmla="*/ 1116658 h 1736418"/>
                  <a:gd name="connsiteX8-237" fmla="*/ 1159601 w 1910715"/>
                  <a:gd name="connsiteY8-238" fmla="*/ 1116658 h 1736418"/>
                  <a:gd name="connsiteX9-239" fmla="*/ 1159601 w 1910715"/>
                  <a:gd name="connsiteY9-240" fmla="*/ 1407960 h 1736418"/>
                  <a:gd name="connsiteX10-241" fmla="*/ 1038225 w 1910715"/>
                  <a:gd name="connsiteY10-242" fmla="*/ 1407960 h 1736418"/>
                  <a:gd name="connsiteX11-243" fmla="*/ 1039348 w 1910715"/>
                  <a:gd name="connsiteY11-244" fmla="*/ 1706397 h 1736418"/>
                  <a:gd name="connsiteX12-245" fmla="*/ 1910715 w 1910715"/>
                  <a:gd name="connsiteY12-246" fmla="*/ 1714476 h 1736418"/>
                  <a:gd name="connsiteX0-247" fmla="*/ 0 w 1910715"/>
                  <a:gd name="connsiteY0-248" fmla="*/ 1708761 h 1736418"/>
                  <a:gd name="connsiteX1-249" fmla="*/ 611827 w 1910715"/>
                  <a:gd name="connsiteY1-250" fmla="*/ 1708761 h 1736418"/>
                  <a:gd name="connsiteX2-251" fmla="*/ 611827 w 1910715"/>
                  <a:gd name="connsiteY2-252" fmla="*/ 1407960 h 1736418"/>
                  <a:gd name="connsiteX3-253" fmla="*/ 105214 w 1910715"/>
                  <a:gd name="connsiteY3-254" fmla="*/ 1407960 h 1736418"/>
                  <a:gd name="connsiteX4-255" fmla="*/ 105214 w 1910715"/>
                  <a:gd name="connsiteY4-256" fmla="*/ 1116658 h 1736418"/>
                  <a:gd name="connsiteX5-257" fmla="*/ 473563 w 1910715"/>
                  <a:gd name="connsiteY5-258" fmla="*/ 0 h 1736418"/>
                  <a:gd name="connsiteX6-259" fmla="*/ 1038225 w 1910715"/>
                  <a:gd name="connsiteY6-260" fmla="*/ 0 h 1736418"/>
                  <a:gd name="connsiteX7-261" fmla="*/ 1038225 w 1910715"/>
                  <a:gd name="connsiteY7-262" fmla="*/ 1116658 h 1736418"/>
                  <a:gd name="connsiteX8-263" fmla="*/ 1159601 w 1910715"/>
                  <a:gd name="connsiteY8-264" fmla="*/ 1116658 h 1736418"/>
                  <a:gd name="connsiteX9-265" fmla="*/ 1159601 w 1910715"/>
                  <a:gd name="connsiteY9-266" fmla="*/ 1407960 h 1736418"/>
                  <a:gd name="connsiteX10-267" fmla="*/ 1038225 w 1910715"/>
                  <a:gd name="connsiteY10-268" fmla="*/ 1407960 h 1736418"/>
                  <a:gd name="connsiteX11-269" fmla="*/ 1039348 w 1910715"/>
                  <a:gd name="connsiteY11-270" fmla="*/ 1706397 h 1736418"/>
                  <a:gd name="connsiteX12-271" fmla="*/ 1910715 w 1910715"/>
                  <a:gd name="connsiteY12-272" fmla="*/ 1714476 h 1736418"/>
                  <a:gd name="connsiteX0-273" fmla="*/ 0 w 1910715"/>
                  <a:gd name="connsiteY0-274" fmla="*/ 1708761 h 1742778"/>
                  <a:gd name="connsiteX1-275" fmla="*/ 611827 w 1910715"/>
                  <a:gd name="connsiteY1-276" fmla="*/ 1708761 h 1742778"/>
                  <a:gd name="connsiteX2-277" fmla="*/ 611827 w 1910715"/>
                  <a:gd name="connsiteY2-278" fmla="*/ 1407960 h 1742778"/>
                  <a:gd name="connsiteX3-279" fmla="*/ 105214 w 1910715"/>
                  <a:gd name="connsiteY3-280" fmla="*/ 1407960 h 1742778"/>
                  <a:gd name="connsiteX4-281" fmla="*/ 105214 w 1910715"/>
                  <a:gd name="connsiteY4-282" fmla="*/ 1116658 h 1742778"/>
                  <a:gd name="connsiteX5-283" fmla="*/ 473563 w 1910715"/>
                  <a:gd name="connsiteY5-284" fmla="*/ 0 h 1742778"/>
                  <a:gd name="connsiteX6-285" fmla="*/ 1038225 w 1910715"/>
                  <a:gd name="connsiteY6-286" fmla="*/ 0 h 1742778"/>
                  <a:gd name="connsiteX7-287" fmla="*/ 1038225 w 1910715"/>
                  <a:gd name="connsiteY7-288" fmla="*/ 1116658 h 1742778"/>
                  <a:gd name="connsiteX8-289" fmla="*/ 1159601 w 1910715"/>
                  <a:gd name="connsiteY8-290" fmla="*/ 1116658 h 1742778"/>
                  <a:gd name="connsiteX9-291" fmla="*/ 1159601 w 1910715"/>
                  <a:gd name="connsiteY9-292" fmla="*/ 1407960 h 1742778"/>
                  <a:gd name="connsiteX10-293" fmla="*/ 1038225 w 1910715"/>
                  <a:gd name="connsiteY10-294" fmla="*/ 1407960 h 1742778"/>
                  <a:gd name="connsiteX11-295" fmla="*/ 1039348 w 1910715"/>
                  <a:gd name="connsiteY11-296" fmla="*/ 1706397 h 1742778"/>
                  <a:gd name="connsiteX12-297" fmla="*/ 1910715 w 1910715"/>
                  <a:gd name="connsiteY12-298" fmla="*/ 1714476 h 1742778"/>
                  <a:gd name="connsiteX0-299" fmla="*/ 0 w 1910715"/>
                  <a:gd name="connsiteY0-300" fmla="*/ 1708761 h 1714959"/>
                  <a:gd name="connsiteX1-301" fmla="*/ 611827 w 1910715"/>
                  <a:gd name="connsiteY1-302" fmla="*/ 1708761 h 1714959"/>
                  <a:gd name="connsiteX2-303" fmla="*/ 611827 w 1910715"/>
                  <a:gd name="connsiteY2-304" fmla="*/ 1407960 h 1714959"/>
                  <a:gd name="connsiteX3-305" fmla="*/ 105214 w 1910715"/>
                  <a:gd name="connsiteY3-306" fmla="*/ 1407960 h 1714959"/>
                  <a:gd name="connsiteX4-307" fmla="*/ 105214 w 1910715"/>
                  <a:gd name="connsiteY4-308" fmla="*/ 1116658 h 1714959"/>
                  <a:gd name="connsiteX5-309" fmla="*/ 473563 w 1910715"/>
                  <a:gd name="connsiteY5-310" fmla="*/ 0 h 1714959"/>
                  <a:gd name="connsiteX6-311" fmla="*/ 1038225 w 1910715"/>
                  <a:gd name="connsiteY6-312" fmla="*/ 0 h 1714959"/>
                  <a:gd name="connsiteX7-313" fmla="*/ 1038225 w 1910715"/>
                  <a:gd name="connsiteY7-314" fmla="*/ 1116658 h 1714959"/>
                  <a:gd name="connsiteX8-315" fmla="*/ 1159601 w 1910715"/>
                  <a:gd name="connsiteY8-316" fmla="*/ 1116658 h 1714959"/>
                  <a:gd name="connsiteX9-317" fmla="*/ 1159601 w 1910715"/>
                  <a:gd name="connsiteY9-318" fmla="*/ 1407960 h 1714959"/>
                  <a:gd name="connsiteX10-319" fmla="*/ 1038225 w 1910715"/>
                  <a:gd name="connsiteY10-320" fmla="*/ 1407960 h 1714959"/>
                  <a:gd name="connsiteX11-321" fmla="*/ 1039348 w 1910715"/>
                  <a:gd name="connsiteY11-322" fmla="*/ 1706397 h 1714959"/>
                  <a:gd name="connsiteX12-323" fmla="*/ 1910715 w 1910715"/>
                  <a:gd name="connsiteY12-324" fmla="*/ 1714476 h 1714959"/>
                  <a:gd name="connsiteX0-325" fmla="*/ 0 w 1917065"/>
                  <a:gd name="connsiteY0-326" fmla="*/ 1708761 h 1708761"/>
                  <a:gd name="connsiteX1-327" fmla="*/ 611827 w 1917065"/>
                  <a:gd name="connsiteY1-328" fmla="*/ 1708761 h 1708761"/>
                  <a:gd name="connsiteX2-329" fmla="*/ 611827 w 1917065"/>
                  <a:gd name="connsiteY2-330" fmla="*/ 1407960 h 1708761"/>
                  <a:gd name="connsiteX3-331" fmla="*/ 105214 w 1917065"/>
                  <a:gd name="connsiteY3-332" fmla="*/ 1407960 h 1708761"/>
                  <a:gd name="connsiteX4-333" fmla="*/ 105214 w 1917065"/>
                  <a:gd name="connsiteY4-334" fmla="*/ 1116658 h 1708761"/>
                  <a:gd name="connsiteX5-335" fmla="*/ 473563 w 1917065"/>
                  <a:gd name="connsiteY5-336" fmla="*/ 0 h 1708761"/>
                  <a:gd name="connsiteX6-337" fmla="*/ 1038225 w 1917065"/>
                  <a:gd name="connsiteY6-338" fmla="*/ 0 h 1708761"/>
                  <a:gd name="connsiteX7-339" fmla="*/ 1038225 w 1917065"/>
                  <a:gd name="connsiteY7-340" fmla="*/ 1116658 h 1708761"/>
                  <a:gd name="connsiteX8-341" fmla="*/ 1159601 w 1917065"/>
                  <a:gd name="connsiteY8-342" fmla="*/ 1116658 h 1708761"/>
                  <a:gd name="connsiteX9-343" fmla="*/ 1159601 w 1917065"/>
                  <a:gd name="connsiteY9-344" fmla="*/ 1407960 h 1708761"/>
                  <a:gd name="connsiteX10-345" fmla="*/ 1038225 w 1917065"/>
                  <a:gd name="connsiteY10-346" fmla="*/ 1407960 h 1708761"/>
                  <a:gd name="connsiteX11-347" fmla="*/ 1039348 w 1917065"/>
                  <a:gd name="connsiteY11-348" fmla="*/ 1706397 h 1708761"/>
                  <a:gd name="connsiteX12-349" fmla="*/ 1917065 w 1917065"/>
                  <a:gd name="connsiteY12-350" fmla="*/ 1701776 h 1708761"/>
                  <a:gd name="connsiteX0-351" fmla="*/ 0 w 1917065"/>
                  <a:gd name="connsiteY0-352" fmla="*/ 1708761 h 1708761"/>
                  <a:gd name="connsiteX1-353" fmla="*/ 611827 w 1917065"/>
                  <a:gd name="connsiteY1-354" fmla="*/ 1708761 h 1708761"/>
                  <a:gd name="connsiteX2-355" fmla="*/ 611827 w 1917065"/>
                  <a:gd name="connsiteY2-356" fmla="*/ 1407960 h 1708761"/>
                  <a:gd name="connsiteX3-357" fmla="*/ 105214 w 1917065"/>
                  <a:gd name="connsiteY3-358" fmla="*/ 1407960 h 1708761"/>
                  <a:gd name="connsiteX4-359" fmla="*/ 105214 w 1917065"/>
                  <a:gd name="connsiteY4-360" fmla="*/ 1116658 h 1708761"/>
                  <a:gd name="connsiteX5-361" fmla="*/ 473563 w 1917065"/>
                  <a:gd name="connsiteY5-362" fmla="*/ 0 h 1708761"/>
                  <a:gd name="connsiteX6-363" fmla="*/ 1038225 w 1917065"/>
                  <a:gd name="connsiteY6-364" fmla="*/ 0 h 1708761"/>
                  <a:gd name="connsiteX7-365" fmla="*/ 1038225 w 1917065"/>
                  <a:gd name="connsiteY7-366" fmla="*/ 1116658 h 1708761"/>
                  <a:gd name="connsiteX8-367" fmla="*/ 1159601 w 1917065"/>
                  <a:gd name="connsiteY8-368" fmla="*/ 1116658 h 1708761"/>
                  <a:gd name="connsiteX9-369" fmla="*/ 1159601 w 1917065"/>
                  <a:gd name="connsiteY9-370" fmla="*/ 1407960 h 1708761"/>
                  <a:gd name="connsiteX10-371" fmla="*/ 1038225 w 1917065"/>
                  <a:gd name="connsiteY10-372" fmla="*/ 1407960 h 1708761"/>
                  <a:gd name="connsiteX11-373" fmla="*/ 1039348 w 1917065"/>
                  <a:gd name="connsiteY11-374" fmla="*/ 1706397 h 1708761"/>
                  <a:gd name="connsiteX12-375" fmla="*/ 1917065 w 1917065"/>
                  <a:gd name="connsiteY12-376" fmla="*/ 1701776 h 1708761"/>
                  <a:gd name="connsiteX0-377" fmla="*/ 0 w 1917065"/>
                  <a:gd name="connsiteY0-378" fmla="*/ 1708761 h 1708761"/>
                  <a:gd name="connsiteX1-379" fmla="*/ 611827 w 1917065"/>
                  <a:gd name="connsiteY1-380" fmla="*/ 1708761 h 1708761"/>
                  <a:gd name="connsiteX2-381" fmla="*/ 611827 w 1917065"/>
                  <a:gd name="connsiteY2-382" fmla="*/ 1407960 h 1708761"/>
                  <a:gd name="connsiteX3-383" fmla="*/ 105214 w 1917065"/>
                  <a:gd name="connsiteY3-384" fmla="*/ 1407960 h 1708761"/>
                  <a:gd name="connsiteX4-385" fmla="*/ 105214 w 1917065"/>
                  <a:gd name="connsiteY4-386" fmla="*/ 1116658 h 1708761"/>
                  <a:gd name="connsiteX5-387" fmla="*/ 473563 w 1917065"/>
                  <a:gd name="connsiteY5-388" fmla="*/ 0 h 1708761"/>
                  <a:gd name="connsiteX6-389" fmla="*/ 1038225 w 1917065"/>
                  <a:gd name="connsiteY6-390" fmla="*/ 0 h 1708761"/>
                  <a:gd name="connsiteX7-391" fmla="*/ 1038225 w 1917065"/>
                  <a:gd name="connsiteY7-392" fmla="*/ 1116658 h 1708761"/>
                  <a:gd name="connsiteX8-393" fmla="*/ 1159601 w 1917065"/>
                  <a:gd name="connsiteY8-394" fmla="*/ 1116658 h 1708761"/>
                  <a:gd name="connsiteX9-395" fmla="*/ 1159601 w 1917065"/>
                  <a:gd name="connsiteY9-396" fmla="*/ 1407960 h 1708761"/>
                  <a:gd name="connsiteX10-397" fmla="*/ 1038225 w 1917065"/>
                  <a:gd name="connsiteY10-398" fmla="*/ 1407960 h 1708761"/>
                  <a:gd name="connsiteX11-399" fmla="*/ 1039348 w 1917065"/>
                  <a:gd name="connsiteY11-400" fmla="*/ 1706397 h 1708761"/>
                  <a:gd name="connsiteX12-401" fmla="*/ 1917065 w 1917065"/>
                  <a:gd name="connsiteY12-402" fmla="*/ 1701776 h 1708761"/>
                  <a:gd name="connsiteX0-403" fmla="*/ 0 w 1913890"/>
                  <a:gd name="connsiteY0-404" fmla="*/ 1708761 h 1708761"/>
                  <a:gd name="connsiteX1-405" fmla="*/ 611827 w 1913890"/>
                  <a:gd name="connsiteY1-406" fmla="*/ 1708761 h 1708761"/>
                  <a:gd name="connsiteX2-407" fmla="*/ 611827 w 1913890"/>
                  <a:gd name="connsiteY2-408" fmla="*/ 1407960 h 1708761"/>
                  <a:gd name="connsiteX3-409" fmla="*/ 105214 w 1913890"/>
                  <a:gd name="connsiteY3-410" fmla="*/ 1407960 h 1708761"/>
                  <a:gd name="connsiteX4-411" fmla="*/ 105214 w 1913890"/>
                  <a:gd name="connsiteY4-412" fmla="*/ 1116658 h 1708761"/>
                  <a:gd name="connsiteX5-413" fmla="*/ 473563 w 1913890"/>
                  <a:gd name="connsiteY5-414" fmla="*/ 0 h 1708761"/>
                  <a:gd name="connsiteX6-415" fmla="*/ 1038225 w 1913890"/>
                  <a:gd name="connsiteY6-416" fmla="*/ 0 h 1708761"/>
                  <a:gd name="connsiteX7-417" fmla="*/ 1038225 w 1913890"/>
                  <a:gd name="connsiteY7-418" fmla="*/ 1116658 h 1708761"/>
                  <a:gd name="connsiteX8-419" fmla="*/ 1159601 w 1913890"/>
                  <a:gd name="connsiteY8-420" fmla="*/ 1116658 h 1708761"/>
                  <a:gd name="connsiteX9-421" fmla="*/ 1159601 w 1913890"/>
                  <a:gd name="connsiteY9-422" fmla="*/ 1407960 h 1708761"/>
                  <a:gd name="connsiteX10-423" fmla="*/ 1038225 w 1913890"/>
                  <a:gd name="connsiteY10-424" fmla="*/ 1407960 h 1708761"/>
                  <a:gd name="connsiteX11-425" fmla="*/ 1039348 w 1913890"/>
                  <a:gd name="connsiteY11-426" fmla="*/ 1706397 h 1708761"/>
                  <a:gd name="connsiteX12-427" fmla="*/ 1913890 w 1913890"/>
                  <a:gd name="connsiteY12-428" fmla="*/ 1704951 h 1708761"/>
                  <a:gd name="connsiteX0-429" fmla="*/ 0 w 1913890"/>
                  <a:gd name="connsiteY0-430" fmla="*/ 1708761 h 1708761"/>
                  <a:gd name="connsiteX1-431" fmla="*/ 611827 w 1913890"/>
                  <a:gd name="connsiteY1-432" fmla="*/ 1708761 h 1708761"/>
                  <a:gd name="connsiteX2-433" fmla="*/ 611827 w 1913890"/>
                  <a:gd name="connsiteY2-434" fmla="*/ 1407960 h 1708761"/>
                  <a:gd name="connsiteX3-435" fmla="*/ 105214 w 1913890"/>
                  <a:gd name="connsiteY3-436" fmla="*/ 1407960 h 1708761"/>
                  <a:gd name="connsiteX4-437" fmla="*/ 105214 w 1913890"/>
                  <a:gd name="connsiteY4-438" fmla="*/ 1116658 h 1708761"/>
                  <a:gd name="connsiteX5-439" fmla="*/ 473563 w 1913890"/>
                  <a:gd name="connsiteY5-440" fmla="*/ 0 h 1708761"/>
                  <a:gd name="connsiteX6-441" fmla="*/ 1038225 w 1913890"/>
                  <a:gd name="connsiteY6-442" fmla="*/ 0 h 1708761"/>
                  <a:gd name="connsiteX7-443" fmla="*/ 1038225 w 1913890"/>
                  <a:gd name="connsiteY7-444" fmla="*/ 1116658 h 1708761"/>
                  <a:gd name="connsiteX8-445" fmla="*/ 1159601 w 1913890"/>
                  <a:gd name="connsiteY8-446" fmla="*/ 1116658 h 1708761"/>
                  <a:gd name="connsiteX9-447" fmla="*/ 1159601 w 1913890"/>
                  <a:gd name="connsiteY9-448" fmla="*/ 1407960 h 1708761"/>
                  <a:gd name="connsiteX10-449" fmla="*/ 1038225 w 1913890"/>
                  <a:gd name="connsiteY10-450" fmla="*/ 1407960 h 1708761"/>
                  <a:gd name="connsiteX11-451" fmla="*/ 1039348 w 1913890"/>
                  <a:gd name="connsiteY11-452" fmla="*/ 1706397 h 1708761"/>
                  <a:gd name="connsiteX12-453" fmla="*/ 1913890 w 1913890"/>
                  <a:gd name="connsiteY12-454" fmla="*/ 1704951 h 1708761"/>
                  <a:gd name="connsiteX0-455" fmla="*/ 0 w 1913890"/>
                  <a:gd name="connsiteY0-456" fmla="*/ 1708761 h 1708761"/>
                  <a:gd name="connsiteX1-457" fmla="*/ 611827 w 1913890"/>
                  <a:gd name="connsiteY1-458" fmla="*/ 1708761 h 1708761"/>
                  <a:gd name="connsiteX2-459" fmla="*/ 611827 w 1913890"/>
                  <a:gd name="connsiteY2-460" fmla="*/ 1407960 h 1708761"/>
                  <a:gd name="connsiteX3-461" fmla="*/ 105214 w 1913890"/>
                  <a:gd name="connsiteY3-462" fmla="*/ 1407960 h 1708761"/>
                  <a:gd name="connsiteX4-463" fmla="*/ 105214 w 1913890"/>
                  <a:gd name="connsiteY4-464" fmla="*/ 1116658 h 1708761"/>
                  <a:gd name="connsiteX5-465" fmla="*/ 473563 w 1913890"/>
                  <a:gd name="connsiteY5-466" fmla="*/ 0 h 1708761"/>
                  <a:gd name="connsiteX6-467" fmla="*/ 1038225 w 1913890"/>
                  <a:gd name="connsiteY6-468" fmla="*/ 0 h 1708761"/>
                  <a:gd name="connsiteX7-469" fmla="*/ 1038225 w 1913890"/>
                  <a:gd name="connsiteY7-470" fmla="*/ 1116658 h 1708761"/>
                  <a:gd name="connsiteX8-471" fmla="*/ 1159601 w 1913890"/>
                  <a:gd name="connsiteY8-472" fmla="*/ 1116658 h 1708761"/>
                  <a:gd name="connsiteX9-473" fmla="*/ 1159601 w 1913890"/>
                  <a:gd name="connsiteY9-474" fmla="*/ 1407960 h 1708761"/>
                  <a:gd name="connsiteX10-475" fmla="*/ 1038225 w 1913890"/>
                  <a:gd name="connsiteY10-476" fmla="*/ 1407960 h 1708761"/>
                  <a:gd name="connsiteX11-477" fmla="*/ 1039348 w 1913890"/>
                  <a:gd name="connsiteY11-478" fmla="*/ 1706397 h 1708761"/>
                  <a:gd name="connsiteX12-479" fmla="*/ 1913890 w 1913890"/>
                  <a:gd name="connsiteY12-480" fmla="*/ 1704951 h 1708761"/>
                  <a:gd name="connsiteX0-481" fmla="*/ 0 w 1913890"/>
                  <a:gd name="connsiteY0-482" fmla="*/ 1708761 h 1708761"/>
                  <a:gd name="connsiteX1-483" fmla="*/ 611827 w 1913890"/>
                  <a:gd name="connsiteY1-484" fmla="*/ 1708761 h 1708761"/>
                  <a:gd name="connsiteX2-485" fmla="*/ 611827 w 1913890"/>
                  <a:gd name="connsiteY2-486" fmla="*/ 1407960 h 1708761"/>
                  <a:gd name="connsiteX3-487" fmla="*/ 105214 w 1913890"/>
                  <a:gd name="connsiteY3-488" fmla="*/ 1407960 h 1708761"/>
                  <a:gd name="connsiteX4-489" fmla="*/ 105214 w 1913890"/>
                  <a:gd name="connsiteY4-490" fmla="*/ 1116658 h 1708761"/>
                  <a:gd name="connsiteX5-491" fmla="*/ 473563 w 1913890"/>
                  <a:gd name="connsiteY5-492" fmla="*/ 0 h 1708761"/>
                  <a:gd name="connsiteX6-493" fmla="*/ 1038225 w 1913890"/>
                  <a:gd name="connsiteY6-494" fmla="*/ 0 h 1708761"/>
                  <a:gd name="connsiteX7-495" fmla="*/ 1038225 w 1913890"/>
                  <a:gd name="connsiteY7-496" fmla="*/ 1116658 h 1708761"/>
                  <a:gd name="connsiteX8-497" fmla="*/ 1159601 w 1913890"/>
                  <a:gd name="connsiteY8-498" fmla="*/ 1116658 h 1708761"/>
                  <a:gd name="connsiteX9-499" fmla="*/ 1159601 w 1913890"/>
                  <a:gd name="connsiteY9-500" fmla="*/ 1407960 h 1708761"/>
                  <a:gd name="connsiteX10-501" fmla="*/ 1038225 w 1913890"/>
                  <a:gd name="connsiteY10-502" fmla="*/ 1407960 h 1708761"/>
                  <a:gd name="connsiteX11-503" fmla="*/ 1039348 w 1913890"/>
                  <a:gd name="connsiteY11-504" fmla="*/ 1706397 h 1708761"/>
                  <a:gd name="connsiteX12-505" fmla="*/ 1913890 w 1913890"/>
                  <a:gd name="connsiteY12-506" fmla="*/ 1704951 h 1708761"/>
                  <a:gd name="connsiteX0-507" fmla="*/ 0 w 1913890"/>
                  <a:gd name="connsiteY0-508" fmla="*/ 1708761 h 1709572"/>
                  <a:gd name="connsiteX1-509" fmla="*/ 611827 w 1913890"/>
                  <a:gd name="connsiteY1-510" fmla="*/ 1708761 h 1709572"/>
                  <a:gd name="connsiteX2-511" fmla="*/ 611827 w 1913890"/>
                  <a:gd name="connsiteY2-512" fmla="*/ 1407960 h 1709572"/>
                  <a:gd name="connsiteX3-513" fmla="*/ 105214 w 1913890"/>
                  <a:gd name="connsiteY3-514" fmla="*/ 1407960 h 1709572"/>
                  <a:gd name="connsiteX4-515" fmla="*/ 105214 w 1913890"/>
                  <a:gd name="connsiteY4-516" fmla="*/ 1116658 h 1709572"/>
                  <a:gd name="connsiteX5-517" fmla="*/ 473563 w 1913890"/>
                  <a:gd name="connsiteY5-518" fmla="*/ 0 h 1709572"/>
                  <a:gd name="connsiteX6-519" fmla="*/ 1038225 w 1913890"/>
                  <a:gd name="connsiteY6-520" fmla="*/ 0 h 1709572"/>
                  <a:gd name="connsiteX7-521" fmla="*/ 1038225 w 1913890"/>
                  <a:gd name="connsiteY7-522" fmla="*/ 1116658 h 1709572"/>
                  <a:gd name="connsiteX8-523" fmla="*/ 1159601 w 1913890"/>
                  <a:gd name="connsiteY8-524" fmla="*/ 1116658 h 1709572"/>
                  <a:gd name="connsiteX9-525" fmla="*/ 1159601 w 1913890"/>
                  <a:gd name="connsiteY9-526" fmla="*/ 1407960 h 1709572"/>
                  <a:gd name="connsiteX10-527" fmla="*/ 1038225 w 1913890"/>
                  <a:gd name="connsiteY10-528" fmla="*/ 1407960 h 1709572"/>
                  <a:gd name="connsiteX11-529" fmla="*/ 1036173 w 1913890"/>
                  <a:gd name="connsiteY11-530" fmla="*/ 1709572 h 1709572"/>
                  <a:gd name="connsiteX12-531" fmla="*/ 1913890 w 1913890"/>
                  <a:gd name="connsiteY12-532" fmla="*/ 1704951 h 1709572"/>
                  <a:gd name="connsiteX0-533" fmla="*/ 0 w 1913890"/>
                  <a:gd name="connsiteY0-534" fmla="*/ 1708761 h 1709572"/>
                  <a:gd name="connsiteX1-535" fmla="*/ 611827 w 1913890"/>
                  <a:gd name="connsiteY1-536" fmla="*/ 1708761 h 1709572"/>
                  <a:gd name="connsiteX2-537" fmla="*/ 611827 w 1913890"/>
                  <a:gd name="connsiteY2-538" fmla="*/ 1407960 h 1709572"/>
                  <a:gd name="connsiteX3-539" fmla="*/ 105214 w 1913890"/>
                  <a:gd name="connsiteY3-540" fmla="*/ 1407960 h 1709572"/>
                  <a:gd name="connsiteX4-541" fmla="*/ 105214 w 1913890"/>
                  <a:gd name="connsiteY4-542" fmla="*/ 1116658 h 1709572"/>
                  <a:gd name="connsiteX5-543" fmla="*/ 473563 w 1913890"/>
                  <a:gd name="connsiteY5-544" fmla="*/ 0 h 1709572"/>
                  <a:gd name="connsiteX6-545" fmla="*/ 1038225 w 1913890"/>
                  <a:gd name="connsiteY6-546" fmla="*/ 0 h 1709572"/>
                  <a:gd name="connsiteX7-547" fmla="*/ 1038225 w 1913890"/>
                  <a:gd name="connsiteY7-548" fmla="*/ 1116658 h 1709572"/>
                  <a:gd name="connsiteX8-549" fmla="*/ 1159601 w 1913890"/>
                  <a:gd name="connsiteY8-550" fmla="*/ 1116658 h 1709572"/>
                  <a:gd name="connsiteX9-551" fmla="*/ 1159601 w 1913890"/>
                  <a:gd name="connsiteY9-552" fmla="*/ 1407960 h 1709572"/>
                  <a:gd name="connsiteX10-553" fmla="*/ 1038225 w 1913890"/>
                  <a:gd name="connsiteY10-554" fmla="*/ 1407960 h 1709572"/>
                  <a:gd name="connsiteX11-555" fmla="*/ 1036173 w 1913890"/>
                  <a:gd name="connsiteY11-556" fmla="*/ 1709572 h 1709572"/>
                  <a:gd name="connsiteX12-557" fmla="*/ 1913890 w 1913890"/>
                  <a:gd name="connsiteY12-558" fmla="*/ 1704951 h 1709572"/>
                  <a:gd name="connsiteX0-559" fmla="*/ 0 w 4047490"/>
                  <a:gd name="connsiteY0-560" fmla="*/ 1708761 h 1709572"/>
                  <a:gd name="connsiteX1-561" fmla="*/ 2745427 w 4047490"/>
                  <a:gd name="connsiteY1-562" fmla="*/ 1708761 h 1709572"/>
                  <a:gd name="connsiteX2-563" fmla="*/ 2745427 w 4047490"/>
                  <a:gd name="connsiteY2-564" fmla="*/ 1407960 h 1709572"/>
                  <a:gd name="connsiteX3-565" fmla="*/ 2238814 w 4047490"/>
                  <a:gd name="connsiteY3-566" fmla="*/ 1407960 h 1709572"/>
                  <a:gd name="connsiteX4-567" fmla="*/ 2238814 w 4047490"/>
                  <a:gd name="connsiteY4-568" fmla="*/ 1116658 h 1709572"/>
                  <a:gd name="connsiteX5-569" fmla="*/ 2607163 w 4047490"/>
                  <a:gd name="connsiteY5-570" fmla="*/ 0 h 1709572"/>
                  <a:gd name="connsiteX6-571" fmla="*/ 3171825 w 4047490"/>
                  <a:gd name="connsiteY6-572" fmla="*/ 0 h 1709572"/>
                  <a:gd name="connsiteX7-573" fmla="*/ 3171825 w 4047490"/>
                  <a:gd name="connsiteY7-574" fmla="*/ 1116658 h 1709572"/>
                  <a:gd name="connsiteX8-575" fmla="*/ 3293201 w 4047490"/>
                  <a:gd name="connsiteY8-576" fmla="*/ 1116658 h 1709572"/>
                  <a:gd name="connsiteX9-577" fmla="*/ 3293201 w 4047490"/>
                  <a:gd name="connsiteY9-578" fmla="*/ 1407960 h 1709572"/>
                  <a:gd name="connsiteX10-579" fmla="*/ 3171825 w 4047490"/>
                  <a:gd name="connsiteY10-580" fmla="*/ 1407960 h 1709572"/>
                  <a:gd name="connsiteX11-581" fmla="*/ 3169773 w 4047490"/>
                  <a:gd name="connsiteY11-582" fmla="*/ 1709572 h 1709572"/>
                  <a:gd name="connsiteX12-583" fmla="*/ 4047490 w 4047490"/>
                  <a:gd name="connsiteY12-584" fmla="*/ 1704951 h 1709572"/>
                  <a:gd name="connsiteX0-585" fmla="*/ 0 w 4136390"/>
                  <a:gd name="connsiteY0-586" fmla="*/ 1708761 h 1709572"/>
                  <a:gd name="connsiteX1-587" fmla="*/ 2834327 w 4136390"/>
                  <a:gd name="connsiteY1-588" fmla="*/ 1708761 h 1709572"/>
                  <a:gd name="connsiteX2-589" fmla="*/ 2834327 w 4136390"/>
                  <a:gd name="connsiteY2-590" fmla="*/ 1407960 h 1709572"/>
                  <a:gd name="connsiteX3-591" fmla="*/ 2327714 w 4136390"/>
                  <a:gd name="connsiteY3-592" fmla="*/ 1407960 h 1709572"/>
                  <a:gd name="connsiteX4-593" fmla="*/ 2327714 w 4136390"/>
                  <a:gd name="connsiteY4-594" fmla="*/ 1116658 h 1709572"/>
                  <a:gd name="connsiteX5-595" fmla="*/ 2696063 w 4136390"/>
                  <a:gd name="connsiteY5-596" fmla="*/ 0 h 1709572"/>
                  <a:gd name="connsiteX6-597" fmla="*/ 3260725 w 4136390"/>
                  <a:gd name="connsiteY6-598" fmla="*/ 0 h 1709572"/>
                  <a:gd name="connsiteX7-599" fmla="*/ 3260725 w 4136390"/>
                  <a:gd name="connsiteY7-600" fmla="*/ 1116658 h 1709572"/>
                  <a:gd name="connsiteX8-601" fmla="*/ 3382101 w 4136390"/>
                  <a:gd name="connsiteY8-602" fmla="*/ 1116658 h 1709572"/>
                  <a:gd name="connsiteX9-603" fmla="*/ 3382101 w 4136390"/>
                  <a:gd name="connsiteY9-604" fmla="*/ 1407960 h 1709572"/>
                  <a:gd name="connsiteX10-605" fmla="*/ 3260725 w 4136390"/>
                  <a:gd name="connsiteY10-606" fmla="*/ 1407960 h 1709572"/>
                  <a:gd name="connsiteX11-607" fmla="*/ 3258673 w 4136390"/>
                  <a:gd name="connsiteY11-608" fmla="*/ 1709572 h 1709572"/>
                  <a:gd name="connsiteX12-609" fmla="*/ 4136390 w 4136390"/>
                  <a:gd name="connsiteY12-610" fmla="*/ 1704951 h 17095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  <a:cxn ang="0">
                    <a:pos x="connsiteX12-167" y="connsiteY12-168"/>
                  </a:cxn>
                </a:cxnLst>
                <a:rect l="l" t="t" r="r" b="b"/>
                <a:pathLst>
                  <a:path w="4136390" h="1709572">
                    <a:moveTo>
                      <a:pt x="0" y="1708761"/>
                    </a:moveTo>
                    <a:lnTo>
                      <a:pt x="2834327" y="1708761"/>
                    </a:lnTo>
                    <a:lnTo>
                      <a:pt x="2834327" y="1407960"/>
                    </a:lnTo>
                    <a:lnTo>
                      <a:pt x="2327714" y="1407960"/>
                    </a:lnTo>
                    <a:lnTo>
                      <a:pt x="2327714" y="1116658"/>
                    </a:lnTo>
                    <a:lnTo>
                      <a:pt x="2696063" y="0"/>
                    </a:lnTo>
                    <a:lnTo>
                      <a:pt x="3260725" y="0"/>
                    </a:lnTo>
                    <a:lnTo>
                      <a:pt x="3260725" y="1116658"/>
                    </a:lnTo>
                    <a:lnTo>
                      <a:pt x="3382101" y="1116658"/>
                    </a:lnTo>
                    <a:lnTo>
                      <a:pt x="3382101" y="1407960"/>
                    </a:lnTo>
                    <a:lnTo>
                      <a:pt x="3260725" y="1407960"/>
                    </a:lnTo>
                    <a:cubicBezTo>
                      <a:pt x="3256558" y="1571999"/>
                      <a:pt x="3261689" y="1618799"/>
                      <a:pt x="3258673" y="1709572"/>
                    </a:cubicBezTo>
                    <a:lnTo>
                      <a:pt x="4136390" y="1704951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23000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6221950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10444043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14" name="文本框 78"/>
          <p:cNvSpPr txBox="1"/>
          <p:nvPr/>
        </p:nvSpPr>
        <p:spPr>
          <a:xfrm>
            <a:off x="6485323" y="4955452"/>
            <a:ext cx="1984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在此添加详细的文字信息介绍。在此添加详细的文字。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6569359" y="4267468"/>
            <a:ext cx="1442304" cy="655815"/>
            <a:chOff x="4806096" y="2627316"/>
            <a:chExt cx="1442304" cy="65581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6" name="矩形 11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7" name="图片 11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118" name="文本框 82"/>
            <p:cNvSpPr txBox="1"/>
            <p:nvPr/>
          </p:nvSpPr>
          <p:spPr>
            <a:xfrm>
              <a:off x="4901582" y="2768084"/>
              <a:ext cx="123294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1" grpId="0"/>
      <p:bldP spid="73" grpId="0"/>
      <p:bldP spid="86" grpId="0"/>
      <p:bldP spid="99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0" name="燕尾形 4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1" name="燕尾形 5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4" name="燕尾形 5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我们的优势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5809555" y="36462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" descr="C:\Users\Administrator\Desktop\58pic_529623bd1666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289328"/>
            <a:ext cx="329247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直接连接符 72"/>
          <p:cNvCxnSpPr/>
          <p:nvPr/>
        </p:nvCxnSpPr>
        <p:spPr>
          <a:xfrm>
            <a:off x="5305499" y="198074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369395" y="1412776"/>
            <a:ext cx="1135936" cy="1135936"/>
            <a:chOff x="1677608" y="2996952"/>
            <a:chExt cx="1395643" cy="1395643"/>
          </a:xfrm>
        </p:grpSpPr>
        <p:sp>
          <p:nvSpPr>
            <p:cNvPr id="7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725788" y="1789558"/>
            <a:ext cx="423150" cy="390158"/>
            <a:chOff x="7339246" y="1487600"/>
            <a:chExt cx="423150" cy="390158"/>
          </a:xfrm>
        </p:grpSpPr>
        <p:sp>
          <p:nvSpPr>
            <p:cNvPr id="7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矩形 80"/>
          <p:cNvSpPr/>
          <p:nvPr/>
        </p:nvSpPr>
        <p:spPr>
          <a:xfrm>
            <a:off x="5593531" y="1603324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市场占有率利好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5593531" y="2011330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889643" y="3068960"/>
            <a:ext cx="1135936" cy="1135936"/>
            <a:chOff x="1677608" y="2996952"/>
            <a:chExt cx="1395643" cy="1395643"/>
          </a:xfrm>
        </p:grpSpPr>
        <p:sp>
          <p:nvSpPr>
            <p:cNvPr id="8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8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236297" y="3424363"/>
            <a:ext cx="448854" cy="457012"/>
            <a:chOff x="2000378" y="1974523"/>
            <a:chExt cx="576064" cy="586534"/>
          </a:xfrm>
        </p:grpSpPr>
        <p:sp>
          <p:nvSpPr>
            <p:cNvPr id="87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89" name="矩形 88"/>
          <p:cNvSpPr/>
          <p:nvPr/>
        </p:nvSpPr>
        <p:spPr>
          <a:xfrm>
            <a:off x="6097588" y="3268792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竞争机制</a:t>
            </a:r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6097587" y="3676798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5305499" y="534454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4385587" y="4725144"/>
            <a:ext cx="1135936" cy="1135936"/>
            <a:chOff x="1677608" y="2996952"/>
            <a:chExt cx="1395643" cy="1395643"/>
          </a:xfrm>
        </p:grpSpPr>
        <p:sp>
          <p:nvSpPr>
            <p:cNvPr id="9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9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95" name="Freeform 133"/>
          <p:cNvSpPr/>
          <p:nvPr/>
        </p:nvSpPr>
        <p:spPr bwMode="auto">
          <a:xfrm>
            <a:off x="4683344" y="5046860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5593532" y="4967121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地理位置优势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>
            <a:spLocks noChangeArrowheads="1"/>
          </p:cNvSpPr>
          <p:nvPr/>
        </p:nvSpPr>
        <p:spPr bwMode="auto">
          <a:xfrm>
            <a:off x="5593531" y="5375127"/>
            <a:ext cx="5112568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1" grpId="0"/>
      <p:bldP spid="81" grpId="0"/>
      <p:bldP spid="82" grpId="0"/>
      <p:bldP spid="89" grpId="0"/>
      <p:bldP spid="90" grpId="0"/>
      <p:bldP spid="95" grpId="0" animBg="1"/>
      <p:bldP spid="96" grpId="0"/>
      <p:bldP spid="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2" name="燕尾形 5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4" name="燕尾形 5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6" name="燕尾形 5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可行性分析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140" y="1611580"/>
            <a:ext cx="3806423" cy="5246420"/>
          </a:xfrm>
          <a:prstGeom prst="rect">
            <a:avLst/>
          </a:prstGeom>
        </p:spPr>
      </p:pic>
      <p:sp>
        <p:nvSpPr>
          <p:cNvPr id="13" name="Freeform 9"/>
          <p:cNvSpPr>
            <a:spLocks noEditPoints="1"/>
          </p:cNvSpPr>
          <p:nvPr/>
        </p:nvSpPr>
        <p:spPr bwMode="auto">
          <a:xfrm rot="19469485">
            <a:off x="2691510" y="2269441"/>
            <a:ext cx="1557681" cy="1659804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665539" y="1928083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665538" y="1928083"/>
            <a:ext cx="2443129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5665538" y="2140333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sz="14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961367" y="1628800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矩形标注 1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5665539" y="248875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665538" y="2488758"/>
            <a:ext cx="3214643" cy="1440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665538" y="2701008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物流速度</a:t>
            </a:r>
            <a:endParaRPr lang="zh-CN" altLang="en-US" sz="14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61883" y="2182361"/>
            <a:ext cx="360040" cy="238527"/>
            <a:chOff x="4909455" y="1309410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矩形标注 2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4909455" y="1309410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5665539" y="304231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5665539" y="3042319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2684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9"/>
          <p:cNvSpPr txBox="1"/>
          <p:nvPr/>
        </p:nvSpPr>
        <p:spPr>
          <a:xfrm>
            <a:off x="5665539" y="3254569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技术原因</a:t>
            </a:r>
            <a:endParaRPr lang="zh-CN" altLang="en-US" sz="14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112164" y="2758425"/>
            <a:ext cx="360040" cy="238527"/>
            <a:chOff x="4909455" y="1331912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矩形标注 2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4909455" y="1331912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5665539" y="4293096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665539" y="358012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5665539" y="3580129"/>
            <a:ext cx="3600400" cy="14401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9"/>
          <p:cNvSpPr txBox="1"/>
          <p:nvPr/>
        </p:nvSpPr>
        <p:spPr>
          <a:xfrm>
            <a:off x="5665539" y="3792379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4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为原因</a:t>
            </a:r>
            <a:endParaRPr lang="zh-CN" altLang="en-US" sz="14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112164" y="3262481"/>
            <a:ext cx="360040" cy="249779"/>
            <a:chOff x="4909455" y="1298158"/>
            <a:chExt cx="360040" cy="24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矩形标注 3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4909455" y="1298158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2941032" y="4140832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2978770" y="4187801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</a:t>
            </a:r>
            <a:endParaRPr lang="zh-CN" altLang="en-US" sz="1600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 animBg="1"/>
      <p:bldP spid="14" grpId="0" animBg="1"/>
      <p:bldP spid="15" grpId="0" animBg="1"/>
      <p:bldP spid="16" grpId="0"/>
      <p:bldP spid="20" grpId="0" animBg="1"/>
      <p:bldP spid="21" grpId="0" animBg="1"/>
      <p:bldP spid="22" grpId="0"/>
      <p:bldP spid="26" grpId="0" animBg="1"/>
      <p:bldP spid="27" grpId="0" animBg="1"/>
      <p:bldP spid="28" grpId="0"/>
      <p:bldP spid="32" grpId="0"/>
      <p:bldP spid="33" grpId="0" animBg="1"/>
      <p:bldP spid="34" grpId="0" animBg="1"/>
      <p:bldP spid="35" grpId="0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039981" y="861001"/>
            <a:ext cx="1703903" cy="1703903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标题 4"/>
          <p:cNvSpPr txBox="1"/>
          <p:nvPr/>
        </p:nvSpPr>
        <p:spPr>
          <a:xfrm>
            <a:off x="1351872" y="1528559"/>
            <a:ext cx="1080120" cy="36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序言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341320" y="558897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743884" y="1064880"/>
            <a:ext cx="648072" cy="64807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36947" y="1459960"/>
            <a:ext cx="505983" cy="50598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44606" y="1965943"/>
            <a:ext cx="295375" cy="295375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57773" y="1225384"/>
            <a:ext cx="173821" cy="173821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2281163" y="2492896"/>
            <a:ext cx="7632848" cy="258531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古往今来，中国最不缺的就是人，而目前金融危机余热依然没有散去。毕业季节大学生人群中普遍流行着一句口头禅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等于失业。找工作无疑就成了大学生面临的重大抉择，一方面一职难求，另一方面城市的生活消费远远超乎刚毕业的大学生的支付能力，不得已，创业，成了在校大学生，甚至刚毕业的大学生的普遍呼声，而创业，电子商务便成了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8090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一族的第一选择！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892003" y="4142107"/>
            <a:ext cx="1606184" cy="1606184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519074" y="4865659"/>
            <a:ext cx="1340160" cy="1340160"/>
            <a:chOff x="1677608" y="2996952"/>
            <a:chExt cx="1395643" cy="1395643"/>
          </a:xfrm>
        </p:grpSpPr>
        <p:sp>
          <p:nvSpPr>
            <p:cNvPr id="6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55096" t="-19467" r="-69540" b="-126751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6" name="椭圆 65"/>
          <p:cNvSpPr/>
          <p:nvPr/>
        </p:nvSpPr>
        <p:spPr>
          <a:xfrm>
            <a:off x="7969795" y="5339288"/>
            <a:ext cx="354994" cy="354994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9837541" y="5584194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1175956" y="5549761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1273822" y="3692565"/>
            <a:ext cx="648072" cy="648072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339133" y="5842151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9567089" y="4778316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1682278" y="3310054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7273746" y="5432762"/>
            <a:ext cx="168046" cy="16804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5809555" y="2556193"/>
            <a:ext cx="233677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产品与运营</a:t>
            </a:r>
            <a:endParaRPr lang="en-US" altLang="zh-CN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57056" y="3284984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产品概述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321723" y="3284984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产品形式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953571" y="3573596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产品功能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321723" y="3573016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网络营销方案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953571" y="386162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下推广方案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321723" y="3861048"/>
            <a:ext cx="1436675" cy="215444"/>
            <a:chOff x="4369395" y="3284984"/>
            <a:chExt cx="1436675" cy="215444"/>
          </a:xfrm>
        </p:grpSpPr>
        <p:sp>
          <p:nvSpPr>
            <p:cNvPr id="3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执行方式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3953356" y="2734531"/>
            <a:ext cx="848101" cy="83962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953571" y="4149660"/>
            <a:ext cx="1436675" cy="215444"/>
            <a:chOff x="4369395" y="3284984"/>
            <a:chExt cx="1436675" cy="215444"/>
          </a:xfrm>
        </p:grpSpPr>
        <p:sp>
          <p:nvSpPr>
            <p:cNvPr id="5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代理推广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321723" y="414908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盈利来源分析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61" name="等腰三角形 60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0" name="燕尾形 4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1" name="燕尾形 5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4" name="燕尾形 5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产品概述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6385619" y="1714488"/>
            <a:ext cx="7918949" cy="4779904"/>
            <a:chOff x="336947" y="1950447"/>
            <a:chExt cx="6745544" cy="4071635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4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9158" y="2276872"/>
            <a:ext cx="735160" cy="735160"/>
            <a:chOff x="857214" y="1809740"/>
            <a:chExt cx="735160" cy="735160"/>
          </a:xfrm>
        </p:grpSpPr>
        <p:sp>
          <p:nvSpPr>
            <p:cNvPr id="16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9158" y="4330000"/>
            <a:ext cx="735160" cy="735160"/>
            <a:chOff x="857214" y="1809740"/>
            <a:chExt cx="735160" cy="735160"/>
          </a:xfrm>
        </p:grpSpPr>
        <p:sp>
          <p:nvSpPr>
            <p:cNvPr id="19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50259" y="2276872"/>
            <a:ext cx="735160" cy="735160"/>
            <a:chOff x="857214" y="1809740"/>
            <a:chExt cx="735160" cy="735160"/>
          </a:xfrm>
        </p:grpSpPr>
        <p:sp>
          <p:nvSpPr>
            <p:cNvPr id="2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50259" y="4330000"/>
            <a:ext cx="735160" cy="735160"/>
            <a:chOff x="857214" y="1809740"/>
            <a:chExt cx="735160" cy="735160"/>
          </a:xfrm>
        </p:grpSpPr>
        <p:sp>
          <p:nvSpPr>
            <p:cNvPr id="25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59811" y="2317806"/>
            <a:ext cx="2089504" cy="1213709"/>
            <a:chOff x="8779234" y="2030754"/>
            <a:chExt cx="2089504" cy="1213709"/>
          </a:xfrm>
        </p:grpSpPr>
        <p:sp>
          <p:nvSpPr>
            <p:cNvPr id="28" name="矩形 27"/>
            <p:cNvSpPr/>
            <p:nvPr/>
          </p:nvSpPr>
          <p:spPr>
            <a:xfrm>
              <a:off x="8780506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85419" y="2317806"/>
            <a:ext cx="2089504" cy="1213709"/>
            <a:chOff x="8779234" y="2030754"/>
            <a:chExt cx="2089504" cy="1213709"/>
          </a:xfrm>
        </p:grpSpPr>
        <p:sp>
          <p:nvSpPr>
            <p:cNvPr id="31" name="矩形 30"/>
            <p:cNvSpPr/>
            <p:nvPr/>
          </p:nvSpPr>
          <p:spPr>
            <a:xfrm>
              <a:off x="8779234" y="203075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61083" y="4355812"/>
            <a:ext cx="2089504" cy="1202354"/>
            <a:chOff x="8779234" y="2042109"/>
            <a:chExt cx="2089504" cy="1202354"/>
          </a:xfrm>
        </p:grpSpPr>
        <p:sp>
          <p:nvSpPr>
            <p:cNvPr id="34" name="矩形 33"/>
            <p:cNvSpPr/>
            <p:nvPr/>
          </p:nvSpPr>
          <p:spPr>
            <a:xfrm>
              <a:off x="8808558" y="2042109"/>
              <a:ext cx="17708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339215"/>
              <a:ext cx="2089504" cy="905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85419" y="4334030"/>
            <a:ext cx="2089504" cy="1227367"/>
            <a:chOff x="8779234" y="2030754"/>
            <a:chExt cx="2089504" cy="1227367"/>
          </a:xfrm>
        </p:grpSpPr>
        <p:sp>
          <p:nvSpPr>
            <p:cNvPr id="37" name="矩形 36"/>
            <p:cNvSpPr/>
            <p:nvPr/>
          </p:nvSpPr>
          <p:spPr>
            <a:xfrm>
              <a:off x="8811997" y="2030754"/>
              <a:ext cx="1569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4" y="2325558"/>
              <a:ext cx="2089504" cy="9325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圆角矩形 63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66" name="燕尾形 6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7" name="燕尾形 6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8" name="燕尾形 6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70" name="燕尾形 6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1" name="燕尾形 7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2" name="燕尾形 7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产品形式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25579" y="209786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rot="16200000">
            <a:off x="3176262" y="3161948"/>
            <a:ext cx="2953051" cy="831222"/>
            <a:chOff x="9094388" y="3131023"/>
            <a:chExt cx="1220012" cy="566265"/>
          </a:xfrm>
        </p:grpSpPr>
        <p:sp>
          <p:nvSpPr>
            <p:cNvPr id="14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25179" y="2605089"/>
            <a:ext cx="1872208" cy="1872208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86364" y="3181153"/>
            <a:ext cx="549837" cy="763569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22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89475" y="1529896"/>
            <a:ext cx="1135936" cy="1135936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313611" y="1720444"/>
            <a:ext cx="197250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下门店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13611" y="2128450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025579" y="361003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5089475" y="3042064"/>
            <a:ext cx="1135936" cy="1135936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6313612" y="3232612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电脑终端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6313611" y="3640618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025579" y="504209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089475" y="4554232"/>
            <a:ext cx="1135936" cy="1135936"/>
            <a:chOff x="1677608" y="2996952"/>
            <a:chExt cx="1395643" cy="1395643"/>
          </a:xfrm>
        </p:grpSpPr>
        <p:sp>
          <p:nvSpPr>
            <p:cNvPr id="4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6313612" y="4672772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6313611" y="5080778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KSO_Shape"/>
          <p:cNvSpPr/>
          <p:nvPr/>
        </p:nvSpPr>
        <p:spPr bwMode="auto">
          <a:xfrm>
            <a:off x="5428616" y="1823691"/>
            <a:ext cx="457651" cy="532154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5372106" y="3407515"/>
            <a:ext cx="570670" cy="42705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5" name="KSO_Shape"/>
          <p:cNvSpPr/>
          <p:nvPr/>
        </p:nvSpPr>
        <p:spPr bwMode="auto">
          <a:xfrm>
            <a:off x="5377507" y="4891952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" grpId="0"/>
      <p:bldP spid="35" grpId="0"/>
      <p:bldP spid="36" grpId="0"/>
      <p:bldP spid="41" grpId="0"/>
      <p:bldP spid="42" grpId="0"/>
      <p:bldP spid="50" grpId="0"/>
      <p:bldP spid="51" grpId="0"/>
      <p:bldP spid="53" grpId="0" animBg="1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圆角矩形 76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79" name="燕尾形 7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0" name="燕尾形 7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1" name="燕尾形 8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83" name="燕尾形 8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4" name="燕尾形 8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5" name="燕尾形 8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产品功能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77107" y="1667619"/>
            <a:ext cx="2664296" cy="1997467"/>
            <a:chOff x="1777107" y="1628800"/>
            <a:chExt cx="2664296" cy="1997467"/>
          </a:xfrm>
        </p:grpSpPr>
        <p:grpSp>
          <p:nvGrpSpPr>
            <p:cNvPr id="13" name="组合 12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1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149" t="-10736" r="-20732" b="-75244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</p:grpSp>
        <p:sp>
          <p:nvSpPr>
            <p:cNvPr id="14" name="文本框 9"/>
            <p:cNvSpPr txBox="1"/>
            <p:nvPr/>
          </p:nvSpPr>
          <p:spPr>
            <a:xfrm>
              <a:off x="2641203" y="3140968"/>
              <a:ext cx="932748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2684E2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sz="2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01443" y="1667619"/>
            <a:ext cx="2593268" cy="1950750"/>
            <a:chOff x="4801443" y="1628800"/>
            <a:chExt cx="2593268" cy="1950750"/>
          </a:xfrm>
        </p:grpSpPr>
        <p:grpSp>
          <p:nvGrpSpPr>
            <p:cNvPr id="18" name="组合 17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15290" t="-41118" r="-12873" b="812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</p:grpSp>
        <p:sp>
          <p:nvSpPr>
            <p:cNvPr id="19" name="文本框 9"/>
            <p:cNvSpPr txBox="1"/>
            <p:nvPr/>
          </p:nvSpPr>
          <p:spPr>
            <a:xfrm>
              <a:off x="5665538" y="3140968"/>
              <a:ext cx="907883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2684E2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sz="2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77211" y="1667619"/>
            <a:ext cx="2593268" cy="1950750"/>
            <a:chOff x="7777211" y="1628800"/>
            <a:chExt cx="2593268" cy="1950750"/>
          </a:xfrm>
        </p:grpSpPr>
        <p:grpSp>
          <p:nvGrpSpPr>
            <p:cNvPr id="23" name="组合 22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5"/>
                <a:srcRect/>
                <a:stretch>
                  <a:fillRect l="-49774" t="-46883" r="-47352" b="-4952"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</p:grpSp>
        <p:sp>
          <p:nvSpPr>
            <p:cNvPr id="24" name="文本框 9"/>
            <p:cNvSpPr txBox="1"/>
            <p:nvPr/>
          </p:nvSpPr>
          <p:spPr>
            <a:xfrm>
              <a:off x="8689875" y="3140968"/>
              <a:ext cx="859314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2684E2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sz="2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97480" y="3840259"/>
            <a:ext cx="1135936" cy="1135936"/>
            <a:chOff x="1677608" y="2996952"/>
            <a:chExt cx="1395643" cy="1395643"/>
          </a:xfrm>
        </p:grpSpPr>
        <p:sp>
          <p:nvSpPr>
            <p:cNvPr id="2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53873" y="4217041"/>
            <a:ext cx="423150" cy="390158"/>
            <a:chOff x="7339246" y="1487600"/>
            <a:chExt cx="423150" cy="390158"/>
          </a:xfrm>
        </p:grpSpPr>
        <p:sp>
          <p:nvSpPr>
            <p:cNvPr id="31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09155" y="5208411"/>
            <a:ext cx="1656477" cy="906814"/>
            <a:chOff x="2496894" y="3984275"/>
            <a:chExt cx="1656477" cy="906814"/>
          </a:xfrm>
        </p:grpSpPr>
        <p:grpSp>
          <p:nvGrpSpPr>
            <p:cNvPr id="35" name="组合 3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38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521523" y="3877240"/>
            <a:ext cx="1135936" cy="1135936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8177" y="4232643"/>
            <a:ext cx="448854" cy="457012"/>
            <a:chOff x="2000378" y="1974523"/>
            <a:chExt cx="576064" cy="586534"/>
          </a:xfrm>
        </p:grpSpPr>
        <p:sp>
          <p:nvSpPr>
            <p:cNvPr id="46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33198" y="5208411"/>
            <a:ext cx="1656477" cy="906814"/>
            <a:chOff x="2496894" y="3984275"/>
            <a:chExt cx="1656477" cy="906814"/>
          </a:xfrm>
        </p:grpSpPr>
        <p:grpSp>
          <p:nvGrpSpPr>
            <p:cNvPr id="49" name="组合 48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52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489750" y="3861048"/>
            <a:ext cx="1135936" cy="1135936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9" name="Freeform 133"/>
          <p:cNvSpPr/>
          <p:nvPr/>
        </p:nvSpPr>
        <p:spPr bwMode="auto">
          <a:xfrm>
            <a:off x="8787507" y="4182764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8185819" y="5208411"/>
            <a:ext cx="1656477" cy="906814"/>
            <a:chOff x="2496894" y="3984275"/>
            <a:chExt cx="1656477" cy="906814"/>
          </a:xfrm>
        </p:grpSpPr>
        <p:grpSp>
          <p:nvGrpSpPr>
            <p:cNvPr id="61" name="组合 60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6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64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4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684E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" grpId="0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圆角矩形 67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70" name="燕尾形 6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1" name="燕尾形 7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2" name="燕尾形 7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74" name="燕尾形 7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5" name="燕尾形 7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6" name="燕尾形 7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58" name="椭圆 57"/>
          <p:cNvSpPr/>
          <p:nvPr/>
        </p:nvSpPr>
        <p:spPr>
          <a:xfrm>
            <a:off x="1250998" y="1361268"/>
            <a:ext cx="4135464" cy="41354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网络营销方案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74133" y="1764413"/>
            <a:ext cx="2966869" cy="3501947"/>
            <a:chOff x="4832531" y="1500201"/>
            <a:chExt cx="2966869" cy="3501947"/>
          </a:xfrm>
        </p:grpSpPr>
        <p:sp>
          <p:nvSpPr>
            <p:cNvPr id="13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64631" y="1764413"/>
            <a:ext cx="2966869" cy="3501947"/>
            <a:chOff x="4832531" y="1500201"/>
            <a:chExt cx="2966869" cy="3501947"/>
          </a:xfrm>
        </p:grpSpPr>
        <p:sp>
          <p:nvSpPr>
            <p:cNvPr id="16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82546" y="1764413"/>
            <a:ext cx="2966869" cy="3501947"/>
            <a:chOff x="4832531" y="1500201"/>
            <a:chExt cx="2966869" cy="3501947"/>
          </a:xfrm>
        </p:grpSpPr>
        <p:sp>
          <p:nvSpPr>
            <p:cNvPr id="19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62148" y="1764413"/>
            <a:ext cx="2966869" cy="3501947"/>
            <a:chOff x="4832531" y="1500201"/>
            <a:chExt cx="2966869" cy="3501947"/>
          </a:xfrm>
        </p:grpSpPr>
        <p:sp>
          <p:nvSpPr>
            <p:cNvPr id="22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2522584" y="1764413"/>
            <a:ext cx="1982801" cy="3344862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250998" y="1830236"/>
            <a:ext cx="1271587" cy="3197529"/>
          </a:xfrm>
          <a:custGeom>
            <a:avLst/>
            <a:gdLst>
              <a:gd name="connsiteX0" fmla="*/ 767235 w 1271587"/>
              <a:gd name="connsiteY0" fmla="*/ 0 h 3197529"/>
              <a:gd name="connsiteX1" fmla="*/ 1271587 w 1271587"/>
              <a:gd name="connsiteY1" fmla="*/ 126088 h 3197529"/>
              <a:gd name="connsiteX2" fmla="*/ 1271587 w 1271587"/>
              <a:gd name="connsiteY2" fmla="*/ 3066470 h 3197529"/>
              <a:gd name="connsiteX3" fmla="*/ 747354 w 1271587"/>
              <a:gd name="connsiteY3" fmla="*/ 3197529 h 3197529"/>
              <a:gd name="connsiteX4" fmla="*/ 605625 w 1271587"/>
              <a:gd name="connsiteY4" fmla="*/ 3068717 h 3197529"/>
              <a:gd name="connsiteX5" fmla="*/ 0 w 1271587"/>
              <a:gd name="connsiteY5" fmla="*/ 1606609 h 3197529"/>
              <a:gd name="connsiteX6" fmla="*/ 752463 w 1271587"/>
              <a:gd name="connsiteY6" fmla="*/ 11047 h 31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87" h="3197529">
                <a:moveTo>
                  <a:pt x="767235" y="0"/>
                </a:moveTo>
                <a:lnTo>
                  <a:pt x="1271587" y="126088"/>
                </a:lnTo>
                <a:lnTo>
                  <a:pt x="1271587" y="3066470"/>
                </a:lnTo>
                <a:lnTo>
                  <a:pt x="747354" y="3197529"/>
                </a:lnTo>
                <a:lnTo>
                  <a:pt x="605625" y="3068717"/>
                </a:lnTo>
                <a:cubicBezTo>
                  <a:pt x="231439" y="2694531"/>
                  <a:pt x="0" y="2177598"/>
                  <a:pt x="0" y="1606609"/>
                </a:cubicBezTo>
                <a:cubicBezTo>
                  <a:pt x="0" y="964247"/>
                  <a:pt x="292915" y="390299"/>
                  <a:pt x="752463" y="110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77800" dist="101600" dir="10800000">
              <a:srgbClr val="1F1F1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1849115" y="2455107"/>
            <a:ext cx="553998" cy="1924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3289275" y="2189798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sz="2800" b="1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62198" y="2163968"/>
            <a:ext cx="635780" cy="88588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9" name="文本框 29"/>
          <p:cNvSpPr txBox="1"/>
          <p:nvPr/>
        </p:nvSpPr>
        <p:spPr>
          <a:xfrm>
            <a:off x="4829775" y="2189798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sz="2800" b="1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34467" y="2163968"/>
            <a:ext cx="635780" cy="8858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1" name="文本框 31"/>
          <p:cNvSpPr txBox="1"/>
          <p:nvPr/>
        </p:nvSpPr>
        <p:spPr>
          <a:xfrm>
            <a:off x="6489884" y="2189798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sz="2800" b="1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88569" y="2163968"/>
            <a:ext cx="635780" cy="88588"/>
          </a:xfrm>
          <a:prstGeom prst="rect">
            <a:avLst/>
          </a:prstGeom>
          <a:solidFill>
            <a:srgbClr val="2684E2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8107188" y="2189798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04</a:t>
            </a:r>
            <a:endParaRPr lang="zh-CN" altLang="en-US" sz="2800" b="1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10591" y="2163968"/>
            <a:ext cx="635780" cy="885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9655073" y="2189798"/>
            <a:ext cx="835907" cy="523220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05</a:t>
            </a:r>
            <a:endParaRPr lang="zh-CN" altLang="en-US" sz="2800" b="1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759655" y="2163968"/>
            <a:ext cx="635780" cy="885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perspectiveLef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3437647" y="2966682"/>
            <a:ext cx="389659" cy="331932"/>
            <a:chOff x="3688" y="2034"/>
            <a:chExt cx="297" cy="253"/>
          </a:xfrm>
          <a:solidFill>
            <a:srgbClr val="0070C0"/>
          </a:solidFill>
          <a:scene3d>
            <a:camera prst="perspectiveLeft"/>
            <a:lightRig rig="threePt" dir="t"/>
          </a:scene3d>
        </p:grpSpPr>
        <p:sp>
          <p:nvSpPr>
            <p:cNvPr id="38" name="Freeform 5"/>
            <p:cNvSpPr/>
            <p:nvPr/>
          </p:nvSpPr>
          <p:spPr bwMode="auto">
            <a:xfrm>
              <a:off x="3688" y="2145"/>
              <a:ext cx="154" cy="142"/>
            </a:xfrm>
            <a:custGeom>
              <a:avLst/>
              <a:gdLst>
                <a:gd name="T0" fmla="*/ 10 w 64"/>
                <a:gd name="T1" fmla="*/ 0 h 58"/>
                <a:gd name="T2" fmla="*/ 10 w 64"/>
                <a:gd name="T3" fmla="*/ 0 h 58"/>
                <a:gd name="T4" fmla="*/ 2 w 64"/>
                <a:gd name="T5" fmla="*/ 18 h 58"/>
                <a:gd name="T6" fmla="*/ 21 w 64"/>
                <a:gd name="T7" fmla="*/ 47 h 58"/>
                <a:gd name="T8" fmla="*/ 18 w 64"/>
                <a:gd name="T9" fmla="*/ 57 h 58"/>
                <a:gd name="T10" fmla="*/ 19 w 64"/>
                <a:gd name="T11" fmla="*/ 58 h 58"/>
                <a:gd name="T12" fmla="*/ 37 w 64"/>
                <a:gd name="T13" fmla="*/ 50 h 58"/>
                <a:gd name="T14" fmla="*/ 64 w 64"/>
                <a:gd name="T15" fmla="*/ 44 h 58"/>
                <a:gd name="T16" fmla="*/ 10 w 64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5"/>
                    <a:pt x="2" y="11"/>
                    <a:pt x="2" y="18"/>
                  </a:cubicBezTo>
                  <a:cubicBezTo>
                    <a:pt x="0" y="29"/>
                    <a:pt x="9" y="40"/>
                    <a:pt x="21" y="47"/>
                  </a:cubicBezTo>
                  <a:cubicBezTo>
                    <a:pt x="22" y="51"/>
                    <a:pt x="18" y="57"/>
                    <a:pt x="18" y="57"/>
                  </a:cubicBezTo>
                  <a:cubicBezTo>
                    <a:pt x="16" y="58"/>
                    <a:pt x="19" y="58"/>
                    <a:pt x="19" y="58"/>
                  </a:cubicBezTo>
                  <a:cubicBezTo>
                    <a:pt x="26" y="58"/>
                    <a:pt x="33" y="53"/>
                    <a:pt x="37" y="50"/>
                  </a:cubicBezTo>
                  <a:cubicBezTo>
                    <a:pt x="47" y="51"/>
                    <a:pt x="56" y="48"/>
                    <a:pt x="64" y="44"/>
                  </a:cubicBezTo>
                  <a:cubicBezTo>
                    <a:pt x="35" y="42"/>
                    <a:pt x="10" y="2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3719" y="2034"/>
              <a:ext cx="266" cy="250"/>
            </a:xfrm>
            <a:custGeom>
              <a:avLst/>
              <a:gdLst>
                <a:gd name="T0" fmla="*/ 110 w 110"/>
                <a:gd name="T1" fmla="*/ 44 h 103"/>
                <a:gd name="T2" fmla="*/ 55 w 110"/>
                <a:gd name="T3" fmla="*/ 0 h 103"/>
                <a:gd name="T4" fmla="*/ 0 w 110"/>
                <a:gd name="T5" fmla="*/ 44 h 103"/>
                <a:gd name="T6" fmla="*/ 54 w 110"/>
                <a:gd name="T7" fmla="*/ 87 h 103"/>
                <a:gd name="T8" fmla="*/ 83 w 110"/>
                <a:gd name="T9" fmla="*/ 102 h 103"/>
                <a:gd name="T10" fmla="*/ 86 w 110"/>
                <a:gd name="T11" fmla="*/ 100 h 103"/>
                <a:gd name="T12" fmla="*/ 79 w 110"/>
                <a:gd name="T13" fmla="*/ 84 h 103"/>
                <a:gd name="T14" fmla="*/ 110 w 110"/>
                <a:gd name="T15" fmla="*/ 44 h 103"/>
                <a:gd name="T16" fmla="*/ 86 w 110"/>
                <a:gd name="T17" fmla="*/ 32 h 103"/>
                <a:gd name="T18" fmla="*/ 82 w 110"/>
                <a:gd name="T19" fmla="*/ 36 h 103"/>
                <a:gd name="T20" fmla="*/ 81 w 110"/>
                <a:gd name="T21" fmla="*/ 36 h 103"/>
                <a:gd name="T22" fmla="*/ 78 w 110"/>
                <a:gd name="T23" fmla="*/ 32 h 103"/>
                <a:gd name="T24" fmla="*/ 78 w 110"/>
                <a:gd name="T25" fmla="*/ 32 h 103"/>
                <a:gd name="T26" fmla="*/ 81 w 110"/>
                <a:gd name="T27" fmla="*/ 28 h 103"/>
                <a:gd name="T28" fmla="*/ 82 w 110"/>
                <a:gd name="T29" fmla="*/ 28 h 103"/>
                <a:gd name="T30" fmla="*/ 86 w 110"/>
                <a:gd name="T31" fmla="*/ 32 h 103"/>
                <a:gd name="T32" fmla="*/ 69 w 110"/>
                <a:gd name="T33" fmla="*/ 58 h 103"/>
                <a:gd name="T34" fmla="*/ 63 w 110"/>
                <a:gd name="T35" fmla="*/ 64 h 103"/>
                <a:gd name="T36" fmla="*/ 62 w 110"/>
                <a:gd name="T37" fmla="*/ 64 h 103"/>
                <a:gd name="T38" fmla="*/ 57 w 110"/>
                <a:gd name="T39" fmla="*/ 58 h 103"/>
                <a:gd name="T40" fmla="*/ 57 w 110"/>
                <a:gd name="T41" fmla="*/ 40 h 103"/>
                <a:gd name="T42" fmla="*/ 56 w 110"/>
                <a:gd name="T43" fmla="*/ 36 h 103"/>
                <a:gd name="T44" fmla="*/ 49 w 110"/>
                <a:gd name="T45" fmla="*/ 36 h 103"/>
                <a:gd name="T46" fmla="*/ 49 w 110"/>
                <a:gd name="T47" fmla="*/ 58 h 103"/>
                <a:gd name="T48" fmla="*/ 46 w 110"/>
                <a:gd name="T49" fmla="*/ 64 h 103"/>
                <a:gd name="T50" fmla="*/ 45 w 110"/>
                <a:gd name="T51" fmla="*/ 64 h 103"/>
                <a:gd name="T52" fmla="*/ 41 w 110"/>
                <a:gd name="T53" fmla="*/ 58 h 103"/>
                <a:gd name="T54" fmla="*/ 41 w 110"/>
                <a:gd name="T55" fmla="*/ 40 h 103"/>
                <a:gd name="T56" fmla="*/ 38 w 110"/>
                <a:gd name="T57" fmla="*/ 36 h 103"/>
                <a:gd name="T58" fmla="*/ 33 w 110"/>
                <a:gd name="T59" fmla="*/ 36 h 103"/>
                <a:gd name="T60" fmla="*/ 33 w 110"/>
                <a:gd name="T61" fmla="*/ 58 h 103"/>
                <a:gd name="T62" fmla="*/ 29 w 110"/>
                <a:gd name="T63" fmla="*/ 64 h 103"/>
                <a:gd name="T64" fmla="*/ 27 w 110"/>
                <a:gd name="T65" fmla="*/ 64 h 103"/>
                <a:gd name="T66" fmla="*/ 21 w 110"/>
                <a:gd name="T67" fmla="*/ 58 h 103"/>
                <a:gd name="T68" fmla="*/ 21 w 110"/>
                <a:gd name="T69" fmla="*/ 30 h 103"/>
                <a:gd name="T70" fmla="*/ 28 w 110"/>
                <a:gd name="T71" fmla="*/ 28 h 103"/>
                <a:gd name="T72" fmla="*/ 45 w 110"/>
                <a:gd name="T73" fmla="*/ 28 h 103"/>
                <a:gd name="T74" fmla="*/ 46 w 110"/>
                <a:gd name="T75" fmla="*/ 28 h 103"/>
                <a:gd name="T76" fmla="*/ 60 w 110"/>
                <a:gd name="T77" fmla="*/ 28 h 103"/>
                <a:gd name="T78" fmla="*/ 69 w 110"/>
                <a:gd name="T79" fmla="*/ 35 h 103"/>
                <a:gd name="T80" fmla="*/ 69 w 110"/>
                <a:gd name="T81" fmla="*/ 58 h 103"/>
                <a:gd name="T82" fmla="*/ 85 w 110"/>
                <a:gd name="T83" fmla="*/ 60 h 103"/>
                <a:gd name="T84" fmla="*/ 81 w 110"/>
                <a:gd name="T85" fmla="*/ 64 h 103"/>
                <a:gd name="T86" fmla="*/ 81 w 110"/>
                <a:gd name="T87" fmla="*/ 64 h 103"/>
                <a:gd name="T88" fmla="*/ 77 w 110"/>
                <a:gd name="T89" fmla="*/ 60 h 103"/>
                <a:gd name="T90" fmla="*/ 77 w 110"/>
                <a:gd name="T91" fmla="*/ 44 h 103"/>
                <a:gd name="T92" fmla="*/ 81 w 110"/>
                <a:gd name="T93" fmla="*/ 40 h 103"/>
                <a:gd name="T94" fmla="*/ 81 w 110"/>
                <a:gd name="T95" fmla="*/ 40 h 103"/>
                <a:gd name="T96" fmla="*/ 85 w 110"/>
                <a:gd name="T97" fmla="*/ 44 h 103"/>
                <a:gd name="T98" fmla="*/ 85 w 110"/>
                <a:gd name="T99" fmla="*/ 6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103">
                  <a:moveTo>
                    <a:pt x="110" y="44"/>
                  </a:moveTo>
                  <a:cubicBezTo>
                    <a:pt x="110" y="20"/>
                    <a:pt x="86" y="0"/>
                    <a:pt x="55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68"/>
                    <a:pt x="24" y="87"/>
                    <a:pt x="54" y="87"/>
                  </a:cubicBezTo>
                  <a:cubicBezTo>
                    <a:pt x="59" y="92"/>
                    <a:pt x="73" y="102"/>
                    <a:pt x="83" y="102"/>
                  </a:cubicBezTo>
                  <a:cubicBezTo>
                    <a:pt x="83" y="102"/>
                    <a:pt x="88" y="103"/>
                    <a:pt x="86" y="100"/>
                  </a:cubicBezTo>
                  <a:cubicBezTo>
                    <a:pt x="86" y="100"/>
                    <a:pt x="77" y="90"/>
                    <a:pt x="79" y="84"/>
                  </a:cubicBezTo>
                  <a:cubicBezTo>
                    <a:pt x="98" y="76"/>
                    <a:pt x="110" y="61"/>
                    <a:pt x="110" y="44"/>
                  </a:cubicBezTo>
                  <a:close/>
                  <a:moveTo>
                    <a:pt x="86" y="32"/>
                  </a:moveTo>
                  <a:cubicBezTo>
                    <a:pt x="86" y="34"/>
                    <a:pt x="84" y="36"/>
                    <a:pt x="82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36"/>
                    <a:pt x="78" y="34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0"/>
                    <a:pt x="79" y="28"/>
                    <a:pt x="81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4" y="28"/>
                    <a:pt x="86" y="30"/>
                    <a:pt x="86" y="32"/>
                  </a:cubicBezTo>
                  <a:close/>
                  <a:moveTo>
                    <a:pt x="69" y="58"/>
                  </a:moveTo>
                  <a:cubicBezTo>
                    <a:pt x="69" y="60"/>
                    <a:pt x="66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0" y="64"/>
                    <a:pt x="57" y="60"/>
                    <a:pt x="57" y="58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39"/>
                    <a:pt x="57" y="36"/>
                    <a:pt x="56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8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3" y="64"/>
                    <a:pt x="41" y="60"/>
                    <a:pt x="41" y="5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0" y="36"/>
                    <a:pt x="38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0" y="64"/>
                    <a:pt x="29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4"/>
                    <a:pt x="21" y="60"/>
                    <a:pt x="21" y="58"/>
                  </a:cubicBezTo>
                  <a:cubicBezTo>
                    <a:pt x="21" y="49"/>
                    <a:pt x="21" y="40"/>
                    <a:pt x="21" y="30"/>
                  </a:cubicBezTo>
                  <a:cubicBezTo>
                    <a:pt x="21" y="28"/>
                    <a:pt x="25" y="28"/>
                    <a:pt x="2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5" y="28"/>
                    <a:pt x="69" y="32"/>
                    <a:pt x="69" y="35"/>
                  </a:cubicBezTo>
                  <a:cubicBezTo>
                    <a:pt x="69" y="42"/>
                    <a:pt x="69" y="50"/>
                    <a:pt x="69" y="58"/>
                  </a:cubicBezTo>
                  <a:close/>
                  <a:moveTo>
                    <a:pt x="85" y="60"/>
                  </a:moveTo>
                  <a:cubicBezTo>
                    <a:pt x="85" y="62"/>
                    <a:pt x="83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4"/>
                    <a:pt x="77" y="62"/>
                    <a:pt x="77" y="60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2"/>
                    <a:pt x="79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0"/>
                    <a:pt x="85" y="42"/>
                    <a:pt x="85" y="44"/>
                  </a:cubicBezTo>
                  <a:lnTo>
                    <a:pt x="8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9"/>
          <p:cNvGrpSpPr>
            <a:grpSpLocks noChangeAspect="1"/>
          </p:cNvGrpSpPr>
          <p:nvPr/>
        </p:nvGrpSpPr>
        <p:grpSpPr bwMode="auto">
          <a:xfrm>
            <a:off x="5038220" y="2924944"/>
            <a:ext cx="369980" cy="367355"/>
            <a:chOff x="3740" y="2027"/>
            <a:chExt cx="282" cy="280"/>
          </a:xfrm>
          <a:solidFill>
            <a:srgbClr val="00B0F0"/>
          </a:solidFill>
          <a:scene3d>
            <a:camera prst="perspectiveLeft"/>
            <a:lightRig rig="threePt" dir="t"/>
          </a:scene3d>
        </p:grpSpPr>
        <p:sp>
          <p:nvSpPr>
            <p:cNvPr id="41" name="Freeform 10"/>
            <p:cNvSpPr/>
            <p:nvPr/>
          </p:nvSpPr>
          <p:spPr bwMode="auto">
            <a:xfrm>
              <a:off x="3810" y="2110"/>
              <a:ext cx="21" cy="32"/>
            </a:xfrm>
            <a:custGeom>
              <a:avLst/>
              <a:gdLst>
                <a:gd name="T0" fmla="*/ 1 w 9"/>
                <a:gd name="T1" fmla="*/ 5 h 13"/>
                <a:gd name="T2" fmla="*/ 2 w 9"/>
                <a:gd name="T3" fmla="*/ 13 h 13"/>
                <a:gd name="T4" fmla="*/ 8 w 9"/>
                <a:gd name="T5" fmla="*/ 8 h 13"/>
                <a:gd name="T6" fmla="*/ 6 w 9"/>
                <a:gd name="T7" fmla="*/ 0 h 13"/>
                <a:gd name="T8" fmla="*/ 1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5"/>
                  </a:moveTo>
                  <a:cubicBezTo>
                    <a:pt x="0" y="9"/>
                    <a:pt x="0" y="12"/>
                    <a:pt x="2" y="13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3844" y="2125"/>
              <a:ext cx="19" cy="26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4 h 11"/>
                <a:gd name="T4" fmla="*/ 3 w 8"/>
                <a:gd name="T5" fmla="*/ 11 h 11"/>
                <a:gd name="T6" fmla="*/ 7 w 8"/>
                <a:gd name="T7" fmla="*/ 7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4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3740" y="2027"/>
              <a:ext cx="282" cy="280"/>
            </a:xfrm>
            <a:custGeom>
              <a:avLst/>
              <a:gdLst>
                <a:gd name="T0" fmla="*/ 93 w 116"/>
                <a:gd name="T1" fmla="*/ 43 h 115"/>
                <a:gd name="T2" fmla="*/ 75 w 116"/>
                <a:gd name="T3" fmla="*/ 34 h 115"/>
                <a:gd name="T4" fmla="*/ 72 w 116"/>
                <a:gd name="T5" fmla="*/ 17 h 115"/>
                <a:gd name="T6" fmla="*/ 58 w 116"/>
                <a:gd name="T7" fmla="*/ 4 h 115"/>
                <a:gd name="T8" fmla="*/ 36 w 116"/>
                <a:gd name="T9" fmla="*/ 21 h 115"/>
                <a:gd name="T10" fmla="*/ 23 w 116"/>
                <a:gd name="T11" fmla="*/ 21 h 115"/>
                <a:gd name="T12" fmla="*/ 2 w 116"/>
                <a:gd name="T13" fmla="*/ 23 h 115"/>
                <a:gd name="T14" fmla="*/ 15 w 116"/>
                <a:gd name="T15" fmla="*/ 59 h 115"/>
                <a:gd name="T16" fmla="*/ 11 w 116"/>
                <a:gd name="T17" fmla="*/ 91 h 115"/>
                <a:gd name="T18" fmla="*/ 29 w 116"/>
                <a:gd name="T19" fmla="*/ 100 h 115"/>
                <a:gd name="T20" fmla="*/ 43 w 116"/>
                <a:gd name="T21" fmla="*/ 90 h 115"/>
                <a:gd name="T22" fmla="*/ 58 w 116"/>
                <a:gd name="T23" fmla="*/ 103 h 115"/>
                <a:gd name="T24" fmla="*/ 77 w 116"/>
                <a:gd name="T25" fmla="*/ 99 h 115"/>
                <a:gd name="T26" fmla="*/ 77 w 116"/>
                <a:gd name="T27" fmla="*/ 74 h 115"/>
                <a:gd name="T28" fmla="*/ 99 w 116"/>
                <a:gd name="T29" fmla="*/ 61 h 115"/>
                <a:gd name="T30" fmla="*/ 93 w 116"/>
                <a:gd name="T31" fmla="*/ 43 h 115"/>
                <a:gd name="T32" fmla="*/ 21 w 116"/>
                <a:gd name="T33" fmla="*/ 53 h 115"/>
                <a:gd name="T34" fmla="*/ 17 w 116"/>
                <a:gd name="T35" fmla="*/ 48 h 115"/>
                <a:gd name="T36" fmla="*/ 21 w 116"/>
                <a:gd name="T37" fmla="*/ 44 h 115"/>
                <a:gd name="T38" fmla="*/ 25 w 116"/>
                <a:gd name="T39" fmla="*/ 48 h 115"/>
                <a:gd name="T40" fmla="*/ 21 w 116"/>
                <a:gd name="T41" fmla="*/ 53 h 115"/>
                <a:gd name="T42" fmla="*/ 26 w 116"/>
                <a:gd name="T43" fmla="*/ 52 h 115"/>
                <a:gd name="T44" fmla="*/ 63 w 116"/>
                <a:gd name="T45" fmla="*/ 66 h 115"/>
                <a:gd name="T46" fmla="*/ 26 w 116"/>
                <a:gd name="T47" fmla="*/ 52 h 115"/>
                <a:gd name="T48" fmla="*/ 66 w 116"/>
                <a:gd name="T49" fmla="*/ 44 h 115"/>
                <a:gd name="T50" fmla="*/ 58 w 116"/>
                <a:gd name="T51" fmla="*/ 63 h 115"/>
                <a:gd name="T52" fmla="*/ 46 w 116"/>
                <a:gd name="T53" fmla="*/ 55 h 115"/>
                <a:gd name="T54" fmla="*/ 33 w 116"/>
                <a:gd name="T55" fmla="*/ 43 h 115"/>
                <a:gd name="T56" fmla="*/ 42 w 116"/>
                <a:gd name="T57" fmla="*/ 30 h 115"/>
                <a:gd name="T58" fmla="*/ 53 w 116"/>
                <a:gd name="T59" fmla="*/ 36 h 115"/>
                <a:gd name="T60" fmla="*/ 66 w 116"/>
                <a:gd name="T61" fmla="*/ 44 h 115"/>
                <a:gd name="T62" fmla="*/ 72 w 116"/>
                <a:gd name="T63" fmla="*/ 70 h 115"/>
                <a:gd name="T64" fmla="*/ 67 w 116"/>
                <a:gd name="T65" fmla="*/ 65 h 115"/>
                <a:gd name="T66" fmla="*/ 72 w 116"/>
                <a:gd name="T67" fmla="*/ 60 h 115"/>
                <a:gd name="T68" fmla="*/ 76 w 116"/>
                <a:gd name="T69" fmla="*/ 65 h 115"/>
                <a:gd name="T70" fmla="*/ 72 w 116"/>
                <a:gd name="T71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115">
                  <a:moveTo>
                    <a:pt x="93" y="43"/>
                  </a:moveTo>
                  <a:cubicBezTo>
                    <a:pt x="72" y="43"/>
                    <a:pt x="75" y="34"/>
                    <a:pt x="75" y="3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0" y="0"/>
                    <a:pt x="58" y="4"/>
                    <a:pt x="58" y="4"/>
                  </a:cubicBezTo>
                  <a:cubicBezTo>
                    <a:pt x="50" y="5"/>
                    <a:pt x="38" y="17"/>
                    <a:pt x="36" y="21"/>
                  </a:cubicBezTo>
                  <a:cubicBezTo>
                    <a:pt x="32" y="25"/>
                    <a:pt x="30" y="25"/>
                    <a:pt x="23" y="21"/>
                  </a:cubicBezTo>
                  <a:cubicBezTo>
                    <a:pt x="0" y="8"/>
                    <a:pt x="2" y="23"/>
                    <a:pt x="2" y="23"/>
                  </a:cubicBezTo>
                  <a:cubicBezTo>
                    <a:pt x="2" y="42"/>
                    <a:pt x="11" y="53"/>
                    <a:pt x="15" y="59"/>
                  </a:cubicBezTo>
                  <a:cubicBezTo>
                    <a:pt x="11" y="60"/>
                    <a:pt x="11" y="91"/>
                    <a:pt x="11" y="91"/>
                  </a:cubicBezTo>
                  <a:cubicBezTo>
                    <a:pt x="15" y="111"/>
                    <a:pt x="29" y="100"/>
                    <a:pt x="29" y="10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81" y="115"/>
                    <a:pt x="77" y="99"/>
                    <a:pt x="77" y="99"/>
                  </a:cubicBezTo>
                  <a:cubicBezTo>
                    <a:pt x="77" y="90"/>
                    <a:pt x="77" y="74"/>
                    <a:pt x="77" y="74"/>
                  </a:cubicBezTo>
                  <a:cubicBezTo>
                    <a:pt x="89" y="72"/>
                    <a:pt x="99" y="61"/>
                    <a:pt x="99" y="61"/>
                  </a:cubicBezTo>
                  <a:cubicBezTo>
                    <a:pt x="116" y="43"/>
                    <a:pt x="93" y="43"/>
                    <a:pt x="93" y="43"/>
                  </a:cubicBezTo>
                  <a:close/>
                  <a:moveTo>
                    <a:pt x="21" y="53"/>
                  </a:moveTo>
                  <a:cubicBezTo>
                    <a:pt x="20" y="53"/>
                    <a:pt x="17" y="51"/>
                    <a:pt x="17" y="48"/>
                  </a:cubicBezTo>
                  <a:cubicBezTo>
                    <a:pt x="17" y="46"/>
                    <a:pt x="20" y="44"/>
                    <a:pt x="21" y="44"/>
                  </a:cubicBezTo>
                  <a:cubicBezTo>
                    <a:pt x="24" y="44"/>
                    <a:pt x="25" y="46"/>
                    <a:pt x="25" y="48"/>
                  </a:cubicBezTo>
                  <a:cubicBezTo>
                    <a:pt x="25" y="51"/>
                    <a:pt x="24" y="53"/>
                    <a:pt x="21" y="53"/>
                  </a:cubicBezTo>
                  <a:close/>
                  <a:moveTo>
                    <a:pt x="26" y="52"/>
                  </a:moveTo>
                  <a:cubicBezTo>
                    <a:pt x="26" y="52"/>
                    <a:pt x="26" y="87"/>
                    <a:pt x="63" y="66"/>
                  </a:cubicBezTo>
                  <a:cubicBezTo>
                    <a:pt x="24" y="96"/>
                    <a:pt x="26" y="56"/>
                    <a:pt x="26" y="52"/>
                  </a:cubicBezTo>
                  <a:close/>
                  <a:moveTo>
                    <a:pt x="66" y="44"/>
                  </a:moveTo>
                  <a:cubicBezTo>
                    <a:pt x="66" y="44"/>
                    <a:pt x="64" y="57"/>
                    <a:pt x="58" y="63"/>
                  </a:cubicBezTo>
                  <a:cubicBezTo>
                    <a:pt x="47" y="69"/>
                    <a:pt x="46" y="55"/>
                    <a:pt x="46" y="55"/>
                  </a:cubicBezTo>
                  <a:cubicBezTo>
                    <a:pt x="46" y="55"/>
                    <a:pt x="29" y="64"/>
                    <a:pt x="33" y="43"/>
                  </a:cubicBezTo>
                  <a:cubicBezTo>
                    <a:pt x="33" y="43"/>
                    <a:pt x="36" y="31"/>
                    <a:pt x="42" y="30"/>
                  </a:cubicBezTo>
                  <a:cubicBezTo>
                    <a:pt x="49" y="27"/>
                    <a:pt x="53" y="32"/>
                    <a:pt x="53" y="36"/>
                  </a:cubicBezTo>
                  <a:cubicBezTo>
                    <a:pt x="53" y="36"/>
                    <a:pt x="67" y="27"/>
                    <a:pt x="66" y="44"/>
                  </a:cubicBezTo>
                  <a:close/>
                  <a:moveTo>
                    <a:pt x="72" y="70"/>
                  </a:moveTo>
                  <a:cubicBezTo>
                    <a:pt x="70" y="70"/>
                    <a:pt x="67" y="68"/>
                    <a:pt x="67" y="65"/>
                  </a:cubicBezTo>
                  <a:cubicBezTo>
                    <a:pt x="67" y="63"/>
                    <a:pt x="70" y="60"/>
                    <a:pt x="72" y="60"/>
                  </a:cubicBezTo>
                  <a:cubicBezTo>
                    <a:pt x="73" y="60"/>
                    <a:pt x="76" y="63"/>
                    <a:pt x="76" y="65"/>
                  </a:cubicBezTo>
                  <a:cubicBezTo>
                    <a:pt x="76" y="68"/>
                    <a:pt x="73" y="70"/>
                    <a:pt x="7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6670963" y="2946507"/>
            <a:ext cx="401205" cy="357909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79 w 115"/>
              <a:gd name="T7" fmla="*/ 36 h 102"/>
              <a:gd name="T8" fmla="*/ 74 w 115"/>
              <a:gd name="T9" fmla="*/ 27 h 102"/>
              <a:gd name="T10" fmla="*/ 60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8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7 w 115"/>
              <a:gd name="T25" fmla="*/ 42 h 102"/>
              <a:gd name="T26" fmla="*/ 27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8 w 115"/>
              <a:gd name="T39" fmla="*/ 60 h 102"/>
              <a:gd name="T40" fmla="*/ 107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3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5" y="100"/>
                </a:cubicBezTo>
                <a:cubicBezTo>
                  <a:pt x="88" y="60"/>
                  <a:pt x="88" y="60"/>
                  <a:pt x="88" y="60"/>
                </a:cubicBezTo>
                <a:cubicBezTo>
                  <a:pt x="107" y="43"/>
                  <a:pt x="107" y="43"/>
                  <a:pt x="107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3" y="40"/>
                  <a:pt x="33" y="40"/>
                  <a:pt x="33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2684E2"/>
          </a:solidFill>
          <a:ln>
            <a:noFill/>
          </a:ln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" name="Group 19"/>
          <p:cNvGrpSpPr>
            <a:grpSpLocks noChangeAspect="1"/>
          </p:cNvGrpSpPr>
          <p:nvPr/>
        </p:nvGrpSpPr>
        <p:grpSpPr bwMode="auto">
          <a:xfrm>
            <a:off x="8290352" y="2975182"/>
            <a:ext cx="406715" cy="330620"/>
            <a:chOff x="3686" y="2034"/>
            <a:chExt cx="310" cy="252"/>
          </a:xfrm>
          <a:solidFill>
            <a:schemeClr val="tx2">
              <a:lumMod val="60000"/>
              <a:lumOff val="40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3686" y="2034"/>
              <a:ext cx="220" cy="201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1"/>
            <p:cNvSpPr>
              <a:spLocks noEditPoints="1"/>
            </p:cNvSpPr>
            <p:nvPr/>
          </p:nvSpPr>
          <p:spPr bwMode="auto">
            <a:xfrm>
              <a:off x="3810" y="2116"/>
              <a:ext cx="186" cy="170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24"/>
          <p:cNvGrpSpPr>
            <a:grpSpLocks noChangeAspect="1"/>
          </p:cNvGrpSpPr>
          <p:nvPr/>
        </p:nvGrpSpPr>
        <p:grpSpPr bwMode="auto">
          <a:xfrm>
            <a:off x="9835848" y="2946137"/>
            <a:ext cx="438203" cy="341116"/>
            <a:chOff x="3679" y="2031"/>
            <a:chExt cx="334" cy="260"/>
          </a:xfrm>
          <a:solidFill>
            <a:schemeClr val="accent1">
              <a:lumMod val="7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3679" y="2060"/>
              <a:ext cx="289" cy="231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3744" y="2162"/>
              <a:ext cx="113" cy="102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3895" y="2070"/>
              <a:ext cx="61" cy="66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3883" y="2031"/>
              <a:ext cx="130" cy="12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820739" y="3405867"/>
            <a:ext cx="1441420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 smtClean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字介绍详细信息</a:t>
            </a:r>
            <a:endParaRPr lang="zh-CN" altLang="en-US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585419" y="3429000"/>
            <a:ext cx="1441420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 smtClean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字介绍详细信息</a:t>
            </a:r>
            <a:endParaRPr lang="zh-CN" altLang="en-US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40343" y="3429000"/>
            <a:ext cx="1441420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b="1" kern="100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QQ</a:t>
            </a:r>
            <a:r>
              <a:rPr lang="zh-CN" altLang="en-US" b="1" kern="100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endParaRPr lang="en-US" altLang="zh-CN" b="1" kern="100" dirty="0" smtClean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字介绍详细信息</a:t>
            </a:r>
            <a:endParaRPr lang="zh-CN" altLang="en-US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824519" y="3429000"/>
            <a:ext cx="1441420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微信</a:t>
            </a:r>
            <a:endParaRPr lang="en-US" altLang="zh-CN" b="1" kern="100" dirty="0" smtClean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字介绍详细信息</a:t>
            </a:r>
            <a:endParaRPr lang="zh-CN" altLang="en-US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336687" y="3429000"/>
            <a:ext cx="1441420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</a:t>
            </a:r>
            <a:r>
              <a:rPr lang="zh-CN" altLang="en-US" b="1" kern="100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浪微博</a:t>
            </a:r>
            <a:endParaRPr lang="en-US" altLang="zh-CN" b="1" kern="100" dirty="0" smtClean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字介绍详细信息</a:t>
            </a:r>
            <a:endParaRPr lang="zh-CN" altLang="en-US" sz="1400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8" grpId="0" animBg="1"/>
      <p:bldP spid="11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44" grpId="0" animBg="1"/>
      <p:bldP spid="53" grpId="0"/>
      <p:bldP spid="54" grpId="0"/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圆角矩形 105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108" name="燕尾形 10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09" name="燕尾形 10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10" name="燕尾形 10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112" name="燕尾形 11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13" name="燕尾形 11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14" name="燕尾形 11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线</a:t>
            </a:r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下推广方案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866091" y="1228877"/>
            <a:ext cx="735552" cy="5368475"/>
            <a:chOff x="4124802" y="1156869"/>
            <a:chExt cx="5390196" cy="53684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椭圆 50"/>
            <p:cNvSpPr/>
            <p:nvPr/>
          </p:nvSpPr>
          <p:spPr>
            <a:xfrm>
              <a:off x="4621472" y="1156869"/>
              <a:ext cx="2650210" cy="167164"/>
            </a:xfrm>
            <a:prstGeom prst="ellipse">
              <a:avLst/>
            </a:prstGeom>
            <a:gradFill flip="none" rotWithShape="1">
              <a:gsLst>
                <a:gs pos="100000">
                  <a:srgbClr val="FBFBFB"/>
                </a:gs>
                <a:gs pos="62000">
                  <a:srgbClr val="F3F3F3"/>
                </a:gs>
                <a:gs pos="0">
                  <a:srgbClr val="CFD0CD"/>
                </a:gs>
              </a:gsLst>
              <a:lin ang="8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124802" y="1230608"/>
              <a:ext cx="5390196" cy="5294736"/>
              <a:chOff x="4124802" y="1230608"/>
              <a:chExt cx="5390196" cy="529473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124802" y="5601873"/>
                <a:ext cx="5390196" cy="923471"/>
              </a:xfrm>
              <a:prstGeom prst="ellipse">
                <a:avLst/>
              </a:prstGeom>
              <a:gradFill flip="none" rotWithShape="1">
                <a:gsLst>
                  <a:gs pos="77000">
                    <a:srgbClr val="000000">
                      <a:alpha val="5000"/>
                    </a:srgbClr>
                  </a:gs>
                  <a:gs pos="61000">
                    <a:srgbClr val="000000">
                      <a:alpha val="19000"/>
                    </a:srgbClr>
                  </a:gs>
                  <a:gs pos="21000">
                    <a:srgbClr val="000000">
                      <a:alpha val="22000"/>
                    </a:srgbClr>
                  </a:gs>
                  <a:gs pos="100000">
                    <a:schemeClr val="tx1">
                      <a:alpha val="0"/>
                    </a:schemeClr>
                  </a:gs>
                  <a:gs pos="0">
                    <a:schemeClr val="tx1"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4621472" y="1230608"/>
                <a:ext cx="2650210" cy="4982626"/>
                <a:chOff x="4621472" y="1230608"/>
                <a:chExt cx="2650210" cy="4982626"/>
              </a:xfrm>
            </p:grpSpPr>
            <p:sp>
              <p:nvSpPr>
                <p:cNvPr id="55" name="任意多边形 54"/>
                <p:cNvSpPr/>
                <p:nvPr/>
              </p:nvSpPr>
              <p:spPr>
                <a:xfrm>
                  <a:off x="4621472" y="1230608"/>
                  <a:ext cx="2650210" cy="4982626"/>
                </a:xfrm>
                <a:custGeom>
                  <a:avLst/>
                  <a:gdLst>
                    <a:gd name="connsiteX0" fmla="*/ 0 w 2650210"/>
                    <a:gd name="connsiteY0" fmla="*/ 0 h 4982626"/>
                    <a:gd name="connsiteX1" fmla="*/ 2650210 w 2650210"/>
                    <a:gd name="connsiteY1" fmla="*/ 0 h 4982626"/>
                    <a:gd name="connsiteX2" fmla="*/ 2650210 w 2650210"/>
                    <a:gd name="connsiteY2" fmla="*/ 1016000 h 4982626"/>
                    <a:gd name="connsiteX3" fmla="*/ 2650210 w 2650210"/>
                    <a:gd name="connsiteY3" fmla="*/ 4835471 h 4982626"/>
                    <a:gd name="connsiteX4" fmla="*/ 1325105 w 2650210"/>
                    <a:gd name="connsiteY4" fmla="*/ 4982626 h 4982626"/>
                    <a:gd name="connsiteX5" fmla="*/ 0 w 2650210"/>
                    <a:gd name="connsiteY5" fmla="*/ 4835471 h 4982626"/>
                    <a:gd name="connsiteX6" fmla="*/ 0 w 2650210"/>
                    <a:gd name="connsiteY6" fmla="*/ 1016000 h 49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0210" h="4982626">
                      <a:moveTo>
                        <a:pt x="0" y="0"/>
                      </a:moveTo>
                      <a:lnTo>
                        <a:pt x="2650210" y="0"/>
                      </a:lnTo>
                      <a:lnTo>
                        <a:pt x="2650210" y="1016000"/>
                      </a:lnTo>
                      <a:lnTo>
                        <a:pt x="2650210" y="4835471"/>
                      </a:lnTo>
                      <a:cubicBezTo>
                        <a:pt x="2650210" y="4916742"/>
                        <a:pt x="2056940" y="4982626"/>
                        <a:pt x="1325105" y="4982626"/>
                      </a:cubicBezTo>
                      <a:cubicBezTo>
                        <a:pt x="593270" y="4982626"/>
                        <a:pt x="0" y="4916742"/>
                        <a:pt x="0" y="4835471"/>
                      </a:cubicBezTo>
                      <a:lnTo>
                        <a:pt x="0" y="1016000"/>
                      </a:lnTo>
                      <a:close/>
                    </a:path>
                  </a:pathLst>
                </a:custGeom>
                <a:gradFill>
                  <a:gsLst>
                    <a:gs pos="31000">
                      <a:schemeClr val="bg1">
                        <a:lumMod val="95000"/>
                      </a:schemeClr>
                    </a:gs>
                    <a:gs pos="100000">
                      <a:srgbClr val="D2D3D0"/>
                    </a:gs>
                    <a:gs pos="83000">
                      <a:srgbClr val="C7C8C5"/>
                    </a:gs>
                    <a:gs pos="68000">
                      <a:srgbClr val="D3D3D1"/>
                    </a:gs>
                    <a:gs pos="49000">
                      <a:srgbClr val="E3E3E1"/>
                    </a:gs>
                    <a:gs pos="17000">
                      <a:srgbClr val="F2F2F0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4621472" y="2454661"/>
                  <a:ext cx="2647950" cy="152400"/>
                </a:xfrm>
                <a:custGeom>
                  <a:avLst/>
                  <a:gdLst>
                    <a:gd name="connsiteX0" fmla="*/ 0 w 2671763"/>
                    <a:gd name="connsiteY0" fmla="*/ 0 h 138119"/>
                    <a:gd name="connsiteX1" fmla="*/ 1352550 w 2671763"/>
                    <a:gd name="connsiteY1" fmla="*/ 138112 h 138119"/>
                    <a:gd name="connsiteX2" fmla="*/ 2671763 w 2671763"/>
                    <a:gd name="connsiteY2" fmla="*/ 4762 h 138119"/>
                    <a:gd name="connsiteX0-1" fmla="*/ 0 w 2671763"/>
                    <a:gd name="connsiteY0-2" fmla="*/ 0 h 138119"/>
                    <a:gd name="connsiteX1-3" fmla="*/ 1352550 w 2671763"/>
                    <a:gd name="connsiteY1-4" fmla="*/ 138112 h 138119"/>
                    <a:gd name="connsiteX2-5" fmla="*/ 2671763 w 2671763"/>
                    <a:gd name="connsiteY2-6" fmla="*/ 4762 h 138119"/>
                    <a:gd name="connsiteX0-7" fmla="*/ 0 w 2671763"/>
                    <a:gd name="connsiteY0-8" fmla="*/ 0 h 138120"/>
                    <a:gd name="connsiteX1-9" fmla="*/ 1352550 w 2671763"/>
                    <a:gd name="connsiteY1-10" fmla="*/ 138112 h 138120"/>
                    <a:gd name="connsiteX2-11" fmla="*/ 2671763 w 2671763"/>
                    <a:gd name="connsiteY2-12" fmla="*/ 4762 h 138120"/>
                    <a:gd name="connsiteX0-13" fmla="*/ 0 w 2652713"/>
                    <a:gd name="connsiteY0-14" fmla="*/ 14288 h 153386"/>
                    <a:gd name="connsiteX1-15" fmla="*/ 1352550 w 2652713"/>
                    <a:gd name="connsiteY1-16" fmla="*/ 152400 h 153386"/>
                    <a:gd name="connsiteX2-17" fmla="*/ 2652713 w 2652713"/>
                    <a:gd name="connsiteY2-18" fmla="*/ 0 h 153386"/>
                    <a:gd name="connsiteX0-19" fmla="*/ 0 w 2652713"/>
                    <a:gd name="connsiteY0-20" fmla="*/ 0 h 138197"/>
                    <a:gd name="connsiteX1-21" fmla="*/ 1352550 w 2652713"/>
                    <a:gd name="connsiteY1-22" fmla="*/ 138112 h 138197"/>
                    <a:gd name="connsiteX2-23" fmla="*/ 2652713 w 2652713"/>
                    <a:gd name="connsiteY2-24" fmla="*/ 14287 h 138197"/>
                    <a:gd name="connsiteX0-25" fmla="*/ 0 w 2647950"/>
                    <a:gd name="connsiteY0-26" fmla="*/ 1 h 125521"/>
                    <a:gd name="connsiteX1-27" fmla="*/ 1347787 w 2647950"/>
                    <a:gd name="connsiteY1-28" fmla="*/ 123825 h 125521"/>
                    <a:gd name="connsiteX2-29" fmla="*/ 2647950 w 2647950"/>
                    <a:gd name="connsiteY2-30" fmla="*/ 0 h 125521"/>
                    <a:gd name="connsiteX0-31" fmla="*/ 0 w 2647950"/>
                    <a:gd name="connsiteY0-32" fmla="*/ 1 h 125521"/>
                    <a:gd name="connsiteX1-33" fmla="*/ 1347787 w 2647950"/>
                    <a:gd name="connsiteY1-34" fmla="*/ 123825 h 125521"/>
                    <a:gd name="connsiteX2-35" fmla="*/ 2647950 w 2647950"/>
                    <a:gd name="connsiteY2-36" fmla="*/ 0 h 125521"/>
                    <a:gd name="connsiteX0-37" fmla="*/ 0 w 2647950"/>
                    <a:gd name="connsiteY0-38" fmla="*/ 1 h 142921"/>
                    <a:gd name="connsiteX1-39" fmla="*/ 1347787 w 2647950"/>
                    <a:gd name="connsiteY1-40" fmla="*/ 142875 h 142921"/>
                    <a:gd name="connsiteX2-41" fmla="*/ 2647950 w 2647950"/>
                    <a:gd name="connsiteY2-42" fmla="*/ 0 h 142921"/>
                    <a:gd name="connsiteX0-43" fmla="*/ 0 w 2647950"/>
                    <a:gd name="connsiteY0-44" fmla="*/ 1 h 152400"/>
                    <a:gd name="connsiteX1-45" fmla="*/ 1347787 w 2647950"/>
                    <a:gd name="connsiteY1-46" fmla="*/ 152400 h 152400"/>
                    <a:gd name="connsiteX2-47" fmla="*/ 2647950 w 2647950"/>
                    <a:gd name="connsiteY2-48" fmla="*/ 0 h 1524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647950" h="152400">
                      <a:moveTo>
                        <a:pt x="0" y="1"/>
                      </a:moveTo>
                      <a:cubicBezTo>
                        <a:pt x="458390" y="149623"/>
                        <a:pt x="906462" y="152400"/>
                        <a:pt x="1347787" y="152400"/>
                      </a:cubicBezTo>
                      <a:cubicBezTo>
                        <a:pt x="1789112" y="152400"/>
                        <a:pt x="2206625" y="140494"/>
                        <a:pt x="2647950" y="0"/>
                      </a:cubicBezTo>
                    </a:path>
                  </a:pathLst>
                </a:custGeom>
                <a:noFill/>
                <a:ln w="15875">
                  <a:gradFill flip="none" rotWithShape="1">
                    <a:gsLst>
                      <a:gs pos="0">
                        <a:srgbClr val="90928A">
                          <a:alpha val="50000"/>
                        </a:srgbClr>
                      </a:gs>
                      <a:gs pos="79000">
                        <a:schemeClr val="bg1"/>
                      </a:gs>
                      <a:gs pos="42000">
                        <a:srgbClr val="90928A">
                          <a:alpha val="50000"/>
                        </a:srgbClr>
                      </a:gs>
                      <a:gs pos="54000">
                        <a:schemeClr val="bg1"/>
                      </a:gs>
                      <a:gs pos="9000">
                        <a:schemeClr val="bg1"/>
                      </a:gs>
                      <a:gs pos="90000">
                        <a:srgbClr val="90928A">
                          <a:alpha val="50000"/>
                        </a:srgbClr>
                      </a:gs>
                      <a:gs pos="66000">
                        <a:srgbClr val="90928A">
                          <a:alpha val="50000"/>
                        </a:srgbClr>
                      </a:gs>
                      <a:gs pos="30000">
                        <a:schemeClr val="bg1"/>
                      </a:gs>
                      <a:gs pos="19000">
                        <a:srgbClr val="90928A">
                          <a:alpha val="50000"/>
                        </a:srgb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>
                  <a:off x="4621472" y="3739342"/>
                  <a:ext cx="2647950" cy="152400"/>
                </a:xfrm>
                <a:custGeom>
                  <a:avLst/>
                  <a:gdLst>
                    <a:gd name="connsiteX0" fmla="*/ 0 w 2671763"/>
                    <a:gd name="connsiteY0" fmla="*/ 0 h 138119"/>
                    <a:gd name="connsiteX1" fmla="*/ 1352550 w 2671763"/>
                    <a:gd name="connsiteY1" fmla="*/ 138112 h 138119"/>
                    <a:gd name="connsiteX2" fmla="*/ 2671763 w 2671763"/>
                    <a:gd name="connsiteY2" fmla="*/ 4762 h 138119"/>
                    <a:gd name="connsiteX0-1" fmla="*/ 0 w 2671763"/>
                    <a:gd name="connsiteY0-2" fmla="*/ 0 h 138119"/>
                    <a:gd name="connsiteX1-3" fmla="*/ 1352550 w 2671763"/>
                    <a:gd name="connsiteY1-4" fmla="*/ 138112 h 138119"/>
                    <a:gd name="connsiteX2-5" fmla="*/ 2671763 w 2671763"/>
                    <a:gd name="connsiteY2-6" fmla="*/ 4762 h 138119"/>
                    <a:gd name="connsiteX0-7" fmla="*/ 0 w 2671763"/>
                    <a:gd name="connsiteY0-8" fmla="*/ 0 h 138120"/>
                    <a:gd name="connsiteX1-9" fmla="*/ 1352550 w 2671763"/>
                    <a:gd name="connsiteY1-10" fmla="*/ 138112 h 138120"/>
                    <a:gd name="connsiteX2-11" fmla="*/ 2671763 w 2671763"/>
                    <a:gd name="connsiteY2-12" fmla="*/ 4762 h 138120"/>
                    <a:gd name="connsiteX0-13" fmla="*/ 0 w 2652713"/>
                    <a:gd name="connsiteY0-14" fmla="*/ 14288 h 153386"/>
                    <a:gd name="connsiteX1-15" fmla="*/ 1352550 w 2652713"/>
                    <a:gd name="connsiteY1-16" fmla="*/ 152400 h 153386"/>
                    <a:gd name="connsiteX2-17" fmla="*/ 2652713 w 2652713"/>
                    <a:gd name="connsiteY2-18" fmla="*/ 0 h 153386"/>
                    <a:gd name="connsiteX0-19" fmla="*/ 0 w 2652713"/>
                    <a:gd name="connsiteY0-20" fmla="*/ 0 h 138197"/>
                    <a:gd name="connsiteX1-21" fmla="*/ 1352550 w 2652713"/>
                    <a:gd name="connsiteY1-22" fmla="*/ 138112 h 138197"/>
                    <a:gd name="connsiteX2-23" fmla="*/ 2652713 w 2652713"/>
                    <a:gd name="connsiteY2-24" fmla="*/ 14287 h 138197"/>
                    <a:gd name="connsiteX0-25" fmla="*/ 0 w 2647950"/>
                    <a:gd name="connsiteY0-26" fmla="*/ 1 h 125521"/>
                    <a:gd name="connsiteX1-27" fmla="*/ 1347787 w 2647950"/>
                    <a:gd name="connsiteY1-28" fmla="*/ 123825 h 125521"/>
                    <a:gd name="connsiteX2-29" fmla="*/ 2647950 w 2647950"/>
                    <a:gd name="connsiteY2-30" fmla="*/ 0 h 125521"/>
                    <a:gd name="connsiteX0-31" fmla="*/ 0 w 2647950"/>
                    <a:gd name="connsiteY0-32" fmla="*/ 1 h 125521"/>
                    <a:gd name="connsiteX1-33" fmla="*/ 1347787 w 2647950"/>
                    <a:gd name="connsiteY1-34" fmla="*/ 123825 h 125521"/>
                    <a:gd name="connsiteX2-35" fmla="*/ 2647950 w 2647950"/>
                    <a:gd name="connsiteY2-36" fmla="*/ 0 h 125521"/>
                    <a:gd name="connsiteX0-37" fmla="*/ 0 w 2647950"/>
                    <a:gd name="connsiteY0-38" fmla="*/ 1 h 142921"/>
                    <a:gd name="connsiteX1-39" fmla="*/ 1347787 w 2647950"/>
                    <a:gd name="connsiteY1-40" fmla="*/ 142875 h 142921"/>
                    <a:gd name="connsiteX2-41" fmla="*/ 2647950 w 2647950"/>
                    <a:gd name="connsiteY2-42" fmla="*/ 0 h 142921"/>
                    <a:gd name="connsiteX0-43" fmla="*/ 0 w 2647950"/>
                    <a:gd name="connsiteY0-44" fmla="*/ 1 h 152400"/>
                    <a:gd name="connsiteX1-45" fmla="*/ 1347787 w 2647950"/>
                    <a:gd name="connsiteY1-46" fmla="*/ 152400 h 152400"/>
                    <a:gd name="connsiteX2-47" fmla="*/ 2647950 w 2647950"/>
                    <a:gd name="connsiteY2-48" fmla="*/ 0 h 1524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647950" h="152400">
                      <a:moveTo>
                        <a:pt x="0" y="1"/>
                      </a:moveTo>
                      <a:cubicBezTo>
                        <a:pt x="458390" y="149623"/>
                        <a:pt x="906462" y="152400"/>
                        <a:pt x="1347787" y="152400"/>
                      </a:cubicBezTo>
                      <a:cubicBezTo>
                        <a:pt x="1789112" y="152400"/>
                        <a:pt x="2206625" y="140494"/>
                        <a:pt x="2647950" y="0"/>
                      </a:cubicBezTo>
                    </a:path>
                  </a:pathLst>
                </a:custGeom>
                <a:noFill/>
                <a:ln w="15875">
                  <a:gradFill flip="none" rotWithShape="1">
                    <a:gsLst>
                      <a:gs pos="0">
                        <a:srgbClr val="90928A">
                          <a:alpha val="50000"/>
                        </a:srgbClr>
                      </a:gs>
                      <a:gs pos="79000">
                        <a:schemeClr val="bg1"/>
                      </a:gs>
                      <a:gs pos="42000">
                        <a:srgbClr val="90928A">
                          <a:alpha val="50000"/>
                        </a:srgbClr>
                      </a:gs>
                      <a:gs pos="54000">
                        <a:schemeClr val="bg1"/>
                      </a:gs>
                      <a:gs pos="9000">
                        <a:schemeClr val="bg1"/>
                      </a:gs>
                      <a:gs pos="90000">
                        <a:srgbClr val="90928A">
                          <a:alpha val="50000"/>
                        </a:srgbClr>
                      </a:gs>
                      <a:gs pos="66000">
                        <a:srgbClr val="90928A">
                          <a:alpha val="50000"/>
                        </a:srgbClr>
                      </a:gs>
                      <a:gs pos="30000">
                        <a:schemeClr val="bg1"/>
                      </a:gs>
                      <a:gs pos="19000">
                        <a:srgbClr val="90928A">
                          <a:alpha val="50000"/>
                        </a:srgb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4621472" y="4907742"/>
                  <a:ext cx="2647950" cy="152400"/>
                </a:xfrm>
                <a:custGeom>
                  <a:avLst/>
                  <a:gdLst>
                    <a:gd name="connsiteX0" fmla="*/ 0 w 2671763"/>
                    <a:gd name="connsiteY0" fmla="*/ 0 h 138119"/>
                    <a:gd name="connsiteX1" fmla="*/ 1352550 w 2671763"/>
                    <a:gd name="connsiteY1" fmla="*/ 138112 h 138119"/>
                    <a:gd name="connsiteX2" fmla="*/ 2671763 w 2671763"/>
                    <a:gd name="connsiteY2" fmla="*/ 4762 h 138119"/>
                    <a:gd name="connsiteX0-1" fmla="*/ 0 w 2671763"/>
                    <a:gd name="connsiteY0-2" fmla="*/ 0 h 138119"/>
                    <a:gd name="connsiteX1-3" fmla="*/ 1352550 w 2671763"/>
                    <a:gd name="connsiteY1-4" fmla="*/ 138112 h 138119"/>
                    <a:gd name="connsiteX2-5" fmla="*/ 2671763 w 2671763"/>
                    <a:gd name="connsiteY2-6" fmla="*/ 4762 h 138119"/>
                    <a:gd name="connsiteX0-7" fmla="*/ 0 w 2671763"/>
                    <a:gd name="connsiteY0-8" fmla="*/ 0 h 138120"/>
                    <a:gd name="connsiteX1-9" fmla="*/ 1352550 w 2671763"/>
                    <a:gd name="connsiteY1-10" fmla="*/ 138112 h 138120"/>
                    <a:gd name="connsiteX2-11" fmla="*/ 2671763 w 2671763"/>
                    <a:gd name="connsiteY2-12" fmla="*/ 4762 h 138120"/>
                    <a:gd name="connsiteX0-13" fmla="*/ 0 w 2652713"/>
                    <a:gd name="connsiteY0-14" fmla="*/ 14288 h 153386"/>
                    <a:gd name="connsiteX1-15" fmla="*/ 1352550 w 2652713"/>
                    <a:gd name="connsiteY1-16" fmla="*/ 152400 h 153386"/>
                    <a:gd name="connsiteX2-17" fmla="*/ 2652713 w 2652713"/>
                    <a:gd name="connsiteY2-18" fmla="*/ 0 h 153386"/>
                    <a:gd name="connsiteX0-19" fmla="*/ 0 w 2652713"/>
                    <a:gd name="connsiteY0-20" fmla="*/ 0 h 138197"/>
                    <a:gd name="connsiteX1-21" fmla="*/ 1352550 w 2652713"/>
                    <a:gd name="connsiteY1-22" fmla="*/ 138112 h 138197"/>
                    <a:gd name="connsiteX2-23" fmla="*/ 2652713 w 2652713"/>
                    <a:gd name="connsiteY2-24" fmla="*/ 14287 h 138197"/>
                    <a:gd name="connsiteX0-25" fmla="*/ 0 w 2647950"/>
                    <a:gd name="connsiteY0-26" fmla="*/ 1 h 125521"/>
                    <a:gd name="connsiteX1-27" fmla="*/ 1347787 w 2647950"/>
                    <a:gd name="connsiteY1-28" fmla="*/ 123825 h 125521"/>
                    <a:gd name="connsiteX2-29" fmla="*/ 2647950 w 2647950"/>
                    <a:gd name="connsiteY2-30" fmla="*/ 0 h 125521"/>
                    <a:gd name="connsiteX0-31" fmla="*/ 0 w 2647950"/>
                    <a:gd name="connsiteY0-32" fmla="*/ 1 h 125521"/>
                    <a:gd name="connsiteX1-33" fmla="*/ 1347787 w 2647950"/>
                    <a:gd name="connsiteY1-34" fmla="*/ 123825 h 125521"/>
                    <a:gd name="connsiteX2-35" fmla="*/ 2647950 w 2647950"/>
                    <a:gd name="connsiteY2-36" fmla="*/ 0 h 125521"/>
                    <a:gd name="connsiteX0-37" fmla="*/ 0 w 2647950"/>
                    <a:gd name="connsiteY0-38" fmla="*/ 1 h 142921"/>
                    <a:gd name="connsiteX1-39" fmla="*/ 1347787 w 2647950"/>
                    <a:gd name="connsiteY1-40" fmla="*/ 142875 h 142921"/>
                    <a:gd name="connsiteX2-41" fmla="*/ 2647950 w 2647950"/>
                    <a:gd name="connsiteY2-42" fmla="*/ 0 h 142921"/>
                    <a:gd name="connsiteX0-43" fmla="*/ 0 w 2647950"/>
                    <a:gd name="connsiteY0-44" fmla="*/ 1 h 152400"/>
                    <a:gd name="connsiteX1-45" fmla="*/ 1347787 w 2647950"/>
                    <a:gd name="connsiteY1-46" fmla="*/ 152400 h 152400"/>
                    <a:gd name="connsiteX2-47" fmla="*/ 2647950 w 2647950"/>
                    <a:gd name="connsiteY2-48" fmla="*/ 0 h 1524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647950" h="152400">
                      <a:moveTo>
                        <a:pt x="0" y="1"/>
                      </a:moveTo>
                      <a:cubicBezTo>
                        <a:pt x="458390" y="149623"/>
                        <a:pt x="906462" y="152400"/>
                        <a:pt x="1347787" y="152400"/>
                      </a:cubicBezTo>
                      <a:cubicBezTo>
                        <a:pt x="1789112" y="152400"/>
                        <a:pt x="2206625" y="140494"/>
                        <a:pt x="2647950" y="0"/>
                      </a:cubicBezTo>
                    </a:path>
                  </a:pathLst>
                </a:custGeom>
                <a:noFill/>
                <a:ln w="15875">
                  <a:gradFill flip="none" rotWithShape="1">
                    <a:gsLst>
                      <a:gs pos="0">
                        <a:srgbClr val="90928A">
                          <a:alpha val="50000"/>
                        </a:srgbClr>
                      </a:gs>
                      <a:gs pos="79000">
                        <a:schemeClr val="bg1"/>
                      </a:gs>
                      <a:gs pos="42000">
                        <a:srgbClr val="90928A">
                          <a:alpha val="50000"/>
                        </a:srgbClr>
                      </a:gs>
                      <a:gs pos="54000">
                        <a:schemeClr val="bg1"/>
                      </a:gs>
                      <a:gs pos="9000">
                        <a:schemeClr val="bg1"/>
                      </a:gs>
                      <a:gs pos="90000">
                        <a:srgbClr val="90928A">
                          <a:alpha val="50000"/>
                        </a:srgbClr>
                      </a:gs>
                      <a:gs pos="66000">
                        <a:srgbClr val="90928A">
                          <a:alpha val="50000"/>
                        </a:srgbClr>
                      </a:gs>
                      <a:gs pos="30000">
                        <a:schemeClr val="bg1"/>
                      </a:gs>
                      <a:gs pos="19000">
                        <a:srgbClr val="90928A">
                          <a:alpha val="50000"/>
                        </a:srgbClr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59" name="文本框 2329"/>
          <p:cNvSpPr txBox="1"/>
          <p:nvPr/>
        </p:nvSpPr>
        <p:spPr>
          <a:xfrm>
            <a:off x="5747416" y="1766523"/>
            <a:ext cx="7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0" name="文本框 266"/>
          <p:cNvSpPr txBox="1"/>
          <p:nvPr/>
        </p:nvSpPr>
        <p:spPr>
          <a:xfrm>
            <a:off x="5747416" y="2965939"/>
            <a:ext cx="7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1" name="文本框 267"/>
          <p:cNvSpPr txBox="1"/>
          <p:nvPr/>
        </p:nvSpPr>
        <p:spPr>
          <a:xfrm>
            <a:off x="5747416" y="4254637"/>
            <a:ext cx="7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2" name="文本框 268"/>
          <p:cNvSpPr txBox="1"/>
          <p:nvPr/>
        </p:nvSpPr>
        <p:spPr>
          <a:xfrm>
            <a:off x="5747416" y="5426060"/>
            <a:ext cx="7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04</a:t>
            </a:r>
            <a:endParaRPr lang="zh-CN" altLang="en-US" sz="24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640322" y="2343661"/>
            <a:ext cx="450862" cy="466962"/>
            <a:chOff x="9450388" y="2662238"/>
            <a:chExt cx="133350" cy="138112"/>
          </a:xfrm>
          <a:solidFill>
            <a:srgbClr val="00B0F0"/>
          </a:solidFill>
        </p:grpSpPr>
        <p:sp>
          <p:nvSpPr>
            <p:cNvPr id="64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601643" y="2859115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0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文本框 317"/>
          <p:cNvSpPr txBox="1"/>
          <p:nvPr/>
        </p:nvSpPr>
        <p:spPr>
          <a:xfrm>
            <a:off x="8078151" y="2574590"/>
            <a:ext cx="2122652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318"/>
          <p:cNvSpPr txBox="1"/>
          <p:nvPr/>
        </p:nvSpPr>
        <p:spPr>
          <a:xfrm>
            <a:off x="8077049" y="2238345"/>
            <a:ext cx="16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车站墙体广告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6601643" y="5222156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7" name="文本框 323"/>
          <p:cNvSpPr txBox="1"/>
          <p:nvPr/>
        </p:nvSpPr>
        <p:spPr>
          <a:xfrm>
            <a:off x="8078151" y="4937631"/>
            <a:ext cx="2122652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324"/>
          <p:cNvSpPr txBox="1"/>
          <p:nvPr/>
        </p:nvSpPr>
        <p:spPr>
          <a:xfrm>
            <a:off x="8077049" y="4601386"/>
            <a:ext cx="16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户外灯箱招贴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7610656" y="4725144"/>
            <a:ext cx="514609" cy="202170"/>
            <a:chOff x="9374188" y="5727700"/>
            <a:chExt cx="133350" cy="5238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0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511481" y="1998432"/>
            <a:ext cx="1154058" cy="471881"/>
            <a:chOff x="3508696" y="1865657"/>
            <a:chExt cx="1154058" cy="471881"/>
          </a:xfrm>
        </p:grpSpPr>
        <p:sp>
          <p:nvSpPr>
            <p:cNvPr id="83" name="Freeform 268"/>
            <p:cNvSpPr/>
            <p:nvPr/>
          </p:nvSpPr>
          <p:spPr bwMode="auto">
            <a:xfrm flipH="1" flipV="1">
              <a:off x="3508696" y="1940030"/>
              <a:ext cx="1084814" cy="397508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69"/>
            <p:cNvSpPr>
              <a:spLocks noChangeArrowheads="1"/>
            </p:cNvSpPr>
            <p:nvPr/>
          </p:nvSpPr>
          <p:spPr bwMode="auto">
            <a:xfrm flipH="1" flipV="1">
              <a:off x="4508880" y="1865657"/>
              <a:ext cx="153874" cy="1615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85" name="文本框 362"/>
          <p:cNvSpPr txBox="1"/>
          <p:nvPr/>
        </p:nvSpPr>
        <p:spPr>
          <a:xfrm>
            <a:off x="2922896" y="2820164"/>
            <a:ext cx="2122652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363"/>
          <p:cNvSpPr txBox="1"/>
          <p:nvPr/>
        </p:nvSpPr>
        <p:spPr>
          <a:xfrm>
            <a:off x="2921794" y="2483919"/>
            <a:ext cx="16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地铁招贴广告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Freeform 310"/>
          <p:cNvSpPr>
            <a:spLocks noEditPoints="1"/>
          </p:cNvSpPr>
          <p:nvPr/>
        </p:nvSpPr>
        <p:spPr bwMode="auto">
          <a:xfrm>
            <a:off x="2406755" y="2543280"/>
            <a:ext cx="531100" cy="524114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AutoShape 341"/>
          <p:cNvSpPr>
            <a:spLocks noChangeAspect="1" noChangeArrowheads="1" noTextEdit="1"/>
          </p:cNvSpPr>
          <p:nvPr/>
        </p:nvSpPr>
        <p:spPr bwMode="auto">
          <a:xfrm>
            <a:off x="3042028" y="4184577"/>
            <a:ext cx="911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2597612" y="4773087"/>
            <a:ext cx="324733" cy="846271"/>
            <a:chOff x="2327275" y="4164013"/>
            <a:chExt cx="52388" cy="136526"/>
          </a:xfrm>
          <a:solidFill>
            <a:srgbClr val="2684E2"/>
          </a:solidFill>
        </p:grpSpPr>
        <p:sp>
          <p:nvSpPr>
            <p:cNvPr id="90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flipH="1" flipV="1">
            <a:off x="4511481" y="4469287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rgbClr val="2684E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5" name="文本框 433"/>
          <p:cNvSpPr txBox="1"/>
          <p:nvPr/>
        </p:nvSpPr>
        <p:spPr>
          <a:xfrm>
            <a:off x="2922896" y="5260056"/>
            <a:ext cx="2122652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434"/>
          <p:cNvSpPr txBox="1"/>
          <p:nvPr/>
        </p:nvSpPr>
        <p:spPr>
          <a:xfrm>
            <a:off x="2921794" y="4954774"/>
            <a:ext cx="164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高速高架炮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" grpId="0"/>
      <p:bldP spid="59" grpId="0"/>
      <p:bldP spid="60" grpId="0"/>
      <p:bldP spid="61" grpId="0"/>
      <p:bldP spid="62" grpId="0"/>
      <p:bldP spid="72" grpId="0"/>
      <p:bldP spid="73" grpId="0"/>
      <p:bldP spid="77" grpId="0"/>
      <p:bldP spid="78" grpId="0"/>
      <p:bldP spid="85" grpId="0"/>
      <p:bldP spid="86" grpId="0"/>
      <p:bldP spid="87" grpId="0" animBg="1"/>
      <p:bldP spid="95" grpId="0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5" name="燕尾形 5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9" name="燕尾形 5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0" name="燕尾形 5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1" name="燕尾形 6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执行方式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54"/>
          <p:cNvGrpSpPr/>
          <p:nvPr/>
        </p:nvGrpSpPr>
        <p:grpSpPr>
          <a:xfrm rot="16200000">
            <a:off x="8217474" y="5151641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3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5"/>
          <p:cNvSpPr/>
          <p:nvPr/>
        </p:nvSpPr>
        <p:spPr bwMode="auto">
          <a:xfrm flipH="1">
            <a:off x="4880017" y="2333320"/>
            <a:ext cx="1851983" cy="213761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00B0F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4277955" y="4032812"/>
            <a:ext cx="1180064" cy="1362064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5"/>
          <p:cNvSpPr/>
          <p:nvPr/>
        </p:nvSpPr>
        <p:spPr bwMode="auto">
          <a:xfrm flipH="1">
            <a:off x="6828244" y="2577585"/>
            <a:ext cx="1039916" cy="120030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5"/>
          <p:cNvSpPr/>
          <p:nvPr/>
        </p:nvSpPr>
        <p:spPr bwMode="auto">
          <a:xfrm flipH="1">
            <a:off x="7381338" y="3389249"/>
            <a:ext cx="1633406" cy="1885325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2684E2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9" name="Freeform 5"/>
          <p:cNvSpPr/>
          <p:nvPr/>
        </p:nvSpPr>
        <p:spPr bwMode="auto">
          <a:xfrm flipH="1">
            <a:off x="9120910" y="3604775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5"/>
          <p:cNvSpPr/>
          <p:nvPr/>
        </p:nvSpPr>
        <p:spPr bwMode="auto">
          <a:xfrm flipH="1">
            <a:off x="3316014" y="3572995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21" name="Group 42"/>
          <p:cNvGrpSpPr/>
          <p:nvPr/>
        </p:nvGrpSpPr>
        <p:grpSpPr>
          <a:xfrm>
            <a:off x="2183791" y="4108767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5"/>
          <p:cNvGrpSpPr/>
          <p:nvPr/>
        </p:nvGrpSpPr>
        <p:grpSpPr>
          <a:xfrm rot="10800000" flipH="1">
            <a:off x="3126929" y="2740923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5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8"/>
          <p:cNvGrpSpPr/>
          <p:nvPr/>
        </p:nvGrpSpPr>
        <p:grpSpPr>
          <a:xfrm rot="16200000" flipH="1">
            <a:off x="7876750" y="1937963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8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474"/>
          <p:cNvSpPr>
            <a:spLocks noEditPoints="1"/>
          </p:cNvSpPr>
          <p:nvPr/>
        </p:nvSpPr>
        <p:spPr bwMode="auto">
          <a:xfrm>
            <a:off x="7897415" y="4057248"/>
            <a:ext cx="601251" cy="60125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613027" y="3912655"/>
            <a:ext cx="280988" cy="331788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5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57876" y="2978123"/>
            <a:ext cx="870312" cy="870312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38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2137147" y="1791290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行动策略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01043" y="4671610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日程安排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942094" y="4807981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后勤保障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17867" y="1783645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客户服务</a:t>
            </a:r>
            <a:endParaRPr lang="zh-CN" altLang="en-US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40" grpId="0"/>
      <p:bldP spid="41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38" name="燕尾形 3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39" name="燕尾形 3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42" name="燕尾形 4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代理推广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790406" y="1340768"/>
            <a:ext cx="887355" cy="1291435"/>
            <a:chOff x="8516938" y="5619750"/>
            <a:chExt cx="693738" cy="1009650"/>
          </a:xfrm>
          <a:solidFill>
            <a:srgbClr val="0070C0"/>
          </a:solidFill>
        </p:grpSpPr>
        <p:sp>
          <p:nvSpPr>
            <p:cNvPr id="74" name="Freeform 190"/>
            <p:cNvSpPr/>
            <p:nvPr/>
          </p:nvSpPr>
          <p:spPr bwMode="auto">
            <a:xfrm>
              <a:off x="8543926" y="6273800"/>
              <a:ext cx="53975" cy="52388"/>
            </a:xfrm>
            <a:custGeom>
              <a:avLst/>
              <a:gdLst>
                <a:gd name="T0" fmla="*/ 24 w 31"/>
                <a:gd name="T1" fmla="*/ 5 h 30"/>
                <a:gd name="T2" fmla="*/ 0 w 31"/>
                <a:gd name="T3" fmla="*/ 0 h 30"/>
                <a:gd name="T4" fmla="*/ 13 w 31"/>
                <a:gd name="T5" fmla="*/ 26 h 30"/>
                <a:gd name="T6" fmla="*/ 21 w 31"/>
                <a:gd name="T7" fmla="*/ 18 h 30"/>
                <a:gd name="T8" fmla="*/ 24 w 31"/>
                <a:gd name="T9" fmla="*/ 17 h 30"/>
                <a:gd name="T10" fmla="*/ 30 w 31"/>
                <a:gd name="T11" fmla="*/ 23 h 30"/>
                <a:gd name="T12" fmla="*/ 24 w 31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5"/>
                    <a:pt x="13" y="26"/>
                  </a:cubicBezTo>
                  <a:cubicBezTo>
                    <a:pt x="19" y="27"/>
                    <a:pt x="21" y="24"/>
                    <a:pt x="21" y="18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1"/>
                    <a:pt x="31" y="30"/>
                    <a:pt x="30" y="23"/>
                  </a:cubicBezTo>
                  <a:cubicBezTo>
                    <a:pt x="29" y="15"/>
                    <a:pt x="28" y="5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5" name="Freeform 191"/>
            <p:cNvSpPr/>
            <p:nvPr/>
          </p:nvSpPr>
          <p:spPr bwMode="auto">
            <a:xfrm>
              <a:off x="8516938" y="5888037"/>
              <a:ext cx="560388" cy="692150"/>
            </a:xfrm>
            <a:custGeom>
              <a:avLst/>
              <a:gdLst>
                <a:gd name="T0" fmla="*/ 273 w 321"/>
                <a:gd name="T1" fmla="*/ 82 h 397"/>
                <a:gd name="T2" fmla="*/ 251 w 321"/>
                <a:gd name="T3" fmla="*/ 41 h 397"/>
                <a:gd name="T4" fmla="*/ 167 w 321"/>
                <a:gd name="T5" fmla="*/ 5 h 397"/>
                <a:gd name="T6" fmla="*/ 162 w 321"/>
                <a:gd name="T7" fmla="*/ 8 h 397"/>
                <a:gd name="T8" fmla="*/ 143 w 321"/>
                <a:gd name="T9" fmla="*/ 91 h 397"/>
                <a:gd name="T10" fmla="*/ 136 w 321"/>
                <a:gd name="T11" fmla="*/ 29 h 397"/>
                <a:gd name="T12" fmla="*/ 138 w 321"/>
                <a:gd name="T13" fmla="*/ 22 h 397"/>
                <a:gd name="T14" fmla="*/ 134 w 321"/>
                <a:gd name="T15" fmla="*/ 15 h 397"/>
                <a:gd name="T16" fmla="*/ 124 w 321"/>
                <a:gd name="T17" fmla="*/ 15 h 397"/>
                <a:gd name="T18" fmla="*/ 119 w 321"/>
                <a:gd name="T19" fmla="*/ 22 h 397"/>
                <a:gd name="T20" fmla="*/ 121 w 321"/>
                <a:gd name="T21" fmla="*/ 28 h 397"/>
                <a:gd name="T22" fmla="*/ 113 w 321"/>
                <a:gd name="T23" fmla="*/ 87 h 397"/>
                <a:gd name="T24" fmla="*/ 113 w 321"/>
                <a:gd name="T25" fmla="*/ 90 h 397"/>
                <a:gd name="T26" fmla="*/ 90 w 321"/>
                <a:gd name="T27" fmla="*/ 5 h 397"/>
                <a:gd name="T28" fmla="*/ 87 w 321"/>
                <a:gd name="T29" fmla="*/ 5 h 397"/>
                <a:gd name="T30" fmla="*/ 2 w 321"/>
                <a:gd name="T31" fmla="*/ 49 h 397"/>
                <a:gd name="T32" fmla="*/ 13 w 321"/>
                <a:gd name="T33" fmla="*/ 211 h 397"/>
                <a:gd name="T34" fmla="*/ 43 w 321"/>
                <a:gd name="T35" fmla="*/ 217 h 397"/>
                <a:gd name="T36" fmla="*/ 38 w 321"/>
                <a:gd name="T37" fmla="*/ 73 h 397"/>
                <a:gd name="T38" fmla="*/ 42 w 321"/>
                <a:gd name="T39" fmla="*/ 76 h 397"/>
                <a:gd name="T40" fmla="*/ 42 w 321"/>
                <a:gd name="T41" fmla="*/ 76 h 397"/>
                <a:gd name="T42" fmla="*/ 47 w 321"/>
                <a:gd name="T43" fmla="*/ 148 h 397"/>
                <a:gd name="T44" fmla="*/ 53 w 321"/>
                <a:gd name="T45" fmla="*/ 222 h 397"/>
                <a:gd name="T46" fmla="*/ 54 w 321"/>
                <a:gd name="T47" fmla="*/ 223 h 397"/>
                <a:gd name="T48" fmla="*/ 61 w 321"/>
                <a:gd name="T49" fmla="*/ 238 h 397"/>
                <a:gd name="T50" fmla="*/ 73 w 321"/>
                <a:gd name="T51" fmla="*/ 397 h 397"/>
                <a:gd name="T52" fmla="*/ 106 w 321"/>
                <a:gd name="T53" fmla="*/ 397 h 397"/>
                <a:gd name="T54" fmla="*/ 121 w 321"/>
                <a:gd name="T55" fmla="*/ 272 h 397"/>
                <a:gd name="T56" fmla="*/ 124 w 321"/>
                <a:gd name="T57" fmla="*/ 273 h 397"/>
                <a:gd name="T58" fmla="*/ 128 w 321"/>
                <a:gd name="T59" fmla="*/ 272 h 397"/>
                <a:gd name="T60" fmla="*/ 144 w 321"/>
                <a:gd name="T61" fmla="*/ 397 h 397"/>
                <a:gd name="T62" fmla="*/ 176 w 321"/>
                <a:gd name="T63" fmla="*/ 397 h 397"/>
                <a:gd name="T64" fmla="*/ 187 w 321"/>
                <a:gd name="T65" fmla="*/ 240 h 397"/>
                <a:gd name="T66" fmla="*/ 196 w 321"/>
                <a:gd name="T67" fmla="*/ 223 h 397"/>
                <a:gd name="T68" fmla="*/ 196 w 321"/>
                <a:gd name="T69" fmla="*/ 222 h 397"/>
                <a:gd name="T70" fmla="*/ 200 w 321"/>
                <a:gd name="T71" fmla="*/ 173 h 397"/>
                <a:gd name="T72" fmla="*/ 207 w 321"/>
                <a:gd name="T73" fmla="*/ 79 h 397"/>
                <a:gd name="T74" fmla="*/ 207 w 321"/>
                <a:gd name="T75" fmla="*/ 78 h 397"/>
                <a:gd name="T76" fmla="*/ 211 w 321"/>
                <a:gd name="T77" fmla="*/ 73 h 397"/>
                <a:gd name="T78" fmla="*/ 274 w 321"/>
                <a:gd name="T79" fmla="*/ 134 h 397"/>
                <a:gd name="T80" fmla="*/ 301 w 321"/>
                <a:gd name="T81" fmla="*/ 141 h 397"/>
                <a:gd name="T82" fmla="*/ 321 w 321"/>
                <a:gd name="T83" fmla="*/ 103 h 397"/>
                <a:gd name="T84" fmla="*/ 273 w 321"/>
                <a:gd name="T85" fmla="*/ 8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397">
                  <a:moveTo>
                    <a:pt x="273" y="82"/>
                  </a:moveTo>
                  <a:cubicBezTo>
                    <a:pt x="250" y="57"/>
                    <a:pt x="252" y="46"/>
                    <a:pt x="251" y="41"/>
                  </a:cubicBezTo>
                  <a:cubicBezTo>
                    <a:pt x="249" y="33"/>
                    <a:pt x="204" y="0"/>
                    <a:pt x="167" y="5"/>
                  </a:cubicBezTo>
                  <a:cubicBezTo>
                    <a:pt x="167" y="5"/>
                    <a:pt x="165" y="6"/>
                    <a:pt x="162" y="8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8" y="5"/>
                    <a:pt x="87" y="5"/>
                  </a:cubicBezTo>
                  <a:cubicBezTo>
                    <a:pt x="50" y="10"/>
                    <a:pt x="3" y="23"/>
                    <a:pt x="2" y="49"/>
                  </a:cubicBezTo>
                  <a:cubicBezTo>
                    <a:pt x="0" y="61"/>
                    <a:pt x="7" y="183"/>
                    <a:pt x="13" y="211"/>
                  </a:cubicBezTo>
                  <a:cubicBezTo>
                    <a:pt x="24" y="218"/>
                    <a:pt x="38" y="217"/>
                    <a:pt x="43" y="217"/>
                  </a:cubicBezTo>
                  <a:cubicBezTo>
                    <a:pt x="41" y="198"/>
                    <a:pt x="35" y="70"/>
                    <a:pt x="38" y="73"/>
                  </a:cubicBezTo>
                  <a:cubicBezTo>
                    <a:pt x="40" y="74"/>
                    <a:pt x="41" y="75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50" y="190"/>
                    <a:pt x="53" y="222"/>
                    <a:pt x="53" y="222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55" y="229"/>
                    <a:pt x="58" y="233"/>
                    <a:pt x="61" y="238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106" y="397"/>
                    <a:pt x="106" y="397"/>
                    <a:pt x="106" y="397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2" y="272"/>
                    <a:pt x="123" y="273"/>
                    <a:pt x="124" y="273"/>
                  </a:cubicBezTo>
                  <a:cubicBezTo>
                    <a:pt x="125" y="273"/>
                    <a:pt x="127" y="272"/>
                    <a:pt x="128" y="272"/>
                  </a:cubicBezTo>
                  <a:cubicBezTo>
                    <a:pt x="144" y="397"/>
                    <a:pt x="144" y="397"/>
                    <a:pt x="144" y="397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1" y="235"/>
                    <a:pt x="194" y="229"/>
                    <a:pt x="196" y="223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2"/>
                    <a:pt x="198" y="202"/>
                    <a:pt x="200" y="173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07" y="79"/>
                    <a:pt x="207" y="78"/>
                    <a:pt x="207" y="78"/>
                  </a:cubicBezTo>
                  <a:cubicBezTo>
                    <a:pt x="209" y="76"/>
                    <a:pt x="210" y="74"/>
                    <a:pt x="211" y="73"/>
                  </a:cubicBezTo>
                  <a:cubicBezTo>
                    <a:pt x="213" y="70"/>
                    <a:pt x="229" y="118"/>
                    <a:pt x="274" y="134"/>
                  </a:cubicBezTo>
                  <a:cubicBezTo>
                    <a:pt x="310" y="147"/>
                    <a:pt x="301" y="141"/>
                    <a:pt x="301" y="141"/>
                  </a:cubicBezTo>
                  <a:cubicBezTo>
                    <a:pt x="301" y="134"/>
                    <a:pt x="314" y="111"/>
                    <a:pt x="321" y="103"/>
                  </a:cubicBezTo>
                  <a:cubicBezTo>
                    <a:pt x="295" y="101"/>
                    <a:pt x="293" y="105"/>
                    <a:pt x="2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6" name="Freeform 192"/>
            <p:cNvSpPr/>
            <p:nvPr/>
          </p:nvSpPr>
          <p:spPr bwMode="auto">
            <a:xfrm>
              <a:off x="8640763" y="5619750"/>
              <a:ext cx="195263" cy="279400"/>
            </a:xfrm>
            <a:custGeom>
              <a:avLst/>
              <a:gdLst>
                <a:gd name="T0" fmla="*/ 5 w 112"/>
                <a:gd name="T1" fmla="*/ 75 h 160"/>
                <a:gd name="T2" fmla="*/ 0 w 112"/>
                <a:gd name="T3" fmla="*/ 93 h 160"/>
                <a:gd name="T4" fmla="*/ 5 w 112"/>
                <a:gd name="T5" fmla="*/ 111 h 160"/>
                <a:gd name="T6" fmla="*/ 8 w 112"/>
                <a:gd name="T7" fmla="*/ 107 h 160"/>
                <a:gd name="T8" fmla="*/ 57 w 112"/>
                <a:gd name="T9" fmla="*/ 160 h 160"/>
                <a:gd name="T10" fmla="*/ 104 w 112"/>
                <a:gd name="T11" fmla="*/ 105 h 160"/>
                <a:gd name="T12" fmla="*/ 108 w 112"/>
                <a:gd name="T13" fmla="*/ 111 h 160"/>
                <a:gd name="T14" fmla="*/ 112 w 112"/>
                <a:gd name="T15" fmla="*/ 93 h 160"/>
                <a:gd name="T16" fmla="*/ 108 w 112"/>
                <a:gd name="T17" fmla="*/ 74 h 160"/>
                <a:gd name="T18" fmla="*/ 106 w 112"/>
                <a:gd name="T19" fmla="*/ 75 h 160"/>
                <a:gd name="T20" fmla="*/ 106 w 112"/>
                <a:gd name="T21" fmla="*/ 60 h 160"/>
                <a:gd name="T22" fmla="*/ 65 w 112"/>
                <a:gd name="T23" fmla="*/ 50 h 160"/>
                <a:gd name="T24" fmla="*/ 71 w 112"/>
                <a:gd name="T25" fmla="*/ 52 h 160"/>
                <a:gd name="T26" fmla="*/ 110 w 112"/>
                <a:gd name="T27" fmla="*/ 39 h 160"/>
                <a:gd name="T28" fmla="*/ 20 w 112"/>
                <a:gd name="T29" fmla="*/ 29 h 160"/>
                <a:gd name="T30" fmla="*/ 2 w 112"/>
                <a:gd name="T31" fmla="*/ 41 h 160"/>
                <a:gd name="T32" fmla="*/ 14 w 112"/>
                <a:gd name="T33" fmla="*/ 41 h 160"/>
                <a:gd name="T34" fmla="*/ 6 w 112"/>
                <a:gd name="T35" fmla="*/ 67 h 160"/>
                <a:gd name="T36" fmla="*/ 5 w 112"/>
                <a:gd name="T37" fmla="*/ 75 h 160"/>
                <a:gd name="T38" fmla="*/ 5 w 112"/>
                <a:gd name="T3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60">
                  <a:moveTo>
                    <a:pt x="5" y="75"/>
                  </a:moveTo>
                  <a:cubicBezTo>
                    <a:pt x="2" y="75"/>
                    <a:pt x="0" y="83"/>
                    <a:pt x="0" y="93"/>
                  </a:cubicBezTo>
                  <a:cubicBezTo>
                    <a:pt x="0" y="103"/>
                    <a:pt x="2" y="111"/>
                    <a:pt x="5" y="111"/>
                  </a:cubicBezTo>
                  <a:cubicBezTo>
                    <a:pt x="6" y="111"/>
                    <a:pt x="7" y="110"/>
                    <a:pt x="8" y="107"/>
                  </a:cubicBezTo>
                  <a:cubicBezTo>
                    <a:pt x="16" y="137"/>
                    <a:pt x="42" y="160"/>
                    <a:pt x="57" y="160"/>
                  </a:cubicBezTo>
                  <a:cubicBezTo>
                    <a:pt x="75" y="160"/>
                    <a:pt x="101" y="139"/>
                    <a:pt x="104" y="105"/>
                  </a:cubicBezTo>
                  <a:cubicBezTo>
                    <a:pt x="105" y="108"/>
                    <a:pt x="106" y="111"/>
                    <a:pt x="108" y="111"/>
                  </a:cubicBezTo>
                  <a:cubicBezTo>
                    <a:pt x="110" y="111"/>
                    <a:pt x="112" y="103"/>
                    <a:pt x="112" y="93"/>
                  </a:cubicBezTo>
                  <a:cubicBezTo>
                    <a:pt x="112" y="83"/>
                    <a:pt x="110" y="74"/>
                    <a:pt x="108" y="74"/>
                  </a:cubicBezTo>
                  <a:cubicBezTo>
                    <a:pt x="107" y="74"/>
                    <a:pt x="107" y="75"/>
                    <a:pt x="106" y="75"/>
                  </a:cubicBezTo>
                  <a:cubicBezTo>
                    <a:pt x="107" y="71"/>
                    <a:pt x="107" y="66"/>
                    <a:pt x="106" y="60"/>
                  </a:cubicBezTo>
                  <a:cubicBezTo>
                    <a:pt x="98" y="67"/>
                    <a:pt x="82" y="58"/>
                    <a:pt x="65" y="50"/>
                  </a:cubicBezTo>
                  <a:cubicBezTo>
                    <a:pt x="67" y="50"/>
                    <a:pt x="69" y="51"/>
                    <a:pt x="71" y="52"/>
                  </a:cubicBezTo>
                  <a:cubicBezTo>
                    <a:pt x="99" y="67"/>
                    <a:pt x="110" y="39"/>
                    <a:pt x="110" y="39"/>
                  </a:cubicBezTo>
                  <a:cubicBezTo>
                    <a:pt x="110" y="39"/>
                    <a:pt x="76" y="0"/>
                    <a:pt x="20" y="29"/>
                  </a:cubicBezTo>
                  <a:cubicBezTo>
                    <a:pt x="15" y="32"/>
                    <a:pt x="8" y="39"/>
                    <a:pt x="2" y="41"/>
                  </a:cubicBezTo>
                  <a:cubicBezTo>
                    <a:pt x="2" y="41"/>
                    <a:pt x="7" y="41"/>
                    <a:pt x="14" y="41"/>
                  </a:cubicBezTo>
                  <a:cubicBezTo>
                    <a:pt x="8" y="45"/>
                    <a:pt x="5" y="53"/>
                    <a:pt x="6" y="67"/>
                  </a:cubicBezTo>
                  <a:cubicBezTo>
                    <a:pt x="6" y="69"/>
                    <a:pt x="5" y="72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7" name="Freeform 193"/>
            <p:cNvSpPr/>
            <p:nvPr/>
          </p:nvSpPr>
          <p:spPr bwMode="auto">
            <a:xfrm>
              <a:off x="8591551" y="6591300"/>
              <a:ext cx="104775" cy="38100"/>
            </a:xfrm>
            <a:custGeom>
              <a:avLst/>
              <a:gdLst>
                <a:gd name="T0" fmla="*/ 31 w 60"/>
                <a:gd name="T1" fmla="*/ 0 h 22"/>
                <a:gd name="T2" fmla="*/ 21 w 60"/>
                <a:gd name="T3" fmla="*/ 21 h 22"/>
                <a:gd name="T4" fmla="*/ 48 w 60"/>
                <a:gd name="T5" fmla="*/ 12 h 22"/>
                <a:gd name="T6" fmla="*/ 52 w 60"/>
                <a:gd name="T7" fmla="*/ 12 h 22"/>
                <a:gd name="T8" fmla="*/ 59 w 60"/>
                <a:gd name="T9" fmla="*/ 11 h 22"/>
                <a:gd name="T10" fmla="*/ 59 w 60"/>
                <a:gd name="T11" fmla="*/ 1 h 22"/>
                <a:gd name="T12" fmla="*/ 60 w 60"/>
                <a:gd name="T13" fmla="*/ 0 h 22"/>
                <a:gd name="T14" fmla="*/ 31 w 6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2">
                  <a:moveTo>
                    <a:pt x="31" y="0"/>
                  </a:moveTo>
                  <a:cubicBezTo>
                    <a:pt x="31" y="0"/>
                    <a:pt x="0" y="19"/>
                    <a:pt x="21" y="21"/>
                  </a:cubicBezTo>
                  <a:cubicBezTo>
                    <a:pt x="33" y="22"/>
                    <a:pt x="41" y="17"/>
                    <a:pt x="48" y="12"/>
                  </a:cubicBezTo>
                  <a:cubicBezTo>
                    <a:pt x="52" y="9"/>
                    <a:pt x="51" y="12"/>
                    <a:pt x="52" y="12"/>
                  </a:cubicBezTo>
                  <a:cubicBezTo>
                    <a:pt x="54" y="12"/>
                    <a:pt x="58" y="12"/>
                    <a:pt x="59" y="11"/>
                  </a:cubicBezTo>
                  <a:cubicBezTo>
                    <a:pt x="60" y="3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8" name="Freeform 194"/>
            <p:cNvSpPr/>
            <p:nvPr/>
          </p:nvSpPr>
          <p:spPr bwMode="auto">
            <a:xfrm>
              <a:off x="8772526" y="6591300"/>
              <a:ext cx="106363" cy="38100"/>
            </a:xfrm>
            <a:custGeom>
              <a:avLst/>
              <a:gdLst>
                <a:gd name="T0" fmla="*/ 2 w 61"/>
                <a:gd name="T1" fmla="*/ 11 h 22"/>
                <a:gd name="T2" fmla="*/ 8 w 61"/>
                <a:gd name="T3" fmla="*/ 12 h 22"/>
                <a:gd name="T4" fmla="*/ 12 w 61"/>
                <a:gd name="T5" fmla="*/ 12 h 22"/>
                <a:gd name="T6" fmla="*/ 40 w 61"/>
                <a:gd name="T7" fmla="*/ 21 h 22"/>
                <a:gd name="T8" fmla="*/ 29 w 61"/>
                <a:gd name="T9" fmla="*/ 0 h 22"/>
                <a:gd name="T10" fmla="*/ 1 w 61"/>
                <a:gd name="T11" fmla="*/ 0 h 22"/>
                <a:gd name="T12" fmla="*/ 1 w 61"/>
                <a:gd name="T13" fmla="*/ 1 h 22"/>
                <a:gd name="T14" fmla="*/ 2 w 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2">
                  <a:moveTo>
                    <a:pt x="2" y="11"/>
                  </a:moveTo>
                  <a:cubicBezTo>
                    <a:pt x="3" y="12"/>
                    <a:pt x="7" y="12"/>
                    <a:pt x="8" y="12"/>
                  </a:cubicBezTo>
                  <a:cubicBezTo>
                    <a:pt x="10" y="12"/>
                    <a:pt x="8" y="9"/>
                    <a:pt x="12" y="12"/>
                  </a:cubicBezTo>
                  <a:cubicBezTo>
                    <a:pt x="19" y="17"/>
                    <a:pt x="27" y="22"/>
                    <a:pt x="40" y="21"/>
                  </a:cubicBezTo>
                  <a:cubicBezTo>
                    <a:pt x="61" y="19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79" name="Freeform 195"/>
            <p:cNvSpPr/>
            <p:nvPr/>
          </p:nvSpPr>
          <p:spPr bwMode="auto">
            <a:xfrm>
              <a:off x="8951913" y="6127750"/>
              <a:ext cx="258763" cy="488950"/>
            </a:xfrm>
            <a:custGeom>
              <a:avLst/>
              <a:gdLst>
                <a:gd name="T0" fmla="*/ 82 w 149"/>
                <a:gd name="T1" fmla="*/ 69 h 281"/>
                <a:gd name="T2" fmla="*/ 130 w 149"/>
                <a:gd name="T3" fmla="*/ 81 h 281"/>
                <a:gd name="T4" fmla="*/ 139 w 149"/>
                <a:gd name="T5" fmla="*/ 42 h 281"/>
                <a:gd name="T6" fmla="*/ 91 w 149"/>
                <a:gd name="T7" fmla="*/ 30 h 281"/>
                <a:gd name="T8" fmla="*/ 91 w 149"/>
                <a:gd name="T9" fmla="*/ 0 h 281"/>
                <a:gd name="T10" fmla="*/ 59 w 149"/>
                <a:gd name="T11" fmla="*/ 0 h 281"/>
                <a:gd name="T12" fmla="*/ 59 w 149"/>
                <a:gd name="T13" fmla="*/ 33 h 281"/>
                <a:gd name="T14" fmla="*/ 2 w 149"/>
                <a:gd name="T15" fmla="*/ 94 h 281"/>
                <a:gd name="T16" fmla="*/ 62 w 149"/>
                <a:gd name="T17" fmla="*/ 157 h 281"/>
                <a:gd name="T18" fmla="*/ 98 w 149"/>
                <a:gd name="T19" fmla="*/ 187 h 281"/>
                <a:gd name="T20" fmla="*/ 66 w 149"/>
                <a:gd name="T21" fmla="*/ 208 h 281"/>
                <a:gd name="T22" fmla="*/ 10 w 149"/>
                <a:gd name="T23" fmla="*/ 193 h 281"/>
                <a:gd name="T24" fmla="*/ 0 w 149"/>
                <a:gd name="T25" fmla="*/ 233 h 281"/>
                <a:gd name="T26" fmla="*/ 57 w 149"/>
                <a:gd name="T27" fmla="*/ 248 h 281"/>
                <a:gd name="T28" fmla="*/ 57 w 149"/>
                <a:gd name="T29" fmla="*/ 281 h 281"/>
                <a:gd name="T30" fmla="*/ 90 w 149"/>
                <a:gd name="T31" fmla="*/ 281 h 281"/>
                <a:gd name="T32" fmla="*/ 90 w 149"/>
                <a:gd name="T33" fmla="*/ 246 h 281"/>
                <a:gd name="T34" fmla="*/ 149 w 149"/>
                <a:gd name="T35" fmla="*/ 182 h 281"/>
                <a:gd name="T36" fmla="*/ 93 w 149"/>
                <a:gd name="T37" fmla="*/ 118 h 281"/>
                <a:gd name="T38" fmla="*/ 53 w 149"/>
                <a:gd name="T39" fmla="*/ 88 h 281"/>
                <a:gd name="T40" fmla="*/ 82 w 149"/>
                <a:gd name="T41" fmla="*/ 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281">
                  <a:moveTo>
                    <a:pt x="82" y="69"/>
                  </a:moveTo>
                  <a:cubicBezTo>
                    <a:pt x="106" y="69"/>
                    <a:pt x="121" y="77"/>
                    <a:pt x="130" y="81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28" y="36"/>
                    <a:pt x="113" y="31"/>
                    <a:pt x="91" y="3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23" y="40"/>
                    <a:pt x="2" y="64"/>
                    <a:pt x="2" y="94"/>
                  </a:cubicBezTo>
                  <a:cubicBezTo>
                    <a:pt x="2" y="127"/>
                    <a:pt x="27" y="145"/>
                    <a:pt x="62" y="157"/>
                  </a:cubicBezTo>
                  <a:cubicBezTo>
                    <a:pt x="87" y="166"/>
                    <a:pt x="98" y="174"/>
                    <a:pt x="98" y="187"/>
                  </a:cubicBezTo>
                  <a:cubicBezTo>
                    <a:pt x="98" y="201"/>
                    <a:pt x="85" y="208"/>
                    <a:pt x="66" y="208"/>
                  </a:cubicBezTo>
                  <a:cubicBezTo>
                    <a:pt x="44" y="208"/>
                    <a:pt x="24" y="201"/>
                    <a:pt x="10" y="19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41"/>
                    <a:pt x="35" y="247"/>
                    <a:pt x="57" y="248"/>
                  </a:cubicBezTo>
                  <a:cubicBezTo>
                    <a:pt x="57" y="281"/>
                    <a:pt x="57" y="281"/>
                    <a:pt x="57" y="28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128" y="239"/>
                    <a:pt x="149" y="213"/>
                    <a:pt x="149" y="182"/>
                  </a:cubicBezTo>
                  <a:cubicBezTo>
                    <a:pt x="149" y="151"/>
                    <a:pt x="133" y="132"/>
                    <a:pt x="93" y="118"/>
                  </a:cubicBezTo>
                  <a:cubicBezTo>
                    <a:pt x="65" y="107"/>
                    <a:pt x="53" y="100"/>
                    <a:pt x="53" y="88"/>
                  </a:cubicBezTo>
                  <a:cubicBezTo>
                    <a:pt x="53" y="79"/>
                    <a:pt x="60" y="69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80" name="Freeform 196"/>
            <p:cNvSpPr/>
            <p:nvPr/>
          </p:nvSpPr>
          <p:spPr bwMode="auto">
            <a:xfrm>
              <a:off x="9061451" y="6076950"/>
              <a:ext cx="90488" cy="90488"/>
            </a:xfrm>
            <a:custGeom>
              <a:avLst/>
              <a:gdLst>
                <a:gd name="T0" fmla="*/ 10 w 52"/>
                <a:gd name="T1" fmla="*/ 0 h 52"/>
                <a:gd name="T2" fmla="*/ 0 w 52"/>
                <a:gd name="T3" fmla="*/ 18 h 52"/>
                <a:gd name="T4" fmla="*/ 35 w 52"/>
                <a:gd name="T5" fmla="*/ 17 h 52"/>
                <a:gd name="T6" fmla="*/ 34 w 52"/>
                <a:gd name="T7" fmla="*/ 40 h 52"/>
                <a:gd name="T8" fmla="*/ 40 w 52"/>
                <a:gd name="T9" fmla="*/ 45 h 52"/>
                <a:gd name="T10" fmla="*/ 47 w 52"/>
                <a:gd name="T11" fmla="*/ 38 h 52"/>
                <a:gd name="T12" fmla="*/ 10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5" y="52"/>
                    <a:pt x="47" y="38"/>
                  </a:cubicBezTo>
                  <a:cubicBezTo>
                    <a:pt x="52" y="3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</p:grpSp>
      <p:sp>
        <p:nvSpPr>
          <p:cNvPr id="81" name="直角三角形 80"/>
          <p:cNvSpPr/>
          <p:nvPr/>
        </p:nvSpPr>
        <p:spPr>
          <a:xfrm rot="13500000">
            <a:off x="6511925" y="3814155"/>
            <a:ext cx="331788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mpact MT Std" pitchFamily="34" charset="0"/>
            </a:endParaRPr>
          </a:p>
        </p:txBody>
      </p:sp>
      <p:sp>
        <p:nvSpPr>
          <p:cNvPr id="82" name="直角三角形 81"/>
          <p:cNvSpPr/>
          <p:nvPr/>
        </p:nvSpPr>
        <p:spPr>
          <a:xfrm rot="2719133">
            <a:off x="5311776" y="3007706"/>
            <a:ext cx="301625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mpact MT Std" pitchFamily="34" charset="0"/>
            </a:endParaRPr>
          </a:p>
        </p:txBody>
      </p:sp>
      <p:sp>
        <p:nvSpPr>
          <p:cNvPr id="83" name="直角三角形 82"/>
          <p:cNvSpPr/>
          <p:nvPr/>
        </p:nvSpPr>
        <p:spPr>
          <a:xfrm rot="2719133">
            <a:off x="5312570" y="4649975"/>
            <a:ext cx="300037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mpact MT Std" pitchFamily="34" charset="0"/>
            </a:endParaRPr>
          </a:p>
        </p:txBody>
      </p:sp>
      <p:sp>
        <p:nvSpPr>
          <p:cNvPr id="84" name="直角三角形 83"/>
          <p:cNvSpPr/>
          <p:nvPr/>
        </p:nvSpPr>
        <p:spPr>
          <a:xfrm rot="13500000">
            <a:off x="6511132" y="5456424"/>
            <a:ext cx="333375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mpact MT Std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5790406" y="3672869"/>
            <a:ext cx="611188" cy="612775"/>
          </a:xfrm>
          <a:prstGeom prst="ellipse">
            <a:avLst/>
          </a:prstGeom>
          <a:solidFill>
            <a:srgbClr val="2684E2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790406" y="2852131"/>
            <a:ext cx="611188" cy="6127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790406" y="4495194"/>
            <a:ext cx="611188" cy="611187"/>
          </a:xfrm>
          <a:prstGeom prst="ellipse">
            <a:avLst/>
          </a:prstGeom>
          <a:solidFill>
            <a:srgbClr val="00B0F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790406" y="5315931"/>
            <a:ext cx="611188" cy="612775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967371" y="531058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961683" y="5582743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934923" y="45185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929235" y="4790655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967371" y="357969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961683" y="3851845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934923" y="278760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929235" y="3059757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5" name="燕尾形 5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9" name="燕尾形 5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0" name="燕尾形 5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1" name="燕尾形 6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利润来源分析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535897" y="1773937"/>
            <a:ext cx="2647163" cy="2087111"/>
            <a:chOff x="120923" y="358911"/>
            <a:chExt cx="2706615" cy="2133985"/>
          </a:xfrm>
        </p:grpSpPr>
        <p:grpSp>
          <p:nvGrpSpPr>
            <p:cNvPr id="97" name="组合 96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99" name="图表 98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100" name="椭圆 99"/>
              <p:cNvSpPr/>
              <p:nvPr/>
            </p:nvSpPr>
            <p:spPr>
              <a:xfrm>
                <a:off x="4197058" y="3642936"/>
                <a:ext cx="1782375" cy="1782373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2684E2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98" name="文本框 29"/>
            <p:cNvSpPr txBox="1"/>
            <p:nvPr/>
          </p:nvSpPr>
          <p:spPr>
            <a:xfrm>
              <a:off x="1116356" y="1085110"/>
              <a:ext cx="948783" cy="59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</a:rPr>
                <a:t>25%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01" name="直接连接符 100"/>
          <p:cNvCxnSpPr/>
          <p:nvPr/>
        </p:nvCxnSpPr>
        <p:spPr>
          <a:xfrm>
            <a:off x="183648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1980502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836485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3768145" y="1773937"/>
            <a:ext cx="2647163" cy="2087111"/>
            <a:chOff x="8617867" y="296237"/>
            <a:chExt cx="2830704" cy="2231821"/>
          </a:xfrm>
        </p:grpSpPr>
        <p:grpSp>
          <p:nvGrpSpPr>
            <p:cNvPr id="105" name="组合 104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107" name="图表 106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8" name="椭圆 107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2684E2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06" name="文本框 54"/>
            <p:cNvSpPr txBox="1"/>
            <p:nvPr/>
          </p:nvSpPr>
          <p:spPr>
            <a:xfrm>
              <a:off x="9694761" y="1055730"/>
              <a:ext cx="1008700" cy="625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</a:rPr>
                <a:t>50%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4088937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4232954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4088937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5940329" y="1773937"/>
            <a:ext cx="2647163" cy="2087111"/>
            <a:chOff x="120923" y="2132856"/>
            <a:chExt cx="2748248" cy="2166810"/>
          </a:xfrm>
        </p:grpSpPr>
        <p:grpSp>
          <p:nvGrpSpPr>
            <p:cNvPr id="113" name="组合 112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115" name="图表 114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6" name="椭圆 115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2684E2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14" name="文本框 53"/>
            <p:cNvSpPr txBox="1"/>
            <p:nvPr/>
          </p:nvSpPr>
          <p:spPr>
            <a:xfrm>
              <a:off x="1153570" y="2879269"/>
              <a:ext cx="911569" cy="60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</a:rPr>
                <a:t>75%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17" name="直接连接符 116"/>
          <p:cNvCxnSpPr/>
          <p:nvPr/>
        </p:nvCxnSpPr>
        <p:spPr>
          <a:xfrm>
            <a:off x="6271292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6415309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6271292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8130944" y="1773937"/>
            <a:ext cx="2647163" cy="2087111"/>
            <a:chOff x="120923" y="358911"/>
            <a:chExt cx="2706615" cy="2133985"/>
          </a:xfrm>
        </p:grpSpPr>
        <p:grpSp>
          <p:nvGrpSpPr>
            <p:cNvPr id="121" name="组合 120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23" name="图表 122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4" name="椭圆 123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2684E2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22" name="文本框 29"/>
            <p:cNvSpPr txBox="1"/>
            <p:nvPr/>
          </p:nvSpPr>
          <p:spPr>
            <a:xfrm>
              <a:off x="1116356" y="1085110"/>
              <a:ext cx="948783" cy="59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</a:rPr>
                <a:t>25%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cxnSp>
        <p:nvCxnSpPr>
          <p:cNvPr id="125" name="直接连接符 124"/>
          <p:cNvCxnSpPr/>
          <p:nvPr/>
        </p:nvCxnSpPr>
        <p:spPr>
          <a:xfrm>
            <a:off x="848142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8625442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8481425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1" grpId="0"/>
      <p:bldP spid="102" grpId="0"/>
      <p:bldP spid="103" grpId="0"/>
      <p:bldP spid="110" grpId="0"/>
      <p:bldP spid="111" grpId="0"/>
      <p:bldP spid="118" grpId="0"/>
      <p:bldP spid="119" grpId="0"/>
      <p:bldP spid="126" grpId="0"/>
      <p:bldP spid="1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5809555" y="2556193"/>
            <a:ext cx="233677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  <a:endParaRPr lang="en-US" altLang="zh-CN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57056" y="3284984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产品开发计划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321723" y="3284984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市场开拓计划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953571" y="3573596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五年发展计划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321723" y="3573016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销售网络布局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953571" y="386162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短期盈利计划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3991340" y="2797589"/>
            <a:ext cx="826873" cy="702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9" name="等腰三角形 48"/>
          <p:cNvSpPr/>
          <p:nvPr/>
        </p:nvSpPr>
        <p:spPr>
          <a:xfrm rot="5400000">
            <a:off x="74154" y="-74151"/>
            <a:ext cx="2060848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6200000">
            <a:off x="10060172" y="4722999"/>
            <a:ext cx="2060849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172959" y="-172956"/>
            <a:ext cx="2060848" cy="240676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等腰三角形 70"/>
          <p:cNvSpPr/>
          <p:nvPr/>
        </p:nvSpPr>
        <p:spPr>
          <a:xfrm rot="16200000">
            <a:off x="9988413" y="4651240"/>
            <a:ext cx="2060849" cy="2352672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5237249" y="500961"/>
            <a:ext cx="1703903" cy="1703903"/>
            <a:chOff x="1677608" y="2996952"/>
            <a:chExt cx="1395643" cy="1395643"/>
          </a:xfrm>
        </p:grpSpPr>
        <p:sp>
          <p:nvSpPr>
            <p:cNvPr id="7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标题 4"/>
          <p:cNvSpPr txBox="1"/>
          <p:nvPr/>
        </p:nvSpPr>
        <p:spPr>
          <a:xfrm>
            <a:off x="5549140" y="1168519"/>
            <a:ext cx="1080120" cy="36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6538588" y="198857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6941152" y="704840"/>
            <a:ext cx="648072" cy="6480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4534215" y="1099920"/>
            <a:ext cx="505983" cy="50598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4941874" y="1605903"/>
            <a:ext cx="295375" cy="29537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5055041" y="865344"/>
            <a:ext cx="173821" cy="17382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文本框 9"/>
          <p:cNvSpPr txBox="1"/>
          <p:nvPr/>
        </p:nvSpPr>
        <p:spPr>
          <a:xfrm>
            <a:off x="1129035" y="4872499"/>
            <a:ext cx="21030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（我们是谁）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圆角矩形 191"/>
          <p:cNvSpPr/>
          <p:nvPr/>
        </p:nvSpPr>
        <p:spPr>
          <a:xfrm>
            <a:off x="1280455" y="4305516"/>
            <a:ext cx="1800200" cy="50405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1C76CE"/>
              </a:solidFill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1712503" y="3158840"/>
            <a:ext cx="936104" cy="936104"/>
            <a:chOff x="1677608" y="2996952"/>
            <a:chExt cx="1395643" cy="1395643"/>
          </a:xfrm>
        </p:grpSpPr>
        <p:sp>
          <p:nvSpPr>
            <p:cNvPr id="19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19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96" name="文本框 9"/>
          <p:cNvSpPr txBox="1"/>
          <p:nvPr/>
        </p:nvSpPr>
        <p:spPr>
          <a:xfrm>
            <a:off x="1417067" y="4384420"/>
            <a:ext cx="15038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C76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</a:t>
            </a:r>
            <a:endParaRPr lang="en-US" altLang="zh-CN" sz="2000" b="1" dirty="0" smtClean="0">
              <a:solidFill>
                <a:srgbClr val="1C76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KSO_Shape"/>
          <p:cNvSpPr/>
          <p:nvPr/>
        </p:nvSpPr>
        <p:spPr bwMode="auto">
          <a:xfrm>
            <a:off x="1954345" y="3496251"/>
            <a:ext cx="452420" cy="31066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98" name="文本框 9"/>
          <p:cNvSpPr txBox="1"/>
          <p:nvPr/>
        </p:nvSpPr>
        <p:spPr>
          <a:xfrm>
            <a:off x="3058443" y="4872499"/>
            <a:ext cx="21030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（我们做什么）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圆角矩形 198"/>
          <p:cNvSpPr/>
          <p:nvPr/>
        </p:nvSpPr>
        <p:spPr>
          <a:xfrm>
            <a:off x="3209863" y="4305516"/>
            <a:ext cx="1800200" cy="50405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1C76CE"/>
              </a:solidFill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3641911" y="3158840"/>
            <a:ext cx="936104" cy="936104"/>
            <a:chOff x="1677608" y="2996952"/>
            <a:chExt cx="1395643" cy="1395643"/>
          </a:xfrm>
        </p:grpSpPr>
        <p:sp>
          <p:nvSpPr>
            <p:cNvPr id="20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0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03" name="文本框 9"/>
          <p:cNvSpPr txBox="1"/>
          <p:nvPr/>
        </p:nvSpPr>
        <p:spPr>
          <a:xfrm>
            <a:off x="3346475" y="4384420"/>
            <a:ext cx="15038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C76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en-US" altLang="zh-CN" sz="2000" b="1" dirty="0" smtClean="0">
              <a:solidFill>
                <a:srgbClr val="1C76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KSO_Shape"/>
          <p:cNvSpPr/>
          <p:nvPr/>
        </p:nvSpPr>
        <p:spPr bwMode="auto">
          <a:xfrm>
            <a:off x="3937347" y="3491896"/>
            <a:ext cx="400966" cy="31501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05" name="文本框 9"/>
          <p:cNvSpPr txBox="1"/>
          <p:nvPr/>
        </p:nvSpPr>
        <p:spPr>
          <a:xfrm>
            <a:off x="5002659" y="4872499"/>
            <a:ext cx="21030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（我们怎么做）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圆角矩形 205"/>
          <p:cNvSpPr/>
          <p:nvPr/>
        </p:nvSpPr>
        <p:spPr>
          <a:xfrm>
            <a:off x="5154079" y="4305516"/>
            <a:ext cx="1800200" cy="50405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1C76CE"/>
              </a:solidFill>
            </a:endParaRPr>
          </a:p>
        </p:txBody>
      </p:sp>
      <p:grpSp>
        <p:nvGrpSpPr>
          <p:cNvPr id="207" name="组合 206"/>
          <p:cNvGrpSpPr/>
          <p:nvPr/>
        </p:nvGrpSpPr>
        <p:grpSpPr>
          <a:xfrm>
            <a:off x="5586127" y="3158840"/>
            <a:ext cx="936104" cy="936104"/>
            <a:chOff x="1677608" y="2996952"/>
            <a:chExt cx="1395643" cy="1395643"/>
          </a:xfrm>
        </p:grpSpPr>
        <p:sp>
          <p:nvSpPr>
            <p:cNvPr id="20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0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10" name="文本框 9"/>
          <p:cNvSpPr txBox="1"/>
          <p:nvPr/>
        </p:nvSpPr>
        <p:spPr>
          <a:xfrm>
            <a:off x="5290691" y="4384420"/>
            <a:ext cx="15038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C76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产品与运营</a:t>
            </a:r>
            <a:endParaRPr lang="en-US" altLang="zh-CN" sz="2000" b="1" dirty="0" smtClean="0">
              <a:solidFill>
                <a:srgbClr val="1C76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KSO_Shape"/>
          <p:cNvSpPr/>
          <p:nvPr/>
        </p:nvSpPr>
        <p:spPr bwMode="auto">
          <a:xfrm>
            <a:off x="5842569" y="3454538"/>
            <a:ext cx="400058" cy="39605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12" name="文本框 9"/>
          <p:cNvSpPr txBox="1"/>
          <p:nvPr/>
        </p:nvSpPr>
        <p:spPr>
          <a:xfrm>
            <a:off x="6946875" y="4872499"/>
            <a:ext cx="21030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（长期战略目标）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圆角矩形 212"/>
          <p:cNvSpPr/>
          <p:nvPr/>
        </p:nvSpPr>
        <p:spPr>
          <a:xfrm>
            <a:off x="7098295" y="4305516"/>
            <a:ext cx="1800200" cy="50405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1C76CE"/>
              </a:solidFill>
            </a:endParaRPr>
          </a:p>
        </p:txBody>
      </p:sp>
      <p:grpSp>
        <p:nvGrpSpPr>
          <p:cNvPr id="214" name="组合 213"/>
          <p:cNvGrpSpPr/>
          <p:nvPr/>
        </p:nvGrpSpPr>
        <p:grpSpPr>
          <a:xfrm>
            <a:off x="7530343" y="3158840"/>
            <a:ext cx="936104" cy="936104"/>
            <a:chOff x="1677608" y="2996952"/>
            <a:chExt cx="1395643" cy="1395643"/>
          </a:xfrm>
        </p:grpSpPr>
        <p:sp>
          <p:nvSpPr>
            <p:cNvPr id="2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17" name="文本框 9"/>
          <p:cNvSpPr txBox="1"/>
          <p:nvPr/>
        </p:nvSpPr>
        <p:spPr>
          <a:xfrm>
            <a:off x="7234907" y="4384420"/>
            <a:ext cx="15038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C76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  <a:endParaRPr lang="en-US" altLang="zh-CN" sz="2000" b="1" dirty="0" smtClean="0">
              <a:solidFill>
                <a:srgbClr val="1C76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KSO_Shape"/>
          <p:cNvSpPr/>
          <p:nvPr/>
        </p:nvSpPr>
        <p:spPr bwMode="auto">
          <a:xfrm>
            <a:off x="7825779" y="3463533"/>
            <a:ext cx="403977" cy="34337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19" name="文本框 9"/>
          <p:cNvSpPr txBox="1"/>
          <p:nvPr/>
        </p:nvSpPr>
        <p:spPr>
          <a:xfrm>
            <a:off x="8833891" y="4872499"/>
            <a:ext cx="21030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（商务合作方式）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圆角矩形 219"/>
          <p:cNvSpPr/>
          <p:nvPr/>
        </p:nvSpPr>
        <p:spPr>
          <a:xfrm>
            <a:off x="9042511" y="4305516"/>
            <a:ext cx="1800200" cy="50405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1C76CE"/>
              </a:solidFill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9474559" y="3158840"/>
            <a:ext cx="936104" cy="936104"/>
            <a:chOff x="1677608" y="2996952"/>
            <a:chExt cx="1395643" cy="1395643"/>
          </a:xfrm>
        </p:grpSpPr>
        <p:sp>
          <p:nvSpPr>
            <p:cNvPr id="2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2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24" name="文本框 9"/>
          <p:cNvSpPr txBox="1"/>
          <p:nvPr/>
        </p:nvSpPr>
        <p:spPr>
          <a:xfrm>
            <a:off x="9179123" y="4384420"/>
            <a:ext cx="15038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C76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en-US" altLang="zh-CN" sz="2000" b="1" dirty="0" smtClean="0">
              <a:solidFill>
                <a:srgbClr val="1C76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KSO_Shape"/>
          <p:cNvSpPr/>
          <p:nvPr/>
        </p:nvSpPr>
        <p:spPr bwMode="auto">
          <a:xfrm>
            <a:off x="9772995" y="3482862"/>
            <a:ext cx="353552" cy="339410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191" grpId="0"/>
      <p:bldP spid="192" grpId="0" animBg="1"/>
      <p:bldP spid="196" grpId="0"/>
      <p:bldP spid="197" grpId="0" animBg="1"/>
      <p:bldP spid="198" grpId="0"/>
      <p:bldP spid="199" grpId="0" animBg="1"/>
      <p:bldP spid="203" grpId="0"/>
      <p:bldP spid="204" grpId="0" animBg="1"/>
      <p:bldP spid="205" grpId="0"/>
      <p:bldP spid="206" grpId="0" animBg="1"/>
      <p:bldP spid="210" grpId="0"/>
      <p:bldP spid="211" grpId="0" animBg="1"/>
      <p:bldP spid="212" grpId="0"/>
      <p:bldP spid="213" grpId="0" animBg="1"/>
      <p:bldP spid="217" grpId="0"/>
      <p:bldP spid="218" grpId="0" animBg="1"/>
      <p:bldP spid="219" grpId="0"/>
      <p:bldP spid="220" grpId="0" animBg="1"/>
      <p:bldP spid="224" grpId="0"/>
      <p:bldP spid="225" grpId="0" animBg="1"/>
      <p:bldP spid="2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52" name="燕尾形 5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4" name="燕尾形 5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56" name="燕尾形 5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产品开发计划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6220305" y="3140968"/>
            <a:ext cx="5061858" cy="1130346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237136" y="3161252"/>
            <a:ext cx="885534" cy="88553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DIN-BoldItalic" pitchFamily="50" charset="0"/>
            </a:endParaRPr>
          </a:p>
        </p:txBody>
      </p:sp>
      <p:sp>
        <p:nvSpPr>
          <p:cNvPr id="14" name="文本框 114"/>
          <p:cNvSpPr txBox="1"/>
          <p:nvPr/>
        </p:nvSpPr>
        <p:spPr>
          <a:xfrm>
            <a:off x="10386346" y="3333318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  <a:cs typeface="Arial Unicode MS" panose="020B0604020202020204" pitchFamily="34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7113113" flipV="1">
            <a:off x="5969359" y="1377892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 flipH="1">
            <a:off x="4932464" y="1911246"/>
            <a:ext cx="5061858" cy="1130346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8949295" y="2033652"/>
            <a:ext cx="885534" cy="885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DIN-BoldItalic" pitchFamily="50" charset="0"/>
            </a:endParaRPr>
          </a:p>
        </p:txBody>
      </p:sp>
      <p:sp>
        <p:nvSpPr>
          <p:cNvPr id="18" name="文本框 118"/>
          <p:cNvSpPr txBox="1"/>
          <p:nvPr/>
        </p:nvSpPr>
        <p:spPr>
          <a:xfrm>
            <a:off x="9098505" y="2205718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  <a:cs typeface="Arial Unicode MS" panose="020B0604020202020204" pitchFamily="34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17113113" flipV="1">
            <a:off x="5969359" y="3831750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任意多边形 19"/>
          <p:cNvSpPr/>
          <p:nvPr/>
        </p:nvSpPr>
        <p:spPr>
          <a:xfrm flipH="1">
            <a:off x="4932464" y="4365104"/>
            <a:ext cx="5061858" cy="1130346"/>
          </a:xfrm>
          <a:custGeom>
            <a:avLst/>
            <a:gdLst>
              <a:gd name="connsiteX0" fmla="*/ 5061858 w 5061858"/>
              <a:gd name="connsiteY0" fmla="*/ 0 h 1130346"/>
              <a:gd name="connsiteX1" fmla="*/ 565173 w 5061858"/>
              <a:gd name="connsiteY1" fmla="*/ 0 h 1130346"/>
              <a:gd name="connsiteX2" fmla="*/ 562794 w 5061858"/>
              <a:gd name="connsiteY2" fmla="*/ 0 h 1130346"/>
              <a:gd name="connsiteX3" fmla="*/ 562794 w 5061858"/>
              <a:gd name="connsiteY3" fmla="*/ 240 h 1130346"/>
              <a:gd name="connsiteX4" fmla="*/ 451271 w 5061858"/>
              <a:gd name="connsiteY4" fmla="*/ 11482 h 1130346"/>
              <a:gd name="connsiteX5" fmla="*/ 0 w 5061858"/>
              <a:gd name="connsiteY5" fmla="*/ 565173 h 1130346"/>
              <a:gd name="connsiteX6" fmla="*/ 451271 w 5061858"/>
              <a:gd name="connsiteY6" fmla="*/ 1118864 h 1130346"/>
              <a:gd name="connsiteX7" fmla="*/ 562794 w 5061858"/>
              <a:gd name="connsiteY7" fmla="*/ 1130106 h 1130346"/>
              <a:gd name="connsiteX8" fmla="*/ 562794 w 5061858"/>
              <a:gd name="connsiteY8" fmla="*/ 1130345 h 1130346"/>
              <a:gd name="connsiteX9" fmla="*/ 565163 w 5061858"/>
              <a:gd name="connsiteY9" fmla="*/ 1130345 h 1130346"/>
              <a:gd name="connsiteX10" fmla="*/ 565173 w 5061858"/>
              <a:gd name="connsiteY10" fmla="*/ 1130346 h 1130346"/>
              <a:gd name="connsiteX11" fmla="*/ 565183 w 5061858"/>
              <a:gd name="connsiteY11" fmla="*/ 1130345 h 1130346"/>
              <a:gd name="connsiteX12" fmla="*/ 5061858 w 5061858"/>
              <a:gd name="connsiteY12" fmla="*/ 1130345 h 113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1858" h="1130346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8949295" y="4487510"/>
            <a:ext cx="885534" cy="885534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DIN-BoldItalic" pitchFamily="50" charset="0"/>
            </a:endParaRPr>
          </a:p>
        </p:txBody>
      </p:sp>
      <p:sp>
        <p:nvSpPr>
          <p:cNvPr id="22" name="文本框 122"/>
          <p:cNvSpPr txBox="1"/>
          <p:nvPr/>
        </p:nvSpPr>
        <p:spPr>
          <a:xfrm>
            <a:off x="9098505" y="4659576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  <a:cs typeface="Arial Unicode MS" panose="020B0604020202020204" pitchFamily="34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  <a:cs typeface="Arial Unicode MS" panose="020B0604020202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528936" y="3645024"/>
            <a:ext cx="385075" cy="317752"/>
            <a:chOff x="2778125" y="844550"/>
            <a:chExt cx="971550" cy="801688"/>
          </a:xfrm>
          <a:solidFill>
            <a:srgbClr val="00B0F0"/>
          </a:solidFill>
        </p:grpSpPr>
        <p:sp>
          <p:nvSpPr>
            <p:cNvPr id="24" name="Freeform 32"/>
            <p:cNvSpPr/>
            <p:nvPr/>
          </p:nvSpPr>
          <p:spPr bwMode="auto">
            <a:xfrm>
              <a:off x="3081338" y="1498600"/>
              <a:ext cx="365125" cy="147638"/>
            </a:xfrm>
            <a:custGeom>
              <a:avLst/>
              <a:gdLst>
                <a:gd name="T0" fmla="*/ 88 w 96"/>
                <a:gd name="T1" fmla="*/ 23 h 39"/>
                <a:gd name="T2" fmla="*/ 56 w 96"/>
                <a:gd name="T3" fmla="*/ 23 h 39"/>
                <a:gd name="T4" fmla="*/ 56 w 96"/>
                <a:gd name="T5" fmla="*/ 8 h 39"/>
                <a:gd name="T6" fmla="*/ 48 w 96"/>
                <a:gd name="T7" fmla="*/ 0 h 39"/>
                <a:gd name="T8" fmla="*/ 40 w 96"/>
                <a:gd name="T9" fmla="*/ 8 h 39"/>
                <a:gd name="T10" fmla="*/ 40 w 96"/>
                <a:gd name="T11" fmla="*/ 23 h 39"/>
                <a:gd name="T12" fmla="*/ 8 w 96"/>
                <a:gd name="T13" fmla="*/ 23 h 39"/>
                <a:gd name="T14" fmla="*/ 0 w 96"/>
                <a:gd name="T15" fmla="*/ 31 h 39"/>
                <a:gd name="T16" fmla="*/ 8 w 96"/>
                <a:gd name="T17" fmla="*/ 39 h 39"/>
                <a:gd name="T18" fmla="*/ 88 w 96"/>
                <a:gd name="T19" fmla="*/ 39 h 39"/>
                <a:gd name="T20" fmla="*/ 96 w 96"/>
                <a:gd name="T21" fmla="*/ 31 h 39"/>
                <a:gd name="T22" fmla="*/ 88 w 96"/>
                <a:gd name="T23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">
                  <a:moveTo>
                    <a:pt x="88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3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3"/>
                    <a:pt x="0" y="26"/>
                    <a:pt x="0" y="31"/>
                  </a:cubicBezTo>
                  <a:cubicBezTo>
                    <a:pt x="0" y="35"/>
                    <a:pt x="3" y="39"/>
                    <a:pt x="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3" y="39"/>
                    <a:pt x="96" y="35"/>
                    <a:pt x="96" y="31"/>
                  </a:cubicBezTo>
                  <a:cubicBezTo>
                    <a:pt x="96" y="26"/>
                    <a:pt x="93" y="23"/>
                    <a:pt x="88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2778125" y="844550"/>
              <a:ext cx="971550" cy="615950"/>
            </a:xfrm>
            <a:custGeom>
              <a:avLst/>
              <a:gdLst>
                <a:gd name="T0" fmla="*/ 240 w 256"/>
                <a:gd name="T1" fmla="*/ 0 h 162"/>
                <a:gd name="T2" fmla="*/ 16 w 256"/>
                <a:gd name="T3" fmla="*/ 0 h 162"/>
                <a:gd name="T4" fmla="*/ 0 w 256"/>
                <a:gd name="T5" fmla="*/ 16 h 162"/>
                <a:gd name="T6" fmla="*/ 0 w 256"/>
                <a:gd name="T7" fmla="*/ 146 h 162"/>
                <a:gd name="T8" fmla="*/ 16 w 256"/>
                <a:gd name="T9" fmla="*/ 162 h 162"/>
                <a:gd name="T10" fmla="*/ 240 w 256"/>
                <a:gd name="T11" fmla="*/ 162 h 162"/>
                <a:gd name="T12" fmla="*/ 256 w 256"/>
                <a:gd name="T13" fmla="*/ 146 h 162"/>
                <a:gd name="T14" fmla="*/ 256 w 256"/>
                <a:gd name="T15" fmla="*/ 16 h 162"/>
                <a:gd name="T16" fmla="*/ 240 w 256"/>
                <a:gd name="T17" fmla="*/ 0 h 162"/>
                <a:gd name="T18" fmla="*/ 16 w 256"/>
                <a:gd name="T19" fmla="*/ 146 h 162"/>
                <a:gd name="T20" fmla="*/ 16 w 256"/>
                <a:gd name="T21" fmla="*/ 134 h 162"/>
                <a:gd name="T22" fmla="*/ 169 w 256"/>
                <a:gd name="T23" fmla="*/ 134 h 162"/>
                <a:gd name="T24" fmla="*/ 175 w 256"/>
                <a:gd name="T25" fmla="*/ 129 h 162"/>
                <a:gd name="T26" fmla="*/ 169 w 256"/>
                <a:gd name="T27" fmla="*/ 123 h 162"/>
                <a:gd name="T28" fmla="*/ 16 w 256"/>
                <a:gd name="T29" fmla="*/ 123 h 162"/>
                <a:gd name="T30" fmla="*/ 16 w 256"/>
                <a:gd name="T31" fmla="*/ 16 h 162"/>
                <a:gd name="T32" fmla="*/ 240 w 256"/>
                <a:gd name="T33" fmla="*/ 16 h 162"/>
                <a:gd name="T34" fmla="*/ 240 w 256"/>
                <a:gd name="T35" fmla="*/ 123 h 162"/>
                <a:gd name="T36" fmla="*/ 202 w 256"/>
                <a:gd name="T37" fmla="*/ 123 h 162"/>
                <a:gd name="T38" fmla="*/ 197 w 256"/>
                <a:gd name="T39" fmla="*/ 129 h 162"/>
                <a:gd name="T40" fmla="*/ 202 w 256"/>
                <a:gd name="T41" fmla="*/ 134 h 162"/>
                <a:gd name="T42" fmla="*/ 240 w 256"/>
                <a:gd name="T43" fmla="*/ 134 h 162"/>
                <a:gd name="T44" fmla="*/ 240 w 256"/>
                <a:gd name="T45" fmla="*/ 146 h 162"/>
                <a:gd name="T46" fmla="*/ 16 w 256"/>
                <a:gd name="T47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" h="162">
                  <a:moveTo>
                    <a:pt x="24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4"/>
                    <a:pt x="7" y="162"/>
                    <a:pt x="16" y="162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9" y="162"/>
                    <a:pt x="256" y="154"/>
                    <a:pt x="256" y="14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lose/>
                  <a:moveTo>
                    <a:pt x="16" y="146"/>
                  </a:moveTo>
                  <a:cubicBezTo>
                    <a:pt x="16" y="134"/>
                    <a:pt x="16" y="134"/>
                    <a:pt x="16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72" y="134"/>
                    <a:pt x="175" y="132"/>
                    <a:pt x="175" y="129"/>
                  </a:cubicBezTo>
                  <a:cubicBezTo>
                    <a:pt x="175" y="126"/>
                    <a:pt x="172" y="123"/>
                    <a:pt x="169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9" y="123"/>
                    <a:pt x="197" y="126"/>
                    <a:pt x="197" y="129"/>
                  </a:cubicBezTo>
                  <a:cubicBezTo>
                    <a:pt x="197" y="132"/>
                    <a:pt x="199" y="134"/>
                    <a:pt x="202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46"/>
                    <a:pt x="240" y="146"/>
                    <a:pt x="240" y="146"/>
                  </a:cubicBezTo>
                  <a:lnTo>
                    <a:pt x="1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Freeform 86"/>
          <p:cNvSpPr>
            <a:spLocks noEditPoints="1"/>
          </p:cNvSpPr>
          <p:nvPr/>
        </p:nvSpPr>
        <p:spPr bwMode="auto">
          <a:xfrm>
            <a:off x="5209450" y="2255545"/>
            <a:ext cx="393385" cy="441748"/>
          </a:xfrm>
          <a:custGeom>
            <a:avLst/>
            <a:gdLst>
              <a:gd name="T0" fmla="*/ 119 w 228"/>
              <a:gd name="T1" fmla="*/ 14 h 256"/>
              <a:gd name="T2" fmla="*/ 114 w 228"/>
              <a:gd name="T3" fmla="*/ 0 h 256"/>
              <a:gd name="T4" fmla="*/ 109 w 228"/>
              <a:gd name="T5" fmla="*/ 14 h 256"/>
              <a:gd name="T6" fmla="*/ 109 w 228"/>
              <a:gd name="T7" fmla="*/ 242 h 256"/>
              <a:gd name="T8" fmla="*/ 114 w 228"/>
              <a:gd name="T9" fmla="*/ 256 h 256"/>
              <a:gd name="T10" fmla="*/ 119 w 228"/>
              <a:gd name="T11" fmla="*/ 242 h 256"/>
              <a:gd name="T12" fmla="*/ 206 w 228"/>
              <a:gd name="T13" fmla="*/ 163 h 256"/>
              <a:gd name="T14" fmla="*/ 183 w 228"/>
              <a:gd name="T15" fmla="*/ 128 h 256"/>
              <a:gd name="T16" fmla="*/ 206 w 228"/>
              <a:gd name="T17" fmla="*/ 93 h 256"/>
              <a:gd name="T18" fmla="*/ 206 w 228"/>
              <a:gd name="T19" fmla="*/ 163 h 256"/>
              <a:gd name="T20" fmla="*/ 119 w 228"/>
              <a:gd name="T21" fmla="*/ 226 h 256"/>
              <a:gd name="T22" fmla="*/ 167 w 228"/>
              <a:gd name="T23" fmla="*/ 167 h 256"/>
              <a:gd name="T24" fmla="*/ 61 w 228"/>
              <a:gd name="T25" fmla="*/ 167 h 256"/>
              <a:gd name="T26" fmla="*/ 109 w 228"/>
              <a:gd name="T27" fmla="*/ 226 h 256"/>
              <a:gd name="T28" fmla="*/ 61 w 228"/>
              <a:gd name="T29" fmla="*/ 167 h 256"/>
              <a:gd name="T30" fmla="*/ 58 w 228"/>
              <a:gd name="T31" fmla="*/ 100 h 256"/>
              <a:gd name="T32" fmla="*/ 109 w 228"/>
              <a:gd name="T33" fmla="*/ 154 h 256"/>
              <a:gd name="T34" fmla="*/ 56 w 228"/>
              <a:gd name="T35" fmla="*/ 128 h 256"/>
              <a:gd name="T36" fmla="*/ 119 w 228"/>
              <a:gd name="T37" fmla="*/ 102 h 256"/>
              <a:gd name="T38" fmla="*/ 172 w 228"/>
              <a:gd name="T39" fmla="*/ 128 h 256"/>
              <a:gd name="T40" fmla="*/ 119 w 228"/>
              <a:gd name="T41" fmla="*/ 154 h 256"/>
              <a:gd name="T42" fmla="*/ 69 w 228"/>
              <a:gd name="T43" fmla="*/ 43 h 256"/>
              <a:gd name="T44" fmla="*/ 78 w 228"/>
              <a:gd name="T45" fmla="*/ 50 h 256"/>
              <a:gd name="T46" fmla="*/ 109 w 228"/>
              <a:gd name="T47" fmla="*/ 30 h 256"/>
              <a:gd name="T48" fmla="*/ 114 w 228"/>
              <a:gd name="T49" fmla="*/ 55 h 256"/>
              <a:gd name="T50" fmla="*/ 119 w 228"/>
              <a:gd name="T51" fmla="*/ 30 h 256"/>
              <a:gd name="T52" fmla="*/ 150 w 228"/>
              <a:gd name="T53" fmla="*/ 50 h 256"/>
              <a:gd name="T54" fmla="*/ 158 w 228"/>
              <a:gd name="T55" fmla="*/ 51 h 256"/>
              <a:gd name="T56" fmla="*/ 156 w 228"/>
              <a:gd name="T57" fmla="*/ 39 h 256"/>
              <a:gd name="T58" fmla="*/ 178 w 228"/>
              <a:gd name="T59" fmla="*/ 88 h 256"/>
              <a:gd name="T60" fmla="*/ 164 w 228"/>
              <a:gd name="T61" fmla="*/ 64 h 256"/>
              <a:gd name="T62" fmla="*/ 167 w 228"/>
              <a:gd name="T63" fmla="*/ 89 h 256"/>
              <a:gd name="T64" fmla="*/ 119 w 228"/>
              <a:gd name="T65" fmla="*/ 74 h 256"/>
              <a:gd name="T66" fmla="*/ 109 w 228"/>
              <a:gd name="T67" fmla="*/ 74 h 256"/>
              <a:gd name="T68" fmla="*/ 61 w 228"/>
              <a:gd name="T69" fmla="*/ 89 h 256"/>
              <a:gd name="T70" fmla="*/ 63 w 228"/>
              <a:gd name="T71" fmla="*/ 64 h 256"/>
              <a:gd name="T72" fmla="*/ 50 w 228"/>
              <a:gd name="T73" fmla="*/ 88 h 256"/>
              <a:gd name="T74" fmla="*/ 72 w 228"/>
              <a:gd name="T75" fmla="*/ 39 h 256"/>
              <a:gd name="T76" fmla="*/ 48 w 228"/>
              <a:gd name="T77" fmla="*/ 98 h 256"/>
              <a:gd name="T78" fmla="*/ 48 w 228"/>
              <a:gd name="T79" fmla="*/ 157 h 256"/>
              <a:gd name="T80" fmla="*/ 16 w 228"/>
              <a:gd name="T81" fmla="*/ 128 h 256"/>
              <a:gd name="T82" fmla="*/ 27 w 228"/>
              <a:gd name="T83" fmla="*/ 173 h 256"/>
              <a:gd name="T84" fmla="*/ 73 w 228"/>
              <a:gd name="T85" fmla="*/ 217 h 256"/>
              <a:gd name="T86" fmla="*/ 155 w 228"/>
              <a:gd name="T87" fmla="*/ 217 h 256"/>
              <a:gd name="T88" fmla="*/ 201 w 228"/>
              <a:gd name="T89" fmla="*/ 17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8" h="256">
                <a:moveTo>
                  <a:pt x="228" y="128"/>
                </a:moveTo>
                <a:cubicBezTo>
                  <a:pt x="228" y="67"/>
                  <a:pt x="180" y="17"/>
                  <a:pt x="119" y="14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7" y="0"/>
                  <a:pt x="114" y="0"/>
                </a:cubicBezTo>
                <a:cubicBezTo>
                  <a:pt x="111" y="0"/>
                  <a:pt x="109" y="3"/>
                  <a:pt x="109" y="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48" y="17"/>
                  <a:pt x="0" y="67"/>
                  <a:pt x="0" y="128"/>
                </a:cubicBezTo>
                <a:cubicBezTo>
                  <a:pt x="0" y="189"/>
                  <a:pt x="48" y="239"/>
                  <a:pt x="109" y="242"/>
                </a:cubicBezTo>
                <a:cubicBezTo>
                  <a:pt x="109" y="251"/>
                  <a:pt x="109" y="251"/>
                  <a:pt x="109" y="251"/>
                </a:cubicBezTo>
                <a:cubicBezTo>
                  <a:pt x="109" y="254"/>
                  <a:pt x="111" y="256"/>
                  <a:pt x="114" y="256"/>
                </a:cubicBezTo>
                <a:cubicBezTo>
                  <a:pt x="117" y="256"/>
                  <a:pt x="119" y="254"/>
                  <a:pt x="119" y="251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80" y="239"/>
                  <a:pt x="228" y="189"/>
                  <a:pt x="228" y="128"/>
                </a:cubicBezTo>
                <a:close/>
                <a:moveTo>
                  <a:pt x="206" y="163"/>
                </a:moveTo>
                <a:cubicBezTo>
                  <a:pt x="201" y="161"/>
                  <a:pt x="193" y="159"/>
                  <a:pt x="180" y="157"/>
                </a:cubicBezTo>
                <a:cubicBezTo>
                  <a:pt x="182" y="148"/>
                  <a:pt x="183" y="138"/>
                  <a:pt x="183" y="128"/>
                </a:cubicBezTo>
                <a:cubicBezTo>
                  <a:pt x="183" y="118"/>
                  <a:pt x="182" y="108"/>
                  <a:pt x="180" y="98"/>
                </a:cubicBezTo>
                <a:cubicBezTo>
                  <a:pt x="193" y="97"/>
                  <a:pt x="201" y="95"/>
                  <a:pt x="206" y="93"/>
                </a:cubicBezTo>
                <a:cubicBezTo>
                  <a:pt x="210" y="104"/>
                  <a:pt x="212" y="116"/>
                  <a:pt x="212" y="128"/>
                </a:cubicBezTo>
                <a:cubicBezTo>
                  <a:pt x="212" y="140"/>
                  <a:pt x="210" y="152"/>
                  <a:pt x="206" y="163"/>
                </a:cubicBezTo>
                <a:close/>
                <a:moveTo>
                  <a:pt x="130" y="225"/>
                </a:moveTo>
                <a:cubicBezTo>
                  <a:pt x="127" y="225"/>
                  <a:pt x="123" y="226"/>
                  <a:pt x="119" y="22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38" y="165"/>
                  <a:pt x="154" y="166"/>
                  <a:pt x="167" y="167"/>
                </a:cubicBezTo>
                <a:cubicBezTo>
                  <a:pt x="161" y="195"/>
                  <a:pt x="147" y="216"/>
                  <a:pt x="130" y="225"/>
                </a:cubicBezTo>
                <a:close/>
                <a:moveTo>
                  <a:pt x="61" y="167"/>
                </a:moveTo>
                <a:cubicBezTo>
                  <a:pt x="74" y="166"/>
                  <a:pt x="90" y="165"/>
                  <a:pt x="109" y="16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5" y="226"/>
                  <a:pt x="101" y="225"/>
                  <a:pt x="98" y="225"/>
                </a:cubicBezTo>
                <a:cubicBezTo>
                  <a:pt x="81" y="216"/>
                  <a:pt x="67" y="195"/>
                  <a:pt x="61" y="167"/>
                </a:cubicBezTo>
                <a:close/>
                <a:moveTo>
                  <a:pt x="56" y="128"/>
                </a:moveTo>
                <a:cubicBezTo>
                  <a:pt x="56" y="118"/>
                  <a:pt x="57" y="109"/>
                  <a:pt x="58" y="100"/>
                </a:cubicBezTo>
                <a:cubicBezTo>
                  <a:pt x="73" y="101"/>
                  <a:pt x="90" y="102"/>
                  <a:pt x="109" y="102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90" y="154"/>
                  <a:pt x="73" y="155"/>
                  <a:pt x="58" y="156"/>
                </a:cubicBezTo>
                <a:cubicBezTo>
                  <a:pt x="57" y="147"/>
                  <a:pt x="56" y="138"/>
                  <a:pt x="56" y="128"/>
                </a:cubicBezTo>
                <a:close/>
                <a:moveTo>
                  <a:pt x="119" y="154"/>
                </a:moveTo>
                <a:cubicBezTo>
                  <a:pt x="119" y="102"/>
                  <a:pt x="119" y="102"/>
                  <a:pt x="119" y="102"/>
                </a:cubicBezTo>
                <a:cubicBezTo>
                  <a:pt x="138" y="102"/>
                  <a:pt x="155" y="101"/>
                  <a:pt x="169" y="100"/>
                </a:cubicBezTo>
                <a:cubicBezTo>
                  <a:pt x="171" y="109"/>
                  <a:pt x="172" y="118"/>
                  <a:pt x="172" y="128"/>
                </a:cubicBezTo>
                <a:cubicBezTo>
                  <a:pt x="172" y="138"/>
                  <a:pt x="171" y="147"/>
                  <a:pt x="170" y="156"/>
                </a:cubicBezTo>
                <a:cubicBezTo>
                  <a:pt x="155" y="155"/>
                  <a:pt x="138" y="154"/>
                  <a:pt x="119" y="154"/>
                </a:cubicBezTo>
                <a:close/>
                <a:moveTo>
                  <a:pt x="72" y="39"/>
                </a:moveTo>
                <a:cubicBezTo>
                  <a:pt x="71" y="40"/>
                  <a:pt x="70" y="42"/>
                  <a:pt x="69" y="43"/>
                </a:cubicBezTo>
                <a:cubicBezTo>
                  <a:pt x="67" y="46"/>
                  <a:pt x="68" y="49"/>
                  <a:pt x="70" y="51"/>
                </a:cubicBezTo>
                <a:cubicBezTo>
                  <a:pt x="73" y="52"/>
                  <a:pt x="76" y="52"/>
                  <a:pt x="78" y="50"/>
                </a:cubicBezTo>
                <a:cubicBezTo>
                  <a:pt x="84" y="41"/>
                  <a:pt x="91" y="35"/>
                  <a:pt x="98" y="31"/>
                </a:cubicBezTo>
                <a:cubicBezTo>
                  <a:pt x="102" y="30"/>
                  <a:pt x="105" y="30"/>
                  <a:pt x="109" y="3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3"/>
                  <a:pt x="111" y="55"/>
                  <a:pt x="114" y="55"/>
                </a:cubicBezTo>
                <a:cubicBezTo>
                  <a:pt x="117" y="55"/>
                  <a:pt x="119" y="53"/>
                  <a:pt x="119" y="5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3" y="30"/>
                  <a:pt x="126" y="30"/>
                  <a:pt x="130" y="31"/>
                </a:cubicBezTo>
                <a:cubicBezTo>
                  <a:pt x="137" y="35"/>
                  <a:pt x="144" y="41"/>
                  <a:pt x="150" y="50"/>
                </a:cubicBezTo>
                <a:cubicBezTo>
                  <a:pt x="151" y="51"/>
                  <a:pt x="153" y="52"/>
                  <a:pt x="155" y="52"/>
                </a:cubicBezTo>
                <a:cubicBezTo>
                  <a:pt x="156" y="52"/>
                  <a:pt x="157" y="51"/>
                  <a:pt x="158" y="51"/>
                </a:cubicBezTo>
                <a:cubicBezTo>
                  <a:pt x="160" y="49"/>
                  <a:pt x="161" y="46"/>
                  <a:pt x="159" y="43"/>
                </a:cubicBezTo>
                <a:cubicBezTo>
                  <a:pt x="158" y="42"/>
                  <a:pt x="157" y="40"/>
                  <a:pt x="156" y="39"/>
                </a:cubicBezTo>
                <a:cubicBezTo>
                  <a:pt x="175" y="48"/>
                  <a:pt x="191" y="64"/>
                  <a:pt x="201" y="83"/>
                </a:cubicBezTo>
                <a:cubicBezTo>
                  <a:pt x="199" y="85"/>
                  <a:pt x="190" y="86"/>
                  <a:pt x="178" y="88"/>
                </a:cubicBezTo>
                <a:cubicBezTo>
                  <a:pt x="176" y="81"/>
                  <a:pt x="174" y="73"/>
                  <a:pt x="171" y="67"/>
                </a:cubicBezTo>
                <a:cubicBezTo>
                  <a:pt x="170" y="64"/>
                  <a:pt x="167" y="63"/>
                  <a:pt x="164" y="64"/>
                </a:cubicBezTo>
                <a:cubicBezTo>
                  <a:pt x="162" y="65"/>
                  <a:pt x="160" y="68"/>
                  <a:pt x="162" y="71"/>
                </a:cubicBezTo>
                <a:cubicBezTo>
                  <a:pt x="164" y="76"/>
                  <a:pt x="166" y="83"/>
                  <a:pt x="167" y="89"/>
                </a:cubicBezTo>
                <a:cubicBezTo>
                  <a:pt x="154" y="90"/>
                  <a:pt x="138" y="91"/>
                  <a:pt x="119" y="91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1"/>
                  <a:pt x="117" y="68"/>
                  <a:pt x="114" y="68"/>
                </a:cubicBezTo>
                <a:cubicBezTo>
                  <a:pt x="111" y="68"/>
                  <a:pt x="109" y="71"/>
                  <a:pt x="109" y="7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90" y="91"/>
                  <a:pt x="74" y="90"/>
                  <a:pt x="61" y="89"/>
                </a:cubicBezTo>
                <a:cubicBezTo>
                  <a:pt x="62" y="83"/>
                  <a:pt x="64" y="76"/>
                  <a:pt x="66" y="71"/>
                </a:cubicBezTo>
                <a:cubicBezTo>
                  <a:pt x="68" y="68"/>
                  <a:pt x="66" y="65"/>
                  <a:pt x="63" y="64"/>
                </a:cubicBezTo>
                <a:cubicBezTo>
                  <a:pt x="61" y="63"/>
                  <a:pt x="58" y="64"/>
                  <a:pt x="57" y="67"/>
                </a:cubicBezTo>
                <a:cubicBezTo>
                  <a:pt x="54" y="73"/>
                  <a:pt x="52" y="81"/>
                  <a:pt x="50" y="88"/>
                </a:cubicBezTo>
                <a:cubicBezTo>
                  <a:pt x="37" y="86"/>
                  <a:pt x="29" y="85"/>
                  <a:pt x="27" y="83"/>
                </a:cubicBezTo>
                <a:cubicBezTo>
                  <a:pt x="36" y="64"/>
                  <a:pt x="53" y="48"/>
                  <a:pt x="72" y="39"/>
                </a:cubicBezTo>
                <a:close/>
                <a:moveTo>
                  <a:pt x="22" y="93"/>
                </a:moveTo>
                <a:cubicBezTo>
                  <a:pt x="27" y="95"/>
                  <a:pt x="35" y="97"/>
                  <a:pt x="48" y="98"/>
                </a:cubicBezTo>
                <a:cubicBezTo>
                  <a:pt x="46" y="108"/>
                  <a:pt x="45" y="118"/>
                  <a:pt x="45" y="128"/>
                </a:cubicBezTo>
                <a:cubicBezTo>
                  <a:pt x="45" y="138"/>
                  <a:pt x="46" y="148"/>
                  <a:pt x="48" y="157"/>
                </a:cubicBezTo>
                <a:cubicBezTo>
                  <a:pt x="35" y="159"/>
                  <a:pt x="27" y="161"/>
                  <a:pt x="22" y="163"/>
                </a:cubicBezTo>
                <a:cubicBezTo>
                  <a:pt x="18" y="152"/>
                  <a:pt x="16" y="140"/>
                  <a:pt x="16" y="128"/>
                </a:cubicBezTo>
                <a:cubicBezTo>
                  <a:pt x="16" y="116"/>
                  <a:pt x="18" y="104"/>
                  <a:pt x="22" y="93"/>
                </a:cubicBezTo>
                <a:close/>
                <a:moveTo>
                  <a:pt x="27" y="173"/>
                </a:moveTo>
                <a:cubicBezTo>
                  <a:pt x="29" y="171"/>
                  <a:pt x="37" y="169"/>
                  <a:pt x="50" y="168"/>
                </a:cubicBezTo>
                <a:cubicBezTo>
                  <a:pt x="55" y="188"/>
                  <a:pt x="63" y="205"/>
                  <a:pt x="73" y="217"/>
                </a:cubicBezTo>
                <a:cubicBezTo>
                  <a:pt x="53" y="208"/>
                  <a:pt x="37" y="192"/>
                  <a:pt x="27" y="173"/>
                </a:cubicBezTo>
                <a:close/>
                <a:moveTo>
                  <a:pt x="155" y="217"/>
                </a:moveTo>
                <a:cubicBezTo>
                  <a:pt x="165" y="205"/>
                  <a:pt x="173" y="188"/>
                  <a:pt x="178" y="168"/>
                </a:cubicBezTo>
                <a:cubicBezTo>
                  <a:pt x="190" y="169"/>
                  <a:pt x="199" y="171"/>
                  <a:pt x="201" y="173"/>
                </a:cubicBezTo>
                <a:cubicBezTo>
                  <a:pt x="191" y="192"/>
                  <a:pt x="175" y="208"/>
                  <a:pt x="155" y="2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231104" y="4709404"/>
            <a:ext cx="371731" cy="441746"/>
            <a:chOff x="3386138" y="1465263"/>
            <a:chExt cx="817563" cy="971551"/>
          </a:xfrm>
          <a:solidFill>
            <a:srgbClr val="2684E2"/>
          </a:solidFill>
        </p:grpSpPr>
        <p:sp>
          <p:nvSpPr>
            <p:cNvPr id="28" name="Freeform 94"/>
            <p:cNvSpPr>
              <a:spLocks noEditPoints="1"/>
            </p:cNvSpPr>
            <p:nvPr/>
          </p:nvSpPr>
          <p:spPr bwMode="auto">
            <a:xfrm>
              <a:off x="3560763" y="1465263"/>
              <a:ext cx="468313" cy="466725"/>
            </a:xfrm>
            <a:custGeom>
              <a:avLst/>
              <a:gdLst>
                <a:gd name="T0" fmla="*/ 62 w 123"/>
                <a:gd name="T1" fmla="*/ 123 h 123"/>
                <a:gd name="T2" fmla="*/ 123 w 123"/>
                <a:gd name="T3" fmla="*/ 62 h 123"/>
                <a:gd name="T4" fmla="*/ 62 w 123"/>
                <a:gd name="T5" fmla="*/ 0 h 123"/>
                <a:gd name="T6" fmla="*/ 0 w 123"/>
                <a:gd name="T7" fmla="*/ 62 h 123"/>
                <a:gd name="T8" fmla="*/ 62 w 123"/>
                <a:gd name="T9" fmla="*/ 123 h 123"/>
                <a:gd name="T10" fmla="*/ 62 w 123"/>
                <a:gd name="T11" fmla="*/ 16 h 123"/>
                <a:gd name="T12" fmla="*/ 107 w 123"/>
                <a:gd name="T13" fmla="*/ 62 h 123"/>
                <a:gd name="T14" fmla="*/ 62 w 123"/>
                <a:gd name="T15" fmla="*/ 107 h 123"/>
                <a:gd name="T16" fmla="*/ 16 w 123"/>
                <a:gd name="T17" fmla="*/ 62 h 123"/>
                <a:gd name="T18" fmla="*/ 62 w 123"/>
                <a:gd name="T1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123"/>
                  </a:move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3"/>
                    <a:pt x="62" y="123"/>
                  </a:cubicBezTo>
                  <a:close/>
                  <a:moveTo>
                    <a:pt x="62" y="16"/>
                  </a:moveTo>
                  <a:cubicBezTo>
                    <a:pt x="87" y="16"/>
                    <a:pt x="107" y="37"/>
                    <a:pt x="107" y="62"/>
                  </a:cubicBezTo>
                  <a:cubicBezTo>
                    <a:pt x="107" y="87"/>
                    <a:pt x="87" y="107"/>
                    <a:pt x="62" y="107"/>
                  </a:cubicBezTo>
                  <a:cubicBezTo>
                    <a:pt x="37" y="107"/>
                    <a:pt x="16" y="87"/>
                    <a:pt x="16" y="62"/>
                  </a:cubicBezTo>
                  <a:cubicBezTo>
                    <a:pt x="16" y="37"/>
                    <a:pt x="37" y="16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5"/>
            <p:cNvSpPr>
              <a:spLocks noEditPoints="1"/>
            </p:cNvSpPr>
            <p:nvPr/>
          </p:nvSpPr>
          <p:spPr bwMode="auto">
            <a:xfrm>
              <a:off x="3386138" y="1958976"/>
              <a:ext cx="817563" cy="477838"/>
            </a:xfrm>
            <a:custGeom>
              <a:avLst/>
              <a:gdLst>
                <a:gd name="T0" fmla="*/ 214 w 215"/>
                <a:gd name="T1" fmla="*/ 57 h 126"/>
                <a:gd name="T2" fmla="*/ 144 w 215"/>
                <a:gd name="T3" fmla="*/ 1 h 126"/>
                <a:gd name="T4" fmla="*/ 135 w 215"/>
                <a:gd name="T5" fmla="*/ 6 h 126"/>
                <a:gd name="T6" fmla="*/ 108 w 215"/>
                <a:gd name="T7" fmla="*/ 37 h 126"/>
                <a:gd name="T8" fmla="*/ 81 w 215"/>
                <a:gd name="T9" fmla="*/ 6 h 126"/>
                <a:gd name="T10" fmla="*/ 71 w 215"/>
                <a:gd name="T11" fmla="*/ 1 h 126"/>
                <a:gd name="T12" fmla="*/ 2 w 215"/>
                <a:gd name="T13" fmla="*/ 57 h 126"/>
                <a:gd name="T14" fmla="*/ 2 w 215"/>
                <a:gd name="T15" fmla="*/ 65 h 126"/>
                <a:gd name="T16" fmla="*/ 108 w 215"/>
                <a:gd name="T17" fmla="*/ 126 h 126"/>
                <a:gd name="T18" fmla="*/ 214 w 215"/>
                <a:gd name="T19" fmla="*/ 65 h 126"/>
                <a:gd name="T20" fmla="*/ 214 w 215"/>
                <a:gd name="T21" fmla="*/ 57 h 126"/>
                <a:gd name="T22" fmla="*/ 146 w 215"/>
                <a:gd name="T23" fmla="*/ 19 h 126"/>
                <a:gd name="T24" fmla="*/ 159 w 215"/>
                <a:gd name="T25" fmla="*/ 25 h 126"/>
                <a:gd name="T26" fmla="*/ 131 w 215"/>
                <a:gd name="T27" fmla="*/ 60 h 126"/>
                <a:gd name="T28" fmla="*/ 127 w 215"/>
                <a:gd name="T29" fmla="*/ 56 h 126"/>
                <a:gd name="T30" fmla="*/ 118 w 215"/>
                <a:gd name="T31" fmla="*/ 49 h 126"/>
                <a:gd name="T32" fmla="*/ 146 w 215"/>
                <a:gd name="T33" fmla="*/ 19 h 126"/>
                <a:gd name="T34" fmla="*/ 97 w 215"/>
                <a:gd name="T35" fmla="*/ 49 h 126"/>
                <a:gd name="T36" fmla="*/ 88 w 215"/>
                <a:gd name="T37" fmla="*/ 56 h 126"/>
                <a:gd name="T38" fmla="*/ 84 w 215"/>
                <a:gd name="T39" fmla="*/ 60 h 126"/>
                <a:gd name="T40" fmla="*/ 57 w 215"/>
                <a:gd name="T41" fmla="*/ 25 h 126"/>
                <a:gd name="T42" fmla="*/ 70 w 215"/>
                <a:gd name="T43" fmla="*/ 19 h 126"/>
                <a:gd name="T44" fmla="*/ 97 w 215"/>
                <a:gd name="T45" fmla="*/ 49 h 126"/>
                <a:gd name="T46" fmla="*/ 113 w 215"/>
                <a:gd name="T47" fmla="*/ 110 h 126"/>
                <a:gd name="T48" fmla="*/ 113 w 215"/>
                <a:gd name="T49" fmla="*/ 74 h 126"/>
                <a:gd name="T50" fmla="*/ 108 w 215"/>
                <a:gd name="T51" fmla="*/ 69 h 126"/>
                <a:gd name="T52" fmla="*/ 102 w 215"/>
                <a:gd name="T53" fmla="*/ 74 h 126"/>
                <a:gd name="T54" fmla="*/ 102 w 215"/>
                <a:gd name="T55" fmla="*/ 110 h 126"/>
                <a:gd name="T56" fmla="*/ 18 w 215"/>
                <a:gd name="T57" fmla="*/ 61 h 126"/>
                <a:gd name="T58" fmla="*/ 48 w 215"/>
                <a:gd name="T59" fmla="*/ 30 h 126"/>
                <a:gd name="T60" fmla="*/ 81 w 215"/>
                <a:gd name="T61" fmla="*/ 71 h 126"/>
                <a:gd name="T62" fmla="*/ 87 w 215"/>
                <a:gd name="T63" fmla="*/ 71 h 126"/>
                <a:gd name="T64" fmla="*/ 95 w 215"/>
                <a:gd name="T65" fmla="*/ 64 h 126"/>
                <a:gd name="T66" fmla="*/ 108 w 215"/>
                <a:gd name="T67" fmla="*/ 54 h 126"/>
                <a:gd name="T68" fmla="*/ 120 w 215"/>
                <a:gd name="T69" fmla="*/ 64 h 126"/>
                <a:gd name="T70" fmla="*/ 128 w 215"/>
                <a:gd name="T71" fmla="*/ 71 h 126"/>
                <a:gd name="T72" fmla="*/ 131 w 215"/>
                <a:gd name="T73" fmla="*/ 72 h 126"/>
                <a:gd name="T74" fmla="*/ 135 w 215"/>
                <a:gd name="T75" fmla="*/ 71 h 126"/>
                <a:gd name="T76" fmla="*/ 168 w 215"/>
                <a:gd name="T77" fmla="*/ 30 h 126"/>
                <a:gd name="T78" fmla="*/ 197 w 215"/>
                <a:gd name="T79" fmla="*/ 61 h 126"/>
                <a:gd name="T80" fmla="*/ 113 w 215"/>
                <a:gd name="T81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126">
                  <a:moveTo>
                    <a:pt x="214" y="57"/>
                  </a:moveTo>
                  <a:cubicBezTo>
                    <a:pt x="198" y="30"/>
                    <a:pt x="174" y="11"/>
                    <a:pt x="144" y="1"/>
                  </a:cubicBezTo>
                  <a:cubicBezTo>
                    <a:pt x="141" y="0"/>
                    <a:pt x="137" y="2"/>
                    <a:pt x="135" y="6"/>
                  </a:cubicBezTo>
                  <a:cubicBezTo>
                    <a:pt x="129" y="18"/>
                    <a:pt x="119" y="29"/>
                    <a:pt x="108" y="37"/>
                  </a:cubicBezTo>
                  <a:cubicBezTo>
                    <a:pt x="96" y="29"/>
                    <a:pt x="87" y="18"/>
                    <a:pt x="81" y="6"/>
                  </a:cubicBezTo>
                  <a:cubicBezTo>
                    <a:pt x="79" y="2"/>
                    <a:pt x="75" y="0"/>
                    <a:pt x="71" y="1"/>
                  </a:cubicBezTo>
                  <a:cubicBezTo>
                    <a:pt x="42" y="11"/>
                    <a:pt x="17" y="30"/>
                    <a:pt x="2" y="57"/>
                  </a:cubicBezTo>
                  <a:cubicBezTo>
                    <a:pt x="0" y="59"/>
                    <a:pt x="0" y="62"/>
                    <a:pt x="2" y="65"/>
                  </a:cubicBezTo>
                  <a:cubicBezTo>
                    <a:pt x="24" y="103"/>
                    <a:pt x="64" y="126"/>
                    <a:pt x="108" y="126"/>
                  </a:cubicBezTo>
                  <a:cubicBezTo>
                    <a:pt x="151" y="126"/>
                    <a:pt x="192" y="103"/>
                    <a:pt x="214" y="65"/>
                  </a:cubicBezTo>
                  <a:cubicBezTo>
                    <a:pt x="215" y="62"/>
                    <a:pt x="215" y="59"/>
                    <a:pt x="214" y="57"/>
                  </a:cubicBezTo>
                  <a:close/>
                  <a:moveTo>
                    <a:pt x="146" y="19"/>
                  </a:moveTo>
                  <a:cubicBezTo>
                    <a:pt x="150" y="21"/>
                    <a:pt x="155" y="23"/>
                    <a:pt x="159" y="25"/>
                  </a:cubicBezTo>
                  <a:cubicBezTo>
                    <a:pt x="152" y="36"/>
                    <a:pt x="143" y="50"/>
                    <a:pt x="131" y="60"/>
                  </a:cubicBezTo>
                  <a:cubicBezTo>
                    <a:pt x="130" y="59"/>
                    <a:pt x="129" y="58"/>
                    <a:pt x="127" y="56"/>
                  </a:cubicBezTo>
                  <a:cubicBezTo>
                    <a:pt x="124" y="54"/>
                    <a:pt x="121" y="51"/>
                    <a:pt x="118" y="49"/>
                  </a:cubicBezTo>
                  <a:cubicBezTo>
                    <a:pt x="130" y="41"/>
                    <a:pt x="139" y="31"/>
                    <a:pt x="146" y="19"/>
                  </a:cubicBezTo>
                  <a:close/>
                  <a:moveTo>
                    <a:pt x="97" y="49"/>
                  </a:moveTo>
                  <a:cubicBezTo>
                    <a:pt x="94" y="51"/>
                    <a:pt x="91" y="54"/>
                    <a:pt x="88" y="56"/>
                  </a:cubicBezTo>
                  <a:cubicBezTo>
                    <a:pt x="87" y="58"/>
                    <a:pt x="85" y="59"/>
                    <a:pt x="84" y="60"/>
                  </a:cubicBezTo>
                  <a:cubicBezTo>
                    <a:pt x="72" y="50"/>
                    <a:pt x="63" y="36"/>
                    <a:pt x="57" y="25"/>
                  </a:cubicBezTo>
                  <a:cubicBezTo>
                    <a:pt x="61" y="23"/>
                    <a:pt x="65" y="21"/>
                    <a:pt x="70" y="19"/>
                  </a:cubicBezTo>
                  <a:cubicBezTo>
                    <a:pt x="76" y="31"/>
                    <a:pt x="86" y="41"/>
                    <a:pt x="97" y="49"/>
                  </a:cubicBezTo>
                  <a:close/>
                  <a:moveTo>
                    <a:pt x="113" y="110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72"/>
                    <a:pt x="111" y="69"/>
                    <a:pt x="108" y="69"/>
                  </a:cubicBezTo>
                  <a:cubicBezTo>
                    <a:pt x="105" y="69"/>
                    <a:pt x="102" y="72"/>
                    <a:pt x="102" y="74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68" y="108"/>
                    <a:pt x="37" y="90"/>
                    <a:pt x="18" y="61"/>
                  </a:cubicBezTo>
                  <a:cubicBezTo>
                    <a:pt x="26" y="49"/>
                    <a:pt x="36" y="38"/>
                    <a:pt x="48" y="30"/>
                  </a:cubicBezTo>
                  <a:cubicBezTo>
                    <a:pt x="55" y="44"/>
                    <a:pt x="66" y="59"/>
                    <a:pt x="81" y="71"/>
                  </a:cubicBezTo>
                  <a:cubicBezTo>
                    <a:pt x="83" y="73"/>
                    <a:pt x="85" y="73"/>
                    <a:pt x="87" y="71"/>
                  </a:cubicBezTo>
                  <a:cubicBezTo>
                    <a:pt x="90" y="69"/>
                    <a:pt x="93" y="67"/>
                    <a:pt x="95" y="64"/>
                  </a:cubicBezTo>
                  <a:cubicBezTo>
                    <a:pt x="99" y="61"/>
                    <a:pt x="104" y="57"/>
                    <a:pt x="108" y="54"/>
                  </a:cubicBezTo>
                  <a:cubicBezTo>
                    <a:pt x="112" y="57"/>
                    <a:pt x="116" y="61"/>
                    <a:pt x="120" y="64"/>
                  </a:cubicBezTo>
                  <a:cubicBezTo>
                    <a:pt x="123" y="67"/>
                    <a:pt x="125" y="69"/>
                    <a:pt x="128" y="71"/>
                  </a:cubicBezTo>
                  <a:cubicBezTo>
                    <a:pt x="129" y="72"/>
                    <a:pt x="130" y="72"/>
                    <a:pt x="131" y="72"/>
                  </a:cubicBezTo>
                  <a:cubicBezTo>
                    <a:pt x="133" y="72"/>
                    <a:pt x="134" y="72"/>
                    <a:pt x="135" y="71"/>
                  </a:cubicBezTo>
                  <a:cubicBezTo>
                    <a:pt x="149" y="59"/>
                    <a:pt x="160" y="44"/>
                    <a:pt x="168" y="30"/>
                  </a:cubicBezTo>
                  <a:cubicBezTo>
                    <a:pt x="180" y="38"/>
                    <a:pt x="190" y="49"/>
                    <a:pt x="197" y="61"/>
                  </a:cubicBezTo>
                  <a:cubicBezTo>
                    <a:pt x="179" y="90"/>
                    <a:pt x="147" y="108"/>
                    <a:pt x="113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5700558" y="2369956"/>
            <a:ext cx="2631190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00558" y="2090255"/>
            <a:ext cx="2614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00413" y="3629296"/>
            <a:ext cx="2698092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00412" y="3349595"/>
            <a:ext cx="2614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61657" y="4865823"/>
            <a:ext cx="2698092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61656" y="4586122"/>
            <a:ext cx="2614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40502" y="1560104"/>
            <a:ext cx="5497045" cy="4624796"/>
            <a:chOff x="254728" y="2282797"/>
            <a:chExt cx="3973859" cy="3343304"/>
          </a:xfrm>
        </p:grpSpPr>
        <p:grpSp>
          <p:nvGrpSpPr>
            <p:cNvPr id="37" name="组合 36"/>
            <p:cNvGrpSpPr/>
            <p:nvPr/>
          </p:nvGrpSpPr>
          <p:grpSpPr>
            <a:xfrm>
              <a:off x="254728" y="2282797"/>
              <a:ext cx="3973859" cy="3343304"/>
              <a:chOff x="254728" y="2282797"/>
              <a:chExt cx="3973859" cy="3343304"/>
            </a:xfrm>
          </p:grpSpPr>
          <p:pic>
            <p:nvPicPr>
              <p:cNvPr id="39" name="Picture 5" descr="ipad.png"/>
              <p:cNvPicPr>
                <a:picLocks noChangeAspect="1"/>
              </p:cNvPicPr>
              <p:nvPr/>
            </p:nvPicPr>
            <p:blipFill rotWithShape="1">
              <a:blip r:embed="rId1"/>
              <a:srcRect b="12250"/>
              <a:stretch>
                <a:fillRect/>
              </a:stretch>
            </p:blipFill>
            <p:spPr>
              <a:xfrm>
                <a:off x="254728" y="2282797"/>
                <a:ext cx="3973859" cy="3343304"/>
              </a:xfrm>
              <a:prstGeom prst="rect">
                <a:avLst/>
              </a:prstGeom>
            </p:spPr>
          </p:pic>
          <p:pic>
            <p:nvPicPr>
              <p:cNvPr id="40" name="Picture 7" descr="ipad-light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106494" y="2366788"/>
                <a:ext cx="1220616" cy="2762237"/>
              </a:xfrm>
              <a:prstGeom prst="rect">
                <a:avLst/>
              </a:prstGeom>
            </p:spPr>
          </p:pic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8" t="7873" r="24855" b="7873"/>
            <a:stretch>
              <a:fillRect/>
            </a:stretch>
          </p:blipFill>
          <p:spPr>
            <a:xfrm>
              <a:off x="1166322" y="2589832"/>
              <a:ext cx="2058741" cy="248428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6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圆角矩形 63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66" name="燕尾形 6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7" name="燕尾形 6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8" name="燕尾形 6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70" name="燕尾形 6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1" name="燕尾形 7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2" name="燕尾形 7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市场开拓计划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9205952">
            <a:off x="4931987" y="3784232"/>
            <a:ext cx="2247068" cy="24981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2256138">
            <a:off x="4655027" y="4977129"/>
            <a:ext cx="2539871" cy="233992"/>
          </a:xfrm>
          <a:prstGeom prst="rect">
            <a:avLst/>
          </a:prstGeom>
          <a:solidFill>
            <a:srgbClr val="2684E2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2256138">
            <a:off x="4655027" y="2445546"/>
            <a:ext cx="2539871" cy="2339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CEB2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09713" y="1442257"/>
            <a:ext cx="769410" cy="769410"/>
            <a:chOff x="4609713" y="938201"/>
            <a:chExt cx="769410" cy="769410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</p:grpSp>
        <p:sp>
          <p:nvSpPr>
            <p:cNvPr id="17" name="文本框 23"/>
            <p:cNvSpPr txBox="1"/>
            <p:nvPr/>
          </p:nvSpPr>
          <p:spPr>
            <a:xfrm>
              <a:off x="4708490" y="1058526"/>
              <a:ext cx="578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19070" y="2869498"/>
            <a:ext cx="769410" cy="769410"/>
            <a:chOff x="6619070" y="2365442"/>
            <a:chExt cx="769410" cy="769410"/>
          </a:xfrm>
        </p:grpSpPr>
        <p:grpSp>
          <p:nvGrpSpPr>
            <p:cNvPr id="21" name="组合 20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</p:grpSp>
        <p:sp>
          <p:nvSpPr>
            <p:cNvPr id="22" name="文本框 24"/>
            <p:cNvSpPr txBox="1"/>
            <p:nvPr/>
          </p:nvSpPr>
          <p:spPr>
            <a:xfrm>
              <a:off x="6700219" y="2496463"/>
              <a:ext cx="686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09713" y="4134657"/>
            <a:ext cx="769410" cy="769410"/>
            <a:chOff x="4609713" y="3630601"/>
            <a:chExt cx="769410" cy="769410"/>
          </a:xfrm>
        </p:grpSpPr>
        <p:grpSp>
          <p:nvGrpSpPr>
            <p:cNvPr id="26" name="组合 25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</p:grpSp>
        <p:sp>
          <p:nvSpPr>
            <p:cNvPr id="27" name="文本框 25"/>
            <p:cNvSpPr txBox="1"/>
            <p:nvPr/>
          </p:nvSpPr>
          <p:spPr>
            <a:xfrm>
              <a:off x="4688057" y="3734475"/>
              <a:ext cx="691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16997" y="5391957"/>
            <a:ext cx="769410" cy="769410"/>
            <a:chOff x="6616997" y="4887901"/>
            <a:chExt cx="769410" cy="769410"/>
          </a:xfrm>
        </p:grpSpPr>
        <p:grpSp>
          <p:nvGrpSpPr>
            <p:cNvPr id="31" name="组合 30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</a:endParaRPr>
              </a:p>
            </p:txBody>
          </p:sp>
        </p:grpSp>
        <p:sp>
          <p:nvSpPr>
            <p:cNvPr id="32" name="文本框 26"/>
            <p:cNvSpPr txBox="1"/>
            <p:nvPr/>
          </p:nvSpPr>
          <p:spPr>
            <a:xfrm>
              <a:off x="6694267" y="5004465"/>
              <a:ext cx="692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684E2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3200" dirty="0">
                <a:solidFill>
                  <a:srgbClr val="2684E2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52445" y="2430334"/>
            <a:ext cx="3985755" cy="1227635"/>
            <a:chOff x="1852445" y="1926278"/>
            <a:chExt cx="3985755" cy="1227635"/>
          </a:xfrm>
        </p:grpSpPr>
        <p:sp>
          <p:nvSpPr>
            <p:cNvPr id="36" name="任意多边形 35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52445" y="4953038"/>
            <a:ext cx="3985755" cy="1227635"/>
            <a:chOff x="1852445" y="4448982"/>
            <a:chExt cx="3985755" cy="1227635"/>
          </a:xfrm>
        </p:grpSpPr>
        <p:sp>
          <p:nvSpPr>
            <p:cNvPr id="39" name="任意多边形 38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43920" y="4176462"/>
            <a:ext cx="4246280" cy="1269047"/>
            <a:chOff x="6243920" y="3672406"/>
            <a:chExt cx="4246280" cy="1269047"/>
          </a:xfrm>
        </p:grpSpPr>
        <p:sp>
          <p:nvSpPr>
            <p:cNvPr id="42" name="任意多边形 41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43920" y="1609883"/>
            <a:ext cx="4246280" cy="1269047"/>
            <a:chOff x="6243920" y="1105827"/>
            <a:chExt cx="4246280" cy="1269047"/>
          </a:xfrm>
        </p:grpSpPr>
        <p:sp>
          <p:nvSpPr>
            <p:cNvPr id="45" name="任意多边形 44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4"/>
          <p:cNvSpPr txBox="1"/>
          <p:nvPr/>
        </p:nvSpPr>
        <p:spPr>
          <a:xfrm>
            <a:off x="8329835" y="24836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高端市场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352935" y="2878930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4"/>
          <p:cNvSpPr txBox="1"/>
          <p:nvPr/>
        </p:nvSpPr>
        <p:spPr>
          <a:xfrm>
            <a:off x="8357711" y="5053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本地市场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380811" y="544876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44"/>
          <p:cNvSpPr txBox="1"/>
          <p:nvPr/>
        </p:nvSpPr>
        <p:spPr>
          <a:xfrm>
            <a:off x="2113283" y="45811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周边市场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136383" y="4976454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44"/>
          <p:cNvSpPr txBox="1"/>
          <p:nvPr/>
        </p:nvSpPr>
        <p:spPr>
          <a:xfrm>
            <a:off x="2113283" y="2060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细分市场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136383" y="2456174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" grpId="0"/>
      <p:bldP spid="12" grpId="0" animBg="1"/>
      <p:bldP spid="13" grpId="0" animBg="1"/>
      <p:bldP spid="1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120" name="燕尾形 11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21" name="燕尾形 12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22" name="燕尾形 12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124" name="燕尾形 12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25" name="燕尾形 12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26" name="燕尾形 12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五年发展规划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3596847" y="2296746"/>
            <a:ext cx="4998306" cy="2553070"/>
          </a:xfrm>
          <a:custGeom>
            <a:avLst/>
            <a:gdLst>
              <a:gd name="connsiteX0" fmla="*/ 2499153 w 4998306"/>
              <a:gd name="connsiteY0" fmla="*/ 0 h 2553070"/>
              <a:gd name="connsiteX1" fmla="*/ 4998306 w 4998306"/>
              <a:gd name="connsiteY1" fmla="*/ 2499153 h 2553070"/>
              <a:gd name="connsiteX2" fmla="*/ 4995583 w 4998306"/>
              <a:gd name="connsiteY2" fmla="*/ 2553070 h 2553070"/>
              <a:gd name="connsiteX3" fmla="*/ 4831507 w 4998306"/>
              <a:gd name="connsiteY3" fmla="*/ 2553070 h 2553070"/>
              <a:gd name="connsiteX4" fmla="*/ 4834230 w 4998306"/>
              <a:gd name="connsiteY4" fmla="*/ 2499152 h 2553070"/>
              <a:gd name="connsiteX5" fmla="*/ 2495117 w 4998306"/>
              <a:gd name="connsiteY5" fmla="*/ 160039 h 2553070"/>
              <a:gd name="connsiteX6" fmla="*/ 156004 w 4998306"/>
              <a:gd name="connsiteY6" fmla="*/ 2499152 h 2553070"/>
              <a:gd name="connsiteX7" fmla="*/ 158727 w 4998306"/>
              <a:gd name="connsiteY7" fmla="*/ 2553070 h 2553070"/>
              <a:gd name="connsiteX8" fmla="*/ 2723 w 4998306"/>
              <a:gd name="connsiteY8" fmla="*/ 2553070 h 2553070"/>
              <a:gd name="connsiteX9" fmla="*/ 0 w 4998306"/>
              <a:gd name="connsiteY9" fmla="*/ 2499153 h 2553070"/>
              <a:gd name="connsiteX10" fmla="*/ 2499153 w 4998306"/>
              <a:gd name="connsiteY10" fmla="*/ 0 h 255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306" h="2553070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50000">
                <a:srgbClr val="2684E2"/>
              </a:gs>
              <a:gs pos="27000">
                <a:srgbClr val="00B0F0"/>
              </a:gs>
              <a:gs pos="0">
                <a:srgbClr val="0070C0"/>
              </a:gs>
            </a:gsLst>
            <a:lin ang="0" scaled="0"/>
          </a:gradFill>
          <a:ln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4344188" y="3169827"/>
            <a:ext cx="3503625" cy="3643549"/>
            <a:chOff x="4344188" y="3169827"/>
            <a:chExt cx="3503625" cy="3643549"/>
          </a:xfrm>
        </p:grpSpPr>
        <p:grpSp>
          <p:nvGrpSpPr>
            <p:cNvPr id="62" name="组合 61"/>
            <p:cNvGrpSpPr/>
            <p:nvPr/>
          </p:nvGrpSpPr>
          <p:grpSpPr>
            <a:xfrm>
              <a:off x="4344188" y="3169827"/>
              <a:ext cx="3503625" cy="3643549"/>
              <a:chOff x="4344188" y="3169827"/>
              <a:chExt cx="3503625" cy="3643549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5089121" y="3169827"/>
                <a:ext cx="2013758" cy="3215014"/>
                <a:chOff x="2628900" y="0"/>
                <a:chExt cx="3924300" cy="6265240"/>
              </a:xfrm>
            </p:grpSpPr>
            <p:sp>
              <p:nvSpPr>
                <p:cNvPr id="77" name="圆角矩形 76"/>
                <p:cNvSpPr/>
                <p:nvPr/>
              </p:nvSpPr>
              <p:spPr>
                <a:xfrm>
                  <a:off x="4210045" y="6028873"/>
                  <a:ext cx="762006" cy="217714"/>
                </a:xfrm>
                <a:prstGeom prst="roundRect">
                  <a:avLst/>
                </a:prstGeom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任意多边形 77"/>
                <p:cNvSpPr/>
                <p:nvPr/>
              </p:nvSpPr>
              <p:spPr>
                <a:xfrm rot="18900000">
                  <a:off x="3939602" y="4936160"/>
                  <a:ext cx="1302892" cy="1329080"/>
                </a:xfrm>
                <a:custGeom>
                  <a:avLst/>
                  <a:gdLst>
                    <a:gd name="connsiteX0" fmla="*/ 221518 w 1329080"/>
                    <a:gd name="connsiteY0" fmla="*/ 0 h 1329080"/>
                    <a:gd name="connsiteX1" fmla="*/ 1329080 w 1329080"/>
                    <a:gd name="connsiteY1" fmla="*/ 1107563 h 1329080"/>
                    <a:gd name="connsiteX2" fmla="*/ 1107563 w 1329080"/>
                    <a:gd name="connsiteY2" fmla="*/ 1329080 h 1329080"/>
                    <a:gd name="connsiteX3" fmla="*/ 543947 w 1329080"/>
                    <a:gd name="connsiteY3" fmla="*/ 1329080 h 1329080"/>
                    <a:gd name="connsiteX4" fmla="*/ 0 w 1329080"/>
                    <a:gd name="connsiteY4" fmla="*/ 785133 h 1329080"/>
                    <a:gd name="connsiteX5" fmla="*/ 0 w 1329080"/>
                    <a:gd name="connsiteY5" fmla="*/ 221518 h 1329080"/>
                    <a:gd name="connsiteX6" fmla="*/ 221518 w 1329080"/>
                    <a:gd name="connsiteY6" fmla="*/ 0 h 1329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9080" h="1329080">
                      <a:moveTo>
                        <a:pt x="221518" y="0"/>
                      </a:moveTo>
                      <a:lnTo>
                        <a:pt x="1329080" y="1107563"/>
                      </a:lnTo>
                      <a:cubicBezTo>
                        <a:pt x="1329080" y="1229903"/>
                        <a:pt x="1229903" y="1329080"/>
                        <a:pt x="1107563" y="1329080"/>
                      </a:cubicBezTo>
                      <a:lnTo>
                        <a:pt x="543947" y="1329080"/>
                      </a:lnTo>
                      <a:lnTo>
                        <a:pt x="0" y="785133"/>
                      </a:lnTo>
                      <a:lnTo>
                        <a:pt x="0" y="221518"/>
                      </a:lnTo>
                      <a:cubicBezTo>
                        <a:pt x="0" y="99177"/>
                        <a:pt x="99177" y="0"/>
                        <a:pt x="221518" y="0"/>
                      </a:cubicBezTo>
                      <a:close/>
                    </a:path>
                  </a:pathLst>
                </a:custGeom>
                <a:gradFill>
                  <a:gsLst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  <a:alpha val="82000"/>
                      </a:schemeClr>
                    </a:gs>
                    <a:gs pos="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任意多边形 78"/>
                <p:cNvSpPr/>
                <p:nvPr/>
              </p:nvSpPr>
              <p:spPr>
                <a:xfrm>
                  <a:off x="3748087" y="4667248"/>
                  <a:ext cx="1685925" cy="933452"/>
                </a:xfrm>
                <a:custGeom>
                  <a:avLst/>
                  <a:gdLst>
                    <a:gd name="connsiteX0" fmla="*/ 0 w 1685925"/>
                    <a:gd name="connsiteY0" fmla="*/ 0 h 933452"/>
                    <a:gd name="connsiteX1" fmla="*/ 1685925 w 1685925"/>
                    <a:gd name="connsiteY1" fmla="*/ 0 h 933452"/>
                    <a:gd name="connsiteX2" fmla="*/ 1685925 w 1685925"/>
                    <a:gd name="connsiteY2" fmla="*/ 933452 h 933452"/>
                    <a:gd name="connsiteX3" fmla="*/ 0 w 1685925"/>
                    <a:gd name="connsiteY3" fmla="*/ 933452 h 933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5925" h="933452">
                      <a:moveTo>
                        <a:pt x="0" y="0"/>
                      </a:moveTo>
                      <a:lnTo>
                        <a:pt x="1685925" y="0"/>
                      </a:lnTo>
                      <a:lnTo>
                        <a:pt x="1685925" y="933452"/>
                      </a:lnTo>
                      <a:lnTo>
                        <a:pt x="0" y="933452"/>
                      </a:lnTo>
                      <a:close/>
                    </a:path>
                  </a:pathLst>
                </a:custGeom>
                <a:gradFill>
                  <a:gsLst>
                    <a:gs pos="88000">
                      <a:schemeClr val="bg1">
                        <a:lumMod val="75000"/>
                      </a:schemeClr>
                    </a:gs>
                    <a:gs pos="51000">
                      <a:schemeClr val="bg1">
                        <a:lumMod val="65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76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3000">
                      <a:schemeClr val="bg1">
                        <a:lumMod val="6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圆角矩形 79"/>
                <p:cNvSpPr/>
                <p:nvPr/>
              </p:nvSpPr>
              <p:spPr>
                <a:xfrm rot="-300000">
                  <a:off x="3745777" y="5473848"/>
                  <a:ext cx="1674823" cy="82848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圆角矩形 80"/>
                <p:cNvSpPr/>
                <p:nvPr/>
              </p:nvSpPr>
              <p:spPr>
                <a:xfrm rot="-300000">
                  <a:off x="3745777" y="5003011"/>
                  <a:ext cx="1674823" cy="78828"/>
                </a:xfrm>
                <a:prstGeom prst="roundRect">
                  <a:avLst>
                    <a:gd name="adj" fmla="val 18590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圆角矩形 81"/>
                <p:cNvSpPr/>
                <p:nvPr/>
              </p:nvSpPr>
              <p:spPr>
                <a:xfrm rot="-300000">
                  <a:off x="3745777" y="5169689"/>
                  <a:ext cx="1674823" cy="78828"/>
                </a:xfrm>
                <a:prstGeom prst="roundRect">
                  <a:avLst>
                    <a:gd name="adj" fmla="val 1062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圆角矩形 82"/>
                <p:cNvSpPr/>
                <p:nvPr/>
              </p:nvSpPr>
              <p:spPr>
                <a:xfrm rot="-300000">
                  <a:off x="3745777" y="5338507"/>
                  <a:ext cx="1674823" cy="78828"/>
                </a:xfrm>
                <a:prstGeom prst="roundRect">
                  <a:avLst>
                    <a:gd name="adj" fmla="val 14265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任意多边形 83"/>
                <p:cNvSpPr/>
                <p:nvPr/>
              </p:nvSpPr>
              <p:spPr>
                <a:xfrm>
                  <a:off x="2628900" y="0"/>
                  <a:ext cx="3924300" cy="4667248"/>
                </a:xfrm>
                <a:custGeom>
                  <a:avLst/>
                  <a:gdLst>
                    <a:gd name="connsiteX0" fmla="*/ 1962150 w 3924300"/>
                    <a:gd name="connsiteY0" fmla="*/ 0 h 4667248"/>
                    <a:gd name="connsiteX1" fmla="*/ 3924300 w 3924300"/>
                    <a:gd name="connsiteY1" fmla="*/ 1962150 h 4667248"/>
                    <a:gd name="connsiteX2" fmla="*/ 3770105 w 3924300"/>
                    <a:gd name="connsiteY2" fmla="*/ 2725908 h 4667248"/>
                    <a:gd name="connsiteX3" fmla="*/ 3769902 w 3924300"/>
                    <a:gd name="connsiteY3" fmla="*/ 2726328 h 4667248"/>
                    <a:gd name="connsiteX4" fmla="*/ 3802289 w 3924300"/>
                    <a:gd name="connsiteY4" fmla="*/ 2740482 h 4667248"/>
                    <a:gd name="connsiteX5" fmla="*/ 3076575 w 3924300"/>
                    <a:gd name="connsiteY5" fmla="*/ 4362442 h 4667248"/>
                    <a:gd name="connsiteX6" fmla="*/ 2771769 w 3924300"/>
                    <a:gd name="connsiteY6" fmla="*/ 4667248 h 4667248"/>
                    <a:gd name="connsiteX7" fmla="*/ 1152531 w 3924300"/>
                    <a:gd name="connsiteY7" fmla="*/ 4667248 h 4667248"/>
                    <a:gd name="connsiteX8" fmla="*/ 847725 w 3924300"/>
                    <a:gd name="connsiteY8" fmla="*/ 4362442 h 4667248"/>
                    <a:gd name="connsiteX9" fmla="*/ 165554 w 3924300"/>
                    <a:gd name="connsiteY9" fmla="*/ 2765883 h 4667248"/>
                    <a:gd name="connsiteX10" fmla="*/ 172070 w 3924300"/>
                    <a:gd name="connsiteY10" fmla="*/ 2763013 h 4667248"/>
                    <a:gd name="connsiteX11" fmla="*/ 154196 w 3924300"/>
                    <a:gd name="connsiteY11" fmla="*/ 2725908 h 4667248"/>
                    <a:gd name="connsiteX12" fmla="*/ 0 w 3924300"/>
                    <a:gd name="connsiteY12" fmla="*/ 1962150 h 4667248"/>
                    <a:gd name="connsiteX13" fmla="*/ 1962150 w 3924300"/>
                    <a:gd name="connsiteY13" fmla="*/ 0 h 4667248"/>
                    <a:gd name="connsiteX0-1" fmla="*/ 1962150 w 3924300"/>
                    <a:gd name="connsiteY0-2" fmla="*/ 0 h 4667248"/>
                    <a:gd name="connsiteX1-3" fmla="*/ 3924300 w 3924300"/>
                    <a:gd name="connsiteY1-4" fmla="*/ 1962150 h 4667248"/>
                    <a:gd name="connsiteX2-5" fmla="*/ 3770105 w 3924300"/>
                    <a:gd name="connsiteY2-6" fmla="*/ 2725908 h 4667248"/>
                    <a:gd name="connsiteX3-7" fmla="*/ 3802289 w 3924300"/>
                    <a:gd name="connsiteY3-8" fmla="*/ 2740482 h 4667248"/>
                    <a:gd name="connsiteX4-9" fmla="*/ 3076575 w 3924300"/>
                    <a:gd name="connsiteY4-10" fmla="*/ 4362442 h 4667248"/>
                    <a:gd name="connsiteX5-11" fmla="*/ 2771769 w 3924300"/>
                    <a:gd name="connsiteY5-12" fmla="*/ 4667248 h 4667248"/>
                    <a:gd name="connsiteX6-13" fmla="*/ 1152531 w 3924300"/>
                    <a:gd name="connsiteY6-14" fmla="*/ 4667248 h 4667248"/>
                    <a:gd name="connsiteX7-15" fmla="*/ 847725 w 3924300"/>
                    <a:gd name="connsiteY7-16" fmla="*/ 4362442 h 4667248"/>
                    <a:gd name="connsiteX8-17" fmla="*/ 165554 w 3924300"/>
                    <a:gd name="connsiteY8-18" fmla="*/ 2765883 h 4667248"/>
                    <a:gd name="connsiteX9-19" fmla="*/ 172070 w 3924300"/>
                    <a:gd name="connsiteY9-20" fmla="*/ 2763013 h 4667248"/>
                    <a:gd name="connsiteX10-21" fmla="*/ 154196 w 3924300"/>
                    <a:gd name="connsiteY10-22" fmla="*/ 2725908 h 4667248"/>
                    <a:gd name="connsiteX11-23" fmla="*/ 0 w 3924300"/>
                    <a:gd name="connsiteY11-24" fmla="*/ 1962150 h 4667248"/>
                    <a:gd name="connsiteX12-25" fmla="*/ 1962150 w 3924300"/>
                    <a:gd name="connsiteY12-26" fmla="*/ 0 h 4667248"/>
                    <a:gd name="connsiteX0-27" fmla="*/ 1962150 w 3924300"/>
                    <a:gd name="connsiteY0-28" fmla="*/ 0 h 4667248"/>
                    <a:gd name="connsiteX1-29" fmla="*/ 3924300 w 3924300"/>
                    <a:gd name="connsiteY1-30" fmla="*/ 1962150 h 4667248"/>
                    <a:gd name="connsiteX2-31" fmla="*/ 3770105 w 3924300"/>
                    <a:gd name="connsiteY2-32" fmla="*/ 2725908 h 4667248"/>
                    <a:gd name="connsiteX3-33" fmla="*/ 3076575 w 3924300"/>
                    <a:gd name="connsiteY3-34" fmla="*/ 4362442 h 4667248"/>
                    <a:gd name="connsiteX4-35" fmla="*/ 2771769 w 3924300"/>
                    <a:gd name="connsiteY4-36" fmla="*/ 4667248 h 4667248"/>
                    <a:gd name="connsiteX5-37" fmla="*/ 1152531 w 3924300"/>
                    <a:gd name="connsiteY5-38" fmla="*/ 4667248 h 4667248"/>
                    <a:gd name="connsiteX6-39" fmla="*/ 847725 w 3924300"/>
                    <a:gd name="connsiteY6-40" fmla="*/ 4362442 h 4667248"/>
                    <a:gd name="connsiteX7-41" fmla="*/ 165554 w 3924300"/>
                    <a:gd name="connsiteY7-42" fmla="*/ 2765883 h 4667248"/>
                    <a:gd name="connsiteX8-43" fmla="*/ 172070 w 3924300"/>
                    <a:gd name="connsiteY8-44" fmla="*/ 2763013 h 4667248"/>
                    <a:gd name="connsiteX9-45" fmla="*/ 154196 w 3924300"/>
                    <a:gd name="connsiteY9-46" fmla="*/ 2725908 h 4667248"/>
                    <a:gd name="connsiteX10-47" fmla="*/ 0 w 3924300"/>
                    <a:gd name="connsiteY10-48" fmla="*/ 1962150 h 4667248"/>
                    <a:gd name="connsiteX11-49" fmla="*/ 1962150 w 3924300"/>
                    <a:gd name="connsiteY11-50" fmla="*/ 0 h 4667248"/>
                    <a:gd name="connsiteX0-51" fmla="*/ 1962150 w 3924300"/>
                    <a:gd name="connsiteY0-52" fmla="*/ 0 h 4667248"/>
                    <a:gd name="connsiteX1-53" fmla="*/ 3924300 w 3924300"/>
                    <a:gd name="connsiteY1-54" fmla="*/ 1962150 h 4667248"/>
                    <a:gd name="connsiteX2-55" fmla="*/ 3770105 w 3924300"/>
                    <a:gd name="connsiteY2-56" fmla="*/ 2725908 h 4667248"/>
                    <a:gd name="connsiteX3-57" fmla="*/ 3076575 w 3924300"/>
                    <a:gd name="connsiteY3-58" fmla="*/ 4362442 h 4667248"/>
                    <a:gd name="connsiteX4-59" fmla="*/ 2771769 w 3924300"/>
                    <a:gd name="connsiteY4-60" fmla="*/ 4667248 h 4667248"/>
                    <a:gd name="connsiteX5-61" fmla="*/ 1152531 w 3924300"/>
                    <a:gd name="connsiteY5-62" fmla="*/ 4667248 h 4667248"/>
                    <a:gd name="connsiteX6-63" fmla="*/ 847725 w 3924300"/>
                    <a:gd name="connsiteY6-64" fmla="*/ 4362442 h 4667248"/>
                    <a:gd name="connsiteX7-65" fmla="*/ 165554 w 3924300"/>
                    <a:gd name="connsiteY7-66" fmla="*/ 2765883 h 4667248"/>
                    <a:gd name="connsiteX8-67" fmla="*/ 172070 w 3924300"/>
                    <a:gd name="connsiteY8-68" fmla="*/ 2763013 h 4667248"/>
                    <a:gd name="connsiteX9-69" fmla="*/ 154196 w 3924300"/>
                    <a:gd name="connsiteY9-70" fmla="*/ 2725908 h 4667248"/>
                    <a:gd name="connsiteX10-71" fmla="*/ 0 w 3924300"/>
                    <a:gd name="connsiteY10-72" fmla="*/ 1962150 h 4667248"/>
                    <a:gd name="connsiteX11-73" fmla="*/ 1962150 w 3924300"/>
                    <a:gd name="connsiteY11-74" fmla="*/ 0 h 4667248"/>
                    <a:gd name="connsiteX0-75" fmla="*/ 1962150 w 3924300"/>
                    <a:gd name="connsiteY0-76" fmla="*/ 0 h 4667248"/>
                    <a:gd name="connsiteX1-77" fmla="*/ 3924300 w 3924300"/>
                    <a:gd name="connsiteY1-78" fmla="*/ 1962150 h 4667248"/>
                    <a:gd name="connsiteX2-79" fmla="*/ 3770105 w 3924300"/>
                    <a:gd name="connsiteY2-80" fmla="*/ 2725908 h 4667248"/>
                    <a:gd name="connsiteX3-81" fmla="*/ 3076575 w 3924300"/>
                    <a:gd name="connsiteY3-82" fmla="*/ 4362442 h 4667248"/>
                    <a:gd name="connsiteX4-83" fmla="*/ 2771769 w 3924300"/>
                    <a:gd name="connsiteY4-84" fmla="*/ 4667248 h 4667248"/>
                    <a:gd name="connsiteX5-85" fmla="*/ 1152531 w 3924300"/>
                    <a:gd name="connsiteY5-86" fmla="*/ 4667248 h 4667248"/>
                    <a:gd name="connsiteX6-87" fmla="*/ 847725 w 3924300"/>
                    <a:gd name="connsiteY6-88" fmla="*/ 4362442 h 4667248"/>
                    <a:gd name="connsiteX7-89" fmla="*/ 165554 w 3924300"/>
                    <a:gd name="connsiteY7-90" fmla="*/ 2765883 h 4667248"/>
                    <a:gd name="connsiteX8-91" fmla="*/ 172070 w 3924300"/>
                    <a:gd name="connsiteY8-92" fmla="*/ 2763013 h 4667248"/>
                    <a:gd name="connsiteX9-93" fmla="*/ 154196 w 3924300"/>
                    <a:gd name="connsiteY9-94" fmla="*/ 2725908 h 4667248"/>
                    <a:gd name="connsiteX10-95" fmla="*/ 0 w 3924300"/>
                    <a:gd name="connsiteY10-96" fmla="*/ 1962150 h 4667248"/>
                    <a:gd name="connsiteX11-97" fmla="*/ 1962150 w 3924300"/>
                    <a:gd name="connsiteY11-98" fmla="*/ 0 h 46672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</a:cxnLst>
                  <a:rect l="l" t="t" r="r" b="b"/>
                  <a:pathLst>
                    <a:path w="3924300" h="4667248">
                      <a:moveTo>
                        <a:pt x="1962150" y="0"/>
                      </a:moveTo>
                      <a:cubicBezTo>
                        <a:pt x="3045816" y="0"/>
                        <a:pt x="3924300" y="878484"/>
                        <a:pt x="3924300" y="1962150"/>
                      </a:cubicBezTo>
                      <a:cubicBezTo>
                        <a:pt x="3924300" y="2233067"/>
                        <a:pt x="3869395" y="2491159"/>
                        <a:pt x="3770105" y="2725908"/>
                      </a:cubicBezTo>
                      <a:cubicBezTo>
                        <a:pt x="3628818" y="3125957"/>
                        <a:pt x="3071514" y="3695985"/>
                        <a:pt x="3076575" y="4362442"/>
                      </a:cubicBezTo>
                      <a:cubicBezTo>
                        <a:pt x="3076575" y="4530782"/>
                        <a:pt x="2940109" y="4667248"/>
                        <a:pt x="2771769" y="4667248"/>
                      </a:cubicBezTo>
                      <a:lnTo>
                        <a:pt x="1152531" y="4667248"/>
                      </a:lnTo>
                      <a:cubicBezTo>
                        <a:pt x="984191" y="4667248"/>
                        <a:pt x="847725" y="4530782"/>
                        <a:pt x="847725" y="4362442"/>
                      </a:cubicBezTo>
                      <a:cubicBezTo>
                        <a:pt x="870101" y="3728807"/>
                        <a:pt x="388106" y="3288393"/>
                        <a:pt x="165554" y="2765883"/>
                      </a:cubicBezTo>
                      <a:lnTo>
                        <a:pt x="172070" y="2763013"/>
                      </a:lnTo>
                      <a:lnTo>
                        <a:pt x="154196" y="2725908"/>
                      </a:lnTo>
                      <a:cubicBezTo>
                        <a:pt x="54905" y="2491159"/>
                        <a:pt x="0" y="2233067"/>
                        <a:pt x="0" y="1962150"/>
                      </a:cubicBezTo>
                      <a:cubicBezTo>
                        <a:pt x="0" y="878484"/>
                        <a:pt x="878484" y="0"/>
                        <a:pt x="196215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2000">
                      <a:schemeClr val="bg1"/>
                    </a:gs>
                    <a:gs pos="0">
                      <a:schemeClr val="bg1">
                        <a:lumMod val="9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圆角矩形 84"/>
                <p:cNvSpPr/>
                <p:nvPr/>
              </p:nvSpPr>
              <p:spPr>
                <a:xfrm>
                  <a:off x="3710114" y="4705817"/>
                  <a:ext cx="1788889" cy="3266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1500">
                      <a:schemeClr val="bg1">
                        <a:lumMod val="85000"/>
                      </a:schemeClr>
                    </a:gs>
                    <a:gs pos="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 rot="-300000">
                  <a:off x="3667323" y="4909975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圆角矩形 86"/>
                <p:cNvSpPr/>
                <p:nvPr/>
              </p:nvSpPr>
              <p:spPr>
                <a:xfrm rot="-300000">
                  <a:off x="3667323" y="5070121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 rot="-300000">
                  <a:off x="3667323" y="5236799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 rot="-300000">
                  <a:off x="3667323" y="5405617"/>
                  <a:ext cx="1831730" cy="7882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圆角矩形 89"/>
                <p:cNvSpPr/>
                <p:nvPr/>
              </p:nvSpPr>
              <p:spPr>
                <a:xfrm rot="-300000">
                  <a:off x="3667323" y="5540958"/>
                  <a:ext cx="1831730" cy="8284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圆角矩形 90"/>
                <p:cNvSpPr/>
                <p:nvPr/>
              </p:nvSpPr>
              <p:spPr>
                <a:xfrm>
                  <a:off x="4009769" y="5933116"/>
                  <a:ext cx="1178588" cy="35135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圆角矩形 91"/>
                <p:cNvSpPr/>
                <p:nvPr/>
              </p:nvSpPr>
              <p:spPr>
                <a:xfrm>
                  <a:off x="4201536" y="6135966"/>
                  <a:ext cx="776005" cy="16227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椭圆 75"/>
              <p:cNvSpPr/>
              <p:nvPr/>
            </p:nvSpPr>
            <p:spPr>
              <a:xfrm>
                <a:off x="4344188" y="6440043"/>
                <a:ext cx="3503625" cy="3733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rgbClr val="EFEFE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5249800" y="3330605"/>
              <a:ext cx="1692399" cy="1675643"/>
              <a:chOff x="5245265" y="2863322"/>
              <a:chExt cx="1538545" cy="1523312"/>
            </a:xfrm>
          </p:grpSpPr>
          <p:grpSp>
            <p:nvGrpSpPr>
              <p:cNvPr id="64" name="Group 35"/>
              <p:cNvGrpSpPr>
                <a:grpSpLocks noChangeAspect="1"/>
              </p:cNvGrpSpPr>
              <p:nvPr/>
            </p:nvGrpSpPr>
            <p:grpSpPr bwMode="auto">
              <a:xfrm>
                <a:off x="5329506" y="2866005"/>
                <a:ext cx="1431612" cy="1388230"/>
                <a:chOff x="3477" y="1809"/>
                <a:chExt cx="726" cy="704"/>
              </a:xfrm>
              <a:solidFill>
                <a:schemeClr val="bg1">
                  <a:lumMod val="85000"/>
                  <a:alpha val="76000"/>
                </a:schemeClr>
              </a:solidFill>
            </p:grpSpPr>
            <p:sp>
              <p:nvSpPr>
                <p:cNvPr id="66" name="Freeform 36"/>
                <p:cNvSpPr/>
                <p:nvPr/>
              </p:nvSpPr>
              <p:spPr bwMode="auto">
                <a:xfrm>
                  <a:off x="3928" y="1833"/>
                  <a:ext cx="15" cy="12"/>
                </a:xfrm>
                <a:custGeom>
                  <a:avLst/>
                  <a:gdLst>
                    <a:gd name="T0" fmla="*/ 5 w 6"/>
                    <a:gd name="T1" fmla="*/ 0 h 5"/>
                    <a:gd name="T2" fmla="*/ 0 w 6"/>
                    <a:gd name="T3" fmla="*/ 0 h 5"/>
                    <a:gd name="T4" fmla="*/ 0 w 6"/>
                    <a:gd name="T5" fmla="*/ 3 h 5"/>
                    <a:gd name="T6" fmla="*/ 0 w 6"/>
                    <a:gd name="T7" fmla="*/ 4 h 5"/>
                    <a:gd name="T8" fmla="*/ 0 w 6"/>
                    <a:gd name="T9" fmla="*/ 5 h 5"/>
                    <a:gd name="T10" fmla="*/ 1 w 6"/>
                    <a:gd name="T11" fmla="*/ 5 h 5"/>
                    <a:gd name="T12" fmla="*/ 5 w 6"/>
                    <a:gd name="T13" fmla="*/ 5 h 5"/>
                    <a:gd name="T14" fmla="*/ 6 w 6"/>
                    <a:gd name="T15" fmla="*/ 5 h 5"/>
                    <a:gd name="T16" fmla="*/ 6 w 6"/>
                    <a:gd name="T17" fmla="*/ 5 h 5"/>
                    <a:gd name="T18" fmla="*/ 6 w 6"/>
                    <a:gd name="T19" fmla="*/ 5 h 5"/>
                    <a:gd name="T20" fmla="*/ 6 w 6"/>
                    <a:gd name="T21" fmla="*/ 4 h 5"/>
                    <a:gd name="T22" fmla="*/ 6 w 6"/>
                    <a:gd name="T23" fmla="*/ 3 h 5"/>
                    <a:gd name="T24" fmla="*/ 6 w 6"/>
                    <a:gd name="T25" fmla="*/ 3 h 5"/>
                    <a:gd name="T26" fmla="*/ 5 w 6"/>
                    <a:gd name="T27" fmla="*/ 2 h 5"/>
                    <a:gd name="T28" fmla="*/ 5 w 6"/>
                    <a:gd name="T29" fmla="*/ 2 h 5"/>
                    <a:gd name="T30" fmla="*/ 5 w 6"/>
                    <a:gd name="T31" fmla="*/ 1 h 5"/>
                    <a:gd name="T32" fmla="*/ 5 w 6"/>
                    <a:gd name="T3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" h="5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Freeform 37"/>
                <p:cNvSpPr/>
                <p:nvPr/>
              </p:nvSpPr>
              <p:spPr bwMode="auto">
                <a:xfrm>
                  <a:off x="3928" y="1840"/>
                  <a:ext cx="34" cy="33"/>
                </a:xfrm>
                <a:custGeom>
                  <a:avLst/>
                  <a:gdLst>
                    <a:gd name="T0" fmla="*/ 7 w 14"/>
                    <a:gd name="T1" fmla="*/ 0 h 14"/>
                    <a:gd name="T2" fmla="*/ 6 w 14"/>
                    <a:gd name="T3" fmla="*/ 0 h 14"/>
                    <a:gd name="T4" fmla="*/ 6 w 14"/>
                    <a:gd name="T5" fmla="*/ 1 h 14"/>
                    <a:gd name="T6" fmla="*/ 6 w 14"/>
                    <a:gd name="T7" fmla="*/ 2 h 14"/>
                    <a:gd name="T8" fmla="*/ 6 w 14"/>
                    <a:gd name="T9" fmla="*/ 2 h 14"/>
                    <a:gd name="T10" fmla="*/ 6 w 14"/>
                    <a:gd name="T11" fmla="*/ 2 h 14"/>
                    <a:gd name="T12" fmla="*/ 5 w 14"/>
                    <a:gd name="T13" fmla="*/ 3 h 14"/>
                    <a:gd name="T14" fmla="*/ 5 w 14"/>
                    <a:gd name="T15" fmla="*/ 3 h 14"/>
                    <a:gd name="T16" fmla="*/ 4 w 14"/>
                    <a:gd name="T17" fmla="*/ 3 h 14"/>
                    <a:gd name="T18" fmla="*/ 4 w 14"/>
                    <a:gd name="T19" fmla="*/ 3 h 14"/>
                    <a:gd name="T20" fmla="*/ 3 w 14"/>
                    <a:gd name="T21" fmla="*/ 3 h 14"/>
                    <a:gd name="T22" fmla="*/ 3 w 14"/>
                    <a:gd name="T23" fmla="*/ 4 h 14"/>
                    <a:gd name="T24" fmla="*/ 3 w 14"/>
                    <a:gd name="T25" fmla="*/ 4 h 14"/>
                    <a:gd name="T26" fmla="*/ 3 w 14"/>
                    <a:gd name="T27" fmla="*/ 4 h 14"/>
                    <a:gd name="T28" fmla="*/ 3 w 14"/>
                    <a:gd name="T29" fmla="*/ 4 h 14"/>
                    <a:gd name="T30" fmla="*/ 2 w 14"/>
                    <a:gd name="T31" fmla="*/ 4 h 14"/>
                    <a:gd name="T32" fmla="*/ 1 w 14"/>
                    <a:gd name="T33" fmla="*/ 4 h 14"/>
                    <a:gd name="T34" fmla="*/ 0 w 14"/>
                    <a:gd name="T35" fmla="*/ 5 h 14"/>
                    <a:gd name="T36" fmla="*/ 0 w 14"/>
                    <a:gd name="T37" fmla="*/ 6 h 14"/>
                    <a:gd name="T38" fmla="*/ 0 w 14"/>
                    <a:gd name="T39" fmla="*/ 6 h 14"/>
                    <a:gd name="T40" fmla="*/ 0 w 14"/>
                    <a:gd name="T41" fmla="*/ 9 h 14"/>
                    <a:gd name="T42" fmla="*/ 1 w 14"/>
                    <a:gd name="T43" fmla="*/ 9 h 14"/>
                    <a:gd name="T44" fmla="*/ 1 w 14"/>
                    <a:gd name="T45" fmla="*/ 9 h 14"/>
                    <a:gd name="T46" fmla="*/ 1 w 14"/>
                    <a:gd name="T47" fmla="*/ 9 h 14"/>
                    <a:gd name="T48" fmla="*/ 1 w 14"/>
                    <a:gd name="T49" fmla="*/ 9 h 14"/>
                    <a:gd name="T50" fmla="*/ 1 w 14"/>
                    <a:gd name="T51" fmla="*/ 11 h 14"/>
                    <a:gd name="T52" fmla="*/ 2 w 14"/>
                    <a:gd name="T53" fmla="*/ 11 h 14"/>
                    <a:gd name="T54" fmla="*/ 3 w 14"/>
                    <a:gd name="T55" fmla="*/ 11 h 14"/>
                    <a:gd name="T56" fmla="*/ 3 w 14"/>
                    <a:gd name="T57" fmla="*/ 11 h 14"/>
                    <a:gd name="T58" fmla="*/ 3 w 14"/>
                    <a:gd name="T59" fmla="*/ 11 h 14"/>
                    <a:gd name="T60" fmla="*/ 3 w 14"/>
                    <a:gd name="T61" fmla="*/ 13 h 14"/>
                    <a:gd name="T62" fmla="*/ 5 w 14"/>
                    <a:gd name="T63" fmla="*/ 13 h 14"/>
                    <a:gd name="T64" fmla="*/ 6 w 14"/>
                    <a:gd name="T65" fmla="*/ 14 h 14"/>
                    <a:gd name="T66" fmla="*/ 7 w 14"/>
                    <a:gd name="T67" fmla="*/ 14 h 14"/>
                    <a:gd name="T68" fmla="*/ 9 w 14"/>
                    <a:gd name="T69" fmla="*/ 13 h 14"/>
                    <a:gd name="T70" fmla="*/ 10 w 14"/>
                    <a:gd name="T71" fmla="*/ 13 h 14"/>
                    <a:gd name="T72" fmla="*/ 10 w 14"/>
                    <a:gd name="T73" fmla="*/ 12 h 14"/>
                    <a:gd name="T74" fmla="*/ 11 w 14"/>
                    <a:gd name="T75" fmla="*/ 12 h 14"/>
                    <a:gd name="T76" fmla="*/ 12 w 14"/>
                    <a:gd name="T77" fmla="*/ 12 h 14"/>
                    <a:gd name="T78" fmla="*/ 13 w 14"/>
                    <a:gd name="T79" fmla="*/ 8 h 14"/>
                    <a:gd name="T80" fmla="*/ 13 w 14"/>
                    <a:gd name="T81" fmla="*/ 7 h 14"/>
                    <a:gd name="T82" fmla="*/ 12 w 14"/>
                    <a:gd name="T83" fmla="*/ 5 h 14"/>
                    <a:gd name="T84" fmla="*/ 12 w 14"/>
                    <a:gd name="T85" fmla="*/ 5 h 14"/>
                    <a:gd name="T86" fmla="*/ 12 w 14"/>
                    <a:gd name="T87" fmla="*/ 5 h 14"/>
                    <a:gd name="T88" fmla="*/ 13 w 14"/>
                    <a:gd name="T89" fmla="*/ 4 h 14"/>
                    <a:gd name="T90" fmla="*/ 13 w 14"/>
                    <a:gd name="T91" fmla="*/ 2 h 14"/>
                    <a:gd name="T92" fmla="*/ 13 w 14"/>
                    <a:gd name="T93" fmla="*/ 2 h 14"/>
                    <a:gd name="T94" fmla="*/ 12 w 14"/>
                    <a:gd name="T95" fmla="*/ 2 h 14"/>
                    <a:gd name="T96" fmla="*/ 12 w 14"/>
                    <a:gd name="T97" fmla="*/ 1 h 14"/>
                    <a:gd name="T98" fmla="*/ 11 w 14"/>
                    <a:gd name="T99" fmla="*/ 1 h 14"/>
                    <a:gd name="T100" fmla="*/ 8 w 14"/>
                    <a:gd name="T101" fmla="*/ 0 h 14"/>
                    <a:gd name="T102" fmla="*/ 8 w 14"/>
                    <a:gd name="T103" fmla="*/ 0 h 14"/>
                    <a:gd name="T104" fmla="*/ 7 w 14"/>
                    <a:gd name="T105" fmla="*/ 0 h 14"/>
                    <a:gd name="T106" fmla="*/ 7 w 14"/>
                    <a:gd name="T107" fmla="*/ 0 h 14"/>
                    <a:gd name="T108" fmla="*/ 7 w 14"/>
                    <a:gd name="T10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1"/>
                        <a:pt x="14" y="9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Freeform 38"/>
                <p:cNvSpPr/>
                <p:nvPr/>
              </p:nvSpPr>
              <p:spPr bwMode="auto">
                <a:xfrm>
                  <a:off x="3959" y="1847"/>
                  <a:ext cx="22" cy="19"/>
                </a:xfrm>
                <a:custGeom>
                  <a:avLst/>
                  <a:gdLst>
                    <a:gd name="T0" fmla="*/ 4 w 9"/>
                    <a:gd name="T1" fmla="*/ 0 h 8"/>
                    <a:gd name="T2" fmla="*/ 0 w 9"/>
                    <a:gd name="T3" fmla="*/ 1 h 8"/>
                    <a:gd name="T4" fmla="*/ 0 w 9"/>
                    <a:gd name="T5" fmla="*/ 2 h 8"/>
                    <a:gd name="T6" fmla="*/ 1 w 9"/>
                    <a:gd name="T7" fmla="*/ 3 h 8"/>
                    <a:gd name="T8" fmla="*/ 2 w 9"/>
                    <a:gd name="T9" fmla="*/ 4 h 8"/>
                    <a:gd name="T10" fmla="*/ 3 w 9"/>
                    <a:gd name="T11" fmla="*/ 5 h 8"/>
                    <a:gd name="T12" fmla="*/ 3 w 9"/>
                    <a:gd name="T13" fmla="*/ 6 h 8"/>
                    <a:gd name="T14" fmla="*/ 4 w 9"/>
                    <a:gd name="T15" fmla="*/ 6 h 8"/>
                    <a:gd name="T16" fmla="*/ 4 w 9"/>
                    <a:gd name="T17" fmla="*/ 6 h 8"/>
                    <a:gd name="T18" fmla="*/ 4 w 9"/>
                    <a:gd name="T19" fmla="*/ 7 h 8"/>
                    <a:gd name="T20" fmla="*/ 4 w 9"/>
                    <a:gd name="T21" fmla="*/ 7 h 8"/>
                    <a:gd name="T22" fmla="*/ 6 w 9"/>
                    <a:gd name="T23" fmla="*/ 7 h 8"/>
                    <a:gd name="T24" fmla="*/ 6 w 9"/>
                    <a:gd name="T25" fmla="*/ 8 h 8"/>
                    <a:gd name="T26" fmla="*/ 9 w 9"/>
                    <a:gd name="T27" fmla="*/ 6 h 8"/>
                    <a:gd name="T28" fmla="*/ 9 w 9"/>
                    <a:gd name="T29" fmla="*/ 3 h 8"/>
                    <a:gd name="T30" fmla="*/ 9 w 9"/>
                    <a:gd name="T31" fmla="*/ 2 h 8"/>
                    <a:gd name="T32" fmla="*/ 9 w 9"/>
                    <a:gd name="T33" fmla="*/ 1 h 8"/>
                    <a:gd name="T34" fmla="*/ 8 w 9"/>
                    <a:gd name="T35" fmla="*/ 1 h 8"/>
                    <a:gd name="T36" fmla="*/ 7 w 9"/>
                    <a:gd name="T37" fmla="*/ 1 h 8"/>
                    <a:gd name="T38" fmla="*/ 7 w 9"/>
                    <a:gd name="T39" fmla="*/ 1 h 8"/>
                    <a:gd name="T40" fmla="*/ 7 w 9"/>
                    <a:gd name="T41" fmla="*/ 1 h 8"/>
                    <a:gd name="T42" fmla="*/ 8 w 9"/>
                    <a:gd name="T43" fmla="*/ 0 h 8"/>
                    <a:gd name="T44" fmla="*/ 7 w 9"/>
                    <a:gd name="T45" fmla="*/ 0 h 8"/>
                    <a:gd name="T46" fmla="*/ 5 w 9"/>
                    <a:gd name="T47" fmla="*/ 0 h 8"/>
                    <a:gd name="T48" fmla="*/ 4 w 9"/>
                    <a:gd name="T4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Freeform 39"/>
                <p:cNvSpPr/>
                <p:nvPr/>
              </p:nvSpPr>
              <p:spPr bwMode="auto">
                <a:xfrm>
                  <a:off x="3959" y="1864"/>
                  <a:ext cx="22" cy="14"/>
                </a:xfrm>
                <a:custGeom>
                  <a:avLst/>
                  <a:gdLst>
                    <a:gd name="T0" fmla="*/ 6 w 9"/>
                    <a:gd name="T1" fmla="*/ 0 h 6"/>
                    <a:gd name="T2" fmla="*/ 4 w 9"/>
                    <a:gd name="T3" fmla="*/ 0 h 6"/>
                    <a:gd name="T4" fmla="*/ 1 w 9"/>
                    <a:gd name="T5" fmla="*/ 0 h 6"/>
                    <a:gd name="T6" fmla="*/ 0 w 9"/>
                    <a:gd name="T7" fmla="*/ 1 h 6"/>
                    <a:gd name="T8" fmla="*/ 0 w 9"/>
                    <a:gd name="T9" fmla="*/ 2 h 6"/>
                    <a:gd name="T10" fmla="*/ 0 w 9"/>
                    <a:gd name="T11" fmla="*/ 2 h 6"/>
                    <a:gd name="T12" fmla="*/ 0 w 9"/>
                    <a:gd name="T13" fmla="*/ 5 h 6"/>
                    <a:gd name="T14" fmla="*/ 3 w 9"/>
                    <a:gd name="T15" fmla="*/ 5 h 6"/>
                    <a:gd name="T16" fmla="*/ 3 w 9"/>
                    <a:gd name="T17" fmla="*/ 6 h 6"/>
                    <a:gd name="T18" fmla="*/ 8 w 9"/>
                    <a:gd name="T19" fmla="*/ 6 h 6"/>
                    <a:gd name="T20" fmla="*/ 8 w 9"/>
                    <a:gd name="T21" fmla="*/ 6 h 6"/>
                    <a:gd name="T22" fmla="*/ 9 w 9"/>
                    <a:gd name="T23" fmla="*/ 6 h 6"/>
                    <a:gd name="T24" fmla="*/ 9 w 9"/>
                    <a:gd name="T25" fmla="*/ 5 h 6"/>
                    <a:gd name="T26" fmla="*/ 9 w 9"/>
                    <a:gd name="T27" fmla="*/ 5 h 6"/>
                    <a:gd name="T28" fmla="*/ 9 w 9"/>
                    <a:gd name="T29" fmla="*/ 3 h 6"/>
                    <a:gd name="T30" fmla="*/ 7 w 9"/>
                    <a:gd name="T31" fmla="*/ 2 h 6"/>
                    <a:gd name="T32" fmla="*/ 7 w 9"/>
                    <a:gd name="T33" fmla="*/ 2 h 6"/>
                    <a:gd name="T34" fmla="*/ 7 w 9"/>
                    <a:gd name="T35" fmla="*/ 2 h 6"/>
                    <a:gd name="T36" fmla="*/ 6 w 9"/>
                    <a:gd name="T37" fmla="*/ 2 h 6"/>
                    <a:gd name="T38" fmla="*/ 6 w 9"/>
                    <a:gd name="T39" fmla="*/ 1 h 6"/>
                    <a:gd name="T40" fmla="*/ 6 w 9"/>
                    <a:gd name="T41" fmla="*/ 1 h 6"/>
                    <a:gd name="T42" fmla="*/ 6 w 9"/>
                    <a:gd name="T4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" h="6"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40"/>
                <p:cNvSpPr/>
                <p:nvPr/>
              </p:nvSpPr>
              <p:spPr bwMode="auto">
                <a:xfrm>
                  <a:off x="3764" y="1809"/>
                  <a:ext cx="81" cy="57"/>
                </a:xfrm>
                <a:custGeom>
                  <a:avLst/>
                  <a:gdLst>
                    <a:gd name="T0" fmla="*/ 14 w 34"/>
                    <a:gd name="T1" fmla="*/ 1 h 24"/>
                    <a:gd name="T2" fmla="*/ 2 w 34"/>
                    <a:gd name="T3" fmla="*/ 2 h 24"/>
                    <a:gd name="T4" fmla="*/ 2 w 34"/>
                    <a:gd name="T5" fmla="*/ 5 h 24"/>
                    <a:gd name="T6" fmla="*/ 4 w 34"/>
                    <a:gd name="T7" fmla="*/ 6 h 24"/>
                    <a:gd name="T8" fmla="*/ 4 w 34"/>
                    <a:gd name="T9" fmla="*/ 9 h 24"/>
                    <a:gd name="T10" fmla="*/ 4 w 34"/>
                    <a:gd name="T11" fmla="*/ 12 h 24"/>
                    <a:gd name="T12" fmla="*/ 3 w 34"/>
                    <a:gd name="T13" fmla="*/ 13 h 24"/>
                    <a:gd name="T14" fmla="*/ 0 w 34"/>
                    <a:gd name="T15" fmla="*/ 15 h 24"/>
                    <a:gd name="T16" fmla="*/ 0 w 34"/>
                    <a:gd name="T17" fmla="*/ 18 h 24"/>
                    <a:gd name="T18" fmla="*/ 2 w 34"/>
                    <a:gd name="T19" fmla="*/ 20 h 24"/>
                    <a:gd name="T20" fmla="*/ 5 w 34"/>
                    <a:gd name="T21" fmla="*/ 24 h 24"/>
                    <a:gd name="T22" fmla="*/ 11 w 34"/>
                    <a:gd name="T23" fmla="*/ 24 h 24"/>
                    <a:gd name="T24" fmla="*/ 13 w 34"/>
                    <a:gd name="T25" fmla="*/ 22 h 24"/>
                    <a:gd name="T26" fmla="*/ 14 w 34"/>
                    <a:gd name="T27" fmla="*/ 19 h 24"/>
                    <a:gd name="T28" fmla="*/ 15 w 34"/>
                    <a:gd name="T29" fmla="*/ 18 h 24"/>
                    <a:gd name="T30" fmla="*/ 16 w 34"/>
                    <a:gd name="T31" fmla="*/ 18 h 24"/>
                    <a:gd name="T32" fmla="*/ 17 w 34"/>
                    <a:gd name="T33" fmla="*/ 18 h 24"/>
                    <a:gd name="T34" fmla="*/ 21 w 34"/>
                    <a:gd name="T35" fmla="*/ 17 h 24"/>
                    <a:gd name="T36" fmla="*/ 21 w 34"/>
                    <a:gd name="T37" fmla="*/ 16 h 24"/>
                    <a:gd name="T38" fmla="*/ 22 w 34"/>
                    <a:gd name="T39" fmla="*/ 16 h 24"/>
                    <a:gd name="T40" fmla="*/ 25 w 34"/>
                    <a:gd name="T41" fmla="*/ 14 h 24"/>
                    <a:gd name="T42" fmla="*/ 28 w 34"/>
                    <a:gd name="T43" fmla="*/ 14 h 24"/>
                    <a:gd name="T44" fmla="*/ 29 w 34"/>
                    <a:gd name="T45" fmla="*/ 12 h 24"/>
                    <a:gd name="T46" fmla="*/ 29 w 34"/>
                    <a:gd name="T47" fmla="*/ 12 h 24"/>
                    <a:gd name="T48" fmla="*/ 31 w 34"/>
                    <a:gd name="T49" fmla="*/ 11 h 24"/>
                    <a:gd name="T50" fmla="*/ 31 w 34"/>
                    <a:gd name="T51" fmla="*/ 9 h 24"/>
                    <a:gd name="T52" fmla="*/ 31 w 34"/>
                    <a:gd name="T53" fmla="*/ 7 h 24"/>
                    <a:gd name="T54" fmla="*/ 33 w 34"/>
                    <a:gd name="T55" fmla="*/ 5 h 24"/>
                    <a:gd name="T56" fmla="*/ 34 w 34"/>
                    <a:gd name="T57" fmla="*/ 3 h 24"/>
                    <a:gd name="T58" fmla="*/ 34 w 34"/>
                    <a:gd name="T59" fmla="*/ 2 h 24"/>
                    <a:gd name="T60" fmla="*/ 32 w 34"/>
                    <a:gd name="T61" fmla="*/ 0 h 24"/>
                    <a:gd name="T62" fmla="*/ 27 w 34"/>
                    <a:gd name="T6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24">
                      <a:moveTo>
                        <a:pt x="27" y="0"/>
                      </a:moveTo>
                      <a:cubicBezTo>
                        <a:pt x="23" y="0"/>
                        <a:pt x="18" y="0"/>
                        <a:pt x="14" y="1"/>
                      </a:cubicBezTo>
                      <a:cubicBezTo>
                        <a:pt x="10" y="1"/>
                        <a:pt x="6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1"/>
                        <a:pt x="4" y="22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3" y="24"/>
                        <a:pt x="13" y="23"/>
                        <a:pt x="13" y="22"/>
                      </a:cubicBezTo>
                      <a:cubicBezTo>
                        <a:pt x="13" y="22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9"/>
                        <a:pt x="15" y="19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1" y="12"/>
                        <a:pt x="31" y="11"/>
                      </a:cubicBezTo>
                      <a:cubicBezTo>
                        <a:pt x="32" y="11"/>
                        <a:pt x="32" y="10"/>
                        <a:pt x="31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4" y="5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1"/>
                        <a:pt x="34" y="1"/>
                        <a:pt x="33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41"/>
                <p:cNvSpPr>
                  <a:spLocks noEditPoints="1"/>
                </p:cNvSpPr>
                <p:nvPr/>
              </p:nvSpPr>
              <p:spPr bwMode="auto">
                <a:xfrm>
                  <a:off x="3902" y="1838"/>
                  <a:ext cx="301" cy="585"/>
                </a:xfrm>
                <a:custGeom>
                  <a:avLst/>
                  <a:gdLst>
                    <a:gd name="T0" fmla="*/ 51 w 126"/>
                    <a:gd name="T1" fmla="*/ 38 h 245"/>
                    <a:gd name="T2" fmla="*/ 34 w 126"/>
                    <a:gd name="T3" fmla="*/ 3 h 245"/>
                    <a:gd name="T4" fmla="*/ 35 w 126"/>
                    <a:gd name="T5" fmla="*/ 9 h 245"/>
                    <a:gd name="T6" fmla="*/ 34 w 126"/>
                    <a:gd name="T7" fmla="*/ 18 h 245"/>
                    <a:gd name="T8" fmla="*/ 22 w 126"/>
                    <a:gd name="T9" fmla="*/ 26 h 245"/>
                    <a:gd name="T10" fmla="*/ 39 w 126"/>
                    <a:gd name="T11" fmla="*/ 42 h 245"/>
                    <a:gd name="T12" fmla="*/ 48 w 126"/>
                    <a:gd name="T13" fmla="*/ 45 h 245"/>
                    <a:gd name="T14" fmla="*/ 59 w 126"/>
                    <a:gd name="T15" fmla="*/ 54 h 245"/>
                    <a:gd name="T16" fmla="*/ 58 w 126"/>
                    <a:gd name="T17" fmla="*/ 43 h 245"/>
                    <a:gd name="T18" fmla="*/ 65 w 126"/>
                    <a:gd name="T19" fmla="*/ 49 h 245"/>
                    <a:gd name="T20" fmla="*/ 67 w 126"/>
                    <a:gd name="T21" fmla="*/ 34 h 245"/>
                    <a:gd name="T22" fmla="*/ 74 w 126"/>
                    <a:gd name="T23" fmla="*/ 44 h 245"/>
                    <a:gd name="T24" fmla="*/ 78 w 126"/>
                    <a:gd name="T25" fmla="*/ 55 h 245"/>
                    <a:gd name="T26" fmla="*/ 85 w 126"/>
                    <a:gd name="T27" fmla="*/ 56 h 245"/>
                    <a:gd name="T28" fmla="*/ 90 w 126"/>
                    <a:gd name="T29" fmla="*/ 63 h 245"/>
                    <a:gd name="T30" fmla="*/ 80 w 126"/>
                    <a:gd name="T31" fmla="*/ 65 h 245"/>
                    <a:gd name="T32" fmla="*/ 71 w 126"/>
                    <a:gd name="T33" fmla="*/ 66 h 245"/>
                    <a:gd name="T34" fmla="*/ 64 w 126"/>
                    <a:gd name="T35" fmla="*/ 63 h 245"/>
                    <a:gd name="T36" fmla="*/ 56 w 126"/>
                    <a:gd name="T37" fmla="*/ 58 h 245"/>
                    <a:gd name="T38" fmla="*/ 48 w 126"/>
                    <a:gd name="T39" fmla="*/ 53 h 245"/>
                    <a:gd name="T40" fmla="*/ 32 w 126"/>
                    <a:gd name="T41" fmla="*/ 54 h 245"/>
                    <a:gd name="T42" fmla="*/ 24 w 126"/>
                    <a:gd name="T43" fmla="*/ 58 h 245"/>
                    <a:gd name="T44" fmla="*/ 14 w 126"/>
                    <a:gd name="T45" fmla="*/ 72 h 245"/>
                    <a:gd name="T46" fmla="*/ 6 w 126"/>
                    <a:gd name="T47" fmla="*/ 80 h 245"/>
                    <a:gd name="T48" fmla="*/ 1 w 126"/>
                    <a:gd name="T49" fmla="*/ 96 h 245"/>
                    <a:gd name="T50" fmla="*/ 1 w 126"/>
                    <a:gd name="T51" fmla="*/ 109 h 245"/>
                    <a:gd name="T52" fmla="*/ 9 w 126"/>
                    <a:gd name="T53" fmla="*/ 120 h 245"/>
                    <a:gd name="T54" fmla="*/ 21 w 126"/>
                    <a:gd name="T55" fmla="*/ 132 h 245"/>
                    <a:gd name="T56" fmla="*/ 33 w 126"/>
                    <a:gd name="T57" fmla="*/ 138 h 245"/>
                    <a:gd name="T58" fmla="*/ 43 w 126"/>
                    <a:gd name="T59" fmla="*/ 139 h 245"/>
                    <a:gd name="T60" fmla="*/ 57 w 126"/>
                    <a:gd name="T61" fmla="*/ 135 h 245"/>
                    <a:gd name="T62" fmla="*/ 67 w 126"/>
                    <a:gd name="T63" fmla="*/ 140 h 245"/>
                    <a:gd name="T64" fmla="*/ 68 w 126"/>
                    <a:gd name="T65" fmla="*/ 153 h 245"/>
                    <a:gd name="T66" fmla="*/ 76 w 126"/>
                    <a:gd name="T67" fmla="*/ 168 h 245"/>
                    <a:gd name="T68" fmla="*/ 77 w 126"/>
                    <a:gd name="T69" fmla="*/ 181 h 245"/>
                    <a:gd name="T70" fmla="*/ 71 w 126"/>
                    <a:gd name="T71" fmla="*/ 194 h 245"/>
                    <a:gd name="T72" fmla="*/ 71 w 126"/>
                    <a:gd name="T73" fmla="*/ 214 h 245"/>
                    <a:gd name="T74" fmla="*/ 72 w 126"/>
                    <a:gd name="T75" fmla="*/ 234 h 245"/>
                    <a:gd name="T76" fmla="*/ 81 w 126"/>
                    <a:gd name="T77" fmla="*/ 242 h 245"/>
                    <a:gd name="T78" fmla="*/ 97 w 126"/>
                    <a:gd name="T79" fmla="*/ 232 h 245"/>
                    <a:gd name="T80" fmla="*/ 100 w 126"/>
                    <a:gd name="T81" fmla="*/ 221 h 245"/>
                    <a:gd name="T82" fmla="*/ 108 w 126"/>
                    <a:gd name="T83" fmla="*/ 206 h 245"/>
                    <a:gd name="T84" fmla="*/ 119 w 126"/>
                    <a:gd name="T85" fmla="*/ 181 h 245"/>
                    <a:gd name="T86" fmla="*/ 122 w 126"/>
                    <a:gd name="T87" fmla="*/ 158 h 245"/>
                    <a:gd name="T88" fmla="*/ 124 w 126"/>
                    <a:gd name="T89" fmla="*/ 142 h 245"/>
                    <a:gd name="T90" fmla="*/ 122 w 126"/>
                    <a:gd name="T91" fmla="*/ 116 h 245"/>
                    <a:gd name="T92" fmla="*/ 116 w 126"/>
                    <a:gd name="T93" fmla="*/ 107 h 245"/>
                    <a:gd name="T94" fmla="*/ 106 w 126"/>
                    <a:gd name="T95" fmla="*/ 90 h 245"/>
                    <a:gd name="T96" fmla="*/ 99 w 126"/>
                    <a:gd name="T97" fmla="*/ 76 h 245"/>
                    <a:gd name="T98" fmla="*/ 103 w 126"/>
                    <a:gd name="T99" fmla="*/ 82 h 245"/>
                    <a:gd name="T100" fmla="*/ 111 w 126"/>
                    <a:gd name="T101" fmla="*/ 95 h 245"/>
                    <a:gd name="T102" fmla="*/ 116 w 126"/>
                    <a:gd name="T103" fmla="*/ 105 h 245"/>
                    <a:gd name="T104" fmla="*/ 118 w 126"/>
                    <a:gd name="T105" fmla="*/ 84 h 245"/>
                    <a:gd name="T106" fmla="*/ 115 w 126"/>
                    <a:gd name="T107" fmla="*/ 77 h 245"/>
                    <a:gd name="T108" fmla="*/ 110 w 126"/>
                    <a:gd name="T109" fmla="*/ 69 h 245"/>
                    <a:gd name="T110" fmla="*/ 106 w 126"/>
                    <a:gd name="T111" fmla="*/ 62 h 245"/>
                    <a:gd name="T112" fmla="*/ 99 w 126"/>
                    <a:gd name="T113" fmla="*/ 52 h 245"/>
                    <a:gd name="T114" fmla="*/ 80 w 126"/>
                    <a:gd name="T115" fmla="*/ 31 h 245"/>
                    <a:gd name="T116" fmla="*/ 62 w 126"/>
                    <a:gd name="T117" fmla="*/ 17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6" h="245">
                      <a:moveTo>
                        <a:pt x="49" y="38"/>
                      </a:move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7" y="37"/>
                        <a:pt x="46" y="36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5"/>
                        <a:pt x="47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9" y="3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0" y="37"/>
                        <a:pt x="50" y="37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moveTo>
                        <a:pt x="34" y="0"/>
                      </a:move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4" y="4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4"/>
                        <a:pt x="36" y="14"/>
                      </a:cubicBezTo>
                      <a:cubicBezTo>
                        <a:pt x="37" y="15"/>
                        <a:pt x="37" y="15"/>
                        <a:pt x="38" y="1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7"/>
                        <a:pt x="39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8"/>
                        <a:pt x="33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8" y="20"/>
                        <a:pt x="28" y="20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1"/>
                        <a:pt x="24" y="22"/>
                      </a:cubicBezTo>
                      <a:cubicBezTo>
                        <a:pt x="24" y="23"/>
                        <a:pt x="23" y="23"/>
                        <a:pt x="23" y="24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1" y="26"/>
                        <a:pt x="21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1" y="31"/>
                        <a:pt x="23" y="33"/>
                        <a:pt x="25" y="34"/>
                      </a:cubicBezTo>
                      <a:cubicBezTo>
                        <a:pt x="25" y="35"/>
                        <a:pt x="26" y="36"/>
                        <a:pt x="27" y="36"/>
                      </a:cubicBezTo>
                      <a:cubicBezTo>
                        <a:pt x="29" y="39"/>
                        <a:pt x="31" y="42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4" y="46"/>
                        <a:pt x="34" y="44"/>
                        <a:pt x="34" y="43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40" y="42"/>
                        <a:pt x="40" y="41"/>
                      </a:cubicBezTo>
                      <a:cubicBezTo>
                        <a:pt x="40" y="41"/>
                        <a:pt x="41" y="40"/>
                        <a:pt x="41" y="40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2" y="40"/>
                        <a:pt x="42" y="40"/>
                        <a:pt x="42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41"/>
                        <a:pt x="43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5" y="42"/>
                        <a:pt x="45" y="42"/>
                        <a:pt x="46" y="42"/>
                      </a:cubicBezTo>
                      <a:cubicBezTo>
                        <a:pt x="46" y="42"/>
                        <a:pt x="46" y="43"/>
                        <a:pt x="46" y="4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5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6"/>
                        <a:pt x="52" y="46"/>
                        <a:pt x="53" y="47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53"/>
                        <a:pt x="54" y="53"/>
                        <a:pt x="54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60" y="52"/>
                        <a:pt x="60" y="52"/>
                        <a:pt x="60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8" y="43"/>
                        <a:pt x="57" y="43"/>
                        <a:pt x="56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45"/>
                        <a:pt x="62" y="46"/>
                        <a:pt x="62" y="46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65" y="48"/>
                        <a:pt x="65" y="48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6" y="50"/>
                        <a:pt x="66" y="50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7" y="50"/>
                        <a:pt x="68" y="50"/>
                        <a:pt x="69" y="49"/>
                      </a:cubicBezTo>
                      <a:cubicBezTo>
                        <a:pt x="69" y="49"/>
                        <a:pt x="69" y="49"/>
                        <a:pt x="69" y="48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70" y="47"/>
                        <a:pt x="70" y="46"/>
                        <a:pt x="70" y="44"/>
                      </a:cubicBezTo>
                      <a:cubicBezTo>
                        <a:pt x="70" y="42"/>
                        <a:pt x="69" y="40"/>
                        <a:pt x="67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7" y="37"/>
                        <a:pt x="66" y="37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6" y="36"/>
                        <a:pt x="66" y="35"/>
                        <a:pt x="66" y="35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8" y="34"/>
                        <a:pt x="69" y="35"/>
                        <a:pt x="70" y="35"/>
                      </a:cubicBezTo>
                      <a:cubicBezTo>
                        <a:pt x="71" y="36"/>
                        <a:pt x="71" y="36"/>
                        <a:pt x="72" y="36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3" y="37"/>
                        <a:pt x="74" y="37"/>
                        <a:pt x="74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4" y="38"/>
                        <a:pt x="74" y="39"/>
                        <a:pt x="75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6" y="40"/>
                        <a:pt x="77" y="40"/>
                        <a:pt x="78" y="41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8" y="42"/>
                        <a:pt x="79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5" y="43"/>
                        <a:pt x="74" y="43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3" y="46"/>
                        <a:pt x="73" y="48"/>
                        <a:pt x="74" y="49"/>
                      </a:cubicBezTo>
                      <a:cubicBezTo>
                        <a:pt x="74" y="49"/>
                        <a:pt x="74" y="49"/>
                        <a:pt x="74" y="49"/>
                      </a:cubicBezTo>
                      <a:cubicBezTo>
                        <a:pt x="74" y="50"/>
                        <a:pt x="74" y="50"/>
                        <a:pt x="75" y="50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6" y="51"/>
                        <a:pt x="76" y="53"/>
                        <a:pt x="77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5"/>
                        <a:pt x="78" y="55"/>
                        <a:pt x="78" y="55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80" y="55"/>
                        <a:pt x="80" y="55"/>
                        <a:pt x="81" y="55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6" y="55"/>
                        <a:pt x="86" y="55"/>
                      </a:cubicBezTo>
                      <a:cubicBezTo>
                        <a:pt x="86" y="55"/>
                        <a:pt x="86" y="55"/>
                        <a:pt x="86" y="55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7"/>
                        <a:pt x="87" y="57"/>
                        <a:pt x="87" y="57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3"/>
                        <a:pt x="88" y="63"/>
                        <a:pt x="88" y="63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6"/>
                        <a:pt x="89" y="66"/>
                        <a:pt x="89" y="66"/>
                      </a:cubicBezTo>
                      <a:cubicBezTo>
                        <a:pt x="88" y="66"/>
                        <a:pt x="88" y="66"/>
                        <a:pt x="88" y="66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7" y="67"/>
                        <a:pt x="87" y="67"/>
                        <a:pt x="87" y="67"/>
                      </a:cubicBezTo>
                      <a:cubicBezTo>
                        <a:pt x="87" y="67"/>
                        <a:pt x="86" y="67"/>
                        <a:pt x="86" y="67"/>
                      </a:cubicBezTo>
                      <a:cubicBezTo>
                        <a:pt x="85" y="67"/>
                        <a:pt x="85" y="67"/>
                        <a:pt x="85" y="67"/>
                      </a:cubicBez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4" y="66"/>
                        <a:pt x="83" y="66"/>
                        <a:pt x="83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79" y="64"/>
                        <a:pt x="79" y="64"/>
                        <a:pt x="78" y="64"/>
                      </a:cubicBezTo>
                      <a:cubicBezTo>
                        <a:pt x="78" y="63"/>
                        <a:pt x="77" y="63"/>
                        <a:pt x="77" y="63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5"/>
                        <a:pt x="76" y="66"/>
                        <a:pt x="75" y="67"/>
                      </a:cubicBezTo>
                      <a:cubicBezTo>
                        <a:pt x="75" y="67"/>
                        <a:pt x="75" y="67"/>
                        <a:pt x="74" y="67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68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5" y="63"/>
                        <a:pt x="65" y="63"/>
                        <a:pt x="64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1"/>
                        <a:pt x="60" y="61"/>
                        <a:pt x="60" y="61"/>
                      </a:cubicBezTo>
                      <a:cubicBezTo>
                        <a:pt x="59" y="61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57" y="61"/>
                        <a:pt x="57" y="60"/>
                        <a:pt x="57" y="60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5" y="55"/>
                        <a:pt x="55" y="54"/>
                        <a:pt x="54" y="54"/>
                      </a:cubicBezTo>
                      <a:cubicBezTo>
                        <a:pt x="54" y="53"/>
                        <a:pt x="53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49" y="51"/>
                        <a:pt x="48" y="52"/>
                        <a:pt x="48" y="53"/>
                      </a:cubicBezTo>
                      <a:cubicBezTo>
                        <a:pt x="47" y="54"/>
                        <a:pt x="47" y="54"/>
                        <a:pt x="46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45" y="54"/>
                        <a:pt x="44" y="54"/>
                      </a:cubicBezTo>
                      <a:cubicBezTo>
                        <a:pt x="44" y="53"/>
                        <a:pt x="43" y="53"/>
                        <a:pt x="43" y="53"/>
                      </a:cubicBezTo>
                      <a:cubicBezTo>
                        <a:pt x="41" y="53"/>
                        <a:pt x="40" y="53"/>
                        <a:pt x="39" y="53"/>
                      </a:cubicBezTo>
                      <a:cubicBezTo>
                        <a:pt x="39" y="53"/>
                        <a:pt x="38" y="53"/>
                        <a:pt x="38" y="53"/>
                      </a:cubicBezTo>
                      <a:cubicBezTo>
                        <a:pt x="37" y="53"/>
                        <a:pt x="37" y="53"/>
                        <a:pt x="36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4" y="54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2" y="56"/>
                        <a:pt x="32" y="56"/>
                        <a:pt x="31" y="56"/>
                      </a:cubicBezTo>
                      <a:cubicBezTo>
                        <a:pt x="31" y="56"/>
                        <a:pt x="30" y="56"/>
                        <a:pt x="30" y="56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5"/>
                        <a:pt x="27" y="55"/>
                      </a:cubicBezTo>
                      <a:cubicBezTo>
                        <a:pt x="27" y="55"/>
                        <a:pt x="27" y="55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5" y="56"/>
                        <a:pt x="24" y="57"/>
                      </a:cubicBezTo>
                      <a:cubicBezTo>
                        <a:pt x="24" y="57"/>
                        <a:pt x="24" y="57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3" y="60"/>
                        <a:pt x="22" y="60"/>
                        <a:pt x="21" y="60"/>
                      </a:cubicBezTo>
                      <a:cubicBezTo>
                        <a:pt x="20" y="60"/>
                        <a:pt x="20" y="60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8" y="61"/>
                        <a:pt x="18" y="61"/>
                        <a:pt x="18" y="61"/>
                      </a:cubicBezTo>
                      <a:cubicBezTo>
                        <a:pt x="17" y="62"/>
                        <a:pt x="17" y="64"/>
                        <a:pt x="17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6"/>
                        <a:pt x="16" y="67"/>
                        <a:pt x="16" y="67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6" y="70"/>
                        <a:pt x="16" y="71"/>
                        <a:pt x="15" y="71"/>
                      </a:cubicBezTo>
                      <a:cubicBezTo>
                        <a:pt x="15" y="72"/>
                        <a:pt x="14" y="72"/>
                        <a:pt x="14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1" y="71"/>
                        <a:pt x="11" y="72"/>
                        <a:pt x="11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9" y="73"/>
                        <a:pt x="8" y="73"/>
                        <a:pt x="8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7" y="75"/>
                        <a:pt x="7" y="77"/>
                        <a:pt x="7" y="78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79"/>
                        <a:pt x="6" y="80"/>
                        <a:pt x="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5" y="84"/>
                        <a:pt x="5" y="85"/>
                        <a:pt x="4" y="85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2" y="88"/>
                      </a:cubicBezTo>
                      <a:cubicBezTo>
                        <a:pt x="2" y="89"/>
                        <a:pt x="2" y="89"/>
                        <a:pt x="1" y="90"/>
                      </a:cubicBezTo>
                      <a:cubicBezTo>
                        <a:pt x="1" y="90"/>
                        <a:pt x="1" y="90"/>
                        <a:pt x="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1" y="96"/>
                        <a:pt x="1" y="96"/>
                        <a:pt x="1" y="96"/>
                      </a:cubicBezTo>
                      <a:cubicBezTo>
                        <a:pt x="1" y="97"/>
                        <a:pt x="1" y="97"/>
                        <a:pt x="1" y="97"/>
                      </a:cubicBezTo>
                      <a:cubicBezTo>
                        <a:pt x="1" y="97"/>
                        <a:pt x="1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100"/>
                        <a:pt x="3" y="100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2"/>
                        <a:pt x="4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4"/>
                        <a:pt x="4" y="105"/>
                        <a:pt x="3" y="106"/>
                      </a:cubicBezTo>
                      <a:cubicBezTo>
                        <a:pt x="3" y="106"/>
                        <a:pt x="3" y="107"/>
                        <a:pt x="2" y="107"/>
                      </a:cubicBezTo>
                      <a:cubicBezTo>
                        <a:pt x="2" y="108"/>
                        <a:pt x="1" y="108"/>
                        <a:pt x="1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3"/>
                        <a:pt x="3" y="113"/>
                      </a:cubicBezTo>
                      <a:cubicBezTo>
                        <a:pt x="4" y="114"/>
                        <a:pt x="4" y="114"/>
                        <a:pt x="4" y="114"/>
                      </a:cubicBezTo>
                      <a:cubicBezTo>
                        <a:pt x="4" y="114"/>
                        <a:pt x="4" y="115"/>
                        <a:pt x="5" y="116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7"/>
                        <a:pt x="5" y="117"/>
                        <a:pt x="6" y="118"/>
                      </a:cubicBezTo>
                      <a:cubicBezTo>
                        <a:pt x="6" y="118"/>
                        <a:pt x="7" y="118"/>
                        <a:pt x="7" y="118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8" y="119"/>
                        <a:pt x="9" y="120"/>
                        <a:pt x="9" y="120"/>
                      </a:cubicBezTo>
                      <a:cubicBezTo>
                        <a:pt x="11" y="121"/>
                        <a:pt x="11" y="123"/>
                        <a:pt x="11" y="125"/>
                      </a:cubicBezTo>
                      <a:cubicBezTo>
                        <a:pt x="11" y="125"/>
                        <a:pt x="11" y="125"/>
                        <a:pt x="11" y="125"/>
                      </a:cubicBezTo>
                      <a:cubicBezTo>
                        <a:pt x="11" y="126"/>
                        <a:pt x="11" y="129"/>
                        <a:pt x="13" y="129"/>
                      </a:cubicBezTo>
                      <a:cubicBezTo>
                        <a:pt x="13" y="129"/>
                        <a:pt x="13" y="129"/>
                        <a:pt x="13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31"/>
                        <a:pt x="14" y="131"/>
                        <a:pt x="14" y="131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16" y="131"/>
                        <a:pt x="16" y="131"/>
                        <a:pt x="16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3"/>
                        <a:pt x="21" y="134"/>
                        <a:pt x="22" y="134"/>
                      </a:cubicBezTo>
                      <a:cubicBezTo>
                        <a:pt x="22" y="134"/>
                        <a:pt x="22" y="134"/>
                        <a:pt x="22" y="134"/>
                      </a:cubicBezTo>
                      <a:cubicBezTo>
                        <a:pt x="22" y="135"/>
                        <a:pt x="23" y="136"/>
                        <a:pt x="24" y="136"/>
                      </a:cubicBezTo>
                      <a:cubicBezTo>
                        <a:pt x="25" y="136"/>
                        <a:pt x="26" y="137"/>
                        <a:pt x="26" y="137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9"/>
                        <a:pt x="28" y="139"/>
                        <a:pt x="28" y="139"/>
                      </a:cubicBezTo>
                      <a:cubicBezTo>
                        <a:pt x="30" y="139"/>
                        <a:pt x="30" y="139"/>
                        <a:pt x="30" y="139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8"/>
                        <a:pt x="31" y="138"/>
                        <a:pt x="32" y="138"/>
                      </a:cubicBezTo>
                      <a:cubicBezTo>
                        <a:pt x="33" y="138"/>
                        <a:pt x="33" y="138"/>
                        <a:pt x="33" y="138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4" y="136"/>
                        <a:pt x="34" y="136"/>
                      </a:cubicBezTo>
                      <a:cubicBezTo>
                        <a:pt x="34" y="136"/>
                        <a:pt x="35" y="137"/>
                        <a:pt x="35" y="137"/>
                      </a:cubicBez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7"/>
                        <a:pt x="36" y="138"/>
                        <a:pt x="37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9" y="138"/>
                        <a:pt x="39" y="138"/>
                        <a:pt x="39" y="139"/>
                      </a:cubicBezTo>
                      <a:cubicBezTo>
                        <a:pt x="40" y="139"/>
                        <a:pt x="41" y="139"/>
                        <a:pt x="42" y="139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6" y="139"/>
                        <a:pt x="46" y="139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7" y="138"/>
                        <a:pt x="47" y="138"/>
                        <a:pt x="47" y="138"/>
                      </a:cubicBezTo>
                      <a:cubicBezTo>
                        <a:pt x="47" y="137"/>
                        <a:pt x="47" y="137"/>
                        <a:pt x="47" y="137"/>
                      </a:cubicBezTo>
                      <a:cubicBezTo>
                        <a:pt x="47" y="136"/>
                        <a:pt x="47" y="136"/>
                        <a:pt x="48" y="135"/>
                      </a:cubicBezTo>
                      <a:cubicBezTo>
                        <a:pt x="48" y="134"/>
                        <a:pt x="48" y="134"/>
                        <a:pt x="49" y="134"/>
                      </a:cubicBezTo>
                      <a:cubicBezTo>
                        <a:pt x="49" y="134"/>
                        <a:pt x="49" y="133"/>
                        <a:pt x="50" y="133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4" y="133"/>
                        <a:pt x="54" y="133"/>
                        <a:pt x="54" y="133"/>
                      </a:cubicBezTo>
                      <a:cubicBezTo>
                        <a:pt x="55" y="133"/>
                        <a:pt x="56" y="134"/>
                        <a:pt x="57" y="135"/>
                      </a:cubicBezTo>
                      <a:cubicBezTo>
                        <a:pt x="57" y="136"/>
                        <a:pt x="57" y="136"/>
                        <a:pt x="58" y="136"/>
                      </a:cubicBezTo>
                      <a:cubicBezTo>
                        <a:pt x="59" y="136"/>
                        <a:pt x="59" y="136"/>
                        <a:pt x="59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2" y="138"/>
                        <a:pt x="62" y="138"/>
                        <a:pt x="63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9"/>
                        <a:pt x="64" y="139"/>
                        <a:pt x="64" y="139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66" y="139"/>
                        <a:pt x="66" y="139"/>
                        <a:pt x="67" y="140"/>
                      </a:cubicBezTo>
                      <a:cubicBezTo>
                        <a:pt x="67" y="140"/>
                        <a:pt x="68" y="140"/>
                        <a:pt x="68" y="141"/>
                      </a:cubicBezTo>
                      <a:cubicBezTo>
                        <a:pt x="69" y="141"/>
                        <a:pt x="70" y="143"/>
                        <a:pt x="70" y="144"/>
                      </a:cubicBezTo>
                      <a:cubicBezTo>
                        <a:pt x="70" y="145"/>
                        <a:pt x="70" y="145"/>
                        <a:pt x="69" y="146"/>
                      </a:cubicBezTo>
                      <a:cubicBezTo>
                        <a:pt x="69" y="147"/>
                        <a:pt x="69" y="147"/>
                        <a:pt x="69" y="147"/>
                      </a:cubicBezTo>
                      <a:cubicBezTo>
                        <a:pt x="69" y="147"/>
                        <a:pt x="69" y="148"/>
                        <a:pt x="68" y="148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7" y="149"/>
                        <a:pt x="67" y="149"/>
                        <a:pt x="67" y="14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68" y="154"/>
                        <a:pt x="69" y="155"/>
                        <a:pt x="70" y="155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70" y="156"/>
                        <a:pt x="71" y="156"/>
                        <a:pt x="71" y="157"/>
                      </a:cubicBezTo>
                      <a:cubicBezTo>
                        <a:pt x="71" y="157"/>
                        <a:pt x="71" y="157"/>
                        <a:pt x="72" y="158"/>
                      </a:cubicBezTo>
                      <a:cubicBezTo>
                        <a:pt x="72" y="159"/>
                        <a:pt x="72" y="159"/>
                        <a:pt x="73" y="160"/>
                      </a:cubicBezTo>
                      <a:cubicBezTo>
                        <a:pt x="73" y="161"/>
                        <a:pt x="73" y="161"/>
                        <a:pt x="73" y="161"/>
                      </a:cubicBezTo>
                      <a:cubicBezTo>
                        <a:pt x="73" y="161"/>
                        <a:pt x="73" y="162"/>
                        <a:pt x="73" y="162"/>
                      </a:cubicBezTo>
                      <a:cubicBezTo>
                        <a:pt x="73" y="163"/>
                        <a:pt x="73" y="163"/>
                        <a:pt x="74" y="164"/>
                      </a:cubicBezTo>
                      <a:cubicBezTo>
                        <a:pt x="75" y="164"/>
                        <a:pt x="75" y="164"/>
                        <a:pt x="75" y="164"/>
                      </a:cubicBezTo>
                      <a:cubicBezTo>
                        <a:pt x="75" y="165"/>
                        <a:pt x="75" y="165"/>
                        <a:pt x="76" y="165"/>
                      </a:cubicBezTo>
                      <a:cubicBezTo>
                        <a:pt x="76" y="165"/>
                        <a:pt x="76" y="166"/>
                        <a:pt x="76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6" y="167"/>
                        <a:pt x="76" y="167"/>
                        <a:pt x="76" y="168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3"/>
                        <a:pt x="77" y="173"/>
                        <a:pt x="77" y="173"/>
                      </a:cubicBezTo>
                      <a:cubicBezTo>
                        <a:pt x="77" y="174"/>
                        <a:pt x="77" y="174"/>
                        <a:pt x="77" y="174"/>
                      </a:cubicBezTo>
                      <a:cubicBezTo>
                        <a:pt x="77" y="174"/>
                        <a:pt x="77" y="176"/>
                        <a:pt x="77" y="176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6" y="176"/>
                        <a:pt x="76" y="176"/>
                        <a:pt x="76" y="176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7" y="181"/>
                        <a:pt x="77" y="181"/>
                        <a:pt x="77" y="181"/>
                      </a:cubicBezTo>
                      <a:cubicBezTo>
                        <a:pt x="78" y="182"/>
                        <a:pt x="78" y="182"/>
                        <a:pt x="78" y="182"/>
                      </a:cubicBezTo>
                      <a:cubicBezTo>
                        <a:pt x="77" y="182"/>
                        <a:pt x="77" y="182"/>
                        <a:pt x="77" y="183"/>
                      </a:cubicBezTo>
                      <a:cubicBezTo>
                        <a:pt x="77" y="183"/>
                        <a:pt x="77" y="183"/>
                        <a:pt x="77" y="183"/>
                      </a:cubicBezTo>
                      <a:cubicBezTo>
                        <a:pt x="77" y="183"/>
                        <a:pt x="76" y="184"/>
                        <a:pt x="76" y="184"/>
                      </a:cubicBezTo>
                      <a:cubicBezTo>
                        <a:pt x="75" y="185"/>
                        <a:pt x="75" y="185"/>
                        <a:pt x="75" y="185"/>
                      </a:cubicBezTo>
                      <a:cubicBezTo>
                        <a:pt x="74" y="186"/>
                        <a:pt x="74" y="186"/>
                        <a:pt x="74" y="187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3" y="187"/>
                        <a:pt x="73" y="187"/>
                        <a:pt x="73" y="187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2" y="193"/>
                        <a:pt x="72" y="193"/>
                        <a:pt x="72" y="193"/>
                      </a:cubicBezTo>
                      <a:cubicBezTo>
                        <a:pt x="71" y="193"/>
                        <a:pt x="71" y="193"/>
                        <a:pt x="71" y="193"/>
                      </a:cubicBezTo>
                      <a:cubicBezTo>
                        <a:pt x="71" y="194"/>
                        <a:pt x="71" y="194"/>
                        <a:pt x="71" y="194"/>
                      </a:cubicBezTo>
                      <a:cubicBezTo>
                        <a:pt x="71" y="195"/>
                        <a:pt x="71" y="195"/>
                        <a:pt x="71" y="195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70" y="198"/>
                        <a:pt x="70" y="198"/>
                        <a:pt x="70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211"/>
                        <a:pt x="68" y="211"/>
                        <a:pt x="68" y="211"/>
                      </a:cubicBezTo>
                      <a:cubicBezTo>
                        <a:pt x="69" y="211"/>
                        <a:pt x="69" y="211"/>
                        <a:pt x="69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2"/>
                        <a:pt x="70" y="212"/>
                        <a:pt x="70" y="212"/>
                      </a:cubicBezTo>
                      <a:cubicBezTo>
                        <a:pt x="70" y="213"/>
                        <a:pt x="70" y="213"/>
                        <a:pt x="70" y="213"/>
                      </a:cubicBezTo>
                      <a:cubicBezTo>
                        <a:pt x="70" y="213"/>
                        <a:pt x="70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5"/>
                        <a:pt x="71" y="215"/>
                        <a:pt x="71" y="215"/>
                      </a:cubicBezTo>
                      <a:cubicBezTo>
                        <a:pt x="71" y="217"/>
                        <a:pt x="71" y="217"/>
                        <a:pt x="71" y="218"/>
                      </a:cubicBezTo>
                      <a:cubicBezTo>
                        <a:pt x="71" y="218"/>
                        <a:pt x="71" y="218"/>
                        <a:pt x="71" y="218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1" y="232"/>
                        <a:pt x="71" y="232"/>
                        <a:pt x="71" y="232"/>
                      </a:cubicBezTo>
                      <a:cubicBezTo>
                        <a:pt x="72" y="232"/>
                        <a:pt x="72" y="233"/>
                        <a:pt x="72" y="234"/>
                      </a:cubicBezTo>
                      <a:cubicBezTo>
                        <a:pt x="73" y="235"/>
                        <a:pt x="73" y="236"/>
                        <a:pt x="72" y="236"/>
                      </a:cubicBezTo>
                      <a:cubicBezTo>
                        <a:pt x="72" y="237"/>
                        <a:pt x="72" y="237"/>
                        <a:pt x="71" y="238"/>
                      </a:cubicBezTo>
                      <a:cubicBezTo>
                        <a:pt x="71" y="238"/>
                        <a:pt x="70" y="238"/>
                        <a:pt x="70" y="238"/>
                      </a:cubicBezTo>
                      <a:cubicBezTo>
                        <a:pt x="69" y="239"/>
                        <a:pt x="69" y="239"/>
                        <a:pt x="69" y="239"/>
                      </a:cubicBezTo>
                      <a:cubicBezTo>
                        <a:pt x="68" y="239"/>
                        <a:pt x="68" y="239"/>
                        <a:pt x="67" y="239"/>
                      </a:cubicBezTo>
                      <a:cubicBezTo>
                        <a:pt x="67" y="240"/>
                        <a:pt x="67" y="241"/>
                        <a:pt x="67" y="242"/>
                      </a:cubicBezTo>
                      <a:cubicBezTo>
                        <a:pt x="67" y="243"/>
                        <a:pt x="67" y="243"/>
                        <a:pt x="67" y="243"/>
                      </a:cubicBezTo>
                      <a:cubicBezTo>
                        <a:pt x="67" y="243"/>
                        <a:pt x="67" y="244"/>
                        <a:pt x="68" y="245"/>
                      </a:cubicBezTo>
                      <a:cubicBezTo>
                        <a:pt x="68" y="245"/>
                        <a:pt x="69" y="245"/>
                        <a:pt x="69" y="245"/>
                      </a:cubicBezTo>
                      <a:cubicBezTo>
                        <a:pt x="70" y="245"/>
                        <a:pt x="70" y="245"/>
                        <a:pt x="71" y="245"/>
                      </a:cubicBezTo>
                      <a:cubicBezTo>
                        <a:pt x="71" y="244"/>
                        <a:pt x="71" y="244"/>
                        <a:pt x="71" y="244"/>
                      </a:cubicBezTo>
                      <a:cubicBezTo>
                        <a:pt x="72" y="244"/>
                        <a:pt x="74" y="244"/>
                        <a:pt x="75" y="244"/>
                      </a:cubicBezTo>
                      <a:cubicBezTo>
                        <a:pt x="76" y="244"/>
                        <a:pt x="76" y="244"/>
                        <a:pt x="76" y="244"/>
                      </a:cubicBezTo>
                      <a:cubicBezTo>
                        <a:pt x="78" y="244"/>
                        <a:pt x="80" y="243"/>
                        <a:pt x="81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3"/>
                        <a:pt x="83" y="243"/>
                        <a:pt x="83" y="243"/>
                      </a:cubicBezTo>
                      <a:cubicBezTo>
                        <a:pt x="84" y="243"/>
                        <a:pt x="84" y="242"/>
                        <a:pt x="85" y="242"/>
                      </a:cubicBezTo>
                      <a:cubicBezTo>
                        <a:pt x="85" y="241"/>
                        <a:pt x="85" y="241"/>
                        <a:pt x="85" y="241"/>
                      </a:cubicBezTo>
                      <a:cubicBezTo>
                        <a:pt x="85" y="240"/>
                        <a:pt x="86" y="240"/>
                        <a:pt x="87" y="240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6"/>
                        <a:pt x="88" y="234"/>
                        <a:pt x="90" y="233"/>
                      </a:cubicBezTo>
                      <a:cubicBezTo>
                        <a:pt x="90" y="233"/>
                        <a:pt x="91" y="232"/>
                        <a:pt x="93" y="232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4" y="232"/>
                        <a:pt x="94" y="232"/>
                        <a:pt x="95" y="232"/>
                      </a:cubicBezTo>
                      <a:cubicBezTo>
                        <a:pt x="95" y="232"/>
                        <a:pt x="95" y="232"/>
                        <a:pt x="96" y="232"/>
                      </a:cubicBezTo>
                      <a:cubicBezTo>
                        <a:pt x="96" y="232"/>
                        <a:pt x="97" y="232"/>
                        <a:pt x="97" y="232"/>
                      </a:cubicBezTo>
                      <a:cubicBezTo>
                        <a:pt x="99" y="232"/>
                        <a:pt x="99" y="231"/>
                        <a:pt x="99" y="231"/>
                      </a:cubicBezTo>
                      <a:cubicBezTo>
                        <a:pt x="99" y="230"/>
                        <a:pt x="99" y="229"/>
                        <a:pt x="99" y="229"/>
                      </a:cubicBezTo>
                      <a:cubicBezTo>
                        <a:pt x="99" y="228"/>
                        <a:pt x="99" y="228"/>
                        <a:pt x="99" y="228"/>
                      </a:cubicBezTo>
                      <a:cubicBezTo>
                        <a:pt x="99" y="226"/>
                        <a:pt x="99" y="226"/>
                        <a:pt x="99" y="226"/>
                      </a:cubicBezTo>
                      <a:cubicBezTo>
                        <a:pt x="99" y="225"/>
                        <a:pt x="99" y="225"/>
                        <a:pt x="98" y="225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7" y="224"/>
                        <a:pt x="98" y="223"/>
                        <a:pt x="98" y="223"/>
                      </a:cubicBezTo>
                      <a:cubicBezTo>
                        <a:pt x="98" y="222"/>
                        <a:pt x="98" y="222"/>
                        <a:pt x="98" y="222"/>
                      </a:cubicBezTo>
                      <a:cubicBezTo>
                        <a:pt x="99" y="222"/>
                        <a:pt x="99" y="222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100" y="221"/>
                        <a:pt x="100" y="221"/>
                        <a:pt x="100" y="221"/>
                      </a:cubicBezTo>
                      <a:cubicBezTo>
                        <a:pt x="100" y="220"/>
                        <a:pt x="100" y="220"/>
                        <a:pt x="100" y="220"/>
                      </a:cubicBezTo>
                      <a:cubicBezTo>
                        <a:pt x="100" y="219"/>
                        <a:pt x="100" y="219"/>
                        <a:pt x="100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2" y="219"/>
                        <a:pt x="102" y="219"/>
                      </a:cubicBezTo>
                      <a:cubicBezTo>
                        <a:pt x="103" y="219"/>
                        <a:pt x="104" y="218"/>
                        <a:pt x="105" y="216"/>
                      </a:cubicBezTo>
                      <a:cubicBezTo>
                        <a:pt x="105" y="215"/>
                        <a:pt x="105" y="213"/>
                        <a:pt x="105" y="212"/>
                      </a:cubicBezTo>
                      <a:cubicBezTo>
                        <a:pt x="105" y="211"/>
                        <a:pt x="105" y="211"/>
                        <a:pt x="105" y="211"/>
                      </a:cubicBezTo>
                      <a:cubicBezTo>
                        <a:pt x="105" y="211"/>
                        <a:pt x="105" y="210"/>
                        <a:pt x="105" y="209"/>
                      </a:cubicBezTo>
                      <a:cubicBezTo>
                        <a:pt x="105" y="209"/>
                        <a:pt x="105" y="209"/>
                        <a:pt x="105" y="209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6" y="208"/>
                        <a:pt x="106" y="208"/>
                        <a:pt x="106" y="208"/>
                      </a:cubicBezTo>
                      <a:cubicBezTo>
                        <a:pt x="106" y="208"/>
                        <a:pt x="106" y="207"/>
                        <a:pt x="106" y="207"/>
                      </a:cubicBezTo>
                      <a:cubicBezTo>
                        <a:pt x="107" y="206"/>
                        <a:pt x="107" y="206"/>
                        <a:pt x="108" y="206"/>
                      </a:cubicBezTo>
                      <a:cubicBezTo>
                        <a:pt x="108" y="205"/>
                        <a:pt x="108" y="205"/>
                        <a:pt x="108" y="205"/>
                      </a:cubicBezTo>
                      <a:cubicBezTo>
                        <a:pt x="109" y="205"/>
                        <a:pt x="109" y="205"/>
                        <a:pt x="110" y="204"/>
                      </a:cubicBezTo>
                      <a:cubicBezTo>
                        <a:pt x="110" y="204"/>
                        <a:pt x="110" y="203"/>
                        <a:pt x="110" y="202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200"/>
                        <a:pt x="110" y="200"/>
                        <a:pt x="110" y="200"/>
                      </a:cubicBezTo>
                      <a:cubicBezTo>
                        <a:pt x="111" y="199"/>
                        <a:pt x="111" y="199"/>
                        <a:pt x="112" y="198"/>
                      </a:cubicBezTo>
                      <a:cubicBezTo>
                        <a:pt x="113" y="197"/>
                        <a:pt x="114" y="196"/>
                        <a:pt x="116" y="195"/>
                      </a:cubicBezTo>
                      <a:cubicBezTo>
                        <a:pt x="116" y="194"/>
                        <a:pt x="116" y="194"/>
                        <a:pt x="117" y="194"/>
                      </a:cubicBezTo>
                      <a:cubicBezTo>
                        <a:pt x="117" y="193"/>
                        <a:pt x="118" y="193"/>
                        <a:pt x="118" y="192"/>
                      </a:cubicBezTo>
                      <a:cubicBezTo>
                        <a:pt x="118" y="191"/>
                        <a:pt x="118" y="191"/>
                        <a:pt x="118" y="190"/>
                      </a:cubicBezTo>
                      <a:cubicBezTo>
                        <a:pt x="118" y="189"/>
                        <a:pt x="118" y="189"/>
                        <a:pt x="118" y="188"/>
                      </a:cubicBezTo>
                      <a:cubicBezTo>
                        <a:pt x="117" y="187"/>
                        <a:pt x="117" y="186"/>
                        <a:pt x="118" y="185"/>
                      </a:cubicBezTo>
                      <a:cubicBezTo>
                        <a:pt x="118" y="184"/>
                        <a:pt x="118" y="182"/>
                        <a:pt x="118" y="181"/>
                      </a:cubicBezTo>
                      <a:cubicBezTo>
                        <a:pt x="119" y="181"/>
                        <a:pt x="119" y="181"/>
                        <a:pt x="119" y="181"/>
                      </a:cubicBezTo>
                      <a:cubicBezTo>
                        <a:pt x="119" y="180"/>
                        <a:pt x="119" y="180"/>
                        <a:pt x="119" y="180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79"/>
                        <a:pt x="120" y="179"/>
                        <a:pt x="120" y="179"/>
                      </a:cubicBezTo>
                      <a:cubicBezTo>
                        <a:pt x="121" y="176"/>
                        <a:pt x="121" y="173"/>
                        <a:pt x="120" y="171"/>
                      </a:cubicBezTo>
                      <a:cubicBezTo>
                        <a:pt x="120" y="169"/>
                        <a:pt x="120" y="168"/>
                        <a:pt x="120" y="166"/>
                      </a:cubicBezTo>
                      <a:cubicBezTo>
                        <a:pt x="120" y="164"/>
                        <a:pt x="120" y="162"/>
                        <a:pt x="121" y="161"/>
                      </a:cubicBezTo>
                      <a:cubicBezTo>
                        <a:pt x="121" y="160"/>
                        <a:pt x="121" y="159"/>
                        <a:pt x="122" y="159"/>
                      </a:cubicBezTo>
                      <a:cubicBezTo>
                        <a:pt x="122" y="159"/>
                        <a:pt x="122" y="159"/>
                        <a:pt x="122" y="159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3" y="158"/>
                        <a:pt x="123" y="158"/>
                        <a:pt x="123" y="158"/>
                      </a:cubicBezTo>
                      <a:cubicBezTo>
                        <a:pt x="123" y="157"/>
                        <a:pt x="123" y="157"/>
                        <a:pt x="123" y="157"/>
                      </a:cubicBezTo>
                      <a:cubicBezTo>
                        <a:pt x="123" y="156"/>
                        <a:pt x="123" y="156"/>
                        <a:pt x="123" y="156"/>
                      </a:cubicBezTo>
                      <a:cubicBezTo>
                        <a:pt x="123" y="156"/>
                        <a:pt x="123" y="155"/>
                        <a:pt x="12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25" y="155"/>
                        <a:pt x="125" y="155"/>
                        <a:pt x="125" y="155"/>
                      </a:cubicBezTo>
                      <a:cubicBezTo>
                        <a:pt x="125" y="150"/>
                        <a:pt x="125" y="150"/>
                        <a:pt x="125" y="150"/>
                      </a:cubicBezTo>
                      <a:cubicBezTo>
                        <a:pt x="125" y="149"/>
                        <a:pt x="124" y="149"/>
                        <a:pt x="124" y="149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48"/>
                        <a:pt x="123" y="148"/>
                        <a:pt x="123" y="147"/>
                      </a:cubicBezTo>
                      <a:cubicBezTo>
                        <a:pt x="123" y="146"/>
                        <a:pt x="123" y="146"/>
                        <a:pt x="123" y="146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3" y="144"/>
                        <a:pt x="123" y="143"/>
                        <a:pt x="124" y="14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25" y="142"/>
                        <a:pt x="125" y="141"/>
                      </a:cubicBezTo>
                      <a:cubicBezTo>
                        <a:pt x="125" y="140"/>
                        <a:pt x="125" y="140"/>
                        <a:pt x="125" y="140"/>
                      </a:cubicBezTo>
                      <a:cubicBezTo>
                        <a:pt x="125" y="139"/>
                        <a:pt x="125" y="139"/>
                        <a:pt x="125" y="138"/>
                      </a:cubicBezTo>
                      <a:cubicBezTo>
                        <a:pt x="125" y="138"/>
                        <a:pt x="125" y="137"/>
                        <a:pt x="125" y="137"/>
                      </a:cubicBezTo>
                      <a:cubicBezTo>
                        <a:pt x="125" y="136"/>
                        <a:pt x="125" y="136"/>
                        <a:pt x="125" y="135"/>
                      </a:cubicBez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28"/>
                        <a:pt x="126" y="128"/>
                        <a:pt x="126" y="128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26" y="126"/>
                        <a:pt x="126" y="125"/>
                        <a:pt x="126" y="124"/>
                      </a:cubicBezTo>
                      <a:cubicBezTo>
                        <a:pt x="125" y="123"/>
                        <a:pt x="124" y="122"/>
                        <a:pt x="122" y="121"/>
                      </a:cubicBezTo>
                      <a:cubicBezTo>
                        <a:pt x="122" y="121"/>
                        <a:pt x="122" y="120"/>
                        <a:pt x="122" y="120"/>
                      </a:cubicBezTo>
                      <a:cubicBezTo>
                        <a:pt x="122" y="116"/>
                        <a:pt x="122" y="116"/>
                        <a:pt x="122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4"/>
                        <a:pt x="120" y="114"/>
                        <a:pt x="120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112"/>
                        <a:pt x="119" y="112"/>
                        <a:pt x="118" y="112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0"/>
                        <a:pt x="118" y="109"/>
                        <a:pt x="117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6"/>
                        <a:pt x="115" y="106"/>
                        <a:pt x="115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2" y="102"/>
                        <a:pt x="111" y="101"/>
                        <a:pt x="112" y="98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10" y="96"/>
                        <a:pt x="110" y="95"/>
                        <a:pt x="109" y="94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08" y="93"/>
                        <a:pt x="108" y="93"/>
                        <a:pt x="108" y="92"/>
                      </a:cubicBezTo>
                      <a:cubicBezTo>
                        <a:pt x="107" y="92"/>
                        <a:pt x="107" y="91"/>
                        <a:pt x="106" y="91"/>
                      </a:cubicBezTo>
                      <a:cubicBezTo>
                        <a:pt x="106" y="91"/>
                        <a:pt x="106" y="91"/>
                        <a:pt x="106" y="91"/>
                      </a:cubicBezTo>
                      <a:cubicBezTo>
                        <a:pt x="106" y="91"/>
                        <a:pt x="106" y="90"/>
                        <a:pt x="106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106" y="89"/>
                        <a:pt x="106" y="89"/>
                        <a:pt x="106" y="89"/>
                      </a:cubicBezTo>
                      <a:cubicBezTo>
                        <a:pt x="105" y="89"/>
                        <a:pt x="105" y="89"/>
                        <a:pt x="105" y="89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87"/>
                        <a:pt x="104" y="87"/>
                        <a:pt x="103" y="86"/>
                      </a:cubicBezTo>
                      <a:cubicBezTo>
                        <a:pt x="102" y="84"/>
                        <a:pt x="101" y="83"/>
                        <a:pt x="100" y="81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8" y="78"/>
                        <a:pt x="97" y="76"/>
                        <a:pt x="95" y="75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98" y="74"/>
                        <a:pt x="98" y="75"/>
                        <a:pt x="98" y="75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9"/>
                        <a:pt x="101" y="79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3" y="85"/>
                        <a:pt x="104" y="85"/>
                        <a:pt x="105" y="85"/>
                      </a:cubicBezTo>
                      <a:cubicBezTo>
                        <a:pt x="105" y="85"/>
                        <a:pt x="105" y="85"/>
                        <a:pt x="105" y="85"/>
                      </a:cubicBezTo>
                      <a:cubicBezTo>
                        <a:pt x="106" y="85"/>
                        <a:pt x="106" y="86"/>
                        <a:pt x="107" y="86"/>
                      </a:cubicBezTo>
                      <a:cubicBezTo>
                        <a:pt x="107" y="87"/>
                        <a:pt x="107" y="87"/>
                        <a:pt x="107" y="88"/>
                      </a:cubicBezTo>
                      <a:cubicBezTo>
                        <a:pt x="107" y="88"/>
                        <a:pt x="107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8" y="90"/>
                        <a:pt x="108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4"/>
                        <a:pt x="110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2" y="97"/>
                        <a:pt x="112" y="97"/>
                        <a:pt x="112" y="98"/>
                      </a:cubicBezTo>
                      <a:cubicBezTo>
                        <a:pt x="113" y="98"/>
                        <a:pt x="113" y="98"/>
                        <a:pt x="113" y="98"/>
                      </a:cubicBezTo>
                      <a:cubicBezTo>
                        <a:pt x="113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14" y="101"/>
                        <a:pt x="114" y="102"/>
                        <a:pt x="115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5"/>
                        <a:pt x="116" y="105"/>
                        <a:pt x="116" y="105"/>
                      </a:cubicBezTo>
                      <a:cubicBezTo>
                        <a:pt x="116" y="106"/>
                        <a:pt x="116" y="106"/>
                        <a:pt x="117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17" y="107"/>
                        <a:pt x="117" y="108"/>
                        <a:pt x="118" y="108"/>
                      </a:cubicBezTo>
                      <a:cubicBezTo>
                        <a:pt x="118" y="109"/>
                        <a:pt x="119" y="110"/>
                        <a:pt x="120" y="110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2" y="109"/>
                        <a:pt x="122" y="109"/>
                        <a:pt x="122" y="109"/>
                      </a:cubicBezTo>
                      <a:cubicBezTo>
                        <a:pt x="121" y="106"/>
                        <a:pt x="120" y="102"/>
                        <a:pt x="119" y="97"/>
                      </a:cubicBezTo>
                      <a:cubicBezTo>
                        <a:pt x="118" y="95"/>
                        <a:pt x="118" y="93"/>
                        <a:pt x="118" y="91"/>
                      </a:cubicBezTo>
                      <a:cubicBezTo>
                        <a:pt x="118" y="90"/>
                        <a:pt x="118" y="90"/>
                        <a:pt x="118" y="89"/>
                      </a:cubicBezTo>
                      <a:cubicBezTo>
                        <a:pt x="119" y="88"/>
                        <a:pt x="119" y="88"/>
                        <a:pt x="119" y="88"/>
                      </a:cubicBezTo>
                      <a:cubicBezTo>
                        <a:pt x="119" y="87"/>
                        <a:pt x="119" y="87"/>
                        <a:pt x="119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19" y="86"/>
                        <a:pt x="119" y="85"/>
                        <a:pt x="119" y="85"/>
                      </a:cubicBezTo>
                      <a:cubicBezTo>
                        <a:pt x="119" y="85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7" y="84"/>
                        <a:pt x="118" y="84"/>
                        <a:pt x="118" y="83"/>
                      </a:cubicBezTo>
                      <a:cubicBezTo>
                        <a:pt x="118" y="82"/>
                        <a:pt x="118" y="82"/>
                        <a:pt x="118" y="82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79"/>
                        <a:pt x="116" y="79"/>
                        <a:pt x="116" y="79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6"/>
                        <a:pt x="115" y="76"/>
                        <a:pt x="115" y="76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113" y="73"/>
                        <a:pt x="113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72"/>
                        <a:pt x="112" y="72"/>
                        <a:pt x="112" y="71"/>
                      </a:cubicBezTo>
                      <a:cubicBezTo>
                        <a:pt x="111" y="71"/>
                        <a:pt x="111" y="70"/>
                        <a:pt x="111" y="70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09" y="69"/>
                        <a:pt x="109" y="69"/>
                        <a:pt x="109" y="69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7" y="65"/>
                        <a:pt x="107" y="64"/>
                        <a:pt x="107" y="64"/>
                      </a:cubicBezTo>
                      <a:cubicBezTo>
                        <a:pt x="107" y="63"/>
                        <a:pt x="107" y="63"/>
                        <a:pt x="107" y="63"/>
                      </a:cubicBezTo>
                      <a:cubicBezTo>
                        <a:pt x="106" y="63"/>
                        <a:pt x="106" y="63"/>
                        <a:pt x="106" y="63"/>
                      </a:cubicBezTo>
                      <a:cubicBezTo>
                        <a:pt x="106" y="62"/>
                        <a:pt x="106" y="62"/>
                        <a:pt x="106" y="62"/>
                      </a:cubicBezTo>
                      <a:cubicBezTo>
                        <a:pt x="106" y="62"/>
                        <a:pt x="106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0"/>
                        <a:pt x="105" y="60"/>
                        <a:pt x="105" y="60"/>
                      </a:cubicBezTo>
                      <a:cubicBezTo>
                        <a:pt x="104" y="59"/>
                        <a:pt x="104" y="59"/>
                        <a:pt x="104" y="59"/>
                      </a:cubicBezTo>
                      <a:cubicBezTo>
                        <a:pt x="103" y="58"/>
                        <a:pt x="103" y="58"/>
                        <a:pt x="103" y="58"/>
                      </a:cubicBezTo>
                      <a:cubicBezTo>
                        <a:pt x="103" y="57"/>
                        <a:pt x="102" y="57"/>
                        <a:pt x="102" y="57"/>
                      </a:cubicBezTo>
                      <a:cubicBezTo>
                        <a:pt x="102" y="57"/>
                        <a:pt x="102" y="57"/>
                        <a:pt x="102" y="57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100" y="56"/>
                        <a:pt x="100" y="55"/>
                        <a:pt x="100" y="55"/>
                      </a:cubicBezTo>
                      <a:cubicBezTo>
                        <a:pt x="100" y="54"/>
                        <a:pt x="100" y="54"/>
                        <a:pt x="100" y="53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1"/>
                        <a:pt x="98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6" y="50"/>
                        <a:pt x="96" y="50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5" y="47"/>
                        <a:pt x="94" y="47"/>
                        <a:pt x="94" y="46"/>
                      </a:cubicBezTo>
                      <a:cubicBezTo>
                        <a:pt x="94" y="45"/>
                        <a:pt x="93" y="45"/>
                        <a:pt x="92" y="44"/>
                      </a:cubicBezTo>
                      <a:cubicBezTo>
                        <a:pt x="91" y="44"/>
                        <a:pt x="91" y="43"/>
                        <a:pt x="91" y="43"/>
                      </a:cubicBezTo>
                      <a:cubicBezTo>
                        <a:pt x="90" y="43"/>
                        <a:pt x="90" y="43"/>
                        <a:pt x="90" y="43"/>
                      </a:cubicBezTo>
                      <a:cubicBezTo>
                        <a:pt x="90" y="42"/>
                        <a:pt x="90" y="42"/>
                        <a:pt x="90" y="41"/>
                      </a:cubicBezTo>
                      <a:cubicBezTo>
                        <a:pt x="89" y="41"/>
                        <a:pt x="89" y="41"/>
                        <a:pt x="88" y="40"/>
                      </a:cubicBezTo>
                      <a:cubicBezTo>
                        <a:pt x="87" y="39"/>
                        <a:pt x="86" y="38"/>
                        <a:pt x="85" y="38"/>
                      </a:cubicBezTo>
                      <a:cubicBezTo>
                        <a:pt x="83" y="36"/>
                        <a:pt x="82" y="34"/>
                        <a:pt x="80" y="32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78" y="31"/>
                        <a:pt x="77" y="30"/>
                        <a:pt x="76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5" y="27"/>
                        <a:pt x="75" y="26"/>
                        <a:pt x="73" y="26"/>
                      </a:cubicBezTo>
                      <a:cubicBezTo>
                        <a:pt x="73" y="26"/>
                        <a:pt x="73" y="26"/>
                        <a:pt x="72" y="25"/>
                      </a:cubicBezTo>
                      <a:cubicBezTo>
                        <a:pt x="72" y="25"/>
                        <a:pt x="71" y="25"/>
                        <a:pt x="71" y="25"/>
                      </a:cubicBezTo>
                      <a:cubicBezTo>
                        <a:pt x="70" y="24"/>
                        <a:pt x="69" y="23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0"/>
                        <a:pt x="64" y="19"/>
                        <a:pt x="64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0" y="17"/>
                      </a:cubicBezTo>
                      <a:cubicBezTo>
                        <a:pt x="60" y="16"/>
                        <a:pt x="59" y="16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4"/>
                        <a:pt x="58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6" y="14"/>
                        <a:pt x="56" y="13"/>
                        <a:pt x="56" y="13"/>
                      </a:cubicBezTo>
                      <a:cubicBezTo>
                        <a:pt x="54" y="11"/>
                        <a:pt x="52" y="10"/>
                        <a:pt x="49" y="8"/>
                      </a:cubicBezTo>
                      <a:cubicBezTo>
                        <a:pt x="47" y="7"/>
                        <a:pt x="44" y="6"/>
                        <a:pt x="42" y="4"/>
                      </a:cubicBezTo>
                      <a:cubicBezTo>
                        <a:pt x="40" y="3"/>
                        <a:pt x="38" y="2"/>
                        <a:pt x="36" y="1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42"/>
                <p:cNvSpPr>
                  <a:spLocks noEditPoints="1"/>
                </p:cNvSpPr>
                <p:nvPr/>
              </p:nvSpPr>
              <p:spPr bwMode="auto">
                <a:xfrm>
                  <a:off x="3477" y="1838"/>
                  <a:ext cx="322" cy="675"/>
                </a:xfrm>
                <a:custGeom>
                  <a:avLst/>
                  <a:gdLst>
                    <a:gd name="T0" fmla="*/ 3 w 135"/>
                    <a:gd name="T1" fmla="*/ 78 h 283"/>
                    <a:gd name="T2" fmla="*/ 0 w 135"/>
                    <a:gd name="T3" fmla="*/ 85 h 283"/>
                    <a:gd name="T4" fmla="*/ 9 w 135"/>
                    <a:gd name="T5" fmla="*/ 113 h 283"/>
                    <a:gd name="T6" fmla="*/ 14 w 135"/>
                    <a:gd name="T7" fmla="*/ 116 h 283"/>
                    <a:gd name="T8" fmla="*/ 18 w 135"/>
                    <a:gd name="T9" fmla="*/ 128 h 283"/>
                    <a:gd name="T10" fmla="*/ 25 w 135"/>
                    <a:gd name="T11" fmla="*/ 137 h 283"/>
                    <a:gd name="T12" fmla="*/ 22 w 135"/>
                    <a:gd name="T13" fmla="*/ 150 h 283"/>
                    <a:gd name="T14" fmla="*/ 20 w 135"/>
                    <a:gd name="T15" fmla="*/ 166 h 283"/>
                    <a:gd name="T16" fmla="*/ 29 w 135"/>
                    <a:gd name="T17" fmla="*/ 180 h 283"/>
                    <a:gd name="T18" fmla="*/ 32 w 135"/>
                    <a:gd name="T19" fmla="*/ 192 h 283"/>
                    <a:gd name="T20" fmla="*/ 42 w 135"/>
                    <a:gd name="T21" fmla="*/ 204 h 283"/>
                    <a:gd name="T22" fmla="*/ 48 w 135"/>
                    <a:gd name="T23" fmla="*/ 208 h 283"/>
                    <a:gd name="T24" fmla="*/ 51 w 135"/>
                    <a:gd name="T25" fmla="*/ 218 h 283"/>
                    <a:gd name="T26" fmla="*/ 54 w 135"/>
                    <a:gd name="T27" fmla="*/ 238 h 283"/>
                    <a:gd name="T28" fmla="*/ 57 w 135"/>
                    <a:gd name="T29" fmla="*/ 253 h 283"/>
                    <a:gd name="T30" fmla="*/ 66 w 135"/>
                    <a:gd name="T31" fmla="*/ 265 h 283"/>
                    <a:gd name="T32" fmla="*/ 74 w 135"/>
                    <a:gd name="T33" fmla="*/ 278 h 283"/>
                    <a:gd name="T34" fmla="*/ 80 w 135"/>
                    <a:gd name="T35" fmla="*/ 283 h 283"/>
                    <a:gd name="T36" fmla="*/ 84 w 135"/>
                    <a:gd name="T37" fmla="*/ 275 h 283"/>
                    <a:gd name="T38" fmla="*/ 79 w 135"/>
                    <a:gd name="T39" fmla="*/ 262 h 283"/>
                    <a:gd name="T40" fmla="*/ 85 w 135"/>
                    <a:gd name="T41" fmla="*/ 255 h 283"/>
                    <a:gd name="T42" fmla="*/ 90 w 135"/>
                    <a:gd name="T43" fmla="*/ 244 h 283"/>
                    <a:gd name="T44" fmla="*/ 98 w 135"/>
                    <a:gd name="T45" fmla="*/ 224 h 283"/>
                    <a:gd name="T46" fmla="*/ 111 w 135"/>
                    <a:gd name="T47" fmla="*/ 217 h 283"/>
                    <a:gd name="T48" fmla="*/ 119 w 135"/>
                    <a:gd name="T49" fmla="*/ 210 h 283"/>
                    <a:gd name="T50" fmla="*/ 124 w 135"/>
                    <a:gd name="T51" fmla="*/ 188 h 283"/>
                    <a:gd name="T52" fmla="*/ 134 w 135"/>
                    <a:gd name="T53" fmla="*/ 178 h 283"/>
                    <a:gd name="T54" fmla="*/ 133 w 135"/>
                    <a:gd name="T55" fmla="*/ 166 h 283"/>
                    <a:gd name="T56" fmla="*/ 120 w 135"/>
                    <a:gd name="T57" fmla="*/ 159 h 283"/>
                    <a:gd name="T58" fmla="*/ 104 w 135"/>
                    <a:gd name="T59" fmla="*/ 156 h 283"/>
                    <a:gd name="T60" fmla="*/ 91 w 135"/>
                    <a:gd name="T61" fmla="*/ 153 h 283"/>
                    <a:gd name="T62" fmla="*/ 95 w 135"/>
                    <a:gd name="T63" fmla="*/ 146 h 283"/>
                    <a:gd name="T64" fmla="*/ 85 w 135"/>
                    <a:gd name="T65" fmla="*/ 136 h 283"/>
                    <a:gd name="T66" fmla="*/ 70 w 135"/>
                    <a:gd name="T67" fmla="*/ 129 h 283"/>
                    <a:gd name="T68" fmla="*/ 60 w 135"/>
                    <a:gd name="T69" fmla="*/ 123 h 283"/>
                    <a:gd name="T70" fmla="*/ 44 w 135"/>
                    <a:gd name="T71" fmla="*/ 117 h 283"/>
                    <a:gd name="T72" fmla="*/ 32 w 135"/>
                    <a:gd name="T73" fmla="*/ 120 h 283"/>
                    <a:gd name="T74" fmla="*/ 29 w 135"/>
                    <a:gd name="T75" fmla="*/ 125 h 283"/>
                    <a:gd name="T76" fmla="*/ 20 w 135"/>
                    <a:gd name="T77" fmla="*/ 120 h 283"/>
                    <a:gd name="T78" fmla="*/ 19 w 135"/>
                    <a:gd name="T79" fmla="*/ 106 h 283"/>
                    <a:gd name="T80" fmla="*/ 18 w 135"/>
                    <a:gd name="T81" fmla="*/ 99 h 283"/>
                    <a:gd name="T82" fmla="*/ 14 w 135"/>
                    <a:gd name="T83" fmla="*/ 94 h 283"/>
                    <a:gd name="T84" fmla="*/ 7 w 135"/>
                    <a:gd name="T85" fmla="*/ 96 h 283"/>
                    <a:gd name="T86" fmla="*/ 10 w 135"/>
                    <a:gd name="T87" fmla="*/ 89 h 283"/>
                    <a:gd name="T88" fmla="*/ 15 w 135"/>
                    <a:gd name="T89" fmla="*/ 79 h 283"/>
                    <a:gd name="T90" fmla="*/ 27 w 135"/>
                    <a:gd name="T91" fmla="*/ 71 h 283"/>
                    <a:gd name="T92" fmla="*/ 32 w 135"/>
                    <a:gd name="T93" fmla="*/ 82 h 283"/>
                    <a:gd name="T94" fmla="*/ 39 w 135"/>
                    <a:gd name="T95" fmla="*/ 69 h 283"/>
                    <a:gd name="T96" fmla="*/ 43 w 135"/>
                    <a:gd name="T97" fmla="*/ 63 h 283"/>
                    <a:gd name="T98" fmla="*/ 56 w 135"/>
                    <a:gd name="T99" fmla="*/ 55 h 283"/>
                    <a:gd name="T100" fmla="*/ 68 w 135"/>
                    <a:gd name="T101" fmla="*/ 45 h 283"/>
                    <a:gd name="T102" fmla="*/ 74 w 135"/>
                    <a:gd name="T103" fmla="*/ 37 h 283"/>
                    <a:gd name="T104" fmla="*/ 83 w 135"/>
                    <a:gd name="T105" fmla="*/ 31 h 283"/>
                    <a:gd name="T106" fmla="*/ 80 w 135"/>
                    <a:gd name="T107" fmla="*/ 29 h 283"/>
                    <a:gd name="T108" fmla="*/ 96 w 135"/>
                    <a:gd name="T109" fmla="*/ 24 h 283"/>
                    <a:gd name="T110" fmla="*/ 102 w 135"/>
                    <a:gd name="T111" fmla="*/ 11 h 283"/>
                    <a:gd name="T112" fmla="*/ 96 w 135"/>
                    <a:gd name="T113" fmla="*/ 8 h 283"/>
                    <a:gd name="T114" fmla="*/ 80 w 135"/>
                    <a:gd name="T115" fmla="*/ 18 h 283"/>
                    <a:gd name="T116" fmla="*/ 72 w 135"/>
                    <a:gd name="T117" fmla="*/ 18 h 283"/>
                    <a:gd name="T118" fmla="*/ 76 w 135"/>
                    <a:gd name="T119" fmla="*/ 9 h 283"/>
                    <a:gd name="T120" fmla="*/ 86 w 135"/>
                    <a:gd name="T121" fmla="*/ 6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5" h="283">
                      <a:moveTo>
                        <a:pt x="71" y="39"/>
                      </a:move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moveTo>
                        <a:pt x="8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2" y="0"/>
                        <a:pt x="81" y="0"/>
                      </a:cubicBezTo>
                      <a:cubicBezTo>
                        <a:pt x="72" y="5"/>
                        <a:pt x="63" y="10"/>
                        <a:pt x="56" y="16"/>
                      </a:cubicBezTo>
                      <a:cubicBezTo>
                        <a:pt x="39" y="28"/>
                        <a:pt x="25" y="41"/>
                        <a:pt x="14" y="57"/>
                      </a:cubicBezTo>
                      <a:cubicBezTo>
                        <a:pt x="9" y="63"/>
                        <a:pt x="5" y="69"/>
                        <a:pt x="1" y="7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3" y="79"/>
                        <a:pt x="3" y="79"/>
                        <a:pt x="3" y="80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3"/>
                        <a:pt x="2" y="83"/>
                        <a:pt x="2" y="83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5"/>
                        <a:pt x="1" y="86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5"/>
                        <a:pt x="0" y="106"/>
                        <a:pt x="1" y="106"/>
                      </a:cubicBezTo>
                      <a:cubicBezTo>
                        <a:pt x="1" y="106"/>
                        <a:pt x="1" y="106"/>
                        <a:pt x="1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3" y="108"/>
                        <a:pt x="4" y="108"/>
                        <a:pt x="4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6" y="109"/>
                        <a:pt x="6" y="109"/>
                        <a:pt x="6" y="109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5" y="110"/>
                        <a:pt x="6" y="110"/>
                        <a:pt x="6" y="111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7" y="111"/>
                        <a:pt x="8" y="112"/>
                        <a:pt x="8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1" y="113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2" y="116"/>
                        <a:pt x="12" y="116"/>
                        <a:pt x="12" y="116"/>
                      </a:cubicBezTo>
                      <a:cubicBezTo>
                        <a:pt x="13" y="116"/>
                        <a:pt x="13" y="116"/>
                        <a:pt x="13" y="116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7"/>
                        <a:pt x="14" y="117"/>
                        <a:pt x="14" y="117"/>
                      </a:cubicBezTo>
                      <a:cubicBezTo>
                        <a:pt x="14" y="117"/>
                        <a:pt x="14" y="118"/>
                        <a:pt x="15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1"/>
                        <a:pt x="17" y="121"/>
                        <a:pt x="17" y="121"/>
                      </a:cubicBezTo>
                      <a:cubicBezTo>
                        <a:pt x="17" y="122"/>
                        <a:pt x="17" y="123"/>
                        <a:pt x="17" y="124"/>
                      </a:cubicBezTo>
                      <a:cubicBezTo>
                        <a:pt x="17" y="124"/>
                        <a:pt x="17" y="124"/>
                        <a:pt x="17" y="125"/>
                      </a:cubicBez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7"/>
                        <a:pt x="17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9"/>
                        <a:pt x="18" y="129"/>
                        <a:pt x="18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24" y="131"/>
                        <a:pt x="24" y="131"/>
                        <a:pt x="24" y="131"/>
                      </a:cubicBezTo>
                      <a:cubicBezTo>
                        <a:pt x="24" y="132"/>
                        <a:pt x="25" y="132"/>
                        <a:pt x="25" y="132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6" y="133"/>
                        <a:pt x="26" y="134"/>
                        <a:pt x="26" y="135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36"/>
                        <a:pt x="27" y="137"/>
                        <a:pt x="27" y="138"/>
                      </a:cubicBezTo>
                      <a:cubicBezTo>
                        <a:pt x="27" y="139"/>
                        <a:pt x="27" y="140"/>
                        <a:pt x="27" y="140"/>
                      </a:cubicBezTo>
                      <a:cubicBezTo>
                        <a:pt x="25" y="140"/>
                        <a:pt x="25" y="140"/>
                        <a:pt x="25" y="140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4" y="146"/>
                        <a:pt x="24" y="146"/>
                        <a:pt x="24" y="146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3" y="148"/>
                        <a:pt x="23" y="149"/>
                        <a:pt x="23" y="149"/>
                      </a:cubicBezTo>
                      <a:cubicBezTo>
                        <a:pt x="23" y="150"/>
                        <a:pt x="23" y="150"/>
                        <a:pt x="23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21" y="155"/>
                        <a:pt x="21" y="156"/>
                        <a:pt x="22" y="156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1" y="158"/>
                        <a:pt x="21" y="158"/>
                        <a:pt x="21" y="159"/>
                      </a:cubicBezTo>
                      <a:cubicBezTo>
                        <a:pt x="21" y="159"/>
                        <a:pt x="21" y="159"/>
                        <a:pt x="21" y="159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65"/>
                        <a:pt x="20" y="165"/>
                        <a:pt x="20" y="165"/>
                      </a:cubicBez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20" y="166"/>
                        <a:pt x="20" y="168"/>
                        <a:pt x="21" y="168"/>
                      </a:cubicBezTo>
                      <a:cubicBezTo>
                        <a:pt x="21" y="168"/>
                        <a:pt x="21" y="168"/>
                        <a:pt x="22" y="169"/>
                      </a:cubicBezTo>
                      <a:cubicBezTo>
                        <a:pt x="23" y="169"/>
                        <a:pt x="24" y="171"/>
                        <a:pt x="24" y="172"/>
                      </a:cubicBezTo>
                      <a:cubicBezTo>
                        <a:pt x="24" y="172"/>
                        <a:pt x="25" y="173"/>
                        <a:pt x="25" y="173"/>
                      </a:cubicBezTo>
                      <a:cubicBezTo>
                        <a:pt x="25" y="174"/>
                        <a:pt x="25" y="174"/>
                        <a:pt x="26" y="175"/>
                      </a:cubicBezTo>
                      <a:cubicBezTo>
                        <a:pt x="26" y="175"/>
                        <a:pt x="26" y="176"/>
                        <a:pt x="27" y="176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7" y="178"/>
                        <a:pt x="27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80"/>
                        <a:pt x="28" y="180"/>
                        <a:pt x="29" y="180"/>
                      </a:cubicBezTo>
                      <a:cubicBezTo>
                        <a:pt x="29" y="181"/>
                        <a:pt x="29" y="181"/>
                        <a:pt x="29" y="181"/>
                      </a:cubicBezTo>
                      <a:cubicBezTo>
                        <a:pt x="30" y="181"/>
                        <a:pt x="30" y="181"/>
                        <a:pt x="30" y="181"/>
                      </a:cubicBezTo>
                      <a:cubicBezTo>
                        <a:pt x="30" y="182"/>
                        <a:pt x="30" y="182"/>
                        <a:pt x="30" y="182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2" y="184"/>
                        <a:pt x="31" y="186"/>
                        <a:pt x="31" y="187"/>
                      </a:cubicBezTo>
                      <a:cubicBezTo>
                        <a:pt x="31" y="188"/>
                        <a:pt x="31" y="189"/>
                        <a:pt x="31" y="189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3" y="193"/>
                        <a:pt x="33" y="193"/>
                        <a:pt x="34" y="194"/>
                      </a:cubicBezTo>
                      <a:cubicBezTo>
                        <a:pt x="34" y="194"/>
                        <a:pt x="34" y="195"/>
                        <a:pt x="34" y="195"/>
                      </a:cubicBezTo>
                      <a:cubicBezTo>
                        <a:pt x="34" y="195"/>
                        <a:pt x="34" y="195"/>
                        <a:pt x="34" y="195"/>
                      </a:cubicBezTo>
                      <a:cubicBezTo>
                        <a:pt x="34" y="196"/>
                        <a:pt x="34" y="196"/>
                        <a:pt x="35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6" y="197"/>
                        <a:pt x="36" y="198"/>
                        <a:pt x="36" y="198"/>
                      </a:cubicBezTo>
                      <a:cubicBezTo>
                        <a:pt x="35" y="199"/>
                        <a:pt x="35" y="199"/>
                        <a:pt x="35" y="199"/>
                      </a:cubicBezTo>
                      <a:cubicBezTo>
                        <a:pt x="41" y="199"/>
                        <a:pt x="41" y="199"/>
                        <a:pt x="41" y="199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2"/>
                        <a:pt x="41" y="202"/>
                        <a:pt x="41" y="202"/>
                      </a:cubicBezTo>
                      <a:cubicBezTo>
                        <a:pt x="41" y="203"/>
                        <a:pt x="42" y="204"/>
                        <a:pt x="42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5" y="204"/>
                        <a:pt x="45" y="204"/>
                        <a:pt x="46" y="204"/>
                      </a:cubicBezTo>
                      <a:cubicBezTo>
                        <a:pt x="46" y="205"/>
                        <a:pt x="46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9" y="207"/>
                        <a:pt x="49" y="207"/>
                        <a:pt x="48" y="208"/>
                      </a:cubicBezTo>
                      <a:cubicBezTo>
                        <a:pt x="48" y="209"/>
                        <a:pt x="48" y="210"/>
                        <a:pt x="48" y="210"/>
                      </a:cubicBezTo>
                      <a:cubicBezTo>
                        <a:pt x="48" y="211"/>
                        <a:pt x="48" y="211"/>
                        <a:pt x="48" y="212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2"/>
                        <a:pt x="48" y="214"/>
                        <a:pt x="49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6"/>
                        <a:pt x="50" y="216"/>
                      </a:cubicBezTo>
                      <a:cubicBezTo>
                        <a:pt x="50" y="216"/>
                        <a:pt x="50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8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3" y="220"/>
                        <a:pt x="53" y="220"/>
                        <a:pt x="53" y="220"/>
                      </a:cubicBezTo>
                      <a:cubicBezTo>
                        <a:pt x="53" y="220"/>
                        <a:pt x="53" y="221"/>
                        <a:pt x="53" y="221"/>
                      </a:cubicBezTo>
                      <a:cubicBezTo>
                        <a:pt x="53" y="222"/>
                        <a:pt x="53" y="222"/>
                        <a:pt x="53" y="223"/>
                      </a:cubicBezTo>
                      <a:cubicBezTo>
                        <a:pt x="53" y="223"/>
                        <a:pt x="53" y="224"/>
                        <a:pt x="53" y="225"/>
                      </a:cubicBezTo>
                      <a:cubicBezTo>
                        <a:pt x="53" y="236"/>
                        <a:pt x="53" y="236"/>
                        <a:pt x="53" y="236"/>
                      </a:cubicBezTo>
                      <a:cubicBezTo>
                        <a:pt x="53" y="237"/>
                        <a:pt x="53" y="237"/>
                        <a:pt x="53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8"/>
                        <a:pt x="54" y="238"/>
                        <a:pt x="54" y="238"/>
                      </a:cubicBezTo>
                      <a:cubicBezTo>
                        <a:pt x="54" y="239"/>
                        <a:pt x="54" y="239"/>
                        <a:pt x="55" y="240"/>
                      </a:cubicBezTo>
                      <a:cubicBezTo>
                        <a:pt x="55" y="240"/>
                        <a:pt x="55" y="240"/>
                        <a:pt x="55" y="240"/>
                      </a:cubicBezTo>
                      <a:cubicBezTo>
                        <a:pt x="56" y="240"/>
                        <a:pt x="56" y="241"/>
                        <a:pt x="56" y="241"/>
                      </a:cubicBezTo>
                      <a:cubicBezTo>
                        <a:pt x="56" y="242"/>
                        <a:pt x="56" y="243"/>
                        <a:pt x="56" y="244"/>
                      </a:cubicBezTo>
                      <a:cubicBezTo>
                        <a:pt x="56" y="245"/>
                        <a:pt x="56" y="245"/>
                        <a:pt x="56" y="246"/>
                      </a:cubicBezTo>
                      <a:cubicBezTo>
                        <a:pt x="56" y="247"/>
                        <a:pt x="56" y="247"/>
                        <a:pt x="56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9"/>
                      </a:cubicBezTo>
                      <a:cubicBezTo>
                        <a:pt x="57" y="249"/>
                        <a:pt x="57" y="249"/>
                        <a:pt x="57" y="250"/>
                      </a:cubicBezTo>
                      <a:cubicBezTo>
                        <a:pt x="57" y="250"/>
                        <a:pt x="57" y="251"/>
                        <a:pt x="57" y="251"/>
                      </a:cubicBezTo>
                      <a:cubicBezTo>
                        <a:pt x="57" y="251"/>
                        <a:pt x="57" y="252"/>
                        <a:pt x="57" y="252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5"/>
                        <a:pt x="58" y="257"/>
                        <a:pt x="59" y="258"/>
                      </a:cubicBezTo>
                      <a:cubicBezTo>
                        <a:pt x="59" y="258"/>
                        <a:pt x="59" y="258"/>
                        <a:pt x="59" y="258"/>
                      </a:cubicBezTo>
                      <a:cubicBezTo>
                        <a:pt x="61" y="259"/>
                        <a:pt x="61" y="259"/>
                        <a:pt x="61" y="260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2" y="261"/>
                        <a:pt x="62" y="261"/>
                        <a:pt x="62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3"/>
                        <a:pt x="63" y="263"/>
                        <a:pt x="64" y="263"/>
                      </a:cubicBezTo>
                      <a:cubicBezTo>
                        <a:pt x="64" y="264"/>
                        <a:pt x="64" y="264"/>
                        <a:pt x="64" y="264"/>
                      </a:cubicBezTo>
                      <a:cubicBezTo>
                        <a:pt x="64" y="265"/>
                        <a:pt x="65" y="265"/>
                        <a:pt x="65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7"/>
                        <a:pt x="66" y="268"/>
                        <a:pt x="67" y="269"/>
                      </a:cubicBezTo>
                      <a:cubicBezTo>
                        <a:pt x="67" y="269"/>
                        <a:pt x="68" y="269"/>
                        <a:pt x="68" y="270"/>
                      </a:cubicBezTo>
                      <a:cubicBezTo>
                        <a:pt x="69" y="270"/>
                        <a:pt x="70" y="271"/>
                        <a:pt x="70" y="272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5"/>
                        <a:pt x="71" y="275"/>
                      </a:cubicBezTo>
                      <a:cubicBezTo>
                        <a:pt x="72" y="276"/>
                        <a:pt x="72" y="276"/>
                        <a:pt x="72" y="276"/>
                      </a:cubicBezTo>
                      <a:cubicBezTo>
                        <a:pt x="72" y="276"/>
                        <a:pt x="72" y="277"/>
                        <a:pt x="73" y="277"/>
                      </a:cubicBezTo>
                      <a:cubicBezTo>
                        <a:pt x="73" y="277"/>
                        <a:pt x="73" y="277"/>
                        <a:pt x="73" y="277"/>
                      </a:cubicBezTo>
                      <a:cubicBezTo>
                        <a:pt x="73" y="278"/>
                        <a:pt x="73" y="278"/>
                        <a:pt x="74" y="278"/>
                      </a:cubicBezTo>
                      <a:cubicBezTo>
                        <a:pt x="74" y="279"/>
                        <a:pt x="74" y="279"/>
                        <a:pt x="74" y="279"/>
                      </a:cubicBezTo>
                      <a:cubicBezTo>
                        <a:pt x="75" y="280"/>
                        <a:pt x="76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1"/>
                        <a:pt x="77" y="281"/>
                        <a:pt x="77" y="28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3"/>
                        <a:pt x="80" y="283"/>
                        <a:pt x="80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2" y="283"/>
                        <a:pt x="82" y="283"/>
                      </a:cubicBezTo>
                      <a:cubicBezTo>
                        <a:pt x="83" y="283"/>
                        <a:pt x="84" y="283"/>
                        <a:pt x="84" y="282"/>
                      </a:cubicBezTo>
                      <a:cubicBezTo>
                        <a:pt x="85" y="282"/>
                        <a:pt x="85" y="281"/>
                        <a:pt x="85" y="281"/>
                      </a:cubicBezTo>
                      <a:cubicBezTo>
                        <a:pt x="84" y="280"/>
                        <a:pt x="84" y="280"/>
                        <a:pt x="84" y="279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4" y="278"/>
                        <a:pt x="84" y="278"/>
                        <a:pt x="84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7"/>
                        <a:pt x="85" y="277"/>
                        <a:pt x="85" y="276"/>
                      </a:cubicBezTo>
                      <a:cubicBezTo>
                        <a:pt x="85" y="276"/>
                        <a:pt x="85" y="275"/>
                        <a:pt x="84" y="275"/>
                      </a:cubicBezTo>
                      <a:cubicBezTo>
                        <a:pt x="84" y="274"/>
                        <a:pt x="83" y="274"/>
                        <a:pt x="82" y="274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0"/>
                        <a:pt x="82" y="270"/>
                      </a:cubicBezTo>
                      <a:cubicBezTo>
                        <a:pt x="82" y="270"/>
                        <a:pt x="81" y="269"/>
                        <a:pt x="81" y="269"/>
                      </a:cubicBezTo>
                      <a:cubicBezTo>
                        <a:pt x="80" y="269"/>
                        <a:pt x="80" y="269"/>
                        <a:pt x="80" y="269"/>
                      </a:cubicBezTo>
                      <a:cubicBezTo>
                        <a:pt x="80" y="268"/>
                        <a:pt x="80" y="267"/>
                        <a:pt x="80" y="266"/>
                      </a:cubicBezTo>
                      <a:cubicBezTo>
                        <a:pt x="80" y="266"/>
                        <a:pt x="80" y="265"/>
                        <a:pt x="80" y="265"/>
                      </a:cubicBezTo>
                      <a:cubicBezTo>
                        <a:pt x="80" y="264"/>
                        <a:pt x="80" y="263"/>
                        <a:pt x="80" y="263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1"/>
                        <a:pt x="79" y="261"/>
                        <a:pt x="79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9" y="260"/>
                        <a:pt x="79" y="260"/>
                        <a:pt x="79" y="260"/>
                      </a:cubicBezTo>
                      <a:cubicBezTo>
                        <a:pt x="80" y="259"/>
                        <a:pt x="80" y="258"/>
                        <a:pt x="81" y="257"/>
                      </a:cubicBezTo>
                      <a:cubicBezTo>
                        <a:pt x="81" y="256"/>
                        <a:pt x="81" y="256"/>
                        <a:pt x="81" y="256"/>
                      </a:cubicBezTo>
                      <a:cubicBezTo>
                        <a:pt x="81" y="256"/>
                        <a:pt x="81" y="255"/>
                        <a:pt x="81" y="255"/>
                      </a:cubicBezTo>
                      <a:cubicBezTo>
                        <a:pt x="82" y="255"/>
                        <a:pt x="82" y="255"/>
                        <a:pt x="82" y="255"/>
                      </a:cubicBezTo>
                      <a:cubicBezTo>
                        <a:pt x="82" y="255"/>
                        <a:pt x="83" y="255"/>
                        <a:pt x="83" y="255"/>
                      </a:cubicBezTo>
                      <a:cubicBezTo>
                        <a:pt x="85" y="256"/>
                        <a:pt x="85" y="256"/>
                        <a:pt x="85" y="256"/>
                      </a:cubicBezTo>
                      <a:cubicBezTo>
                        <a:pt x="85" y="255"/>
                        <a:pt x="85" y="255"/>
                        <a:pt x="85" y="255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6" y="254"/>
                        <a:pt x="86" y="254"/>
                        <a:pt x="86" y="254"/>
                      </a:cubicBezTo>
                      <a:cubicBezTo>
                        <a:pt x="87" y="254"/>
                        <a:pt x="88" y="253"/>
                        <a:pt x="89" y="252"/>
                      </a:cubicBezTo>
                      <a:cubicBezTo>
                        <a:pt x="90" y="251"/>
                        <a:pt x="89" y="250"/>
                        <a:pt x="88" y="249"/>
                      </a:cubicBezTo>
                      <a:cubicBezTo>
                        <a:pt x="88" y="248"/>
                        <a:pt x="88" y="248"/>
                        <a:pt x="88" y="247"/>
                      </a:cubicBezTo>
                      <a:cubicBezTo>
                        <a:pt x="88" y="246"/>
                        <a:pt x="88" y="246"/>
                        <a:pt x="88" y="246"/>
                      </a:cubicBezTo>
                      <a:cubicBezTo>
                        <a:pt x="87" y="246"/>
                        <a:pt x="87" y="246"/>
                        <a:pt x="87" y="246"/>
                      </a:cubicBezTo>
                      <a:cubicBezTo>
                        <a:pt x="86" y="246"/>
                        <a:pt x="86" y="246"/>
                        <a:pt x="86" y="246"/>
                      </a:cubicBezTo>
                      <a:cubicBezTo>
                        <a:pt x="85" y="246"/>
                        <a:pt x="85" y="246"/>
                        <a:pt x="85" y="246"/>
                      </a:cubicBezTo>
                      <a:cubicBezTo>
                        <a:pt x="85" y="245"/>
                        <a:pt x="85" y="245"/>
                        <a:pt x="85" y="245"/>
                      </a:cubicBezTo>
                      <a:cubicBezTo>
                        <a:pt x="90" y="245"/>
                        <a:pt x="90" y="245"/>
                        <a:pt x="90" y="245"/>
                      </a:cubicBezTo>
                      <a:cubicBezTo>
                        <a:pt x="90" y="244"/>
                        <a:pt x="90" y="244"/>
                        <a:pt x="90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2" y="244"/>
                        <a:pt x="92" y="244"/>
                        <a:pt x="92" y="244"/>
                      </a:cubicBezTo>
                      <a:cubicBezTo>
                        <a:pt x="92" y="243"/>
                        <a:pt x="92" y="243"/>
                        <a:pt x="92" y="243"/>
                      </a:cubicBezTo>
                      <a:cubicBezTo>
                        <a:pt x="92" y="242"/>
                        <a:pt x="92" y="242"/>
                        <a:pt x="92" y="242"/>
                      </a:cubicBezTo>
                      <a:cubicBezTo>
                        <a:pt x="92" y="241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3" y="240"/>
                        <a:pt x="93" y="239"/>
                      </a:cubicBezTo>
                      <a:cubicBezTo>
                        <a:pt x="94" y="239"/>
                        <a:pt x="94" y="239"/>
                        <a:pt x="94" y="239"/>
                      </a:cubicBezTo>
                      <a:cubicBezTo>
                        <a:pt x="95" y="238"/>
                        <a:pt x="96" y="237"/>
                        <a:pt x="97" y="236"/>
                      </a:cubicBezTo>
                      <a:cubicBezTo>
                        <a:pt x="98" y="235"/>
                        <a:pt x="98" y="234"/>
                        <a:pt x="98" y="233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9" y="224"/>
                        <a:pt x="99" y="224"/>
                        <a:pt x="99" y="224"/>
                      </a:cubicBezTo>
                      <a:cubicBezTo>
                        <a:pt x="99" y="223"/>
                        <a:pt x="99" y="223"/>
                        <a:pt x="99" y="223"/>
                      </a:cubicBezTo>
                      <a:cubicBezTo>
                        <a:pt x="99" y="223"/>
                        <a:pt x="99" y="222"/>
                        <a:pt x="100" y="222"/>
                      </a:cubicBezTo>
                      <a:cubicBezTo>
                        <a:pt x="100" y="221"/>
                        <a:pt x="100" y="221"/>
                        <a:pt x="101" y="220"/>
                      </a:cubicBezTo>
                      <a:cubicBezTo>
                        <a:pt x="101" y="220"/>
                        <a:pt x="101" y="220"/>
                        <a:pt x="101" y="220"/>
                      </a:cubicBezTo>
                      <a:cubicBezTo>
                        <a:pt x="101" y="219"/>
                        <a:pt x="101" y="219"/>
                        <a:pt x="103" y="218"/>
                      </a:cubicBezTo>
                      <a:cubicBezTo>
                        <a:pt x="103" y="218"/>
                        <a:pt x="104" y="218"/>
                        <a:pt x="105" y="218"/>
                      </a:cubicBezTo>
                      <a:cubicBezTo>
                        <a:pt x="105" y="218"/>
                        <a:pt x="106" y="218"/>
                        <a:pt x="106" y="218"/>
                      </a:cubicBezTo>
                      <a:cubicBezTo>
                        <a:pt x="107" y="218"/>
                        <a:pt x="107" y="218"/>
                        <a:pt x="108" y="218"/>
                      </a:cubicBezTo>
                      <a:cubicBezTo>
                        <a:pt x="109" y="218"/>
                        <a:pt x="109" y="218"/>
                        <a:pt x="109" y="218"/>
                      </a:cubicBezTo>
                      <a:cubicBezTo>
                        <a:pt x="110" y="218"/>
                        <a:pt x="111" y="218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2" y="217"/>
                        <a:pt x="112" y="217"/>
                        <a:pt x="112" y="217"/>
                      </a:cubicBezTo>
                      <a:cubicBezTo>
                        <a:pt x="112" y="216"/>
                        <a:pt x="112" y="216"/>
                        <a:pt x="112" y="216"/>
                      </a:cubicBezTo>
                      <a:cubicBezTo>
                        <a:pt x="112" y="215"/>
                        <a:pt x="112" y="215"/>
                        <a:pt x="112" y="215"/>
                      </a:cubicBezTo>
                      <a:cubicBezTo>
                        <a:pt x="112" y="215"/>
                        <a:pt x="112" y="214"/>
                        <a:pt x="112" y="214"/>
                      </a:cubicBezTo>
                      <a:cubicBezTo>
                        <a:pt x="113" y="214"/>
                        <a:pt x="113" y="214"/>
                        <a:pt x="113" y="214"/>
                      </a:cubicBezTo>
                      <a:cubicBezTo>
                        <a:pt x="113" y="214"/>
                        <a:pt x="113" y="214"/>
                        <a:pt x="114" y="213"/>
                      </a:cubicBezTo>
                      <a:cubicBezTo>
                        <a:pt x="114" y="213"/>
                        <a:pt x="115" y="213"/>
                        <a:pt x="115" y="213"/>
                      </a:cubicBezTo>
                      <a:cubicBezTo>
                        <a:pt x="115" y="212"/>
                        <a:pt x="115" y="212"/>
                        <a:pt x="115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7" y="212"/>
                        <a:pt x="118" y="212"/>
                        <a:pt x="118" y="211"/>
                      </a:cubicBezTo>
                      <a:cubicBezTo>
                        <a:pt x="118" y="211"/>
                        <a:pt x="119" y="210"/>
                        <a:pt x="119" y="210"/>
                      </a:cubicBezTo>
                      <a:cubicBezTo>
                        <a:pt x="119" y="209"/>
                        <a:pt x="119" y="208"/>
                        <a:pt x="120" y="207"/>
                      </a:cubicBezTo>
                      <a:cubicBezTo>
                        <a:pt x="120" y="207"/>
                        <a:pt x="121" y="207"/>
                        <a:pt x="121" y="207"/>
                      </a:cubicBezTo>
                      <a:cubicBezTo>
                        <a:pt x="123" y="206"/>
                        <a:pt x="124" y="205"/>
                        <a:pt x="124" y="204"/>
                      </a:cubicBezTo>
                      <a:cubicBezTo>
                        <a:pt x="123" y="203"/>
                        <a:pt x="123" y="201"/>
                        <a:pt x="123" y="199"/>
                      </a:cubicBezTo>
                      <a:cubicBezTo>
                        <a:pt x="123" y="199"/>
                        <a:pt x="123" y="198"/>
                        <a:pt x="123" y="197"/>
                      </a:cubicBezTo>
                      <a:cubicBezTo>
                        <a:pt x="123" y="191"/>
                        <a:pt x="123" y="191"/>
                        <a:pt x="123" y="191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2" y="190"/>
                        <a:pt x="122" y="190"/>
                        <a:pt x="122" y="190"/>
                      </a:cubicBezTo>
                      <a:cubicBezTo>
                        <a:pt x="122" y="189"/>
                        <a:pt x="122" y="189"/>
                        <a:pt x="122" y="189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5" y="188"/>
                        <a:pt x="125" y="188"/>
                        <a:pt x="125" y="188"/>
                      </a:cubicBezTo>
                      <a:cubicBezTo>
                        <a:pt x="126" y="188"/>
                        <a:pt x="126" y="187"/>
                        <a:pt x="126" y="187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5"/>
                        <a:pt x="127" y="185"/>
                        <a:pt x="127" y="185"/>
                      </a:cubicBezTo>
                      <a:cubicBezTo>
                        <a:pt x="128" y="185"/>
                        <a:pt x="128" y="185"/>
                        <a:pt x="128" y="185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9" y="184"/>
                        <a:pt x="129" y="183"/>
                      </a:cubicBezTo>
                      <a:cubicBezTo>
                        <a:pt x="129" y="183"/>
                        <a:pt x="130" y="182"/>
                        <a:pt x="130" y="182"/>
                      </a:cubicBezTo>
                      <a:cubicBezTo>
                        <a:pt x="131" y="180"/>
                        <a:pt x="132" y="179"/>
                        <a:pt x="133" y="179"/>
                      </a:cubicBezTo>
                      <a:cubicBezTo>
                        <a:pt x="134" y="178"/>
                        <a:pt x="134" y="178"/>
                        <a:pt x="134" y="178"/>
                      </a:cubicBezTo>
                      <a:cubicBezTo>
                        <a:pt x="135" y="177"/>
                        <a:pt x="135" y="176"/>
                        <a:pt x="135" y="176"/>
                      </a:cubicBezTo>
                      <a:cubicBezTo>
                        <a:pt x="135" y="176"/>
                        <a:pt x="135" y="176"/>
                        <a:pt x="135" y="176"/>
                      </a:cubicBezTo>
                      <a:cubicBezTo>
                        <a:pt x="135" y="175"/>
                        <a:pt x="135" y="175"/>
                        <a:pt x="135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5"/>
                        <a:pt x="133" y="175"/>
                        <a:pt x="133" y="175"/>
                      </a:cubicBezTo>
                      <a:cubicBezTo>
                        <a:pt x="133" y="174"/>
                        <a:pt x="133" y="174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5" y="172"/>
                        <a:pt x="135" y="172"/>
                        <a:pt x="135" y="172"/>
                      </a:cubicBezTo>
                      <a:cubicBezTo>
                        <a:pt x="135" y="166"/>
                        <a:pt x="135" y="166"/>
                        <a:pt x="135" y="166"/>
                      </a:cubicBezTo>
                      <a:cubicBezTo>
                        <a:pt x="134" y="166"/>
                        <a:pt x="134" y="166"/>
                        <a:pt x="134" y="166"/>
                      </a:cubicBezTo>
                      <a:cubicBezTo>
                        <a:pt x="134" y="166"/>
                        <a:pt x="134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4" y="165"/>
                        <a:pt x="134" y="165"/>
                        <a:pt x="134" y="165"/>
                      </a:cubicBezTo>
                      <a:cubicBezTo>
                        <a:pt x="133" y="165"/>
                        <a:pt x="133" y="165"/>
                        <a:pt x="133" y="165"/>
                      </a:cubicBezTo>
                      <a:cubicBezTo>
                        <a:pt x="132" y="165"/>
                        <a:pt x="132" y="165"/>
                        <a:pt x="131" y="165"/>
                      </a:cubicBezTo>
                      <a:cubicBezTo>
                        <a:pt x="131" y="165"/>
                        <a:pt x="131" y="165"/>
                        <a:pt x="130" y="165"/>
                      </a:cubicBezTo>
                      <a:cubicBezTo>
                        <a:pt x="128" y="165"/>
                        <a:pt x="128" y="164"/>
                        <a:pt x="127" y="164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2"/>
                        <a:pt x="125" y="162"/>
                        <a:pt x="125" y="162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3" y="161"/>
                        <a:pt x="123" y="161"/>
                        <a:pt x="122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59"/>
                        <a:pt x="121" y="159"/>
                        <a:pt x="121" y="159"/>
                      </a:cubicBezTo>
                      <a:cubicBezTo>
                        <a:pt x="121" y="159"/>
                        <a:pt x="121" y="159"/>
                        <a:pt x="121" y="159"/>
                      </a:cubicBezTo>
                      <a:cubicBezTo>
                        <a:pt x="120" y="159"/>
                        <a:pt x="120" y="159"/>
                        <a:pt x="120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8" y="159"/>
                        <a:pt x="118" y="159"/>
                        <a:pt x="118" y="159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7" y="159"/>
                        <a:pt x="116" y="159"/>
                        <a:pt x="116" y="159"/>
                      </a:cubicBezTo>
                      <a:cubicBezTo>
                        <a:pt x="115" y="159"/>
                        <a:pt x="115" y="158"/>
                        <a:pt x="115" y="158"/>
                      </a:cubicBezTo>
                      <a:cubicBezTo>
                        <a:pt x="115" y="157"/>
                        <a:pt x="114" y="157"/>
                        <a:pt x="112" y="157"/>
                      </a:cubicBezTo>
                      <a:cubicBezTo>
                        <a:pt x="112" y="157"/>
                        <a:pt x="111" y="157"/>
                        <a:pt x="110" y="157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108" y="157"/>
                        <a:pt x="108" y="157"/>
                        <a:pt x="108" y="157"/>
                      </a:cubicBezTo>
                      <a:cubicBezTo>
                        <a:pt x="108" y="158"/>
                        <a:pt x="108" y="158"/>
                        <a:pt x="108" y="158"/>
                      </a:cubicBezTo>
                      <a:cubicBezTo>
                        <a:pt x="108" y="157"/>
                        <a:pt x="108" y="156"/>
                        <a:pt x="107" y="156"/>
                      </a:cubicBezTo>
                      <a:cubicBezTo>
                        <a:pt x="106" y="156"/>
                        <a:pt x="106" y="156"/>
                        <a:pt x="105" y="156"/>
                      </a:cubicBezTo>
                      <a:cubicBezTo>
                        <a:pt x="105" y="156"/>
                        <a:pt x="104" y="156"/>
                        <a:pt x="104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5"/>
                        <a:pt x="103" y="155"/>
                        <a:pt x="103" y="155"/>
                      </a:cubicBezTo>
                      <a:cubicBezTo>
                        <a:pt x="103" y="155"/>
                        <a:pt x="103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4"/>
                        <a:pt x="101" y="153"/>
                        <a:pt x="101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96" y="153"/>
                        <a:pt x="96" y="153"/>
                        <a:pt x="96" y="153"/>
                      </a:cubicBezTo>
                      <a:cubicBezTo>
                        <a:pt x="94" y="153"/>
                        <a:pt x="94" y="153"/>
                        <a:pt x="94" y="153"/>
                      </a:cubicBezTo>
                      <a:cubicBezTo>
                        <a:pt x="93" y="153"/>
                        <a:pt x="93" y="153"/>
                        <a:pt x="92" y="153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1" y="153"/>
                        <a:pt x="91" y="153"/>
                        <a:pt x="91" y="153"/>
                      </a:cubicBezTo>
                      <a:cubicBezTo>
                        <a:pt x="90" y="153"/>
                        <a:pt x="90" y="153"/>
                        <a:pt x="90" y="153"/>
                      </a:cubicBezTo>
                      <a:cubicBezTo>
                        <a:pt x="89" y="153"/>
                        <a:pt x="89" y="153"/>
                        <a:pt x="89" y="153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90" y="152"/>
                        <a:pt x="90" y="152"/>
                        <a:pt x="90" y="152"/>
                      </a:cubicBezTo>
                      <a:cubicBezTo>
                        <a:pt x="90" y="152"/>
                        <a:pt x="91" y="152"/>
                        <a:pt x="92" y="151"/>
                      </a:cubicBezTo>
                      <a:cubicBezTo>
                        <a:pt x="92" y="151"/>
                        <a:pt x="92" y="151"/>
                        <a:pt x="92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96" y="150"/>
                        <a:pt x="96" y="150"/>
                        <a:pt x="96" y="149"/>
                      </a:cubicBezTo>
                      <a:cubicBezTo>
                        <a:pt x="96" y="149"/>
                        <a:pt x="96" y="149"/>
                        <a:pt x="96" y="149"/>
                      </a:cubicBezTo>
                      <a:cubicBezTo>
                        <a:pt x="96" y="148"/>
                        <a:pt x="96" y="147"/>
                        <a:pt x="95" y="146"/>
                      </a:cubicBezTo>
                      <a:cubicBezTo>
                        <a:pt x="94" y="145"/>
                        <a:pt x="93" y="144"/>
                        <a:pt x="92" y="144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89" y="141"/>
                        <a:pt x="88" y="141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39"/>
                        <a:pt x="88" y="139"/>
                        <a:pt x="88" y="139"/>
                      </a:cubicBezTo>
                      <a:cubicBezTo>
                        <a:pt x="87" y="139"/>
                        <a:pt x="87" y="139"/>
                        <a:pt x="87" y="138"/>
                      </a:cubicBezTo>
                      <a:cubicBezTo>
                        <a:pt x="86" y="137"/>
                        <a:pt x="86" y="137"/>
                        <a:pt x="85" y="136"/>
                      </a:cubicBezTo>
                      <a:cubicBezTo>
                        <a:pt x="84" y="136"/>
                        <a:pt x="84" y="136"/>
                        <a:pt x="84" y="136"/>
                      </a:cubicBezTo>
                      <a:cubicBezTo>
                        <a:pt x="84" y="135"/>
                        <a:pt x="83" y="135"/>
                        <a:pt x="83" y="135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2" y="134"/>
                        <a:pt x="81" y="133"/>
                        <a:pt x="81" y="133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78" y="131"/>
                        <a:pt x="78" y="131"/>
                        <a:pt x="78" y="131"/>
                      </a:cubicBezTo>
                      <a:cubicBezTo>
                        <a:pt x="77" y="132"/>
                        <a:pt x="77" y="132"/>
                        <a:pt x="77" y="132"/>
                      </a:cubicBezTo>
                      <a:cubicBezTo>
                        <a:pt x="76" y="132"/>
                        <a:pt x="75" y="132"/>
                        <a:pt x="75" y="132"/>
                      </a:cubicBezTo>
                      <a:cubicBezTo>
                        <a:pt x="74" y="132"/>
                        <a:pt x="74" y="132"/>
                        <a:pt x="73" y="131"/>
                      </a:cubicBezTo>
                      <a:cubicBezTo>
                        <a:pt x="72" y="131"/>
                        <a:pt x="72" y="131"/>
                        <a:pt x="72" y="131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72" y="130"/>
                        <a:pt x="72" y="129"/>
                        <a:pt x="71" y="129"/>
                      </a:cubicBezTo>
                      <a:cubicBezTo>
                        <a:pt x="70" y="129"/>
                        <a:pt x="70" y="129"/>
                        <a:pt x="70" y="129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28"/>
                        <a:pt x="70" y="128"/>
                        <a:pt x="70" y="127"/>
                      </a:cubicBezTo>
                      <a:cubicBezTo>
                        <a:pt x="69" y="126"/>
                        <a:pt x="68" y="126"/>
                        <a:pt x="68" y="126"/>
                      </a:cubicBezTo>
                      <a:cubicBezTo>
                        <a:pt x="67" y="126"/>
                        <a:pt x="66" y="126"/>
                        <a:pt x="66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4" y="126"/>
                        <a:pt x="64" y="126"/>
                        <a:pt x="63" y="126"/>
                      </a:cubicBezTo>
                      <a:cubicBezTo>
                        <a:pt x="64" y="125"/>
                        <a:pt x="64" y="125"/>
                        <a:pt x="64" y="125"/>
                      </a:cubicBezTo>
                      <a:cubicBezTo>
                        <a:pt x="66" y="123"/>
                        <a:pt x="66" y="123"/>
                        <a:pt x="66" y="123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2"/>
                        <a:pt x="63" y="122"/>
                        <a:pt x="63" y="122"/>
                      </a:cubicBezTo>
                      <a:cubicBezTo>
                        <a:pt x="61" y="122"/>
                        <a:pt x="61" y="122"/>
                        <a:pt x="61" y="122"/>
                      </a:cubicBezTo>
                      <a:cubicBezTo>
                        <a:pt x="60" y="122"/>
                        <a:pt x="60" y="122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59" y="123"/>
                        <a:pt x="59" y="123"/>
                        <a:pt x="59" y="123"/>
                      </a:cubicBezTo>
                      <a:cubicBezTo>
                        <a:pt x="58" y="123"/>
                        <a:pt x="57" y="122"/>
                        <a:pt x="57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5" y="120"/>
                        <a:pt x="55" y="121"/>
                        <a:pt x="54" y="121"/>
                      </a:cubicBezTo>
                      <a:cubicBezTo>
                        <a:pt x="53" y="121"/>
                        <a:pt x="52" y="120"/>
                        <a:pt x="52" y="120"/>
                      </a:cubicBezTo>
                      <a:cubicBezTo>
                        <a:pt x="51" y="120"/>
                        <a:pt x="50" y="119"/>
                        <a:pt x="50" y="119"/>
                      </a:cubicBezTo>
                      <a:cubicBezTo>
                        <a:pt x="49" y="119"/>
                        <a:pt x="49" y="118"/>
                        <a:pt x="48" y="118"/>
                      </a:cubicBezTo>
                      <a:cubicBezTo>
                        <a:pt x="47" y="118"/>
                        <a:pt x="46" y="117"/>
                        <a:pt x="46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3" y="117"/>
                        <a:pt x="43" y="118"/>
                        <a:pt x="43" y="118"/>
                      </a:cubicBezTo>
                      <a:cubicBezTo>
                        <a:pt x="43" y="118"/>
                        <a:pt x="43" y="118"/>
                        <a:pt x="43" y="118"/>
                      </a:cubicBezTo>
                      <a:cubicBezTo>
                        <a:pt x="42" y="117"/>
                        <a:pt x="40" y="117"/>
                        <a:pt x="39" y="117"/>
                      </a:cubicBezTo>
                      <a:cubicBezTo>
                        <a:pt x="38" y="117"/>
                        <a:pt x="38" y="117"/>
                        <a:pt x="38" y="117"/>
                      </a:cubicBez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7" y="119"/>
                        <a:pt x="37" y="119"/>
                        <a:pt x="37" y="119"/>
                      </a:cubicBezTo>
                      <a:cubicBezTo>
                        <a:pt x="37" y="119"/>
                        <a:pt x="36" y="119"/>
                        <a:pt x="35" y="120"/>
                      </a:cubicBezTo>
                      <a:cubicBezTo>
                        <a:pt x="35" y="120"/>
                        <a:pt x="35" y="120"/>
                        <a:pt x="34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31" y="122"/>
                        <a:pt x="32" y="122"/>
                        <a:pt x="32" y="123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6"/>
                        <a:pt x="32" y="126"/>
                      </a:cubicBezTo>
                      <a:cubicBezTo>
                        <a:pt x="32" y="126"/>
                        <a:pt x="32" y="126"/>
                        <a:pt x="32" y="126"/>
                      </a:cubicBez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5"/>
                        <a:pt x="30" y="125"/>
                        <a:pt x="30" y="125"/>
                      </a:cubicBezTo>
                      <a:cubicBezTo>
                        <a:pt x="30" y="125"/>
                        <a:pt x="30" y="125"/>
                        <a:pt x="29" y="125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8" y="122"/>
                        <a:pt x="27" y="122"/>
                        <a:pt x="27" y="122"/>
                      </a:cubicBezTo>
                      <a:cubicBezTo>
                        <a:pt x="26" y="122"/>
                        <a:pt x="26" y="122"/>
                        <a:pt x="25" y="122"/>
                      </a:cubicBezTo>
                      <a:cubicBezTo>
                        <a:pt x="25" y="122"/>
                        <a:pt x="25" y="122"/>
                        <a:pt x="25" y="122"/>
                      </a:cubicBezTo>
                      <a:cubicBezTo>
                        <a:pt x="24" y="123"/>
                        <a:pt x="23" y="123"/>
                        <a:pt x="23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2"/>
                        <a:pt x="21" y="122"/>
                        <a:pt x="20" y="12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20" y="121"/>
                        <a:pt x="20" y="120"/>
                        <a:pt x="20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19" y="119"/>
                        <a:pt x="19" y="119"/>
                        <a:pt x="19" y="118"/>
                      </a:cubicBezTo>
                      <a:cubicBezTo>
                        <a:pt x="19" y="118"/>
                        <a:pt x="19" y="118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9" y="117"/>
                        <a:pt x="20" y="117"/>
                        <a:pt x="20" y="117"/>
                      </a:cubicBezTo>
                      <a:cubicBezTo>
                        <a:pt x="21" y="117"/>
                        <a:pt x="22" y="116"/>
                        <a:pt x="23" y="115"/>
                      </a:cubicBezTo>
                      <a:cubicBezTo>
                        <a:pt x="24" y="114"/>
                        <a:pt x="23" y="113"/>
                        <a:pt x="23" y="112"/>
                      </a:cubicBezTo>
                      <a:cubicBezTo>
                        <a:pt x="23" y="112"/>
                        <a:pt x="23" y="112"/>
                        <a:pt x="23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22" y="112"/>
                        <a:pt x="22" y="111"/>
                        <a:pt x="22" y="111"/>
                      </a:cubicBezTo>
                      <a:cubicBezTo>
                        <a:pt x="22" y="110"/>
                        <a:pt x="22" y="109"/>
                        <a:pt x="22" y="109"/>
                      </a:cubicBezTo>
                      <a:cubicBezTo>
                        <a:pt x="22" y="108"/>
                        <a:pt x="22" y="107"/>
                        <a:pt x="22" y="107"/>
                      </a:cubicBezTo>
                      <a:cubicBezTo>
                        <a:pt x="22" y="107"/>
                        <a:pt x="21" y="106"/>
                        <a:pt x="20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7" y="106"/>
                        <a:pt x="17" y="106"/>
                        <a:pt x="17" y="106"/>
                      </a:cubicBezTo>
                      <a:cubicBezTo>
                        <a:pt x="16" y="106"/>
                        <a:pt x="16" y="105"/>
                        <a:pt x="16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6" y="105"/>
                        <a:pt x="16" y="104"/>
                        <a:pt x="16" y="103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17" y="101"/>
                        <a:pt x="17" y="100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20" y="99"/>
                        <a:pt x="21" y="99"/>
                        <a:pt x="22" y="96"/>
                      </a:cubicBezTo>
                      <a:cubicBezTo>
                        <a:pt x="22" y="95"/>
                        <a:pt x="22" y="94"/>
                        <a:pt x="22" y="93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0" y="91"/>
                        <a:pt x="20" y="91"/>
                        <a:pt x="20" y="91"/>
                      </a:cubicBezTo>
                      <a:cubicBezTo>
                        <a:pt x="20" y="91"/>
                        <a:pt x="20" y="91"/>
                        <a:pt x="19" y="91"/>
                      </a:cubicBezTo>
                      <a:cubicBezTo>
                        <a:pt x="19" y="91"/>
                        <a:pt x="18" y="91"/>
                        <a:pt x="18" y="92"/>
                      </a:cubicBezTo>
                      <a:cubicBezTo>
                        <a:pt x="16" y="92"/>
                        <a:pt x="16" y="93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2" y="97"/>
                        <a:pt x="12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10" y="98"/>
                        <a:pt x="9" y="99"/>
                        <a:pt x="9" y="100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8"/>
                        <a:pt x="9" y="98"/>
                        <a:pt x="9" y="98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9" y="96"/>
                        <a:pt x="8" y="96"/>
                        <a:pt x="8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0"/>
                        <a:pt x="10" y="89"/>
                        <a:pt x="10" y="89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1" y="86"/>
                        <a:pt x="12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3" y="82"/>
                        <a:pt x="13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6" y="79"/>
                        <a:pt x="16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7" y="77"/>
                        <a:pt x="17" y="76"/>
                        <a:pt x="18" y="76"/>
                      </a:cubicBezTo>
                      <a:cubicBezTo>
                        <a:pt x="19" y="75"/>
                        <a:pt x="20" y="74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22" y="73"/>
                        <a:pt x="23" y="73"/>
                        <a:pt x="23" y="73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5" y="73"/>
                        <a:pt x="26" y="72"/>
                        <a:pt x="27" y="72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8" y="71"/>
                        <a:pt x="29" y="70"/>
                        <a:pt x="30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2" y="71"/>
                        <a:pt x="33" y="72"/>
                        <a:pt x="33" y="73"/>
                      </a:cubicBezTo>
                      <a:cubicBezTo>
                        <a:pt x="33" y="75"/>
                        <a:pt x="33" y="76"/>
                        <a:pt x="33" y="77"/>
                      </a:cubicBezTo>
                      <a:cubicBezTo>
                        <a:pt x="32" y="77"/>
                        <a:pt x="32" y="77"/>
                        <a:pt x="32" y="77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80"/>
                        <a:pt x="32" y="80"/>
                        <a:pt x="32" y="80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6" y="82"/>
                        <a:pt x="36" y="79"/>
                        <a:pt x="36" y="78"/>
                      </a:cubicBezTo>
                      <a:cubicBezTo>
                        <a:pt x="36" y="77"/>
                        <a:pt x="36" y="76"/>
                        <a:pt x="36" y="76"/>
                      </a:cubicBezTo>
                      <a:cubicBezTo>
                        <a:pt x="36" y="76"/>
                        <a:pt x="36" y="76"/>
                        <a:pt x="36" y="76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0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1" y="69"/>
                        <a:pt x="42" y="69"/>
                        <a:pt x="42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8"/>
                        <a:pt x="43" y="67"/>
                        <a:pt x="43" y="67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7" y="63"/>
                        <a:pt x="47" y="63"/>
                        <a:pt x="47" y="62"/>
                      </a:cubicBezTo>
                      <a:cubicBezTo>
                        <a:pt x="48" y="62"/>
                        <a:pt x="48" y="61"/>
                        <a:pt x="49" y="60"/>
                      </a:cubicBezTo>
                      <a:cubicBezTo>
                        <a:pt x="50" y="60"/>
                        <a:pt x="50" y="59"/>
                        <a:pt x="51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3" y="59"/>
                        <a:pt x="53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4" y="58"/>
                        <a:pt x="54" y="57"/>
                        <a:pt x="54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5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7" y="52"/>
                        <a:pt x="57" y="51"/>
                      </a:cubicBezTo>
                      <a:cubicBezTo>
                        <a:pt x="58" y="50"/>
                        <a:pt x="59" y="48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3" y="47"/>
                        <a:pt x="63" y="47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7" y="46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9" y="43"/>
                        <a:pt x="69" y="42"/>
                        <a:pt x="69" y="42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0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6" y="36"/>
                        <a:pt x="76" y="36"/>
                        <a:pt x="76" y="36"/>
                      </a:cubicBezTo>
                      <a:cubicBezTo>
                        <a:pt x="77" y="36"/>
                        <a:pt x="78" y="35"/>
                        <a:pt x="78" y="35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1" y="35"/>
                        <a:pt x="82" y="34"/>
                        <a:pt x="82" y="34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3" y="33"/>
                        <a:pt x="83" y="32"/>
                        <a:pt x="83" y="31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9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95" y="26"/>
                        <a:pt x="95" y="26"/>
                        <a:pt x="95" y="26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23"/>
                        <a:pt x="97" y="23"/>
                        <a:pt x="98" y="23"/>
                      </a:cubicBezTo>
                      <a:cubicBezTo>
                        <a:pt x="98" y="23"/>
                        <a:pt x="99" y="23"/>
                        <a:pt x="99" y="23"/>
                      </a:cubicBezTo>
                      <a:cubicBezTo>
                        <a:pt x="100" y="23"/>
                        <a:pt x="100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2" y="23"/>
                        <a:pt x="102" y="23"/>
                        <a:pt x="102" y="23"/>
                      </a:cubicBezTo>
                      <a:cubicBezTo>
                        <a:pt x="103" y="23"/>
                        <a:pt x="103" y="22"/>
                        <a:pt x="103" y="22"/>
                      </a:cubicBezTo>
                      <a:cubicBezTo>
                        <a:pt x="104" y="21"/>
                        <a:pt x="104" y="21"/>
                        <a:pt x="104" y="20"/>
                      </a:cubicBezTo>
                      <a:cubicBezTo>
                        <a:pt x="103" y="19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7"/>
                        <a:pt x="102" y="17"/>
                        <a:pt x="102" y="16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0" y="11"/>
                        <a:pt x="100" y="12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9"/>
                        <a:pt x="97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9"/>
                        <a:pt x="88" y="9"/>
                      </a:cubicBezTo>
                      <a:cubicBezTo>
                        <a:pt x="88" y="10"/>
                        <a:pt x="88" y="11"/>
                        <a:pt x="87" y="11"/>
                      </a:cubicBezTo>
                      <a:cubicBezTo>
                        <a:pt x="87" y="11"/>
                        <a:pt x="86" y="11"/>
                        <a:pt x="86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2" y="14"/>
                        <a:pt x="82" y="15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0" y="16"/>
                        <a:pt x="80" y="16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8" y="18"/>
                        <a:pt x="77" y="19"/>
                        <a:pt x="76" y="19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3" y="21"/>
                        <a:pt x="73" y="22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0"/>
                        <a:pt x="73" y="19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6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5" y="14"/>
                        <a:pt x="75" y="13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5" y="11"/>
                        <a:pt x="75" y="11"/>
                        <a:pt x="75" y="11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1" y="9"/>
                        <a:pt x="82" y="8"/>
                        <a:pt x="82" y="8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6" y="7"/>
                        <a:pt x="86" y="7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8" y="5"/>
                        <a:pt x="88" y="5"/>
                        <a:pt x="88" y="4"/>
                      </a:cubicBezTo>
                      <a:cubicBezTo>
                        <a:pt x="89" y="3"/>
                        <a:pt x="89" y="2"/>
                        <a:pt x="89" y="2"/>
                      </a:cubicBezTo>
                      <a:cubicBezTo>
                        <a:pt x="88" y="0"/>
                        <a:pt x="87" y="0"/>
                        <a:pt x="8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Freeform 43"/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avLst/>
                  <a:gdLst>
                    <a:gd name="T0" fmla="*/ 12 w 13"/>
                    <a:gd name="T1" fmla="*/ 0 h 23"/>
                    <a:gd name="T2" fmla="*/ 12 w 13"/>
                    <a:gd name="T3" fmla="*/ 0 h 23"/>
                    <a:gd name="T4" fmla="*/ 12 w 13"/>
                    <a:gd name="T5" fmla="*/ 0 h 23"/>
                    <a:gd name="T6" fmla="*/ 12 w 13"/>
                    <a:gd name="T7" fmla="*/ 0 h 23"/>
                    <a:gd name="T8" fmla="*/ 9 w 13"/>
                    <a:gd name="T9" fmla="*/ 0 h 23"/>
                    <a:gd name="T10" fmla="*/ 7 w 13"/>
                    <a:gd name="T11" fmla="*/ 2 h 23"/>
                    <a:gd name="T12" fmla="*/ 6 w 13"/>
                    <a:gd name="T13" fmla="*/ 4 h 23"/>
                    <a:gd name="T14" fmla="*/ 5 w 13"/>
                    <a:gd name="T15" fmla="*/ 6 h 23"/>
                    <a:gd name="T16" fmla="*/ 5 w 13"/>
                    <a:gd name="T17" fmla="*/ 6 h 23"/>
                    <a:gd name="T18" fmla="*/ 4 w 13"/>
                    <a:gd name="T19" fmla="*/ 7 h 23"/>
                    <a:gd name="T20" fmla="*/ 3 w 13"/>
                    <a:gd name="T21" fmla="*/ 9 h 23"/>
                    <a:gd name="T22" fmla="*/ 3 w 13"/>
                    <a:gd name="T23" fmla="*/ 9 h 23"/>
                    <a:gd name="T24" fmla="*/ 3 w 13"/>
                    <a:gd name="T25" fmla="*/ 10 h 23"/>
                    <a:gd name="T26" fmla="*/ 2 w 13"/>
                    <a:gd name="T27" fmla="*/ 14 h 23"/>
                    <a:gd name="T28" fmla="*/ 2 w 13"/>
                    <a:gd name="T29" fmla="*/ 14 h 23"/>
                    <a:gd name="T30" fmla="*/ 1 w 13"/>
                    <a:gd name="T31" fmla="*/ 14 h 23"/>
                    <a:gd name="T32" fmla="*/ 0 w 13"/>
                    <a:gd name="T33" fmla="*/ 19 h 23"/>
                    <a:gd name="T34" fmla="*/ 1 w 13"/>
                    <a:gd name="T35" fmla="*/ 21 h 23"/>
                    <a:gd name="T36" fmla="*/ 0 w 13"/>
                    <a:gd name="T37" fmla="*/ 22 h 23"/>
                    <a:gd name="T38" fmla="*/ 1 w 13"/>
                    <a:gd name="T39" fmla="*/ 23 h 23"/>
                    <a:gd name="T40" fmla="*/ 2 w 13"/>
                    <a:gd name="T41" fmla="*/ 23 h 23"/>
                    <a:gd name="T42" fmla="*/ 6 w 13"/>
                    <a:gd name="T43" fmla="*/ 19 h 23"/>
                    <a:gd name="T44" fmla="*/ 6 w 13"/>
                    <a:gd name="T45" fmla="*/ 18 h 23"/>
                    <a:gd name="T46" fmla="*/ 7 w 13"/>
                    <a:gd name="T47" fmla="*/ 18 h 23"/>
                    <a:gd name="T48" fmla="*/ 7 w 13"/>
                    <a:gd name="T49" fmla="*/ 16 h 23"/>
                    <a:gd name="T50" fmla="*/ 7 w 13"/>
                    <a:gd name="T51" fmla="*/ 14 h 23"/>
                    <a:gd name="T52" fmla="*/ 7 w 13"/>
                    <a:gd name="T53" fmla="*/ 14 h 23"/>
                    <a:gd name="T54" fmla="*/ 7 w 13"/>
                    <a:gd name="T55" fmla="*/ 13 h 23"/>
                    <a:gd name="T56" fmla="*/ 7 w 13"/>
                    <a:gd name="T57" fmla="*/ 12 h 23"/>
                    <a:gd name="T58" fmla="*/ 7 w 13"/>
                    <a:gd name="T59" fmla="*/ 12 h 23"/>
                    <a:gd name="T60" fmla="*/ 8 w 13"/>
                    <a:gd name="T61" fmla="*/ 10 h 23"/>
                    <a:gd name="T62" fmla="*/ 8 w 13"/>
                    <a:gd name="T63" fmla="*/ 10 h 23"/>
                    <a:gd name="T64" fmla="*/ 8 w 13"/>
                    <a:gd name="T65" fmla="*/ 9 h 23"/>
                    <a:gd name="T66" fmla="*/ 8 w 13"/>
                    <a:gd name="T67" fmla="*/ 9 h 23"/>
                    <a:gd name="T68" fmla="*/ 9 w 13"/>
                    <a:gd name="T69" fmla="*/ 9 h 23"/>
                    <a:gd name="T70" fmla="*/ 12 w 13"/>
                    <a:gd name="T71" fmla="*/ 2 h 23"/>
                    <a:gd name="T72" fmla="*/ 12 w 13"/>
                    <a:gd name="T73" fmla="*/ 3 h 23"/>
                    <a:gd name="T74" fmla="*/ 11 w 13"/>
                    <a:gd name="T75" fmla="*/ 3 h 23"/>
                    <a:gd name="T76" fmla="*/ 11 w 13"/>
                    <a:gd name="T77" fmla="*/ 2 h 23"/>
                    <a:gd name="T78" fmla="*/ 10 w 13"/>
                    <a:gd name="T79" fmla="*/ 1 h 23"/>
                    <a:gd name="T80" fmla="*/ 10 w 13"/>
                    <a:gd name="T81" fmla="*/ 0 h 23"/>
                    <a:gd name="T82" fmla="*/ 9 w 13"/>
                    <a:gd name="T8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2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4"/>
                <p:cNvSpPr/>
                <p:nvPr/>
              </p:nvSpPr>
              <p:spPr bwMode="auto">
                <a:xfrm>
                  <a:off x="4188" y="2298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1 w 3"/>
                    <a:gd name="T9" fmla="*/ 4 h 4"/>
                    <a:gd name="T10" fmla="*/ 2 w 3"/>
                    <a:gd name="T11" fmla="*/ 4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2 w 3"/>
                    <a:gd name="T19" fmla="*/ 1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5" name="椭圆 64"/>
              <p:cNvSpPr/>
              <p:nvPr/>
            </p:nvSpPr>
            <p:spPr>
              <a:xfrm>
                <a:off x="5245265" y="2863322"/>
                <a:ext cx="1538545" cy="1523312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tx1">
                      <a:alpha val="4000"/>
                    </a:schemeClr>
                  </a:gs>
                  <a:gs pos="26000">
                    <a:schemeClr val="bg1">
                      <a:alpha val="0"/>
                    </a:schemeClr>
                  </a:gs>
                  <a:gs pos="100000">
                    <a:schemeClr val="tx1">
                      <a:alpha val="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3217267" y="4149080"/>
            <a:ext cx="936104" cy="936104"/>
            <a:chOff x="1677608" y="2996952"/>
            <a:chExt cx="1395643" cy="1395643"/>
          </a:xfrm>
        </p:grpSpPr>
        <p:sp>
          <p:nvSpPr>
            <p:cNvPr id="9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9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96" name="KSO_Shape"/>
          <p:cNvSpPr/>
          <p:nvPr/>
        </p:nvSpPr>
        <p:spPr bwMode="auto">
          <a:xfrm>
            <a:off x="3459109" y="4486491"/>
            <a:ext cx="452420" cy="31066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97" name="文本框 9"/>
          <p:cNvSpPr txBox="1"/>
          <p:nvPr/>
        </p:nvSpPr>
        <p:spPr>
          <a:xfrm>
            <a:off x="1921123" y="4293096"/>
            <a:ext cx="122413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实现员工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五千人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4009355" y="2420888"/>
            <a:ext cx="936104" cy="936104"/>
            <a:chOff x="1677608" y="2996952"/>
            <a:chExt cx="1395643" cy="1395643"/>
          </a:xfrm>
        </p:grpSpPr>
        <p:sp>
          <p:nvSpPr>
            <p:cNvPr id="9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10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01" name="KSO_Shape"/>
          <p:cNvSpPr/>
          <p:nvPr/>
        </p:nvSpPr>
        <p:spPr bwMode="auto">
          <a:xfrm>
            <a:off x="4304791" y="2753944"/>
            <a:ext cx="400966" cy="31501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02" name="文本框 9"/>
          <p:cNvSpPr txBox="1"/>
          <p:nvPr/>
        </p:nvSpPr>
        <p:spPr>
          <a:xfrm>
            <a:off x="2281163" y="2589728"/>
            <a:ext cx="172819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</a:t>
            </a: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店达到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五百家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665539" y="1844824"/>
            <a:ext cx="936104" cy="936104"/>
            <a:chOff x="1677608" y="2996952"/>
            <a:chExt cx="1395643" cy="1395643"/>
          </a:xfrm>
        </p:grpSpPr>
        <p:sp>
          <p:nvSpPr>
            <p:cNvPr id="10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10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06" name="KSO_Shape"/>
          <p:cNvSpPr/>
          <p:nvPr/>
        </p:nvSpPr>
        <p:spPr bwMode="auto">
          <a:xfrm>
            <a:off x="5921981" y="2140522"/>
            <a:ext cx="400058" cy="39605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07" name="文本框 9"/>
          <p:cNvSpPr txBox="1"/>
          <p:nvPr/>
        </p:nvSpPr>
        <p:spPr>
          <a:xfrm>
            <a:off x="5233491" y="1196752"/>
            <a:ext cx="172819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仓储物流速度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提高一倍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321723" y="2420888"/>
            <a:ext cx="936104" cy="936104"/>
            <a:chOff x="1677608" y="2996952"/>
            <a:chExt cx="1395643" cy="1395643"/>
          </a:xfrm>
        </p:grpSpPr>
        <p:sp>
          <p:nvSpPr>
            <p:cNvPr id="10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1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11" name="KSO_Shape"/>
          <p:cNvSpPr/>
          <p:nvPr/>
        </p:nvSpPr>
        <p:spPr bwMode="auto">
          <a:xfrm>
            <a:off x="7617159" y="2725581"/>
            <a:ext cx="403977" cy="34337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12" name="文本框 9"/>
          <p:cNvSpPr txBox="1"/>
          <p:nvPr/>
        </p:nvSpPr>
        <p:spPr>
          <a:xfrm>
            <a:off x="8113811" y="2636912"/>
            <a:ext cx="172819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十年内美国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公开上市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8041803" y="4149080"/>
            <a:ext cx="936104" cy="936104"/>
            <a:chOff x="1677608" y="2996952"/>
            <a:chExt cx="1395643" cy="1395643"/>
          </a:xfrm>
        </p:grpSpPr>
        <p:sp>
          <p:nvSpPr>
            <p:cNvPr id="1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1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16" name="KSO_Shape"/>
          <p:cNvSpPr/>
          <p:nvPr/>
        </p:nvSpPr>
        <p:spPr bwMode="auto">
          <a:xfrm>
            <a:off x="8340239" y="4430716"/>
            <a:ext cx="353552" cy="339410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17" name="文本框 9"/>
          <p:cNvSpPr txBox="1"/>
          <p:nvPr/>
        </p:nvSpPr>
        <p:spPr>
          <a:xfrm>
            <a:off x="8905899" y="4293096"/>
            <a:ext cx="151216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年销售额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突破五亿</a:t>
            </a:r>
            <a:endParaRPr lang="en-US" altLang="zh-CN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" grpId="0"/>
      <p:bldP spid="60" grpId="0" animBg="1"/>
      <p:bldP spid="96" grpId="0" animBg="1"/>
      <p:bldP spid="97" grpId="0"/>
      <p:bldP spid="101" grpId="0" animBg="1"/>
      <p:bldP spid="102" grpId="0"/>
      <p:bldP spid="106" grpId="0" animBg="1"/>
      <p:bldP spid="107" grpId="0"/>
      <p:bldP spid="111" grpId="0" animBg="1"/>
      <p:bldP spid="112" grpId="0"/>
      <p:bldP spid="116" grpId="0" animBg="1"/>
      <p:bldP spid="1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圆角矩形 235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237" name="组合 236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238" name="燕尾形 23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39" name="燕尾形 23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40" name="燕尾形 23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242" name="燕尾形 24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43" name="燕尾形 24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244" name="燕尾形 24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销售网络布局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" name="组合 184"/>
          <p:cNvGrpSpPr/>
          <p:nvPr/>
        </p:nvGrpSpPr>
        <p:grpSpPr bwMode="auto">
          <a:xfrm>
            <a:off x="1993131" y="1333997"/>
            <a:ext cx="4649788" cy="3625969"/>
            <a:chOff x="0" y="0"/>
            <a:chExt cx="5407191" cy="4756567"/>
          </a:xfr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6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7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8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9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0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1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2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3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4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5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6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7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8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9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0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1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2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0070C0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3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4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5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6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7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8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9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0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1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2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3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4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5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6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7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278" name="Freeform 60"/>
          <p:cNvSpPr/>
          <p:nvPr/>
        </p:nvSpPr>
        <p:spPr bwMode="auto">
          <a:xfrm>
            <a:off x="7361378" y="3179329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文本框 219"/>
          <p:cNvSpPr txBox="1"/>
          <p:nvPr/>
        </p:nvSpPr>
        <p:spPr>
          <a:xfrm>
            <a:off x="7294530" y="3978930"/>
            <a:ext cx="355558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b="1" dirty="0" smtClean="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b="1" dirty="0" smtClean="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地名：简要说明图表含义；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地名：简要说明图表含义；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地名：简要说明图表含义；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7916322" y="3338614"/>
            <a:ext cx="1314738" cy="436817"/>
            <a:chOff x="7772306" y="2580173"/>
            <a:chExt cx="1314738" cy="436817"/>
          </a:xfr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1" name="圆角矩形 280"/>
            <p:cNvSpPr/>
            <p:nvPr/>
          </p:nvSpPr>
          <p:spPr>
            <a:xfrm>
              <a:off x="7885054" y="2580173"/>
              <a:ext cx="1201990" cy="436817"/>
            </a:xfrm>
            <a:prstGeom prst="roundRect">
              <a:avLst>
                <a:gd name="adj" fmla="val 99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简要说明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2" name="等腰三角形 281"/>
            <p:cNvSpPr/>
            <p:nvPr/>
          </p:nvSpPr>
          <p:spPr>
            <a:xfrm rot="16200000">
              <a:off x="7810422" y="2647717"/>
              <a:ext cx="74631" cy="1508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1993131" y="4173104"/>
            <a:ext cx="1715547" cy="1689729"/>
            <a:chOff x="2074745" y="3972141"/>
            <a:chExt cx="1715547" cy="1689729"/>
          </a:xfrm>
        </p:grpSpPr>
        <p:sp>
          <p:nvSpPr>
            <p:cNvPr id="284" name="Freeform 441"/>
            <p:cNvSpPr>
              <a:spLocks noEditPoints="1"/>
            </p:cNvSpPr>
            <p:nvPr/>
          </p:nvSpPr>
          <p:spPr bwMode="auto">
            <a:xfrm>
              <a:off x="2082131" y="3972141"/>
              <a:ext cx="1689729" cy="1689729"/>
            </a:xfrm>
            <a:custGeom>
              <a:avLst/>
              <a:gdLst>
                <a:gd name="T0" fmla="*/ 579 w 1158"/>
                <a:gd name="T1" fmla="*/ 1157 h 1157"/>
                <a:gd name="T2" fmla="*/ 0 w 1158"/>
                <a:gd name="T3" fmla="*/ 578 h 1157"/>
                <a:gd name="T4" fmla="*/ 579 w 1158"/>
                <a:gd name="T5" fmla="*/ 0 h 1157"/>
                <a:gd name="T6" fmla="*/ 1158 w 1158"/>
                <a:gd name="T7" fmla="*/ 578 h 1157"/>
                <a:gd name="T8" fmla="*/ 579 w 1158"/>
                <a:gd name="T9" fmla="*/ 1157 h 1157"/>
                <a:gd name="T10" fmla="*/ 579 w 1158"/>
                <a:gd name="T11" fmla="*/ 22 h 1157"/>
                <a:gd name="T12" fmla="*/ 23 w 1158"/>
                <a:gd name="T13" fmla="*/ 578 h 1157"/>
                <a:gd name="T14" fmla="*/ 579 w 1158"/>
                <a:gd name="T15" fmla="*/ 1134 h 1157"/>
                <a:gd name="T16" fmla="*/ 1135 w 1158"/>
                <a:gd name="T17" fmla="*/ 578 h 1157"/>
                <a:gd name="T18" fmla="*/ 579 w 1158"/>
                <a:gd name="T19" fmla="*/ 22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8" h="1157">
                  <a:moveTo>
                    <a:pt x="579" y="1157"/>
                  </a:moveTo>
                  <a:cubicBezTo>
                    <a:pt x="260" y="1157"/>
                    <a:pt x="0" y="898"/>
                    <a:pt x="0" y="578"/>
                  </a:cubicBezTo>
                  <a:cubicBezTo>
                    <a:pt x="0" y="259"/>
                    <a:pt x="260" y="0"/>
                    <a:pt x="579" y="0"/>
                  </a:cubicBezTo>
                  <a:cubicBezTo>
                    <a:pt x="898" y="0"/>
                    <a:pt x="1158" y="259"/>
                    <a:pt x="1158" y="578"/>
                  </a:cubicBezTo>
                  <a:cubicBezTo>
                    <a:pt x="1158" y="898"/>
                    <a:pt x="898" y="1157"/>
                    <a:pt x="579" y="1157"/>
                  </a:cubicBezTo>
                  <a:close/>
                  <a:moveTo>
                    <a:pt x="579" y="22"/>
                  </a:moveTo>
                  <a:cubicBezTo>
                    <a:pt x="272" y="22"/>
                    <a:pt x="23" y="272"/>
                    <a:pt x="23" y="578"/>
                  </a:cubicBezTo>
                  <a:cubicBezTo>
                    <a:pt x="23" y="885"/>
                    <a:pt x="272" y="1134"/>
                    <a:pt x="579" y="1134"/>
                  </a:cubicBezTo>
                  <a:cubicBezTo>
                    <a:pt x="885" y="1134"/>
                    <a:pt x="1135" y="885"/>
                    <a:pt x="1135" y="578"/>
                  </a:cubicBezTo>
                  <a:cubicBezTo>
                    <a:pt x="1135" y="272"/>
                    <a:pt x="885" y="22"/>
                    <a:pt x="57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5" name="组合 284"/>
            <p:cNvGrpSpPr/>
            <p:nvPr/>
          </p:nvGrpSpPr>
          <p:grpSpPr>
            <a:xfrm>
              <a:off x="2074745" y="3972453"/>
              <a:ext cx="1715547" cy="1679094"/>
              <a:chOff x="2074745" y="3972453"/>
              <a:chExt cx="1715547" cy="1679094"/>
            </a:xfrm>
          </p:grpSpPr>
          <p:sp>
            <p:nvSpPr>
              <p:cNvPr id="350" name="Oval 18"/>
              <p:cNvSpPr>
                <a:spLocks noChangeArrowheads="1"/>
              </p:cNvSpPr>
              <p:nvPr/>
            </p:nvSpPr>
            <p:spPr bwMode="auto">
              <a:xfrm>
                <a:off x="2074745" y="3972453"/>
                <a:ext cx="1679094" cy="1679094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1" name="等腰三角形 350"/>
              <p:cNvSpPr/>
              <p:nvPr/>
            </p:nvSpPr>
            <p:spPr>
              <a:xfrm rot="3346611">
                <a:off x="3546022" y="4106098"/>
                <a:ext cx="234007" cy="254533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2453949" y="4347725"/>
              <a:ext cx="981182" cy="979130"/>
              <a:chOff x="7316788" y="39688"/>
              <a:chExt cx="758825" cy="757238"/>
            </a:xfrm>
          </p:grpSpPr>
          <p:sp>
            <p:nvSpPr>
              <p:cNvPr id="287" name="Freeform 345"/>
              <p:cNvSpPr/>
              <p:nvPr/>
            </p:nvSpPr>
            <p:spPr bwMode="auto">
              <a:xfrm>
                <a:off x="7323138" y="55563"/>
                <a:ext cx="184150" cy="195263"/>
              </a:xfrm>
              <a:custGeom>
                <a:avLst/>
                <a:gdLst>
                  <a:gd name="T0" fmla="*/ 162 w 162"/>
                  <a:gd name="T1" fmla="*/ 158 h 171"/>
                  <a:gd name="T2" fmla="*/ 149 w 162"/>
                  <a:gd name="T3" fmla="*/ 171 h 171"/>
                  <a:gd name="T4" fmla="*/ 13 w 162"/>
                  <a:gd name="T5" fmla="*/ 171 h 171"/>
                  <a:gd name="T6" fmla="*/ 0 w 162"/>
                  <a:gd name="T7" fmla="*/ 158 h 171"/>
                  <a:gd name="T8" fmla="*/ 0 w 162"/>
                  <a:gd name="T9" fmla="*/ 13 h 171"/>
                  <a:gd name="T10" fmla="*/ 13 w 162"/>
                  <a:gd name="T11" fmla="*/ 0 h 171"/>
                  <a:gd name="T12" fmla="*/ 149 w 162"/>
                  <a:gd name="T13" fmla="*/ 0 h 171"/>
                  <a:gd name="T14" fmla="*/ 162 w 162"/>
                  <a:gd name="T15" fmla="*/ 13 h 171"/>
                  <a:gd name="T16" fmla="*/ 162 w 162"/>
                  <a:gd name="T17" fmla="*/ 15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71">
                    <a:moveTo>
                      <a:pt x="162" y="158"/>
                    </a:moveTo>
                    <a:cubicBezTo>
                      <a:pt x="162" y="165"/>
                      <a:pt x="157" y="171"/>
                      <a:pt x="149" y="171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6" y="171"/>
                      <a:pt x="0" y="165"/>
                      <a:pt x="0" y="15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2" y="6"/>
                      <a:pt x="162" y="13"/>
                    </a:cubicBez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46"/>
              <p:cNvSpPr/>
              <p:nvPr/>
            </p:nvSpPr>
            <p:spPr bwMode="auto">
              <a:xfrm>
                <a:off x="7323138" y="55563"/>
                <a:ext cx="184150" cy="73025"/>
              </a:xfrm>
              <a:custGeom>
                <a:avLst/>
                <a:gdLst>
                  <a:gd name="T0" fmla="*/ 149 w 162"/>
                  <a:gd name="T1" fmla="*/ 0 h 64"/>
                  <a:gd name="T2" fmla="*/ 13 w 162"/>
                  <a:gd name="T3" fmla="*/ 0 h 64"/>
                  <a:gd name="T4" fmla="*/ 0 w 162"/>
                  <a:gd name="T5" fmla="*/ 13 h 64"/>
                  <a:gd name="T6" fmla="*/ 0 w 162"/>
                  <a:gd name="T7" fmla="*/ 64 h 64"/>
                  <a:gd name="T8" fmla="*/ 162 w 162"/>
                  <a:gd name="T9" fmla="*/ 64 h 64"/>
                  <a:gd name="T10" fmla="*/ 162 w 162"/>
                  <a:gd name="T11" fmla="*/ 13 h 64"/>
                  <a:gd name="T12" fmla="*/ 149 w 162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64">
                    <a:moveTo>
                      <a:pt x="14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6"/>
                      <a:pt x="157" y="0"/>
                      <a:pt x="149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9" name="Freeform 347"/>
              <p:cNvSpPr/>
              <p:nvPr/>
            </p:nvSpPr>
            <p:spPr bwMode="auto">
              <a:xfrm>
                <a:off x="73517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348"/>
              <p:cNvSpPr/>
              <p:nvPr/>
            </p:nvSpPr>
            <p:spPr bwMode="auto">
              <a:xfrm>
                <a:off x="73898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349"/>
              <p:cNvSpPr/>
              <p:nvPr/>
            </p:nvSpPr>
            <p:spPr bwMode="auto">
              <a:xfrm>
                <a:off x="74279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350"/>
              <p:cNvSpPr/>
              <p:nvPr/>
            </p:nvSpPr>
            <p:spPr bwMode="auto">
              <a:xfrm>
                <a:off x="74660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351"/>
              <p:cNvSpPr/>
              <p:nvPr/>
            </p:nvSpPr>
            <p:spPr bwMode="auto">
              <a:xfrm>
                <a:off x="7366001" y="87313"/>
                <a:ext cx="39688" cy="30163"/>
              </a:xfrm>
              <a:custGeom>
                <a:avLst/>
                <a:gdLst>
                  <a:gd name="T0" fmla="*/ 32 w 35"/>
                  <a:gd name="T1" fmla="*/ 3 h 26"/>
                  <a:gd name="T2" fmla="*/ 35 w 35"/>
                  <a:gd name="T3" fmla="*/ 10 h 26"/>
                  <a:gd name="T4" fmla="*/ 35 w 35"/>
                  <a:gd name="T5" fmla="*/ 26 h 26"/>
                  <a:gd name="T6" fmla="*/ 29 w 35"/>
                  <a:gd name="T7" fmla="*/ 26 h 26"/>
                  <a:gd name="T8" fmla="*/ 29 w 35"/>
                  <a:gd name="T9" fmla="*/ 10 h 26"/>
                  <a:gd name="T10" fmla="*/ 28 w 35"/>
                  <a:gd name="T11" fmla="*/ 7 h 26"/>
                  <a:gd name="T12" fmla="*/ 25 w 35"/>
                  <a:gd name="T13" fmla="*/ 6 h 26"/>
                  <a:gd name="T14" fmla="*/ 22 w 35"/>
                  <a:gd name="T15" fmla="*/ 7 h 26"/>
                  <a:gd name="T16" fmla="*/ 21 w 35"/>
                  <a:gd name="T17" fmla="*/ 10 h 26"/>
                  <a:gd name="T18" fmla="*/ 21 w 35"/>
                  <a:gd name="T19" fmla="*/ 26 h 26"/>
                  <a:gd name="T20" fmla="*/ 14 w 35"/>
                  <a:gd name="T21" fmla="*/ 26 h 26"/>
                  <a:gd name="T22" fmla="*/ 14 w 35"/>
                  <a:gd name="T23" fmla="*/ 10 h 26"/>
                  <a:gd name="T24" fmla="*/ 13 w 35"/>
                  <a:gd name="T25" fmla="*/ 7 h 26"/>
                  <a:gd name="T26" fmla="*/ 10 w 35"/>
                  <a:gd name="T27" fmla="*/ 6 h 26"/>
                  <a:gd name="T28" fmla="*/ 7 w 35"/>
                  <a:gd name="T29" fmla="*/ 7 h 26"/>
                  <a:gd name="T30" fmla="*/ 6 w 35"/>
                  <a:gd name="T31" fmla="*/ 10 h 26"/>
                  <a:gd name="T32" fmla="*/ 6 w 35"/>
                  <a:gd name="T33" fmla="*/ 26 h 26"/>
                  <a:gd name="T34" fmla="*/ 0 w 35"/>
                  <a:gd name="T35" fmla="*/ 26 h 26"/>
                  <a:gd name="T36" fmla="*/ 0 w 35"/>
                  <a:gd name="T37" fmla="*/ 10 h 26"/>
                  <a:gd name="T38" fmla="*/ 3 w 35"/>
                  <a:gd name="T39" fmla="*/ 3 h 26"/>
                  <a:gd name="T40" fmla="*/ 10 w 35"/>
                  <a:gd name="T41" fmla="*/ 0 h 26"/>
                  <a:gd name="T42" fmla="*/ 17 w 35"/>
                  <a:gd name="T43" fmla="*/ 3 h 26"/>
                  <a:gd name="T44" fmla="*/ 25 w 35"/>
                  <a:gd name="T45" fmla="*/ 0 h 26"/>
                  <a:gd name="T46" fmla="*/ 32 w 35"/>
                  <a:gd name="T4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26">
                    <a:moveTo>
                      <a:pt x="32" y="3"/>
                    </a:moveTo>
                    <a:cubicBezTo>
                      <a:pt x="34" y="5"/>
                      <a:pt x="35" y="7"/>
                      <a:pt x="35" y="1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8" y="8"/>
                      <a:pt x="28" y="7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4" y="6"/>
                      <a:pt x="23" y="6"/>
                      <a:pt x="22" y="7"/>
                    </a:cubicBezTo>
                    <a:cubicBezTo>
                      <a:pt x="21" y="8"/>
                      <a:pt x="21" y="9"/>
                      <a:pt x="21" y="1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8"/>
                      <a:pt x="13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20" y="1"/>
                      <a:pt x="22" y="0"/>
                      <a:pt x="25" y="0"/>
                    </a:cubicBezTo>
                    <a:cubicBezTo>
                      <a:pt x="28" y="0"/>
                      <a:pt x="30" y="1"/>
                      <a:pt x="3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352"/>
              <p:cNvSpPr>
                <a:spLocks noEditPoints="1"/>
              </p:cNvSpPr>
              <p:nvPr/>
            </p:nvSpPr>
            <p:spPr bwMode="auto">
              <a:xfrm>
                <a:off x="7408863" y="87313"/>
                <a:ext cx="28575" cy="30163"/>
              </a:xfrm>
              <a:custGeom>
                <a:avLst/>
                <a:gdLst>
                  <a:gd name="T0" fmla="*/ 21 w 25"/>
                  <a:gd name="T1" fmla="*/ 3 h 26"/>
                  <a:gd name="T2" fmla="*/ 25 w 25"/>
                  <a:gd name="T3" fmla="*/ 13 h 26"/>
                  <a:gd name="T4" fmla="*/ 25 w 25"/>
                  <a:gd name="T5" fmla="*/ 26 h 26"/>
                  <a:gd name="T6" fmla="*/ 18 w 25"/>
                  <a:gd name="T7" fmla="*/ 26 h 26"/>
                  <a:gd name="T8" fmla="*/ 18 w 25"/>
                  <a:gd name="T9" fmla="*/ 20 h 26"/>
                  <a:gd name="T10" fmla="*/ 7 w 25"/>
                  <a:gd name="T11" fmla="*/ 20 h 26"/>
                  <a:gd name="T12" fmla="*/ 7 w 25"/>
                  <a:gd name="T13" fmla="*/ 26 h 26"/>
                  <a:gd name="T14" fmla="*/ 0 w 25"/>
                  <a:gd name="T15" fmla="*/ 26 h 26"/>
                  <a:gd name="T16" fmla="*/ 0 w 25"/>
                  <a:gd name="T17" fmla="*/ 13 h 26"/>
                  <a:gd name="T18" fmla="*/ 4 w 25"/>
                  <a:gd name="T19" fmla="*/ 3 h 26"/>
                  <a:gd name="T20" fmla="*/ 13 w 25"/>
                  <a:gd name="T21" fmla="*/ 0 h 26"/>
                  <a:gd name="T22" fmla="*/ 21 w 25"/>
                  <a:gd name="T23" fmla="*/ 3 h 26"/>
                  <a:gd name="T24" fmla="*/ 7 w 25"/>
                  <a:gd name="T25" fmla="*/ 14 h 26"/>
                  <a:gd name="T26" fmla="*/ 18 w 25"/>
                  <a:gd name="T27" fmla="*/ 14 h 26"/>
                  <a:gd name="T28" fmla="*/ 18 w 25"/>
                  <a:gd name="T29" fmla="*/ 13 h 26"/>
                  <a:gd name="T30" fmla="*/ 17 w 25"/>
                  <a:gd name="T31" fmla="*/ 8 h 26"/>
                  <a:gd name="T32" fmla="*/ 13 w 25"/>
                  <a:gd name="T33" fmla="*/ 6 h 26"/>
                  <a:gd name="T34" fmla="*/ 8 w 25"/>
                  <a:gd name="T35" fmla="*/ 8 h 26"/>
                  <a:gd name="T36" fmla="*/ 7 w 25"/>
                  <a:gd name="T37" fmla="*/ 13 h 26"/>
                  <a:gd name="T38" fmla="*/ 7 w 25"/>
                  <a:gd name="T3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6">
                    <a:moveTo>
                      <a:pt x="21" y="3"/>
                    </a:moveTo>
                    <a:cubicBezTo>
                      <a:pt x="24" y="6"/>
                      <a:pt x="25" y="9"/>
                      <a:pt x="25" y="1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2" y="6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6" y="0"/>
                      <a:pt x="19" y="1"/>
                      <a:pt x="21" y="3"/>
                    </a:cubicBezTo>
                    <a:close/>
                    <a:moveTo>
                      <a:pt x="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1"/>
                      <a:pt x="18" y="9"/>
                      <a:pt x="17" y="8"/>
                    </a:cubicBezTo>
                    <a:cubicBezTo>
                      <a:pt x="16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8" y="8"/>
                    </a:cubicBezTo>
                    <a:cubicBezTo>
                      <a:pt x="7" y="9"/>
                      <a:pt x="7" y="11"/>
                      <a:pt x="7" y="13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353"/>
              <p:cNvSpPr/>
              <p:nvPr/>
            </p:nvSpPr>
            <p:spPr bwMode="auto">
              <a:xfrm>
                <a:off x="7439026" y="87313"/>
                <a:ext cx="26988" cy="30163"/>
              </a:xfrm>
              <a:custGeom>
                <a:avLst/>
                <a:gdLst>
                  <a:gd name="T0" fmla="*/ 24 w 24"/>
                  <a:gd name="T1" fmla="*/ 0 h 26"/>
                  <a:gd name="T2" fmla="*/ 18 w 24"/>
                  <a:gd name="T3" fmla="*/ 11 h 26"/>
                  <a:gd name="T4" fmla="*/ 13 w 24"/>
                  <a:gd name="T5" fmla="*/ 20 h 26"/>
                  <a:gd name="T6" fmla="*/ 9 w 24"/>
                  <a:gd name="T7" fmla="*/ 24 h 26"/>
                  <a:gd name="T8" fmla="*/ 3 w 24"/>
                  <a:gd name="T9" fmla="*/ 26 h 26"/>
                  <a:gd name="T10" fmla="*/ 0 w 24"/>
                  <a:gd name="T11" fmla="*/ 26 h 26"/>
                  <a:gd name="T12" fmla="*/ 0 w 24"/>
                  <a:gd name="T13" fmla="*/ 20 h 26"/>
                  <a:gd name="T14" fmla="*/ 3 w 24"/>
                  <a:gd name="T15" fmla="*/ 20 h 26"/>
                  <a:gd name="T16" fmla="*/ 7 w 24"/>
                  <a:gd name="T17" fmla="*/ 18 h 26"/>
                  <a:gd name="T18" fmla="*/ 0 w 24"/>
                  <a:gd name="T19" fmla="*/ 0 h 26"/>
                  <a:gd name="T20" fmla="*/ 7 w 24"/>
                  <a:gd name="T21" fmla="*/ 0 h 26"/>
                  <a:gd name="T22" fmla="*/ 11 w 24"/>
                  <a:gd name="T23" fmla="*/ 11 h 26"/>
                  <a:gd name="T24" fmla="*/ 17 w 24"/>
                  <a:gd name="T25" fmla="*/ 0 h 26"/>
                  <a:gd name="T26" fmla="*/ 24 w 24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2"/>
                      <a:pt x="11" y="23"/>
                      <a:pt x="9" y="24"/>
                    </a:cubicBezTo>
                    <a:cubicBezTo>
                      <a:pt x="7" y="25"/>
                      <a:pt x="5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8"/>
                      <a:pt x="14" y="5"/>
                      <a:pt x="17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354"/>
              <p:cNvSpPr/>
              <p:nvPr/>
            </p:nvSpPr>
            <p:spPr bwMode="auto">
              <a:xfrm>
                <a:off x="7361238" y="157163"/>
                <a:ext cx="57150" cy="60325"/>
              </a:xfrm>
              <a:custGeom>
                <a:avLst/>
                <a:gdLst>
                  <a:gd name="T0" fmla="*/ 34 w 50"/>
                  <a:gd name="T1" fmla="*/ 0 h 53"/>
                  <a:gd name="T2" fmla="*/ 45 w 50"/>
                  <a:gd name="T3" fmla="*/ 5 h 53"/>
                  <a:gd name="T4" fmla="*/ 50 w 50"/>
                  <a:gd name="T5" fmla="*/ 16 h 53"/>
                  <a:gd name="T6" fmla="*/ 50 w 50"/>
                  <a:gd name="T7" fmla="*/ 17 h 53"/>
                  <a:gd name="T8" fmla="*/ 45 w 50"/>
                  <a:gd name="T9" fmla="*/ 29 h 53"/>
                  <a:gd name="T10" fmla="*/ 34 w 50"/>
                  <a:gd name="T11" fmla="*/ 33 h 53"/>
                  <a:gd name="T12" fmla="*/ 16 w 50"/>
                  <a:gd name="T13" fmla="*/ 33 h 53"/>
                  <a:gd name="T14" fmla="*/ 13 w 50"/>
                  <a:gd name="T15" fmla="*/ 34 h 53"/>
                  <a:gd name="T16" fmla="*/ 13 w 50"/>
                  <a:gd name="T17" fmla="*/ 40 h 53"/>
                  <a:gd name="T18" fmla="*/ 47 w 50"/>
                  <a:gd name="T19" fmla="*/ 40 h 53"/>
                  <a:gd name="T20" fmla="*/ 47 w 50"/>
                  <a:gd name="T21" fmla="*/ 53 h 53"/>
                  <a:gd name="T22" fmla="*/ 0 w 50"/>
                  <a:gd name="T23" fmla="*/ 53 h 53"/>
                  <a:gd name="T24" fmla="*/ 0 w 50"/>
                  <a:gd name="T25" fmla="*/ 32 h 53"/>
                  <a:gd name="T26" fmla="*/ 5 w 50"/>
                  <a:gd name="T27" fmla="*/ 23 h 53"/>
                  <a:gd name="T28" fmla="*/ 16 w 50"/>
                  <a:gd name="T29" fmla="*/ 20 h 53"/>
                  <a:gd name="T30" fmla="*/ 34 w 50"/>
                  <a:gd name="T31" fmla="*/ 20 h 53"/>
                  <a:gd name="T32" fmla="*/ 37 w 50"/>
                  <a:gd name="T33" fmla="*/ 17 h 53"/>
                  <a:gd name="T34" fmla="*/ 34 w 50"/>
                  <a:gd name="T35" fmla="*/ 14 h 53"/>
                  <a:gd name="T36" fmla="*/ 3 w 50"/>
                  <a:gd name="T37" fmla="*/ 14 h 53"/>
                  <a:gd name="T38" fmla="*/ 3 w 50"/>
                  <a:gd name="T39" fmla="*/ 0 h 53"/>
                  <a:gd name="T40" fmla="*/ 34 w 50"/>
                  <a:gd name="T4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3">
                    <a:moveTo>
                      <a:pt x="34" y="0"/>
                    </a:moveTo>
                    <a:cubicBezTo>
                      <a:pt x="38" y="0"/>
                      <a:pt x="42" y="2"/>
                      <a:pt x="45" y="5"/>
                    </a:cubicBezTo>
                    <a:cubicBezTo>
                      <a:pt x="48" y="8"/>
                      <a:pt x="50" y="12"/>
                      <a:pt x="50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22"/>
                      <a:pt x="48" y="25"/>
                      <a:pt x="45" y="29"/>
                    </a:cubicBezTo>
                    <a:cubicBezTo>
                      <a:pt x="42" y="32"/>
                      <a:pt x="38" y="33"/>
                      <a:pt x="3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8"/>
                      <a:pt x="2" y="25"/>
                      <a:pt x="5" y="23"/>
                    </a:cubicBezTo>
                    <a:cubicBezTo>
                      <a:pt x="8" y="21"/>
                      <a:pt x="12" y="20"/>
                      <a:pt x="1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0"/>
                      <a:pt x="37" y="19"/>
                      <a:pt x="37" y="17"/>
                    </a:cubicBezTo>
                    <a:cubicBezTo>
                      <a:pt x="37" y="15"/>
                      <a:pt x="36" y="14"/>
                      <a:pt x="3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7" name="Freeform 355"/>
              <p:cNvSpPr/>
              <p:nvPr/>
            </p:nvSpPr>
            <p:spPr bwMode="auto">
              <a:xfrm>
                <a:off x="7423151" y="157163"/>
                <a:ext cx="46038" cy="60325"/>
              </a:xfrm>
              <a:custGeom>
                <a:avLst/>
                <a:gdLst>
                  <a:gd name="T0" fmla="*/ 27 w 40"/>
                  <a:gd name="T1" fmla="*/ 0 h 53"/>
                  <a:gd name="T2" fmla="*/ 36 w 40"/>
                  <a:gd name="T3" fmla="*/ 4 h 53"/>
                  <a:gd name="T4" fmla="*/ 40 w 40"/>
                  <a:gd name="T5" fmla="*/ 12 h 53"/>
                  <a:gd name="T6" fmla="*/ 39 w 40"/>
                  <a:gd name="T7" fmla="*/ 18 h 53"/>
                  <a:gd name="T8" fmla="*/ 23 w 40"/>
                  <a:gd name="T9" fmla="*/ 53 h 53"/>
                  <a:gd name="T10" fmla="*/ 8 w 40"/>
                  <a:gd name="T11" fmla="*/ 53 h 53"/>
                  <a:gd name="T12" fmla="*/ 26 w 40"/>
                  <a:gd name="T13" fmla="*/ 14 h 53"/>
                  <a:gd name="T14" fmla="*/ 0 w 40"/>
                  <a:gd name="T15" fmla="*/ 14 h 53"/>
                  <a:gd name="T16" fmla="*/ 0 w 40"/>
                  <a:gd name="T17" fmla="*/ 0 h 53"/>
                  <a:gd name="T18" fmla="*/ 27 w 40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3">
                    <a:moveTo>
                      <a:pt x="27" y="0"/>
                    </a:moveTo>
                    <a:cubicBezTo>
                      <a:pt x="31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39" y="1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8" name="Rectangle 356"/>
              <p:cNvSpPr>
                <a:spLocks noChangeArrowheads="1"/>
              </p:cNvSpPr>
              <p:nvPr/>
            </p:nvSpPr>
            <p:spPr bwMode="auto">
              <a:xfrm>
                <a:off x="7659688" y="60326"/>
                <a:ext cx="415925" cy="7366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9" name="Rectangle 359"/>
              <p:cNvSpPr>
                <a:spLocks noChangeArrowheads="1"/>
              </p:cNvSpPr>
              <p:nvPr/>
            </p:nvSpPr>
            <p:spPr bwMode="auto">
              <a:xfrm>
                <a:off x="7718426" y="106363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Rectangle 360"/>
              <p:cNvSpPr>
                <a:spLocks noChangeArrowheads="1"/>
              </p:cNvSpPr>
              <p:nvPr/>
            </p:nvSpPr>
            <p:spPr bwMode="auto">
              <a:xfrm>
                <a:off x="7718426" y="161926"/>
                <a:ext cx="303213" cy="4921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Rectangle 361"/>
              <p:cNvSpPr>
                <a:spLocks noChangeArrowheads="1"/>
              </p:cNvSpPr>
              <p:nvPr/>
            </p:nvSpPr>
            <p:spPr bwMode="auto">
              <a:xfrm>
                <a:off x="7718426" y="225426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Rectangle 362"/>
              <p:cNvSpPr>
                <a:spLocks noChangeArrowheads="1"/>
              </p:cNvSpPr>
              <p:nvPr/>
            </p:nvSpPr>
            <p:spPr bwMode="auto">
              <a:xfrm>
                <a:off x="7718426" y="276226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Rectangle 363"/>
              <p:cNvSpPr>
                <a:spLocks noChangeArrowheads="1"/>
              </p:cNvSpPr>
              <p:nvPr/>
            </p:nvSpPr>
            <p:spPr bwMode="auto">
              <a:xfrm>
                <a:off x="7718426" y="385763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Rectangle 364"/>
              <p:cNvSpPr>
                <a:spLocks noChangeArrowheads="1"/>
              </p:cNvSpPr>
              <p:nvPr/>
            </p:nvSpPr>
            <p:spPr bwMode="auto">
              <a:xfrm>
                <a:off x="7718426" y="441326"/>
                <a:ext cx="303213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Rectangle 365"/>
              <p:cNvSpPr>
                <a:spLocks noChangeArrowheads="1"/>
              </p:cNvSpPr>
              <p:nvPr/>
            </p:nvSpPr>
            <p:spPr bwMode="auto">
              <a:xfrm>
                <a:off x="7718426" y="495301"/>
                <a:ext cx="303213" cy="5556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Rectangle 366"/>
              <p:cNvSpPr>
                <a:spLocks noChangeArrowheads="1"/>
              </p:cNvSpPr>
              <p:nvPr/>
            </p:nvSpPr>
            <p:spPr bwMode="auto">
              <a:xfrm>
                <a:off x="7718426" y="555626"/>
                <a:ext cx="303213" cy="539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367"/>
              <p:cNvSpPr/>
              <p:nvPr/>
            </p:nvSpPr>
            <p:spPr bwMode="auto">
              <a:xfrm>
                <a:off x="7991476" y="106363"/>
                <a:ext cx="30163" cy="50800"/>
              </a:xfrm>
              <a:custGeom>
                <a:avLst/>
                <a:gdLst>
                  <a:gd name="T0" fmla="*/ 19 w 19"/>
                  <a:gd name="T1" fmla="*/ 0 h 32"/>
                  <a:gd name="T2" fmla="*/ 0 w 19"/>
                  <a:gd name="T3" fmla="*/ 32 h 32"/>
                  <a:gd name="T4" fmla="*/ 19 w 19"/>
                  <a:gd name="T5" fmla="*/ 32 h 32"/>
                  <a:gd name="T6" fmla="*/ 19 w 1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0" y="32"/>
                    </a:lnTo>
                    <a:lnTo>
                      <a:pt x="19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368"/>
              <p:cNvSpPr/>
              <p:nvPr/>
            </p:nvSpPr>
            <p:spPr bwMode="auto">
              <a:xfrm>
                <a:off x="7718426" y="555626"/>
                <a:ext cx="98425" cy="53975"/>
              </a:xfrm>
              <a:custGeom>
                <a:avLst/>
                <a:gdLst>
                  <a:gd name="T0" fmla="*/ 62 w 62"/>
                  <a:gd name="T1" fmla="*/ 0 h 34"/>
                  <a:gd name="T2" fmla="*/ 14 w 62"/>
                  <a:gd name="T3" fmla="*/ 0 h 34"/>
                  <a:gd name="T4" fmla="*/ 0 w 62"/>
                  <a:gd name="T5" fmla="*/ 14 h 34"/>
                  <a:gd name="T6" fmla="*/ 0 w 62"/>
                  <a:gd name="T7" fmla="*/ 34 h 34"/>
                  <a:gd name="T8" fmla="*/ 37 w 62"/>
                  <a:gd name="T9" fmla="*/ 34 h 34"/>
                  <a:gd name="T10" fmla="*/ 62 w 62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4">
                    <a:moveTo>
                      <a:pt x="62" y="0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4"/>
                    </a:lnTo>
                    <a:lnTo>
                      <a:pt x="37" y="3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369"/>
              <p:cNvSpPr/>
              <p:nvPr/>
            </p:nvSpPr>
            <p:spPr bwMode="auto">
              <a:xfrm>
                <a:off x="7970838" y="225426"/>
                <a:ext cx="50800" cy="41275"/>
              </a:xfrm>
              <a:custGeom>
                <a:avLst/>
                <a:gdLst>
                  <a:gd name="T0" fmla="*/ 32 w 32"/>
                  <a:gd name="T1" fmla="*/ 26 h 26"/>
                  <a:gd name="T2" fmla="*/ 32 w 32"/>
                  <a:gd name="T3" fmla="*/ 0 h 26"/>
                  <a:gd name="T4" fmla="*/ 24 w 32"/>
                  <a:gd name="T5" fmla="*/ 0 h 26"/>
                  <a:gd name="T6" fmla="*/ 0 w 32"/>
                  <a:gd name="T7" fmla="*/ 26 h 26"/>
                  <a:gd name="T8" fmla="*/ 32 w 3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32" y="26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370"/>
              <p:cNvSpPr/>
              <p:nvPr/>
            </p:nvSpPr>
            <p:spPr bwMode="auto">
              <a:xfrm>
                <a:off x="7900988" y="225426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4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371"/>
              <p:cNvSpPr/>
              <p:nvPr/>
            </p:nvSpPr>
            <p:spPr bwMode="auto">
              <a:xfrm>
                <a:off x="7718426" y="495301"/>
                <a:ext cx="42863" cy="55563"/>
              </a:xfrm>
              <a:custGeom>
                <a:avLst/>
                <a:gdLst>
                  <a:gd name="T0" fmla="*/ 0 w 27"/>
                  <a:gd name="T1" fmla="*/ 0 h 35"/>
                  <a:gd name="T2" fmla="*/ 0 w 27"/>
                  <a:gd name="T3" fmla="*/ 35 h 35"/>
                  <a:gd name="T4" fmla="*/ 2 w 27"/>
                  <a:gd name="T5" fmla="*/ 35 h 35"/>
                  <a:gd name="T6" fmla="*/ 27 w 27"/>
                  <a:gd name="T7" fmla="*/ 0 h 35"/>
                  <a:gd name="T8" fmla="*/ 0 w 2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0"/>
                    </a:moveTo>
                    <a:lnTo>
                      <a:pt x="0" y="35"/>
                    </a:lnTo>
                    <a:lnTo>
                      <a:pt x="2" y="35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372"/>
              <p:cNvSpPr/>
              <p:nvPr/>
            </p:nvSpPr>
            <p:spPr bwMode="auto">
              <a:xfrm>
                <a:off x="7947026" y="161926"/>
                <a:ext cx="74613" cy="49213"/>
              </a:xfrm>
              <a:custGeom>
                <a:avLst/>
                <a:gdLst>
                  <a:gd name="T0" fmla="*/ 28 w 47"/>
                  <a:gd name="T1" fmla="*/ 31 h 31"/>
                  <a:gd name="T2" fmla="*/ 47 w 47"/>
                  <a:gd name="T3" fmla="*/ 0 h 31"/>
                  <a:gd name="T4" fmla="*/ 47 w 47"/>
                  <a:gd name="T5" fmla="*/ 0 h 31"/>
                  <a:gd name="T6" fmla="*/ 25 w 47"/>
                  <a:gd name="T7" fmla="*/ 0 h 31"/>
                  <a:gd name="T8" fmla="*/ 0 w 47"/>
                  <a:gd name="T9" fmla="*/ 31 h 31"/>
                  <a:gd name="T10" fmla="*/ 28 w 47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1">
                    <a:moveTo>
                      <a:pt x="28" y="31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373"/>
              <p:cNvSpPr/>
              <p:nvPr/>
            </p:nvSpPr>
            <p:spPr bwMode="auto">
              <a:xfrm>
                <a:off x="8016876" y="193676"/>
                <a:ext cx="4763" cy="17463"/>
              </a:xfrm>
              <a:custGeom>
                <a:avLst/>
                <a:gdLst>
                  <a:gd name="T0" fmla="*/ 3 w 3"/>
                  <a:gd name="T1" fmla="*/ 0 h 11"/>
                  <a:gd name="T2" fmla="*/ 0 w 3"/>
                  <a:gd name="T3" fmla="*/ 11 h 11"/>
                  <a:gd name="T4" fmla="*/ 3 w 3"/>
                  <a:gd name="T5" fmla="*/ 11 h 11"/>
                  <a:gd name="T6" fmla="*/ 3 w 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374"/>
              <p:cNvSpPr/>
              <p:nvPr/>
            </p:nvSpPr>
            <p:spPr bwMode="auto">
              <a:xfrm>
                <a:off x="7793038" y="441326"/>
                <a:ext cx="115888" cy="44450"/>
              </a:xfrm>
              <a:custGeom>
                <a:avLst/>
                <a:gdLst>
                  <a:gd name="T0" fmla="*/ 25 w 73"/>
                  <a:gd name="T1" fmla="*/ 0 h 28"/>
                  <a:gd name="T2" fmla="*/ 0 w 73"/>
                  <a:gd name="T3" fmla="*/ 28 h 28"/>
                  <a:gd name="T4" fmla="*/ 48 w 73"/>
                  <a:gd name="T5" fmla="*/ 28 h 28"/>
                  <a:gd name="T6" fmla="*/ 73 w 73"/>
                  <a:gd name="T7" fmla="*/ 0 h 28"/>
                  <a:gd name="T8" fmla="*/ 25 w 7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8">
                    <a:moveTo>
                      <a:pt x="25" y="0"/>
                    </a:moveTo>
                    <a:lnTo>
                      <a:pt x="0" y="28"/>
                    </a:lnTo>
                    <a:lnTo>
                      <a:pt x="48" y="28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375"/>
              <p:cNvSpPr/>
              <p:nvPr/>
            </p:nvSpPr>
            <p:spPr bwMode="auto">
              <a:xfrm>
                <a:off x="7837488" y="385763"/>
                <a:ext cx="115888" cy="41275"/>
              </a:xfrm>
              <a:custGeom>
                <a:avLst/>
                <a:gdLst>
                  <a:gd name="T0" fmla="*/ 26 w 73"/>
                  <a:gd name="T1" fmla="*/ 0 h 26"/>
                  <a:gd name="T2" fmla="*/ 0 w 73"/>
                  <a:gd name="T3" fmla="*/ 26 h 26"/>
                  <a:gd name="T4" fmla="*/ 49 w 73"/>
                  <a:gd name="T5" fmla="*/ 26 h 26"/>
                  <a:gd name="T6" fmla="*/ 73 w 73"/>
                  <a:gd name="T7" fmla="*/ 0 h 26"/>
                  <a:gd name="T8" fmla="*/ 26 w 7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26" y="0"/>
                    </a:moveTo>
                    <a:lnTo>
                      <a:pt x="0" y="26"/>
                    </a:lnTo>
                    <a:lnTo>
                      <a:pt x="49" y="26"/>
                    </a:lnTo>
                    <a:lnTo>
                      <a:pt x="7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376"/>
              <p:cNvSpPr/>
              <p:nvPr/>
            </p:nvSpPr>
            <p:spPr bwMode="auto">
              <a:xfrm>
                <a:off x="7923213" y="276226"/>
                <a:ext cx="98425" cy="50800"/>
              </a:xfrm>
              <a:custGeom>
                <a:avLst/>
                <a:gdLst>
                  <a:gd name="T0" fmla="*/ 62 w 62"/>
                  <a:gd name="T1" fmla="*/ 0 h 32"/>
                  <a:gd name="T2" fmla="*/ 26 w 62"/>
                  <a:gd name="T3" fmla="*/ 0 h 32"/>
                  <a:gd name="T4" fmla="*/ 0 w 62"/>
                  <a:gd name="T5" fmla="*/ 32 h 32"/>
                  <a:gd name="T6" fmla="*/ 49 w 62"/>
                  <a:gd name="T7" fmla="*/ 32 h 32"/>
                  <a:gd name="T8" fmla="*/ 62 w 62"/>
                  <a:gd name="T9" fmla="*/ 8 h 32"/>
                  <a:gd name="T10" fmla="*/ 62 w 6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2">
                    <a:moveTo>
                      <a:pt x="62" y="0"/>
                    </a:moveTo>
                    <a:lnTo>
                      <a:pt x="26" y="0"/>
                    </a:lnTo>
                    <a:lnTo>
                      <a:pt x="0" y="32"/>
                    </a:lnTo>
                    <a:lnTo>
                      <a:pt x="49" y="32"/>
                    </a:lnTo>
                    <a:lnTo>
                      <a:pt x="62" y="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377"/>
              <p:cNvSpPr/>
              <p:nvPr/>
            </p:nvSpPr>
            <p:spPr bwMode="auto">
              <a:xfrm>
                <a:off x="7747001" y="495301"/>
                <a:ext cx="115888" cy="55563"/>
              </a:xfrm>
              <a:custGeom>
                <a:avLst/>
                <a:gdLst>
                  <a:gd name="T0" fmla="*/ 25 w 73"/>
                  <a:gd name="T1" fmla="*/ 0 h 35"/>
                  <a:gd name="T2" fmla="*/ 0 w 73"/>
                  <a:gd name="T3" fmla="*/ 35 h 35"/>
                  <a:gd name="T4" fmla="*/ 48 w 73"/>
                  <a:gd name="T5" fmla="*/ 35 h 35"/>
                  <a:gd name="T6" fmla="*/ 73 w 73"/>
                  <a:gd name="T7" fmla="*/ 0 h 35"/>
                  <a:gd name="T8" fmla="*/ 25 w 7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5">
                    <a:moveTo>
                      <a:pt x="25" y="0"/>
                    </a:moveTo>
                    <a:lnTo>
                      <a:pt x="0" y="35"/>
                    </a:lnTo>
                    <a:lnTo>
                      <a:pt x="48" y="35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378"/>
              <p:cNvSpPr/>
              <p:nvPr/>
            </p:nvSpPr>
            <p:spPr bwMode="auto">
              <a:xfrm>
                <a:off x="7769226" y="385763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5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379"/>
              <p:cNvSpPr/>
              <p:nvPr/>
            </p:nvSpPr>
            <p:spPr bwMode="auto">
              <a:xfrm>
                <a:off x="7853363" y="276226"/>
                <a:ext cx="84138" cy="50800"/>
              </a:xfrm>
              <a:custGeom>
                <a:avLst/>
                <a:gdLst>
                  <a:gd name="T0" fmla="*/ 28 w 53"/>
                  <a:gd name="T1" fmla="*/ 32 h 32"/>
                  <a:gd name="T2" fmla="*/ 53 w 53"/>
                  <a:gd name="T3" fmla="*/ 0 h 32"/>
                  <a:gd name="T4" fmla="*/ 26 w 53"/>
                  <a:gd name="T5" fmla="*/ 0 h 32"/>
                  <a:gd name="T6" fmla="*/ 0 w 53"/>
                  <a:gd name="T7" fmla="*/ 32 h 32"/>
                  <a:gd name="T8" fmla="*/ 28 w 5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2">
                    <a:moveTo>
                      <a:pt x="28" y="32"/>
                    </a:moveTo>
                    <a:lnTo>
                      <a:pt x="53" y="0"/>
                    </a:lnTo>
                    <a:lnTo>
                      <a:pt x="26" y="0"/>
                    </a:lnTo>
                    <a:lnTo>
                      <a:pt x="0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380"/>
              <p:cNvSpPr/>
              <p:nvPr/>
            </p:nvSpPr>
            <p:spPr bwMode="auto">
              <a:xfrm>
                <a:off x="7724776" y="441326"/>
                <a:ext cx="82550" cy="44450"/>
              </a:xfrm>
              <a:custGeom>
                <a:avLst/>
                <a:gdLst>
                  <a:gd name="T0" fmla="*/ 27 w 52"/>
                  <a:gd name="T1" fmla="*/ 28 h 28"/>
                  <a:gd name="T2" fmla="*/ 52 w 52"/>
                  <a:gd name="T3" fmla="*/ 0 h 28"/>
                  <a:gd name="T4" fmla="*/ 25 w 52"/>
                  <a:gd name="T5" fmla="*/ 0 h 28"/>
                  <a:gd name="T6" fmla="*/ 0 w 52"/>
                  <a:gd name="T7" fmla="*/ 28 h 28"/>
                  <a:gd name="T8" fmla="*/ 27 w 5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7" y="28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381"/>
              <p:cNvSpPr>
                <a:spLocks noEditPoints="1"/>
              </p:cNvSpPr>
              <p:nvPr/>
            </p:nvSpPr>
            <p:spPr bwMode="auto">
              <a:xfrm>
                <a:off x="7773988" y="660401"/>
                <a:ext cx="177800" cy="136525"/>
              </a:xfrm>
              <a:custGeom>
                <a:avLst/>
                <a:gdLst>
                  <a:gd name="T0" fmla="*/ 55 w 112"/>
                  <a:gd name="T1" fmla="*/ 86 h 86"/>
                  <a:gd name="T2" fmla="*/ 0 w 112"/>
                  <a:gd name="T3" fmla="*/ 86 h 86"/>
                  <a:gd name="T4" fmla="*/ 0 w 112"/>
                  <a:gd name="T5" fmla="*/ 0 h 86"/>
                  <a:gd name="T6" fmla="*/ 55 w 112"/>
                  <a:gd name="T7" fmla="*/ 0 h 86"/>
                  <a:gd name="T8" fmla="*/ 55 w 112"/>
                  <a:gd name="T9" fmla="*/ 86 h 86"/>
                  <a:gd name="T10" fmla="*/ 112 w 112"/>
                  <a:gd name="T11" fmla="*/ 0 h 86"/>
                  <a:gd name="T12" fmla="*/ 63 w 112"/>
                  <a:gd name="T13" fmla="*/ 0 h 86"/>
                  <a:gd name="T14" fmla="*/ 63 w 112"/>
                  <a:gd name="T15" fmla="*/ 86 h 86"/>
                  <a:gd name="T16" fmla="*/ 112 w 112"/>
                  <a:gd name="T17" fmla="*/ 86 h 86"/>
                  <a:gd name="T18" fmla="*/ 112 w 112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86">
                    <a:moveTo>
                      <a:pt x="55" y="86"/>
                    </a:moveTo>
                    <a:lnTo>
                      <a:pt x="0" y="86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86"/>
                    </a:lnTo>
                    <a:close/>
                    <a:moveTo>
                      <a:pt x="112" y="0"/>
                    </a:moveTo>
                    <a:lnTo>
                      <a:pt x="63" y="0"/>
                    </a:lnTo>
                    <a:lnTo>
                      <a:pt x="63" y="86"/>
                    </a:lnTo>
                    <a:lnTo>
                      <a:pt x="112" y="8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382"/>
              <p:cNvSpPr/>
              <p:nvPr/>
            </p:nvSpPr>
            <p:spPr bwMode="auto">
              <a:xfrm>
                <a:off x="7834313" y="758826"/>
                <a:ext cx="26988" cy="38100"/>
              </a:xfrm>
              <a:custGeom>
                <a:avLst/>
                <a:gdLst>
                  <a:gd name="T0" fmla="*/ 17 w 17"/>
                  <a:gd name="T1" fmla="*/ 12 h 24"/>
                  <a:gd name="T2" fmla="*/ 17 w 17"/>
                  <a:gd name="T3" fmla="*/ 0 h 24"/>
                  <a:gd name="T4" fmla="*/ 0 w 17"/>
                  <a:gd name="T5" fmla="*/ 24 h 24"/>
                  <a:gd name="T6" fmla="*/ 10 w 17"/>
                  <a:gd name="T7" fmla="*/ 24 h 24"/>
                  <a:gd name="T8" fmla="*/ 17 w 1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7" y="12"/>
                    </a:moveTo>
                    <a:lnTo>
                      <a:pt x="17" y="0"/>
                    </a:lnTo>
                    <a:lnTo>
                      <a:pt x="0" y="24"/>
                    </a:lnTo>
                    <a:lnTo>
                      <a:pt x="10" y="2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383"/>
              <p:cNvSpPr/>
              <p:nvPr/>
            </p:nvSpPr>
            <p:spPr bwMode="auto">
              <a:xfrm>
                <a:off x="7773988" y="660401"/>
                <a:ext cx="87313" cy="136525"/>
              </a:xfrm>
              <a:custGeom>
                <a:avLst/>
                <a:gdLst>
                  <a:gd name="T0" fmla="*/ 55 w 55"/>
                  <a:gd name="T1" fmla="*/ 0 h 86"/>
                  <a:gd name="T2" fmla="*/ 51 w 55"/>
                  <a:gd name="T3" fmla="*/ 0 h 86"/>
                  <a:gd name="T4" fmla="*/ 0 w 55"/>
                  <a:gd name="T5" fmla="*/ 62 h 86"/>
                  <a:gd name="T6" fmla="*/ 0 w 55"/>
                  <a:gd name="T7" fmla="*/ 86 h 86"/>
                  <a:gd name="T8" fmla="*/ 32 w 55"/>
                  <a:gd name="T9" fmla="*/ 86 h 86"/>
                  <a:gd name="T10" fmla="*/ 55 w 55"/>
                  <a:gd name="T11" fmla="*/ 55 h 86"/>
                  <a:gd name="T12" fmla="*/ 55 w 55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86">
                    <a:moveTo>
                      <a:pt x="55" y="0"/>
                    </a:moveTo>
                    <a:lnTo>
                      <a:pt x="51" y="0"/>
                    </a:lnTo>
                    <a:lnTo>
                      <a:pt x="0" y="62"/>
                    </a:lnTo>
                    <a:lnTo>
                      <a:pt x="0" y="86"/>
                    </a:lnTo>
                    <a:lnTo>
                      <a:pt x="32" y="86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384"/>
              <p:cNvSpPr/>
              <p:nvPr/>
            </p:nvSpPr>
            <p:spPr bwMode="auto">
              <a:xfrm>
                <a:off x="7874001" y="660401"/>
                <a:ext cx="57150" cy="74613"/>
              </a:xfrm>
              <a:custGeom>
                <a:avLst/>
                <a:gdLst>
                  <a:gd name="T0" fmla="*/ 0 w 36"/>
                  <a:gd name="T1" fmla="*/ 47 h 47"/>
                  <a:gd name="T2" fmla="*/ 36 w 36"/>
                  <a:gd name="T3" fmla="*/ 0 h 47"/>
                  <a:gd name="T4" fmla="*/ 0 w 36"/>
                  <a:gd name="T5" fmla="*/ 0 h 47"/>
                  <a:gd name="T6" fmla="*/ 0 w 36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7">
                    <a:moveTo>
                      <a:pt x="0" y="47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385"/>
              <p:cNvSpPr/>
              <p:nvPr/>
            </p:nvSpPr>
            <p:spPr bwMode="auto">
              <a:xfrm>
                <a:off x="7874001" y="660401"/>
                <a:ext cx="80963" cy="104775"/>
              </a:xfrm>
              <a:custGeom>
                <a:avLst/>
                <a:gdLst>
                  <a:gd name="T0" fmla="*/ 42 w 51"/>
                  <a:gd name="T1" fmla="*/ 0 h 66"/>
                  <a:gd name="T2" fmla="*/ 0 w 51"/>
                  <a:gd name="T3" fmla="*/ 55 h 66"/>
                  <a:gd name="T4" fmla="*/ 0 w 51"/>
                  <a:gd name="T5" fmla="*/ 66 h 66"/>
                  <a:gd name="T6" fmla="*/ 51 w 51"/>
                  <a:gd name="T7" fmla="*/ 0 h 66"/>
                  <a:gd name="T8" fmla="*/ 42 w 5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2" y="0"/>
                    </a:moveTo>
                    <a:lnTo>
                      <a:pt x="0" y="55"/>
                    </a:lnTo>
                    <a:lnTo>
                      <a:pt x="0" y="66"/>
                    </a:lnTo>
                    <a:lnTo>
                      <a:pt x="5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Rectangle 386"/>
              <p:cNvSpPr>
                <a:spLocks noChangeArrowheads="1"/>
              </p:cNvSpPr>
              <p:nvPr/>
            </p:nvSpPr>
            <p:spPr bwMode="auto">
              <a:xfrm>
                <a:off x="7316788" y="403226"/>
                <a:ext cx="315913" cy="3937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7" name="Rectangle 388"/>
              <p:cNvSpPr>
                <a:spLocks noChangeArrowheads="1"/>
              </p:cNvSpPr>
              <p:nvPr/>
            </p:nvSpPr>
            <p:spPr bwMode="auto">
              <a:xfrm>
                <a:off x="7348538" y="431801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Rectangle 389"/>
              <p:cNvSpPr>
                <a:spLocks noChangeArrowheads="1"/>
              </p:cNvSpPr>
              <p:nvPr/>
            </p:nvSpPr>
            <p:spPr bwMode="auto">
              <a:xfrm>
                <a:off x="7348538" y="485776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Rectangle 390"/>
              <p:cNvSpPr>
                <a:spLocks noChangeArrowheads="1"/>
              </p:cNvSpPr>
              <p:nvPr/>
            </p:nvSpPr>
            <p:spPr bwMode="auto">
              <a:xfrm>
                <a:off x="7348538" y="541338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Rectangle 391"/>
              <p:cNvSpPr>
                <a:spLocks noChangeArrowheads="1"/>
              </p:cNvSpPr>
              <p:nvPr/>
            </p:nvSpPr>
            <p:spPr bwMode="auto">
              <a:xfrm>
                <a:off x="7348538" y="592138"/>
                <a:ext cx="255588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Rectangle 392"/>
              <p:cNvSpPr>
                <a:spLocks noChangeArrowheads="1"/>
              </p:cNvSpPr>
              <p:nvPr/>
            </p:nvSpPr>
            <p:spPr bwMode="auto">
              <a:xfrm>
                <a:off x="7348538" y="641351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Rectangle 393"/>
              <p:cNvSpPr>
                <a:spLocks noChangeArrowheads="1"/>
              </p:cNvSpPr>
              <p:nvPr/>
            </p:nvSpPr>
            <p:spPr bwMode="auto">
              <a:xfrm>
                <a:off x="7348538" y="696913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394"/>
              <p:cNvSpPr/>
              <p:nvPr/>
            </p:nvSpPr>
            <p:spPr bwMode="auto">
              <a:xfrm>
                <a:off x="7596188" y="460376"/>
                <a:ext cx="7938" cy="12700"/>
              </a:xfrm>
              <a:custGeom>
                <a:avLst/>
                <a:gdLst>
                  <a:gd name="T0" fmla="*/ 5 w 5"/>
                  <a:gd name="T1" fmla="*/ 8 h 8"/>
                  <a:gd name="T2" fmla="*/ 5 w 5"/>
                  <a:gd name="T3" fmla="*/ 0 h 8"/>
                  <a:gd name="T4" fmla="*/ 0 w 5"/>
                  <a:gd name="T5" fmla="*/ 8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395"/>
              <p:cNvSpPr/>
              <p:nvPr/>
            </p:nvSpPr>
            <p:spPr bwMode="auto">
              <a:xfrm>
                <a:off x="7554913" y="485776"/>
                <a:ext cx="49213" cy="46038"/>
              </a:xfrm>
              <a:custGeom>
                <a:avLst/>
                <a:gdLst>
                  <a:gd name="T0" fmla="*/ 21 w 31"/>
                  <a:gd name="T1" fmla="*/ 0 h 29"/>
                  <a:gd name="T2" fmla="*/ 0 w 31"/>
                  <a:gd name="T3" fmla="*/ 29 h 29"/>
                  <a:gd name="T4" fmla="*/ 13 w 31"/>
                  <a:gd name="T5" fmla="*/ 29 h 29"/>
                  <a:gd name="T6" fmla="*/ 31 w 31"/>
                  <a:gd name="T7" fmla="*/ 2 h 29"/>
                  <a:gd name="T8" fmla="*/ 31 w 31"/>
                  <a:gd name="T9" fmla="*/ 0 h 29"/>
                  <a:gd name="T10" fmla="*/ 21 w 31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9">
                    <a:moveTo>
                      <a:pt x="21" y="0"/>
                    </a:moveTo>
                    <a:lnTo>
                      <a:pt x="0" y="29"/>
                    </a:lnTo>
                    <a:lnTo>
                      <a:pt x="13" y="29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396"/>
              <p:cNvSpPr/>
              <p:nvPr/>
            </p:nvSpPr>
            <p:spPr bwMode="auto">
              <a:xfrm>
                <a:off x="7513638" y="541338"/>
                <a:ext cx="55563" cy="41275"/>
              </a:xfrm>
              <a:custGeom>
                <a:avLst/>
                <a:gdLst>
                  <a:gd name="T0" fmla="*/ 0 w 35"/>
                  <a:gd name="T1" fmla="*/ 26 h 26"/>
                  <a:gd name="T2" fmla="*/ 14 w 35"/>
                  <a:gd name="T3" fmla="*/ 26 h 26"/>
                  <a:gd name="T4" fmla="*/ 35 w 35"/>
                  <a:gd name="T5" fmla="*/ 0 h 26"/>
                  <a:gd name="T6" fmla="*/ 21 w 35"/>
                  <a:gd name="T7" fmla="*/ 0 h 26"/>
                  <a:gd name="T8" fmla="*/ 0 w 3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397"/>
              <p:cNvSpPr/>
              <p:nvPr/>
            </p:nvSpPr>
            <p:spPr bwMode="auto">
              <a:xfrm>
                <a:off x="7472363" y="592138"/>
                <a:ext cx="57150" cy="44450"/>
              </a:xfrm>
              <a:custGeom>
                <a:avLst/>
                <a:gdLst>
                  <a:gd name="T0" fmla="*/ 0 w 36"/>
                  <a:gd name="T1" fmla="*/ 28 h 28"/>
                  <a:gd name="T2" fmla="*/ 14 w 36"/>
                  <a:gd name="T3" fmla="*/ 28 h 28"/>
                  <a:gd name="T4" fmla="*/ 36 w 36"/>
                  <a:gd name="T5" fmla="*/ 0 h 28"/>
                  <a:gd name="T6" fmla="*/ 22 w 36"/>
                  <a:gd name="T7" fmla="*/ 0 h 28"/>
                  <a:gd name="T8" fmla="*/ 0 w 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0" y="28"/>
                    </a:moveTo>
                    <a:lnTo>
                      <a:pt x="14" y="28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398"/>
              <p:cNvSpPr/>
              <p:nvPr/>
            </p:nvSpPr>
            <p:spPr bwMode="auto">
              <a:xfrm>
                <a:off x="7431088" y="641351"/>
                <a:ext cx="57150" cy="46038"/>
              </a:xfrm>
              <a:custGeom>
                <a:avLst/>
                <a:gdLst>
                  <a:gd name="T0" fmla="*/ 0 w 36"/>
                  <a:gd name="T1" fmla="*/ 29 h 29"/>
                  <a:gd name="T2" fmla="*/ 14 w 36"/>
                  <a:gd name="T3" fmla="*/ 29 h 29"/>
                  <a:gd name="T4" fmla="*/ 36 w 36"/>
                  <a:gd name="T5" fmla="*/ 0 h 29"/>
                  <a:gd name="T6" fmla="*/ 22 w 36"/>
                  <a:gd name="T7" fmla="*/ 0 h 29"/>
                  <a:gd name="T8" fmla="*/ 0 w 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0" y="29"/>
                    </a:moveTo>
                    <a:lnTo>
                      <a:pt x="14" y="29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399"/>
              <p:cNvSpPr/>
              <p:nvPr/>
            </p:nvSpPr>
            <p:spPr bwMode="auto">
              <a:xfrm>
                <a:off x="7389813" y="696913"/>
                <a:ext cx="57150" cy="41275"/>
              </a:xfrm>
              <a:custGeom>
                <a:avLst/>
                <a:gdLst>
                  <a:gd name="T0" fmla="*/ 0 w 36"/>
                  <a:gd name="T1" fmla="*/ 26 h 26"/>
                  <a:gd name="T2" fmla="*/ 14 w 36"/>
                  <a:gd name="T3" fmla="*/ 26 h 26"/>
                  <a:gd name="T4" fmla="*/ 36 w 36"/>
                  <a:gd name="T5" fmla="*/ 0 h 26"/>
                  <a:gd name="T6" fmla="*/ 22 w 36"/>
                  <a:gd name="T7" fmla="*/ 0 h 26"/>
                  <a:gd name="T8" fmla="*/ 0 w 3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400"/>
              <p:cNvSpPr/>
              <p:nvPr/>
            </p:nvSpPr>
            <p:spPr bwMode="auto">
              <a:xfrm>
                <a:off x="7515226" y="431801"/>
                <a:ext cx="88900" cy="41275"/>
              </a:xfrm>
              <a:custGeom>
                <a:avLst/>
                <a:gdLst>
                  <a:gd name="T0" fmla="*/ 56 w 56"/>
                  <a:gd name="T1" fmla="*/ 6 h 26"/>
                  <a:gd name="T2" fmla="*/ 56 w 56"/>
                  <a:gd name="T3" fmla="*/ 0 h 26"/>
                  <a:gd name="T4" fmla="*/ 21 w 56"/>
                  <a:gd name="T5" fmla="*/ 0 h 26"/>
                  <a:gd name="T6" fmla="*/ 0 w 56"/>
                  <a:gd name="T7" fmla="*/ 26 h 26"/>
                  <a:gd name="T8" fmla="*/ 41 w 56"/>
                  <a:gd name="T9" fmla="*/ 26 h 26"/>
                  <a:gd name="T10" fmla="*/ 56 w 56"/>
                  <a:gd name="T1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6">
                    <a:moveTo>
                      <a:pt x="56" y="6"/>
                    </a:moveTo>
                    <a:lnTo>
                      <a:pt x="56" y="0"/>
                    </a:ln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401"/>
              <p:cNvSpPr/>
              <p:nvPr/>
            </p:nvSpPr>
            <p:spPr bwMode="auto">
              <a:xfrm>
                <a:off x="7473951" y="485776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1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1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402"/>
              <p:cNvSpPr/>
              <p:nvPr/>
            </p:nvSpPr>
            <p:spPr bwMode="auto">
              <a:xfrm>
                <a:off x="7432676" y="541338"/>
                <a:ext cx="100013" cy="41275"/>
              </a:xfrm>
              <a:custGeom>
                <a:avLst/>
                <a:gdLst>
                  <a:gd name="T0" fmla="*/ 63 w 63"/>
                  <a:gd name="T1" fmla="*/ 0 h 26"/>
                  <a:gd name="T2" fmla="*/ 21 w 63"/>
                  <a:gd name="T3" fmla="*/ 0 h 26"/>
                  <a:gd name="T4" fmla="*/ 0 w 63"/>
                  <a:gd name="T5" fmla="*/ 26 h 26"/>
                  <a:gd name="T6" fmla="*/ 41 w 63"/>
                  <a:gd name="T7" fmla="*/ 26 h 26"/>
                  <a:gd name="T8" fmla="*/ 63 w 6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63" y="0"/>
                    </a:move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403"/>
              <p:cNvSpPr/>
              <p:nvPr/>
            </p:nvSpPr>
            <p:spPr bwMode="auto">
              <a:xfrm>
                <a:off x="7391401" y="592138"/>
                <a:ext cx="100013" cy="44450"/>
              </a:xfrm>
              <a:custGeom>
                <a:avLst/>
                <a:gdLst>
                  <a:gd name="T0" fmla="*/ 63 w 63"/>
                  <a:gd name="T1" fmla="*/ 0 h 28"/>
                  <a:gd name="T2" fmla="*/ 21 w 63"/>
                  <a:gd name="T3" fmla="*/ 0 h 28"/>
                  <a:gd name="T4" fmla="*/ 0 w 63"/>
                  <a:gd name="T5" fmla="*/ 28 h 28"/>
                  <a:gd name="T6" fmla="*/ 42 w 63"/>
                  <a:gd name="T7" fmla="*/ 28 h 28"/>
                  <a:gd name="T8" fmla="*/ 63 w 6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0"/>
                    </a:moveTo>
                    <a:lnTo>
                      <a:pt x="21" y="0"/>
                    </a:lnTo>
                    <a:lnTo>
                      <a:pt x="0" y="28"/>
                    </a:lnTo>
                    <a:lnTo>
                      <a:pt x="42" y="2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404"/>
              <p:cNvSpPr/>
              <p:nvPr/>
            </p:nvSpPr>
            <p:spPr bwMode="auto">
              <a:xfrm>
                <a:off x="7350126" y="641351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2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2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405"/>
              <p:cNvSpPr/>
              <p:nvPr/>
            </p:nvSpPr>
            <p:spPr bwMode="auto">
              <a:xfrm>
                <a:off x="7348538" y="696913"/>
                <a:ext cx="60325" cy="41275"/>
              </a:xfrm>
              <a:custGeom>
                <a:avLst/>
                <a:gdLst>
                  <a:gd name="T0" fmla="*/ 0 w 38"/>
                  <a:gd name="T1" fmla="*/ 0 h 26"/>
                  <a:gd name="T2" fmla="*/ 0 w 38"/>
                  <a:gd name="T3" fmla="*/ 26 h 26"/>
                  <a:gd name="T4" fmla="*/ 17 w 38"/>
                  <a:gd name="T5" fmla="*/ 26 h 26"/>
                  <a:gd name="T6" fmla="*/ 38 w 38"/>
                  <a:gd name="T7" fmla="*/ 0 h 26"/>
                  <a:gd name="T8" fmla="*/ 0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0" y="26"/>
                    </a:lnTo>
                    <a:lnTo>
                      <a:pt x="17" y="26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407"/>
              <p:cNvSpPr/>
              <p:nvPr/>
            </p:nvSpPr>
            <p:spPr bwMode="auto">
              <a:xfrm>
                <a:off x="7597776" y="68263"/>
                <a:ext cx="36513" cy="41275"/>
              </a:xfrm>
              <a:custGeom>
                <a:avLst/>
                <a:gdLst>
                  <a:gd name="T0" fmla="*/ 17 w 23"/>
                  <a:gd name="T1" fmla="*/ 10 h 26"/>
                  <a:gd name="T2" fmla="*/ 17 w 23"/>
                  <a:gd name="T3" fmla="*/ 0 h 26"/>
                  <a:gd name="T4" fmla="*/ 23 w 23"/>
                  <a:gd name="T5" fmla="*/ 0 h 26"/>
                  <a:gd name="T6" fmla="*/ 23 w 23"/>
                  <a:gd name="T7" fmla="*/ 26 h 26"/>
                  <a:gd name="T8" fmla="*/ 17 w 23"/>
                  <a:gd name="T9" fmla="*/ 26 h 26"/>
                  <a:gd name="T10" fmla="*/ 17 w 23"/>
                  <a:gd name="T11" fmla="*/ 16 h 26"/>
                  <a:gd name="T12" fmla="*/ 7 w 23"/>
                  <a:gd name="T13" fmla="*/ 16 h 26"/>
                  <a:gd name="T14" fmla="*/ 7 w 23"/>
                  <a:gd name="T15" fmla="*/ 26 h 26"/>
                  <a:gd name="T16" fmla="*/ 0 w 23"/>
                  <a:gd name="T17" fmla="*/ 26 h 26"/>
                  <a:gd name="T18" fmla="*/ 0 w 23"/>
                  <a:gd name="T19" fmla="*/ 0 h 26"/>
                  <a:gd name="T20" fmla="*/ 7 w 23"/>
                  <a:gd name="T21" fmla="*/ 0 h 26"/>
                  <a:gd name="T22" fmla="*/ 7 w 23"/>
                  <a:gd name="T23" fmla="*/ 10 h 26"/>
                  <a:gd name="T24" fmla="*/ 17 w 23"/>
                  <a:gd name="T2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6">
                    <a:moveTo>
                      <a:pt x="17" y="10"/>
                    </a:moveTo>
                    <a:lnTo>
                      <a:pt x="17" y="0"/>
                    </a:lnTo>
                    <a:lnTo>
                      <a:pt x="23" y="0"/>
                    </a:lnTo>
                    <a:lnTo>
                      <a:pt x="23" y="26"/>
                    </a:lnTo>
                    <a:lnTo>
                      <a:pt x="17" y="26"/>
                    </a:lnTo>
                    <a:lnTo>
                      <a:pt x="17" y="16"/>
                    </a:lnTo>
                    <a:lnTo>
                      <a:pt x="7" y="16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0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6" name="Freeform 408"/>
              <p:cNvSpPr>
                <a:spLocks noEditPoints="1"/>
              </p:cNvSpPr>
              <p:nvPr/>
            </p:nvSpPr>
            <p:spPr bwMode="auto">
              <a:xfrm>
                <a:off x="7596188" y="131763"/>
                <a:ext cx="41275" cy="44450"/>
              </a:xfrm>
              <a:custGeom>
                <a:avLst/>
                <a:gdLst>
                  <a:gd name="T0" fmla="*/ 32 w 37"/>
                  <a:gd name="T1" fmla="*/ 6 h 39"/>
                  <a:gd name="T2" fmla="*/ 37 w 37"/>
                  <a:gd name="T3" fmla="*/ 20 h 39"/>
                  <a:gd name="T4" fmla="*/ 32 w 37"/>
                  <a:gd name="T5" fmla="*/ 33 h 39"/>
                  <a:gd name="T6" fmla="*/ 18 w 37"/>
                  <a:gd name="T7" fmla="*/ 39 h 39"/>
                  <a:gd name="T8" fmla="*/ 5 w 37"/>
                  <a:gd name="T9" fmla="*/ 33 h 39"/>
                  <a:gd name="T10" fmla="*/ 0 w 37"/>
                  <a:gd name="T11" fmla="*/ 20 h 39"/>
                  <a:gd name="T12" fmla="*/ 5 w 37"/>
                  <a:gd name="T13" fmla="*/ 6 h 39"/>
                  <a:gd name="T14" fmla="*/ 18 w 37"/>
                  <a:gd name="T15" fmla="*/ 0 h 39"/>
                  <a:gd name="T16" fmla="*/ 32 w 37"/>
                  <a:gd name="T17" fmla="*/ 6 h 39"/>
                  <a:gd name="T18" fmla="*/ 25 w 37"/>
                  <a:gd name="T19" fmla="*/ 27 h 39"/>
                  <a:gd name="T20" fmla="*/ 28 w 37"/>
                  <a:gd name="T21" fmla="*/ 20 h 39"/>
                  <a:gd name="T22" fmla="*/ 25 w 37"/>
                  <a:gd name="T23" fmla="*/ 12 h 39"/>
                  <a:gd name="T24" fmla="*/ 18 w 37"/>
                  <a:gd name="T25" fmla="*/ 9 h 39"/>
                  <a:gd name="T26" fmla="*/ 11 w 37"/>
                  <a:gd name="T27" fmla="*/ 12 h 39"/>
                  <a:gd name="T28" fmla="*/ 9 w 37"/>
                  <a:gd name="T29" fmla="*/ 20 h 39"/>
                  <a:gd name="T30" fmla="*/ 11 w 37"/>
                  <a:gd name="T31" fmla="*/ 27 h 39"/>
                  <a:gd name="T32" fmla="*/ 18 w 37"/>
                  <a:gd name="T33" fmla="*/ 30 h 39"/>
                  <a:gd name="T34" fmla="*/ 25 w 37"/>
                  <a:gd name="T35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9">
                    <a:moveTo>
                      <a:pt x="32" y="6"/>
                    </a:moveTo>
                    <a:cubicBezTo>
                      <a:pt x="35" y="10"/>
                      <a:pt x="37" y="14"/>
                      <a:pt x="37" y="20"/>
                    </a:cubicBezTo>
                    <a:cubicBezTo>
                      <a:pt x="37" y="25"/>
                      <a:pt x="35" y="29"/>
                      <a:pt x="32" y="33"/>
                    </a:cubicBezTo>
                    <a:cubicBezTo>
                      <a:pt x="28" y="37"/>
                      <a:pt x="24" y="39"/>
                      <a:pt x="18" y="39"/>
                    </a:cubicBezTo>
                    <a:cubicBezTo>
                      <a:pt x="13" y="39"/>
                      <a:pt x="9" y="37"/>
                      <a:pt x="5" y="33"/>
                    </a:cubicBezTo>
                    <a:cubicBezTo>
                      <a:pt x="1" y="29"/>
                      <a:pt x="0" y="25"/>
                      <a:pt x="0" y="20"/>
                    </a:cubicBezTo>
                    <a:cubicBezTo>
                      <a:pt x="0" y="14"/>
                      <a:pt x="1" y="10"/>
                      <a:pt x="5" y="6"/>
                    </a:cubicBezTo>
                    <a:cubicBezTo>
                      <a:pt x="9" y="2"/>
                      <a:pt x="13" y="0"/>
                      <a:pt x="18" y="0"/>
                    </a:cubicBezTo>
                    <a:cubicBezTo>
                      <a:pt x="24" y="0"/>
                      <a:pt x="28" y="2"/>
                      <a:pt x="32" y="6"/>
                    </a:cubicBezTo>
                    <a:close/>
                    <a:moveTo>
                      <a:pt x="25" y="27"/>
                    </a:moveTo>
                    <a:cubicBezTo>
                      <a:pt x="27" y="25"/>
                      <a:pt x="28" y="22"/>
                      <a:pt x="28" y="20"/>
                    </a:cubicBezTo>
                    <a:cubicBezTo>
                      <a:pt x="28" y="17"/>
                      <a:pt x="27" y="14"/>
                      <a:pt x="25" y="12"/>
                    </a:cubicBezTo>
                    <a:cubicBezTo>
                      <a:pt x="23" y="10"/>
                      <a:pt x="21" y="9"/>
                      <a:pt x="18" y="9"/>
                    </a:cubicBezTo>
                    <a:cubicBezTo>
                      <a:pt x="16" y="9"/>
                      <a:pt x="13" y="10"/>
                      <a:pt x="11" y="12"/>
                    </a:cubicBezTo>
                    <a:cubicBezTo>
                      <a:pt x="10" y="14"/>
                      <a:pt x="9" y="17"/>
                      <a:pt x="9" y="20"/>
                    </a:cubicBezTo>
                    <a:cubicBezTo>
                      <a:pt x="9" y="22"/>
                      <a:pt x="10" y="25"/>
                      <a:pt x="11" y="27"/>
                    </a:cubicBezTo>
                    <a:cubicBezTo>
                      <a:pt x="13" y="29"/>
                      <a:pt x="16" y="30"/>
                      <a:pt x="18" y="30"/>
                    </a:cubicBezTo>
                    <a:cubicBezTo>
                      <a:pt x="21" y="30"/>
                      <a:pt x="23" y="29"/>
                      <a:pt x="25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7" name="Freeform 409"/>
              <p:cNvSpPr/>
              <p:nvPr/>
            </p:nvSpPr>
            <p:spPr bwMode="auto">
              <a:xfrm>
                <a:off x="7602538" y="200025"/>
                <a:ext cx="28575" cy="41275"/>
              </a:xfrm>
              <a:custGeom>
                <a:avLst/>
                <a:gdLst>
                  <a:gd name="T0" fmla="*/ 18 w 18"/>
                  <a:gd name="T1" fmla="*/ 0 h 26"/>
                  <a:gd name="T2" fmla="*/ 18 w 18"/>
                  <a:gd name="T3" fmla="*/ 6 h 26"/>
                  <a:gd name="T4" fmla="*/ 12 w 18"/>
                  <a:gd name="T5" fmla="*/ 6 h 26"/>
                  <a:gd name="T6" fmla="*/ 12 w 18"/>
                  <a:gd name="T7" fmla="*/ 26 h 26"/>
                  <a:gd name="T8" fmla="*/ 6 w 18"/>
                  <a:gd name="T9" fmla="*/ 26 h 26"/>
                  <a:gd name="T10" fmla="*/ 6 w 18"/>
                  <a:gd name="T11" fmla="*/ 6 h 26"/>
                  <a:gd name="T12" fmla="*/ 0 w 18"/>
                  <a:gd name="T13" fmla="*/ 6 h 26"/>
                  <a:gd name="T14" fmla="*/ 0 w 18"/>
                  <a:gd name="T15" fmla="*/ 0 h 26"/>
                  <a:gd name="T16" fmla="*/ 18 w 1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2" y="26"/>
                    </a:lnTo>
                    <a:lnTo>
                      <a:pt x="6" y="2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8" name="Freeform 410"/>
              <p:cNvSpPr/>
              <p:nvPr/>
            </p:nvSpPr>
            <p:spPr bwMode="auto">
              <a:xfrm>
                <a:off x="7597776" y="265113"/>
                <a:ext cx="36513" cy="41275"/>
              </a:xfrm>
              <a:custGeom>
                <a:avLst/>
                <a:gdLst>
                  <a:gd name="T0" fmla="*/ 32 w 32"/>
                  <a:gd name="T1" fmla="*/ 0 h 36"/>
                  <a:gd name="T2" fmla="*/ 32 w 32"/>
                  <a:gd name="T3" fmla="*/ 9 h 36"/>
                  <a:gd name="T4" fmla="*/ 17 w 32"/>
                  <a:gd name="T5" fmla="*/ 9 h 36"/>
                  <a:gd name="T6" fmla="*/ 10 w 32"/>
                  <a:gd name="T7" fmla="*/ 13 h 36"/>
                  <a:gd name="T8" fmla="*/ 26 w 32"/>
                  <a:gd name="T9" fmla="*/ 13 h 36"/>
                  <a:gd name="T10" fmla="*/ 26 w 32"/>
                  <a:gd name="T11" fmla="*/ 23 h 36"/>
                  <a:gd name="T12" fmla="*/ 10 w 32"/>
                  <a:gd name="T13" fmla="*/ 23 h 36"/>
                  <a:gd name="T14" fmla="*/ 17 w 32"/>
                  <a:gd name="T15" fmla="*/ 27 h 36"/>
                  <a:gd name="T16" fmla="*/ 32 w 32"/>
                  <a:gd name="T17" fmla="*/ 27 h 36"/>
                  <a:gd name="T18" fmla="*/ 32 w 32"/>
                  <a:gd name="T19" fmla="*/ 36 h 36"/>
                  <a:gd name="T20" fmla="*/ 17 w 32"/>
                  <a:gd name="T21" fmla="*/ 36 h 36"/>
                  <a:gd name="T22" fmla="*/ 5 w 32"/>
                  <a:gd name="T23" fmla="*/ 31 h 36"/>
                  <a:gd name="T24" fmla="*/ 0 w 32"/>
                  <a:gd name="T25" fmla="*/ 18 h 36"/>
                  <a:gd name="T26" fmla="*/ 5 w 32"/>
                  <a:gd name="T27" fmla="*/ 5 h 36"/>
                  <a:gd name="T28" fmla="*/ 17 w 32"/>
                  <a:gd name="T29" fmla="*/ 0 h 36"/>
                  <a:gd name="T30" fmla="*/ 32 w 32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6">
                    <a:moveTo>
                      <a:pt x="32" y="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2" y="10"/>
                      <a:pt x="10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6"/>
                      <a:pt x="14" y="27"/>
                      <a:pt x="17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3" y="36"/>
                      <a:pt x="8" y="34"/>
                      <a:pt x="5" y="31"/>
                    </a:cubicBezTo>
                    <a:cubicBezTo>
                      <a:pt x="2" y="27"/>
                      <a:pt x="0" y="23"/>
                      <a:pt x="0" y="18"/>
                    </a:cubicBezTo>
                    <a:cubicBezTo>
                      <a:pt x="0" y="13"/>
                      <a:pt x="2" y="9"/>
                      <a:pt x="5" y="5"/>
                    </a:cubicBezTo>
                    <a:cubicBezTo>
                      <a:pt x="8" y="2"/>
                      <a:pt x="13" y="0"/>
                      <a:pt x="17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9" name="Freeform 411"/>
              <p:cNvSpPr/>
              <p:nvPr/>
            </p:nvSpPr>
            <p:spPr bwMode="auto">
              <a:xfrm>
                <a:off x="7600951" y="330200"/>
                <a:ext cx="31750" cy="41275"/>
              </a:xfrm>
              <a:custGeom>
                <a:avLst/>
                <a:gdLst>
                  <a:gd name="T0" fmla="*/ 9 w 28"/>
                  <a:gd name="T1" fmla="*/ 26 h 36"/>
                  <a:gd name="T2" fmla="*/ 11 w 28"/>
                  <a:gd name="T3" fmla="*/ 27 h 36"/>
                  <a:gd name="T4" fmla="*/ 28 w 28"/>
                  <a:gd name="T5" fmla="*/ 27 h 36"/>
                  <a:gd name="T6" fmla="*/ 28 w 28"/>
                  <a:gd name="T7" fmla="*/ 36 h 36"/>
                  <a:gd name="T8" fmla="*/ 11 w 28"/>
                  <a:gd name="T9" fmla="*/ 36 h 36"/>
                  <a:gd name="T10" fmla="*/ 3 w 28"/>
                  <a:gd name="T11" fmla="*/ 33 h 36"/>
                  <a:gd name="T12" fmla="*/ 0 w 28"/>
                  <a:gd name="T13" fmla="*/ 26 h 36"/>
                  <a:gd name="T14" fmla="*/ 0 w 28"/>
                  <a:gd name="T15" fmla="*/ 0 h 36"/>
                  <a:gd name="T16" fmla="*/ 9 w 28"/>
                  <a:gd name="T17" fmla="*/ 0 h 36"/>
                  <a:gd name="T18" fmla="*/ 9 w 28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6">
                    <a:moveTo>
                      <a:pt x="9" y="26"/>
                    </a:moveTo>
                    <a:cubicBezTo>
                      <a:pt x="9" y="27"/>
                      <a:pt x="10" y="27"/>
                      <a:pt x="11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8" y="36"/>
                      <a:pt x="6" y="35"/>
                      <a:pt x="3" y="33"/>
                    </a:cubicBezTo>
                    <a:cubicBezTo>
                      <a:pt x="1" y="31"/>
                      <a:pt x="0" y="29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2" name="组合 351"/>
          <p:cNvGrpSpPr/>
          <p:nvPr/>
        </p:nvGrpSpPr>
        <p:grpSpPr>
          <a:xfrm>
            <a:off x="3915780" y="3483980"/>
            <a:ext cx="1137941" cy="689124"/>
            <a:chOff x="5605912" y="4941362"/>
            <a:chExt cx="1137941" cy="689124"/>
          </a:xfrm>
        </p:grpSpPr>
        <p:grpSp>
          <p:nvGrpSpPr>
            <p:cNvPr id="353" name="组合 352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364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5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6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7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8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369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  <p:sp>
          <p:nvSpPr>
            <p:cNvPr id="354" name="文本框 622"/>
            <p:cNvSpPr txBox="1"/>
            <p:nvPr/>
          </p:nvSpPr>
          <p:spPr>
            <a:xfrm>
              <a:off x="5961397" y="4955087"/>
              <a:ext cx="78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5" name="组合 354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356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7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8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9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0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1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2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3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70" name="组合 369"/>
          <p:cNvGrpSpPr/>
          <p:nvPr/>
        </p:nvGrpSpPr>
        <p:grpSpPr>
          <a:xfrm>
            <a:off x="5247678" y="1988840"/>
            <a:ext cx="1137941" cy="689124"/>
            <a:chOff x="5605912" y="4941362"/>
            <a:chExt cx="1137941" cy="689124"/>
          </a:xfrm>
        </p:grpSpPr>
        <p:grpSp>
          <p:nvGrpSpPr>
            <p:cNvPr id="371" name="组合 370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382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83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84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85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86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387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  <p:sp>
          <p:nvSpPr>
            <p:cNvPr id="372" name="文本框 622"/>
            <p:cNvSpPr txBox="1"/>
            <p:nvPr/>
          </p:nvSpPr>
          <p:spPr>
            <a:xfrm>
              <a:off x="5961397" y="4955087"/>
              <a:ext cx="78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3" name="组合 372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374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5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6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7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8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9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0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1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88" name="组合 387"/>
          <p:cNvGrpSpPr/>
          <p:nvPr/>
        </p:nvGrpSpPr>
        <p:grpSpPr>
          <a:xfrm>
            <a:off x="3433291" y="2523852"/>
            <a:ext cx="1137941" cy="689124"/>
            <a:chOff x="5605912" y="4941362"/>
            <a:chExt cx="1137941" cy="689124"/>
          </a:xfrm>
        </p:grpSpPr>
        <p:grpSp>
          <p:nvGrpSpPr>
            <p:cNvPr id="389" name="组合 388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400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1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2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3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4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405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  <p:sp>
          <p:nvSpPr>
            <p:cNvPr id="390" name="文本框 622"/>
            <p:cNvSpPr txBox="1"/>
            <p:nvPr/>
          </p:nvSpPr>
          <p:spPr>
            <a:xfrm>
              <a:off x="5961397" y="4955087"/>
              <a:ext cx="78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1" name="组合 390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392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3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4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5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6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7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8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9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06" name="组合 405"/>
          <p:cNvGrpSpPr/>
          <p:nvPr/>
        </p:nvGrpSpPr>
        <p:grpSpPr>
          <a:xfrm>
            <a:off x="5391694" y="3531964"/>
            <a:ext cx="1137941" cy="689124"/>
            <a:chOff x="5605912" y="4941362"/>
            <a:chExt cx="1137941" cy="689124"/>
          </a:xfrm>
        </p:grpSpPr>
        <p:grpSp>
          <p:nvGrpSpPr>
            <p:cNvPr id="407" name="组合 406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418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19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20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21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22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423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  <p:sp>
          <p:nvSpPr>
            <p:cNvPr id="408" name="文本框 622"/>
            <p:cNvSpPr txBox="1"/>
            <p:nvPr/>
          </p:nvSpPr>
          <p:spPr>
            <a:xfrm>
              <a:off x="5961397" y="4955087"/>
              <a:ext cx="78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9" name="组合 408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410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1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2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3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4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5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6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7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46CEA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11" grpId="0"/>
      <p:bldP spid="278" grpId="0" animBg="1"/>
      <p:bldP spid="2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圆角矩形 81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84" name="燕尾形 8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5" name="燕尾形 8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6" name="燕尾形 8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88" name="燕尾形 8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9" name="燕尾形 8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90" name="燕尾形 8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短期盈利计划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24240" y="1478277"/>
            <a:ext cx="2269570" cy="4254979"/>
            <a:chOff x="1044840" y="1402871"/>
            <a:chExt cx="2269570" cy="4254979"/>
          </a:xfrm>
        </p:grpSpPr>
        <p:sp>
          <p:nvSpPr>
            <p:cNvPr id="13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412291" y="3494347"/>
              <a:ext cx="1660555" cy="1587439"/>
              <a:chOff x="141081" y="2735579"/>
              <a:chExt cx="1660555" cy="1587439"/>
            </a:xfrm>
          </p:grpSpPr>
          <p:sp>
            <p:nvSpPr>
              <p:cNvPr id="19" name="文本框 77"/>
              <p:cNvSpPr txBox="1"/>
              <p:nvPr/>
            </p:nvSpPr>
            <p:spPr>
              <a:xfrm>
                <a:off x="141081" y="2735579"/>
                <a:ext cx="1585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b="1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78"/>
              <p:cNvSpPr txBox="1"/>
              <p:nvPr/>
            </p:nvSpPr>
            <p:spPr>
              <a:xfrm>
                <a:off x="141082" y="3153467"/>
                <a:ext cx="166055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在此添加详细的文字信息介绍。在此添加详细的文字。在此添加详细的文字信息介绍。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Group 8"/>
          <p:cNvGrpSpPr>
            <a:grpSpLocks noChangeAspect="1"/>
          </p:cNvGrpSpPr>
          <p:nvPr/>
        </p:nvGrpSpPr>
        <p:grpSpPr bwMode="auto">
          <a:xfrm>
            <a:off x="2156972" y="2895872"/>
            <a:ext cx="404106" cy="408470"/>
            <a:chOff x="4313" y="1262"/>
            <a:chExt cx="463" cy="468"/>
          </a:xfrm>
          <a:solidFill>
            <a:srgbClr val="0070C0"/>
          </a:solidFill>
          <a:effectLst/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4603" y="1387"/>
              <a:ext cx="77" cy="3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699" y="1349"/>
              <a:ext cx="77" cy="3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515" y="1447"/>
              <a:ext cx="76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4423" y="1486"/>
              <a:ext cx="80" cy="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4335" y="1565"/>
              <a:ext cx="76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4313" y="1277"/>
              <a:ext cx="298" cy="247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7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4567" y="1262"/>
              <a:ext cx="65" cy="58"/>
            </a:xfrm>
            <a:custGeom>
              <a:avLst/>
              <a:gdLst>
                <a:gd name="T0" fmla="*/ 0 w 65"/>
                <a:gd name="T1" fmla="*/ 3 h 58"/>
                <a:gd name="T2" fmla="*/ 65 w 65"/>
                <a:gd name="T3" fmla="*/ 0 h 58"/>
                <a:gd name="T4" fmla="*/ 36 w 65"/>
                <a:gd name="T5" fmla="*/ 58 h 58"/>
                <a:gd name="T6" fmla="*/ 0 w 65"/>
                <a:gd name="T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8">
                  <a:moveTo>
                    <a:pt x="0" y="3"/>
                  </a:moveTo>
                  <a:lnTo>
                    <a:pt x="65" y="0"/>
                  </a:lnTo>
                  <a:lnTo>
                    <a:pt x="36" y="5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84001" y="1478277"/>
            <a:ext cx="2269570" cy="4254979"/>
            <a:chOff x="1044840" y="1402871"/>
            <a:chExt cx="2269570" cy="4254979"/>
          </a:xfrm>
        </p:grpSpPr>
        <p:sp>
          <p:nvSpPr>
            <p:cNvPr id="32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426344" y="3494347"/>
              <a:ext cx="1660553" cy="1587439"/>
              <a:chOff x="155134" y="2735579"/>
              <a:chExt cx="1660553" cy="1587439"/>
            </a:xfrm>
          </p:grpSpPr>
          <p:sp>
            <p:nvSpPr>
              <p:cNvPr id="38" name="文本框 97"/>
              <p:cNvSpPr txBox="1"/>
              <p:nvPr/>
            </p:nvSpPr>
            <p:spPr>
              <a:xfrm>
                <a:off x="159503" y="2735579"/>
                <a:ext cx="1519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b="1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98"/>
              <p:cNvSpPr txBox="1"/>
              <p:nvPr/>
            </p:nvSpPr>
            <p:spPr>
              <a:xfrm>
                <a:off x="155134" y="3153467"/>
                <a:ext cx="166055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在此添加详细的文字信息介绍。在此添加详细的文字。在此添加详细的文字信息介绍。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169595" y="1478277"/>
            <a:ext cx="2269570" cy="4254979"/>
            <a:chOff x="1044840" y="1402871"/>
            <a:chExt cx="2269570" cy="4254979"/>
          </a:xfrm>
        </p:grpSpPr>
        <p:sp>
          <p:nvSpPr>
            <p:cNvPr id="43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solidFill>
              <a:srgbClr val="2684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377127" y="3488318"/>
              <a:ext cx="1637873" cy="1610891"/>
              <a:chOff x="105917" y="2729550"/>
              <a:chExt cx="1637873" cy="1610891"/>
            </a:xfrm>
          </p:grpSpPr>
          <p:sp>
            <p:nvSpPr>
              <p:cNvPr id="49" name="文本框 109"/>
              <p:cNvSpPr txBox="1"/>
              <p:nvPr/>
            </p:nvSpPr>
            <p:spPr>
              <a:xfrm>
                <a:off x="177925" y="2729550"/>
                <a:ext cx="1513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b="1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110"/>
              <p:cNvSpPr txBox="1"/>
              <p:nvPr/>
            </p:nvSpPr>
            <p:spPr>
              <a:xfrm>
                <a:off x="105917" y="3170890"/>
                <a:ext cx="163787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在此添加详细的文字信息介绍。在此添加详细的文字。在此添加详细的文字信息介绍。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8652553" y="1478277"/>
            <a:ext cx="2269570" cy="4254979"/>
            <a:chOff x="1044840" y="1402871"/>
            <a:chExt cx="2269570" cy="4254979"/>
          </a:xfrm>
        </p:grpSpPr>
        <p:sp>
          <p:nvSpPr>
            <p:cNvPr id="54" name="直角三角形 69"/>
            <p:cNvSpPr/>
            <p:nvPr/>
          </p:nvSpPr>
          <p:spPr>
            <a:xfrm rot="5400000" flipH="1">
              <a:off x="1113943" y="3457383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直角三角形 69"/>
            <p:cNvSpPr/>
            <p:nvPr/>
          </p:nvSpPr>
          <p:spPr>
            <a:xfrm flipH="1" flipV="1">
              <a:off x="1044840" y="5319393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76679" y="1969842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76679" y="1969842"/>
              <a:ext cx="1648460" cy="5066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785620" y="1402871"/>
              <a:ext cx="830580" cy="975045"/>
              <a:chOff x="6591300" y="1966752"/>
              <a:chExt cx="830580" cy="975045"/>
            </a:xfrm>
          </p:grpSpPr>
          <p:sp>
            <p:nvSpPr>
              <p:cNvPr id="62" name="任意多边形 61"/>
              <p:cNvSpPr/>
              <p:nvPr/>
            </p:nvSpPr>
            <p:spPr>
              <a:xfrm>
                <a:off x="6591300" y="2484597"/>
                <a:ext cx="830580" cy="457200"/>
              </a:xfrm>
              <a:custGeom>
                <a:avLst/>
                <a:gdLst>
                  <a:gd name="connsiteX0" fmla="*/ 0 w 830580"/>
                  <a:gd name="connsiteY0" fmla="*/ 0 h 457200"/>
                  <a:gd name="connsiteX1" fmla="*/ 830580 w 830580"/>
                  <a:gd name="connsiteY1" fmla="*/ 0 h 457200"/>
                  <a:gd name="connsiteX2" fmla="*/ 830580 w 830580"/>
                  <a:gd name="connsiteY2" fmla="*/ 457200 h 457200"/>
                  <a:gd name="connsiteX3" fmla="*/ 608210 w 830580"/>
                  <a:gd name="connsiteY3" fmla="*/ 457200 h 457200"/>
                  <a:gd name="connsiteX4" fmla="*/ 608210 w 830580"/>
                  <a:gd name="connsiteY4" fmla="*/ 415966 h 457200"/>
                  <a:gd name="connsiteX5" fmla="*/ 573326 w 830580"/>
                  <a:gd name="connsiteY5" fmla="*/ 415966 h 457200"/>
                  <a:gd name="connsiteX6" fmla="*/ 532092 w 830580"/>
                  <a:gd name="connsiteY6" fmla="*/ 457200 h 457200"/>
                  <a:gd name="connsiteX7" fmla="*/ 298488 w 830580"/>
                  <a:gd name="connsiteY7" fmla="*/ 457200 h 457200"/>
                  <a:gd name="connsiteX8" fmla="*/ 257254 w 830580"/>
                  <a:gd name="connsiteY8" fmla="*/ 415966 h 457200"/>
                  <a:gd name="connsiteX9" fmla="*/ 222370 w 830580"/>
                  <a:gd name="connsiteY9" fmla="*/ 415966 h 457200"/>
                  <a:gd name="connsiteX10" fmla="*/ 222370 w 830580"/>
                  <a:gd name="connsiteY10" fmla="*/ 457200 h 457200"/>
                  <a:gd name="connsiteX11" fmla="*/ 0 w 830580"/>
                  <a:gd name="connsiteY11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580" h="45720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6790111" y="1966752"/>
                <a:ext cx="432956" cy="938372"/>
              </a:xfrm>
              <a:custGeom>
                <a:avLst/>
                <a:gdLst>
                  <a:gd name="connsiteX0" fmla="*/ 216478 w 432956"/>
                  <a:gd name="connsiteY0" fmla="*/ 0 h 938372"/>
                  <a:gd name="connsiteX1" fmla="*/ 432956 w 432956"/>
                  <a:gd name="connsiteY1" fmla="*/ 152400 h 938372"/>
                  <a:gd name="connsiteX2" fmla="*/ 369551 w 432956"/>
                  <a:gd name="connsiteY2" fmla="*/ 260163 h 938372"/>
                  <a:gd name="connsiteX3" fmla="*/ 309290 w 432956"/>
                  <a:gd name="connsiteY3" fmla="*/ 288766 h 938372"/>
                  <a:gd name="connsiteX4" fmla="*/ 318874 w 432956"/>
                  <a:gd name="connsiteY4" fmla="*/ 390981 h 938372"/>
                  <a:gd name="connsiteX5" fmla="*/ 391740 w 432956"/>
                  <a:gd name="connsiteY5" fmla="*/ 938372 h 938372"/>
                  <a:gd name="connsiteX6" fmla="*/ 41218 w 432956"/>
                  <a:gd name="connsiteY6" fmla="*/ 938372 h 938372"/>
                  <a:gd name="connsiteX7" fmla="*/ 113192 w 432956"/>
                  <a:gd name="connsiteY7" fmla="*/ 391428 h 938372"/>
                  <a:gd name="connsiteX8" fmla="*/ 123385 w 432956"/>
                  <a:gd name="connsiteY8" fmla="*/ 288632 h 938372"/>
                  <a:gd name="connsiteX9" fmla="*/ 63405 w 432956"/>
                  <a:gd name="connsiteY9" fmla="*/ 260163 h 938372"/>
                  <a:gd name="connsiteX10" fmla="*/ 0 w 432956"/>
                  <a:gd name="connsiteY10" fmla="*/ 152400 h 938372"/>
                  <a:gd name="connsiteX11" fmla="*/ 216478 w 432956"/>
                  <a:gd name="connsiteY11" fmla="*/ 0 h 938372"/>
                  <a:gd name="connsiteX0-1" fmla="*/ 216478 w 432956"/>
                  <a:gd name="connsiteY0-2" fmla="*/ 0 h 938372"/>
                  <a:gd name="connsiteX1-3" fmla="*/ 432956 w 432956"/>
                  <a:gd name="connsiteY1-4" fmla="*/ 152400 h 938372"/>
                  <a:gd name="connsiteX2-5" fmla="*/ 369551 w 432956"/>
                  <a:gd name="connsiteY2-6" fmla="*/ 260163 h 938372"/>
                  <a:gd name="connsiteX3-7" fmla="*/ 309290 w 432956"/>
                  <a:gd name="connsiteY3-8" fmla="*/ 288766 h 938372"/>
                  <a:gd name="connsiteX4-9" fmla="*/ 318874 w 432956"/>
                  <a:gd name="connsiteY4-10" fmla="*/ 390981 h 938372"/>
                  <a:gd name="connsiteX5-11" fmla="*/ 391740 w 432956"/>
                  <a:gd name="connsiteY5-12" fmla="*/ 938372 h 938372"/>
                  <a:gd name="connsiteX6-13" fmla="*/ 41218 w 432956"/>
                  <a:gd name="connsiteY6-14" fmla="*/ 938372 h 938372"/>
                  <a:gd name="connsiteX7-15" fmla="*/ 113192 w 432956"/>
                  <a:gd name="connsiteY7-16" fmla="*/ 391428 h 938372"/>
                  <a:gd name="connsiteX8-17" fmla="*/ 63405 w 432956"/>
                  <a:gd name="connsiteY8-18" fmla="*/ 260163 h 938372"/>
                  <a:gd name="connsiteX9-19" fmla="*/ 0 w 432956"/>
                  <a:gd name="connsiteY9-20" fmla="*/ 152400 h 938372"/>
                  <a:gd name="connsiteX10-21" fmla="*/ 216478 w 432956"/>
                  <a:gd name="connsiteY10-22" fmla="*/ 0 h 938372"/>
                  <a:gd name="connsiteX0-23" fmla="*/ 216478 w 432956"/>
                  <a:gd name="connsiteY0-24" fmla="*/ 0 h 938372"/>
                  <a:gd name="connsiteX1-25" fmla="*/ 432956 w 432956"/>
                  <a:gd name="connsiteY1-26" fmla="*/ 152400 h 938372"/>
                  <a:gd name="connsiteX2-27" fmla="*/ 369551 w 432956"/>
                  <a:gd name="connsiteY2-28" fmla="*/ 260163 h 938372"/>
                  <a:gd name="connsiteX3-29" fmla="*/ 309290 w 432956"/>
                  <a:gd name="connsiteY3-30" fmla="*/ 288766 h 938372"/>
                  <a:gd name="connsiteX4-31" fmla="*/ 318874 w 432956"/>
                  <a:gd name="connsiteY4-32" fmla="*/ 390981 h 938372"/>
                  <a:gd name="connsiteX5-33" fmla="*/ 391740 w 432956"/>
                  <a:gd name="connsiteY5-34" fmla="*/ 938372 h 938372"/>
                  <a:gd name="connsiteX6-35" fmla="*/ 41218 w 432956"/>
                  <a:gd name="connsiteY6-36" fmla="*/ 938372 h 938372"/>
                  <a:gd name="connsiteX7-37" fmla="*/ 113192 w 432956"/>
                  <a:gd name="connsiteY7-38" fmla="*/ 391428 h 938372"/>
                  <a:gd name="connsiteX8-39" fmla="*/ 63405 w 432956"/>
                  <a:gd name="connsiteY8-40" fmla="*/ 260163 h 938372"/>
                  <a:gd name="connsiteX9-41" fmla="*/ 0 w 432956"/>
                  <a:gd name="connsiteY9-42" fmla="*/ 152400 h 938372"/>
                  <a:gd name="connsiteX10-43" fmla="*/ 216478 w 432956"/>
                  <a:gd name="connsiteY10-44" fmla="*/ 0 h 938372"/>
                  <a:gd name="connsiteX0-45" fmla="*/ 216478 w 432956"/>
                  <a:gd name="connsiteY0-46" fmla="*/ 0 h 938372"/>
                  <a:gd name="connsiteX1-47" fmla="*/ 432956 w 432956"/>
                  <a:gd name="connsiteY1-48" fmla="*/ 152400 h 938372"/>
                  <a:gd name="connsiteX2-49" fmla="*/ 369551 w 432956"/>
                  <a:gd name="connsiteY2-50" fmla="*/ 260163 h 938372"/>
                  <a:gd name="connsiteX3-51" fmla="*/ 309290 w 432956"/>
                  <a:gd name="connsiteY3-52" fmla="*/ 288766 h 938372"/>
                  <a:gd name="connsiteX4-53" fmla="*/ 318874 w 432956"/>
                  <a:gd name="connsiteY4-54" fmla="*/ 390981 h 938372"/>
                  <a:gd name="connsiteX5-55" fmla="*/ 391740 w 432956"/>
                  <a:gd name="connsiteY5-56" fmla="*/ 938372 h 938372"/>
                  <a:gd name="connsiteX6-57" fmla="*/ 41218 w 432956"/>
                  <a:gd name="connsiteY6-58" fmla="*/ 938372 h 938372"/>
                  <a:gd name="connsiteX7-59" fmla="*/ 110017 w 432956"/>
                  <a:gd name="connsiteY7-60" fmla="*/ 429528 h 938372"/>
                  <a:gd name="connsiteX8-61" fmla="*/ 63405 w 432956"/>
                  <a:gd name="connsiteY8-62" fmla="*/ 260163 h 938372"/>
                  <a:gd name="connsiteX9-63" fmla="*/ 0 w 432956"/>
                  <a:gd name="connsiteY9-64" fmla="*/ 152400 h 938372"/>
                  <a:gd name="connsiteX10-65" fmla="*/ 216478 w 432956"/>
                  <a:gd name="connsiteY10-66" fmla="*/ 0 h 938372"/>
                  <a:gd name="connsiteX0-67" fmla="*/ 216478 w 432956"/>
                  <a:gd name="connsiteY0-68" fmla="*/ 0 h 938372"/>
                  <a:gd name="connsiteX1-69" fmla="*/ 432956 w 432956"/>
                  <a:gd name="connsiteY1-70" fmla="*/ 152400 h 938372"/>
                  <a:gd name="connsiteX2-71" fmla="*/ 369551 w 432956"/>
                  <a:gd name="connsiteY2-72" fmla="*/ 260163 h 938372"/>
                  <a:gd name="connsiteX3-73" fmla="*/ 309290 w 432956"/>
                  <a:gd name="connsiteY3-74" fmla="*/ 288766 h 938372"/>
                  <a:gd name="connsiteX4-75" fmla="*/ 318874 w 432956"/>
                  <a:gd name="connsiteY4-76" fmla="*/ 390981 h 938372"/>
                  <a:gd name="connsiteX5-77" fmla="*/ 391740 w 432956"/>
                  <a:gd name="connsiteY5-78" fmla="*/ 938372 h 938372"/>
                  <a:gd name="connsiteX6-79" fmla="*/ 41218 w 432956"/>
                  <a:gd name="connsiteY6-80" fmla="*/ 938372 h 938372"/>
                  <a:gd name="connsiteX7-81" fmla="*/ 110017 w 432956"/>
                  <a:gd name="connsiteY7-82" fmla="*/ 429528 h 938372"/>
                  <a:gd name="connsiteX8-83" fmla="*/ 63405 w 432956"/>
                  <a:gd name="connsiteY8-84" fmla="*/ 260163 h 938372"/>
                  <a:gd name="connsiteX9-85" fmla="*/ 0 w 432956"/>
                  <a:gd name="connsiteY9-86" fmla="*/ 152400 h 938372"/>
                  <a:gd name="connsiteX10-87" fmla="*/ 216478 w 432956"/>
                  <a:gd name="connsiteY10-88" fmla="*/ 0 h 938372"/>
                  <a:gd name="connsiteX0-89" fmla="*/ 216478 w 432956"/>
                  <a:gd name="connsiteY0-90" fmla="*/ 0 h 938372"/>
                  <a:gd name="connsiteX1-91" fmla="*/ 432956 w 432956"/>
                  <a:gd name="connsiteY1-92" fmla="*/ 152400 h 938372"/>
                  <a:gd name="connsiteX2-93" fmla="*/ 369551 w 432956"/>
                  <a:gd name="connsiteY2-94" fmla="*/ 260163 h 938372"/>
                  <a:gd name="connsiteX3-95" fmla="*/ 309290 w 432956"/>
                  <a:gd name="connsiteY3-96" fmla="*/ 288766 h 938372"/>
                  <a:gd name="connsiteX4-97" fmla="*/ 318874 w 432956"/>
                  <a:gd name="connsiteY4-98" fmla="*/ 390981 h 938372"/>
                  <a:gd name="connsiteX5-99" fmla="*/ 391740 w 432956"/>
                  <a:gd name="connsiteY5-100" fmla="*/ 938372 h 938372"/>
                  <a:gd name="connsiteX6-101" fmla="*/ 41218 w 432956"/>
                  <a:gd name="connsiteY6-102" fmla="*/ 938372 h 938372"/>
                  <a:gd name="connsiteX7-103" fmla="*/ 110017 w 432956"/>
                  <a:gd name="connsiteY7-104" fmla="*/ 429528 h 938372"/>
                  <a:gd name="connsiteX8-105" fmla="*/ 63405 w 432956"/>
                  <a:gd name="connsiteY8-106" fmla="*/ 260163 h 938372"/>
                  <a:gd name="connsiteX9-107" fmla="*/ 0 w 432956"/>
                  <a:gd name="connsiteY9-108" fmla="*/ 152400 h 938372"/>
                  <a:gd name="connsiteX10-109" fmla="*/ 216478 w 432956"/>
                  <a:gd name="connsiteY10-110" fmla="*/ 0 h 938372"/>
                  <a:gd name="connsiteX0-111" fmla="*/ 216478 w 432956"/>
                  <a:gd name="connsiteY0-112" fmla="*/ 0 h 938372"/>
                  <a:gd name="connsiteX1-113" fmla="*/ 432956 w 432956"/>
                  <a:gd name="connsiteY1-114" fmla="*/ 152400 h 938372"/>
                  <a:gd name="connsiteX2-115" fmla="*/ 369551 w 432956"/>
                  <a:gd name="connsiteY2-116" fmla="*/ 260163 h 938372"/>
                  <a:gd name="connsiteX3-117" fmla="*/ 309290 w 432956"/>
                  <a:gd name="connsiteY3-118" fmla="*/ 288766 h 938372"/>
                  <a:gd name="connsiteX4-119" fmla="*/ 318874 w 432956"/>
                  <a:gd name="connsiteY4-120" fmla="*/ 390981 h 938372"/>
                  <a:gd name="connsiteX5-121" fmla="*/ 391740 w 432956"/>
                  <a:gd name="connsiteY5-122" fmla="*/ 938372 h 938372"/>
                  <a:gd name="connsiteX6-123" fmla="*/ 41218 w 432956"/>
                  <a:gd name="connsiteY6-124" fmla="*/ 938372 h 938372"/>
                  <a:gd name="connsiteX7-125" fmla="*/ 110017 w 432956"/>
                  <a:gd name="connsiteY7-126" fmla="*/ 454928 h 938372"/>
                  <a:gd name="connsiteX8-127" fmla="*/ 63405 w 432956"/>
                  <a:gd name="connsiteY8-128" fmla="*/ 260163 h 938372"/>
                  <a:gd name="connsiteX9-129" fmla="*/ 0 w 432956"/>
                  <a:gd name="connsiteY9-130" fmla="*/ 152400 h 938372"/>
                  <a:gd name="connsiteX10-131" fmla="*/ 216478 w 432956"/>
                  <a:gd name="connsiteY10-132" fmla="*/ 0 h 938372"/>
                  <a:gd name="connsiteX0-133" fmla="*/ 216478 w 432956"/>
                  <a:gd name="connsiteY0-134" fmla="*/ 0 h 938372"/>
                  <a:gd name="connsiteX1-135" fmla="*/ 432956 w 432956"/>
                  <a:gd name="connsiteY1-136" fmla="*/ 152400 h 938372"/>
                  <a:gd name="connsiteX2-137" fmla="*/ 369551 w 432956"/>
                  <a:gd name="connsiteY2-138" fmla="*/ 260163 h 938372"/>
                  <a:gd name="connsiteX3-139" fmla="*/ 309290 w 432956"/>
                  <a:gd name="connsiteY3-140" fmla="*/ 288766 h 938372"/>
                  <a:gd name="connsiteX4-141" fmla="*/ 318874 w 432956"/>
                  <a:gd name="connsiteY4-142" fmla="*/ 390981 h 938372"/>
                  <a:gd name="connsiteX5-143" fmla="*/ 391740 w 432956"/>
                  <a:gd name="connsiteY5-144" fmla="*/ 938372 h 938372"/>
                  <a:gd name="connsiteX6-145" fmla="*/ 41218 w 432956"/>
                  <a:gd name="connsiteY6-146" fmla="*/ 938372 h 938372"/>
                  <a:gd name="connsiteX7-147" fmla="*/ 110017 w 432956"/>
                  <a:gd name="connsiteY7-148" fmla="*/ 454928 h 938372"/>
                  <a:gd name="connsiteX8-149" fmla="*/ 63405 w 432956"/>
                  <a:gd name="connsiteY8-150" fmla="*/ 260163 h 938372"/>
                  <a:gd name="connsiteX9-151" fmla="*/ 0 w 432956"/>
                  <a:gd name="connsiteY9-152" fmla="*/ 152400 h 938372"/>
                  <a:gd name="connsiteX10-153" fmla="*/ 216478 w 432956"/>
                  <a:gd name="connsiteY10-154" fmla="*/ 0 h 938372"/>
                  <a:gd name="connsiteX0-155" fmla="*/ 216478 w 432956"/>
                  <a:gd name="connsiteY0-156" fmla="*/ 0 h 938372"/>
                  <a:gd name="connsiteX1-157" fmla="*/ 432956 w 432956"/>
                  <a:gd name="connsiteY1-158" fmla="*/ 152400 h 938372"/>
                  <a:gd name="connsiteX2-159" fmla="*/ 369551 w 432956"/>
                  <a:gd name="connsiteY2-160" fmla="*/ 260163 h 938372"/>
                  <a:gd name="connsiteX3-161" fmla="*/ 309290 w 432956"/>
                  <a:gd name="connsiteY3-162" fmla="*/ 288766 h 938372"/>
                  <a:gd name="connsiteX4-163" fmla="*/ 318874 w 432956"/>
                  <a:gd name="connsiteY4-164" fmla="*/ 390981 h 938372"/>
                  <a:gd name="connsiteX5-165" fmla="*/ 391740 w 432956"/>
                  <a:gd name="connsiteY5-166" fmla="*/ 938372 h 938372"/>
                  <a:gd name="connsiteX6-167" fmla="*/ 41218 w 432956"/>
                  <a:gd name="connsiteY6-168" fmla="*/ 938372 h 938372"/>
                  <a:gd name="connsiteX7-169" fmla="*/ 110017 w 432956"/>
                  <a:gd name="connsiteY7-170" fmla="*/ 454928 h 938372"/>
                  <a:gd name="connsiteX8-171" fmla="*/ 63405 w 432956"/>
                  <a:gd name="connsiteY8-172" fmla="*/ 260163 h 938372"/>
                  <a:gd name="connsiteX9-173" fmla="*/ 0 w 432956"/>
                  <a:gd name="connsiteY9-174" fmla="*/ 152400 h 938372"/>
                  <a:gd name="connsiteX10-175" fmla="*/ 216478 w 432956"/>
                  <a:gd name="connsiteY10-176" fmla="*/ 0 h 938372"/>
                  <a:gd name="connsiteX0-177" fmla="*/ 216478 w 432956"/>
                  <a:gd name="connsiteY0-178" fmla="*/ 0 h 938372"/>
                  <a:gd name="connsiteX1-179" fmla="*/ 432956 w 432956"/>
                  <a:gd name="connsiteY1-180" fmla="*/ 152400 h 938372"/>
                  <a:gd name="connsiteX2-181" fmla="*/ 369551 w 432956"/>
                  <a:gd name="connsiteY2-182" fmla="*/ 260163 h 938372"/>
                  <a:gd name="connsiteX3-183" fmla="*/ 309290 w 432956"/>
                  <a:gd name="connsiteY3-184" fmla="*/ 288766 h 938372"/>
                  <a:gd name="connsiteX4-185" fmla="*/ 318874 w 432956"/>
                  <a:gd name="connsiteY4-186" fmla="*/ 390981 h 938372"/>
                  <a:gd name="connsiteX5-187" fmla="*/ 391740 w 432956"/>
                  <a:gd name="connsiteY5-188" fmla="*/ 938372 h 938372"/>
                  <a:gd name="connsiteX6-189" fmla="*/ 41218 w 432956"/>
                  <a:gd name="connsiteY6-190" fmla="*/ 938372 h 938372"/>
                  <a:gd name="connsiteX7-191" fmla="*/ 122717 w 432956"/>
                  <a:gd name="connsiteY7-192" fmla="*/ 458103 h 938372"/>
                  <a:gd name="connsiteX8-193" fmla="*/ 63405 w 432956"/>
                  <a:gd name="connsiteY8-194" fmla="*/ 260163 h 938372"/>
                  <a:gd name="connsiteX9-195" fmla="*/ 0 w 432956"/>
                  <a:gd name="connsiteY9-196" fmla="*/ 152400 h 938372"/>
                  <a:gd name="connsiteX10-197" fmla="*/ 216478 w 432956"/>
                  <a:gd name="connsiteY10-198" fmla="*/ 0 h 938372"/>
                  <a:gd name="connsiteX0-199" fmla="*/ 216478 w 432956"/>
                  <a:gd name="connsiteY0-200" fmla="*/ 0 h 938372"/>
                  <a:gd name="connsiteX1-201" fmla="*/ 432956 w 432956"/>
                  <a:gd name="connsiteY1-202" fmla="*/ 152400 h 938372"/>
                  <a:gd name="connsiteX2-203" fmla="*/ 369551 w 432956"/>
                  <a:gd name="connsiteY2-204" fmla="*/ 260163 h 938372"/>
                  <a:gd name="connsiteX3-205" fmla="*/ 309290 w 432956"/>
                  <a:gd name="connsiteY3-206" fmla="*/ 288766 h 938372"/>
                  <a:gd name="connsiteX4-207" fmla="*/ 318874 w 432956"/>
                  <a:gd name="connsiteY4-208" fmla="*/ 390981 h 938372"/>
                  <a:gd name="connsiteX5-209" fmla="*/ 391740 w 432956"/>
                  <a:gd name="connsiteY5-210" fmla="*/ 938372 h 938372"/>
                  <a:gd name="connsiteX6-211" fmla="*/ 41218 w 432956"/>
                  <a:gd name="connsiteY6-212" fmla="*/ 938372 h 938372"/>
                  <a:gd name="connsiteX7-213" fmla="*/ 122717 w 432956"/>
                  <a:gd name="connsiteY7-214" fmla="*/ 458103 h 938372"/>
                  <a:gd name="connsiteX8-215" fmla="*/ 63405 w 432956"/>
                  <a:gd name="connsiteY8-216" fmla="*/ 260163 h 938372"/>
                  <a:gd name="connsiteX9-217" fmla="*/ 0 w 432956"/>
                  <a:gd name="connsiteY9-218" fmla="*/ 152400 h 938372"/>
                  <a:gd name="connsiteX10-219" fmla="*/ 216478 w 432956"/>
                  <a:gd name="connsiteY10-220" fmla="*/ 0 h 938372"/>
                  <a:gd name="connsiteX0-221" fmla="*/ 216478 w 432956"/>
                  <a:gd name="connsiteY0-222" fmla="*/ 0 h 938372"/>
                  <a:gd name="connsiteX1-223" fmla="*/ 432956 w 432956"/>
                  <a:gd name="connsiteY1-224" fmla="*/ 152400 h 938372"/>
                  <a:gd name="connsiteX2-225" fmla="*/ 369551 w 432956"/>
                  <a:gd name="connsiteY2-226" fmla="*/ 260163 h 938372"/>
                  <a:gd name="connsiteX3-227" fmla="*/ 309290 w 432956"/>
                  <a:gd name="connsiteY3-228" fmla="*/ 288766 h 938372"/>
                  <a:gd name="connsiteX4-229" fmla="*/ 318874 w 432956"/>
                  <a:gd name="connsiteY4-230" fmla="*/ 390981 h 938372"/>
                  <a:gd name="connsiteX5-231" fmla="*/ 391740 w 432956"/>
                  <a:gd name="connsiteY5-232" fmla="*/ 938372 h 938372"/>
                  <a:gd name="connsiteX6-233" fmla="*/ 41218 w 432956"/>
                  <a:gd name="connsiteY6-234" fmla="*/ 938372 h 938372"/>
                  <a:gd name="connsiteX7-235" fmla="*/ 122717 w 432956"/>
                  <a:gd name="connsiteY7-236" fmla="*/ 458103 h 938372"/>
                  <a:gd name="connsiteX8-237" fmla="*/ 63405 w 432956"/>
                  <a:gd name="connsiteY8-238" fmla="*/ 260163 h 938372"/>
                  <a:gd name="connsiteX9-239" fmla="*/ 0 w 432956"/>
                  <a:gd name="connsiteY9-240" fmla="*/ 152400 h 938372"/>
                  <a:gd name="connsiteX10-241" fmla="*/ 216478 w 432956"/>
                  <a:gd name="connsiteY10-242" fmla="*/ 0 h 938372"/>
                  <a:gd name="connsiteX0-243" fmla="*/ 216478 w 432956"/>
                  <a:gd name="connsiteY0-244" fmla="*/ 0 h 938372"/>
                  <a:gd name="connsiteX1-245" fmla="*/ 432956 w 432956"/>
                  <a:gd name="connsiteY1-246" fmla="*/ 152400 h 938372"/>
                  <a:gd name="connsiteX2-247" fmla="*/ 369551 w 432956"/>
                  <a:gd name="connsiteY2-248" fmla="*/ 260163 h 938372"/>
                  <a:gd name="connsiteX3-249" fmla="*/ 309290 w 432956"/>
                  <a:gd name="connsiteY3-250" fmla="*/ 288766 h 938372"/>
                  <a:gd name="connsiteX4-251" fmla="*/ 318874 w 432956"/>
                  <a:gd name="connsiteY4-252" fmla="*/ 390981 h 938372"/>
                  <a:gd name="connsiteX5-253" fmla="*/ 391740 w 432956"/>
                  <a:gd name="connsiteY5-254" fmla="*/ 938372 h 938372"/>
                  <a:gd name="connsiteX6-255" fmla="*/ 41218 w 432956"/>
                  <a:gd name="connsiteY6-256" fmla="*/ 938372 h 938372"/>
                  <a:gd name="connsiteX7-257" fmla="*/ 122717 w 432956"/>
                  <a:gd name="connsiteY7-258" fmla="*/ 458103 h 938372"/>
                  <a:gd name="connsiteX8-259" fmla="*/ 63405 w 432956"/>
                  <a:gd name="connsiteY8-260" fmla="*/ 260163 h 938372"/>
                  <a:gd name="connsiteX9-261" fmla="*/ 0 w 432956"/>
                  <a:gd name="connsiteY9-262" fmla="*/ 152400 h 938372"/>
                  <a:gd name="connsiteX10-263" fmla="*/ 216478 w 432956"/>
                  <a:gd name="connsiteY10-264" fmla="*/ 0 h 938372"/>
                  <a:gd name="connsiteX0-265" fmla="*/ 216478 w 432956"/>
                  <a:gd name="connsiteY0-266" fmla="*/ 0 h 938372"/>
                  <a:gd name="connsiteX1-267" fmla="*/ 432956 w 432956"/>
                  <a:gd name="connsiteY1-268" fmla="*/ 152400 h 938372"/>
                  <a:gd name="connsiteX2-269" fmla="*/ 369551 w 432956"/>
                  <a:gd name="connsiteY2-270" fmla="*/ 260163 h 938372"/>
                  <a:gd name="connsiteX3-271" fmla="*/ 309290 w 432956"/>
                  <a:gd name="connsiteY3-272" fmla="*/ 288766 h 938372"/>
                  <a:gd name="connsiteX4-273" fmla="*/ 318874 w 432956"/>
                  <a:gd name="connsiteY4-274" fmla="*/ 390981 h 938372"/>
                  <a:gd name="connsiteX5-275" fmla="*/ 391740 w 432956"/>
                  <a:gd name="connsiteY5-276" fmla="*/ 938372 h 938372"/>
                  <a:gd name="connsiteX6-277" fmla="*/ 41218 w 432956"/>
                  <a:gd name="connsiteY6-278" fmla="*/ 938372 h 938372"/>
                  <a:gd name="connsiteX7-279" fmla="*/ 122717 w 432956"/>
                  <a:gd name="connsiteY7-280" fmla="*/ 458103 h 938372"/>
                  <a:gd name="connsiteX8-281" fmla="*/ 63405 w 432956"/>
                  <a:gd name="connsiteY8-282" fmla="*/ 260163 h 938372"/>
                  <a:gd name="connsiteX9-283" fmla="*/ 0 w 432956"/>
                  <a:gd name="connsiteY9-284" fmla="*/ 152400 h 938372"/>
                  <a:gd name="connsiteX10-285" fmla="*/ 216478 w 432956"/>
                  <a:gd name="connsiteY10-286" fmla="*/ 0 h 938372"/>
                  <a:gd name="connsiteX0-287" fmla="*/ 216478 w 432956"/>
                  <a:gd name="connsiteY0-288" fmla="*/ 0 h 938372"/>
                  <a:gd name="connsiteX1-289" fmla="*/ 432956 w 432956"/>
                  <a:gd name="connsiteY1-290" fmla="*/ 152400 h 938372"/>
                  <a:gd name="connsiteX2-291" fmla="*/ 369551 w 432956"/>
                  <a:gd name="connsiteY2-292" fmla="*/ 260163 h 938372"/>
                  <a:gd name="connsiteX3-293" fmla="*/ 309290 w 432956"/>
                  <a:gd name="connsiteY3-294" fmla="*/ 288766 h 938372"/>
                  <a:gd name="connsiteX4-295" fmla="*/ 318874 w 432956"/>
                  <a:gd name="connsiteY4-296" fmla="*/ 390981 h 938372"/>
                  <a:gd name="connsiteX5-297" fmla="*/ 391740 w 432956"/>
                  <a:gd name="connsiteY5-298" fmla="*/ 938372 h 938372"/>
                  <a:gd name="connsiteX6-299" fmla="*/ 41218 w 432956"/>
                  <a:gd name="connsiteY6-300" fmla="*/ 938372 h 938372"/>
                  <a:gd name="connsiteX7-301" fmla="*/ 138592 w 432956"/>
                  <a:gd name="connsiteY7-302" fmla="*/ 458103 h 938372"/>
                  <a:gd name="connsiteX8-303" fmla="*/ 63405 w 432956"/>
                  <a:gd name="connsiteY8-304" fmla="*/ 260163 h 938372"/>
                  <a:gd name="connsiteX9-305" fmla="*/ 0 w 432956"/>
                  <a:gd name="connsiteY9-306" fmla="*/ 152400 h 938372"/>
                  <a:gd name="connsiteX10-307" fmla="*/ 216478 w 432956"/>
                  <a:gd name="connsiteY10-308" fmla="*/ 0 h 938372"/>
                  <a:gd name="connsiteX0-309" fmla="*/ 216478 w 432956"/>
                  <a:gd name="connsiteY0-310" fmla="*/ 0 h 938372"/>
                  <a:gd name="connsiteX1-311" fmla="*/ 432956 w 432956"/>
                  <a:gd name="connsiteY1-312" fmla="*/ 152400 h 938372"/>
                  <a:gd name="connsiteX2-313" fmla="*/ 369551 w 432956"/>
                  <a:gd name="connsiteY2-314" fmla="*/ 260163 h 938372"/>
                  <a:gd name="connsiteX3-315" fmla="*/ 309290 w 432956"/>
                  <a:gd name="connsiteY3-316" fmla="*/ 288766 h 938372"/>
                  <a:gd name="connsiteX4-317" fmla="*/ 318874 w 432956"/>
                  <a:gd name="connsiteY4-318" fmla="*/ 390981 h 938372"/>
                  <a:gd name="connsiteX5-319" fmla="*/ 391740 w 432956"/>
                  <a:gd name="connsiteY5-320" fmla="*/ 938372 h 938372"/>
                  <a:gd name="connsiteX6-321" fmla="*/ 41218 w 432956"/>
                  <a:gd name="connsiteY6-322" fmla="*/ 938372 h 938372"/>
                  <a:gd name="connsiteX7-323" fmla="*/ 138592 w 432956"/>
                  <a:gd name="connsiteY7-324" fmla="*/ 458103 h 938372"/>
                  <a:gd name="connsiteX8-325" fmla="*/ 63405 w 432956"/>
                  <a:gd name="connsiteY8-326" fmla="*/ 260163 h 938372"/>
                  <a:gd name="connsiteX9-327" fmla="*/ 0 w 432956"/>
                  <a:gd name="connsiteY9-328" fmla="*/ 152400 h 938372"/>
                  <a:gd name="connsiteX10-329" fmla="*/ 216478 w 432956"/>
                  <a:gd name="connsiteY10-330" fmla="*/ 0 h 938372"/>
                  <a:gd name="connsiteX0-331" fmla="*/ 216478 w 432956"/>
                  <a:gd name="connsiteY0-332" fmla="*/ 0 h 938372"/>
                  <a:gd name="connsiteX1-333" fmla="*/ 432956 w 432956"/>
                  <a:gd name="connsiteY1-334" fmla="*/ 152400 h 938372"/>
                  <a:gd name="connsiteX2-335" fmla="*/ 369551 w 432956"/>
                  <a:gd name="connsiteY2-336" fmla="*/ 260163 h 938372"/>
                  <a:gd name="connsiteX3-337" fmla="*/ 309290 w 432956"/>
                  <a:gd name="connsiteY3-338" fmla="*/ 288766 h 938372"/>
                  <a:gd name="connsiteX4-339" fmla="*/ 318874 w 432956"/>
                  <a:gd name="connsiteY4-340" fmla="*/ 390981 h 938372"/>
                  <a:gd name="connsiteX5-341" fmla="*/ 391740 w 432956"/>
                  <a:gd name="connsiteY5-342" fmla="*/ 938372 h 938372"/>
                  <a:gd name="connsiteX6-343" fmla="*/ 41218 w 432956"/>
                  <a:gd name="connsiteY6-344" fmla="*/ 938372 h 938372"/>
                  <a:gd name="connsiteX7-345" fmla="*/ 138592 w 432956"/>
                  <a:gd name="connsiteY7-346" fmla="*/ 458103 h 938372"/>
                  <a:gd name="connsiteX8-347" fmla="*/ 63405 w 432956"/>
                  <a:gd name="connsiteY8-348" fmla="*/ 260163 h 938372"/>
                  <a:gd name="connsiteX9-349" fmla="*/ 0 w 432956"/>
                  <a:gd name="connsiteY9-350" fmla="*/ 152400 h 938372"/>
                  <a:gd name="connsiteX10-351" fmla="*/ 216478 w 432956"/>
                  <a:gd name="connsiteY10-352" fmla="*/ 0 h 938372"/>
                  <a:gd name="connsiteX0-353" fmla="*/ 216478 w 432956"/>
                  <a:gd name="connsiteY0-354" fmla="*/ 0 h 938372"/>
                  <a:gd name="connsiteX1-355" fmla="*/ 432956 w 432956"/>
                  <a:gd name="connsiteY1-356" fmla="*/ 152400 h 938372"/>
                  <a:gd name="connsiteX2-357" fmla="*/ 369551 w 432956"/>
                  <a:gd name="connsiteY2-358" fmla="*/ 260163 h 938372"/>
                  <a:gd name="connsiteX3-359" fmla="*/ 309290 w 432956"/>
                  <a:gd name="connsiteY3-360" fmla="*/ 288766 h 938372"/>
                  <a:gd name="connsiteX4-361" fmla="*/ 322049 w 432956"/>
                  <a:gd name="connsiteY4-362" fmla="*/ 457656 h 938372"/>
                  <a:gd name="connsiteX5-363" fmla="*/ 391740 w 432956"/>
                  <a:gd name="connsiteY5-364" fmla="*/ 938372 h 938372"/>
                  <a:gd name="connsiteX6-365" fmla="*/ 41218 w 432956"/>
                  <a:gd name="connsiteY6-366" fmla="*/ 938372 h 938372"/>
                  <a:gd name="connsiteX7-367" fmla="*/ 138592 w 432956"/>
                  <a:gd name="connsiteY7-368" fmla="*/ 458103 h 938372"/>
                  <a:gd name="connsiteX8-369" fmla="*/ 63405 w 432956"/>
                  <a:gd name="connsiteY8-370" fmla="*/ 260163 h 938372"/>
                  <a:gd name="connsiteX9-371" fmla="*/ 0 w 432956"/>
                  <a:gd name="connsiteY9-372" fmla="*/ 152400 h 938372"/>
                  <a:gd name="connsiteX10-373" fmla="*/ 216478 w 432956"/>
                  <a:gd name="connsiteY10-374" fmla="*/ 0 h 938372"/>
                  <a:gd name="connsiteX0-375" fmla="*/ 216478 w 432956"/>
                  <a:gd name="connsiteY0-376" fmla="*/ 0 h 938372"/>
                  <a:gd name="connsiteX1-377" fmla="*/ 432956 w 432956"/>
                  <a:gd name="connsiteY1-378" fmla="*/ 152400 h 938372"/>
                  <a:gd name="connsiteX2-379" fmla="*/ 369551 w 432956"/>
                  <a:gd name="connsiteY2-380" fmla="*/ 260163 h 938372"/>
                  <a:gd name="connsiteX3-381" fmla="*/ 309290 w 432956"/>
                  <a:gd name="connsiteY3-382" fmla="*/ 288766 h 938372"/>
                  <a:gd name="connsiteX4-383" fmla="*/ 322049 w 432956"/>
                  <a:gd name="connsiteY4-384" fmla="*/ 457656 h 938372"/>
                  <a:gd name="connsiteX5-385" fmla="*/ 391740 w 432956"/>
                  <a:gd name="connsiteY5-386" fmla="*/ 938372 h 938372"/>
                  <a:gd name="connsiteX6-387" fmla="*/ 41218 w 432956"/>
                  <a:gd name="connsiteY6-388" fmla="*/ 938372 h 938372"/>
                  <a:gd name="connsiteX7-389" fmla="*/ 138592 w 432956"/>
                  <a:gd name="connsiteY7-390" fmla="*/ 458103 h 938372"/>
                  <a:gd name="connsiteX8-391" fmla="*/ 63405 w 432956"/>
                  <a:gd name="connsiteY8-392" fmla="*/ 260163 h 938372"/>
                  <a:gd name="connsiteX9-393" fmla="*/ 0 w 432956"/>
                  <a:gd name="connsiteY9-394" fmla="*/ 152400 h 938372"/>
                  <a:gd name="connsiteX10-395" fmla="*/ 216478 w 432956"/>
                  <a:gd name="connsiteY10-396" fmla="*/ 0 h 938372"/>
                  <a:gd name="connsiteX0-397" fmla="*/ 216478 w 432956"/>
                  <a:gd name="connsiteY0-398" fmla="*/ 0 h 938372"/>
                  <a:gd name="connsiteX1-399" fmla="*/ 432956 w 432956"/>
                  <a:gd name="connsiteY1-400" fmla="*/ 152400 h 938372"/>
                  <a:gd name="connsiteX2-401" fmla="*/ 369551 w 432956"/>
                  <a:gd name="connsiteY2-402" fmla="*/ 260163 h 938372"/>
                  <a:gd name="connsiteX3-403" fmla="*/ 309290 w 432956"/>
                  <a:gd name="connsiteY3-404" fmla="*/ 285591 h 938372"/>
                  <a:gd name="connsiteX4-405" fmla="*/ 322049 w 432956"/>
                  <a:gd name="connsiteY4-406" fmla="*/ 457656 h 938372"/>
                  <a:gd name="connsiteX5-407" fmla="*/ 391740 w 432956"/>
                  <a:gd name="connsiteY5-408" fmla="*/ 938372 h 938372"/>
                  <a:gd name="connsiteX6-409" fmla="*/ 41218 w 432956"/>
                  <a:gd name="connsiteY6-410" fmla="*/ 938372 h 938372"/>
                  <a:gd name="connsiteX7-411" fmla="*/ 138592 w 432956"/>
                  <a:gd name="connsiteY7-412" fmla="*/ 458103 h 938372"/>
                  <a:gd name="connsiteX8-413" fmla="*/ 63405 w 432956"/>
                  <a:gd name="connsiteY8-414" fmla="*/ 260163 h 938372"/>
                  <a:gd name="connsiteX9-415" fmla="*/ 0 w 432956"/>
                  <a:gd name="connsiteY9-416" fmla="*/ 152400 h 938372"/>
                  <a:gd name="connsiteX10-417" fmla="*/ 216478 w 432956"/>
                  <a:gd name="connsiteY10-418" fmla="*/ 0 h 938372"/>
                  <a:gd name="connsiteX0-419" fmla="*/ 216478 w 432956"/>
                  <a:gd name="connsiteY0-420" fmla="*/ 0 h 938372"/>
                  <a:gd name="connsiteX1-421" fmla="*/ 432956 w 432956"/>
                  <a:gd name="connsiteY1-422" fmla="*/ 152400 h 938372"/>
                  <a:gd name="connsiteX2-423" fmla="*/ 369551 w 432956"/>
                  <a:gd name="connsiteY2-424" fmla="*/ 260163 h 938372"/>
                  <a:gd name="connsiteX3-425" fmla="*/ 309290 w 432956"/>
                  <a:gd name="connsiteY3-426" fmla="*/ 285591 h 938372"/>
                  <a:gd name="connsiteX4-427" fmla="*/ 322049 w 432956"/>
                  <a:gd name="connsiteY4-428" fmla="*/ 457656 h 938372"/>
                  <a:gd name="connsiteX5-429" fmla="*/ 391740 w 432956"/>
                  <a:gd name="connsiteY5-430" fmla="*/ 938372 h 938372"/>
                  <a:gd name="connsiteX6-431" fmla="*/ 41218 w 432956"/>
                  <a:gd name="connsiteY6-432" fmla="*/ 938372 h 938372"/>
                  <a:gd name="connsiteX7-433" fmla="*/ 138592 w 432956"/>
                  <a:gd name="connsiteY7-434" fmla="*/ 458103 h 938372"/>
                  <a:gd name="connsiteX8-435" fmla="*/ 63405 w 432956"/>
                  <a:gd name="connsiteY8-436" fmla="*/ 260163 h 938372"/>
                  <a:gd name="connsiteX9-437" fmla="*/ 0 w 432956"/>
                  <a:gd name="connsiteY9-438" fmla="*/ 152400 h 938372"/>
                  <a:gd name="connsiteX10-439" fmla="*/ 216478 w 432956"/>
                  <a:gd name="connsiteY10-440" fmla="*/ 0 h 938372"/>
                  <a:gd name="connsiteX0-441" fmla="*/ 216478 w 432956"/>
                  <a:gd name="connsiteY0-442" fmla="*/ 0 h 938372"/>
                  <a:gd name="connsiteX1-443" fmla="*/ 432956 w 432956"/>
                  <a:gd name="connsiteY1-444" fmla="*/ 152400 h 938372"/>
                  <a:gd name="connsiteX2-445" fmla="*/ 369551 w 432956"/>
                  <a:gd name="connsiteY2-446" fmla="*/ 260163 h 938372"/>
                  <a:gd name="connsiteX3-447" fmla="*/ 322049 w 432956"/>
                  <a:gd name="connsiteY3-448" fmla="*/ 457656 h 938372"/>
                  <a:gd name="connsiteX4-449" fmla="*/ 391740 w 432956"/>
                  <a:gd name="connsiteY4-450" fmla="*/ 938372 h 938372"/>
                  <a:gd name="connsiteX5-451" fmla="*/ 41218 w 432956"/>
                  <a:gd name="connsiteY5-452" fmla="*/ 938372 h 938372"/>
                  <a:gd name="connsiteX6-453" fmla="*/ 138592 w 432956"/>
                  <a:gd name="connsiteY6-454" fmla="*/ 458103 h 938372"/>
                  <a:gd name="connsiteX7-455" fmla="*/ 63405 w 432956"/>
                  <a:gd name="connsiteY7-456" fmla="*/ 260163 h 938372"/>
                  <a:gd name="connsiteX8-457" fmla="*/ 0 w 432956"/>
                  <a:gd name="connsiteY8-458" fmla="*/ 152400 h 938372"/>
                  <a:gd name="connsiteX9-459" fmla="*/ 216478 w 432956"/>
                  <a:gd name="connsiteY9-460" fmla="*/ 0 h 938372"/>
                  <a:gd name="connsiteX0-461" fmla="*/ 216478 w 432956"/>
                  <a:gd name="connsiteY0-462" fmla="*/ 0 h 938372"/>
                  <a:gd name="connsiteX1-463" fmla="*/ 432956 w 432956"/>
                  <a:gd name="connsiteY1-464" fmla="*/ 152400 h 938372"/>
                  <a:gd name="connsiteX2-465" fmla="*/ 369551 w 432956"/>
                  <a:gd name="connsiteY2-466" fmla="*/ 260163 h 938372"/>
                  <a:gd name="connsiteX3-467" fmla="*/ 322049 w 432956"/>
                  <a:gd name="connsiteY3-468" fmla="*/ 457656 h 938372"/>
                  <a:gd name="connsiteX4-469" fmla="*/ 391740 w 432956"/>
                  <a:gd name="connsiteY4-470" fmla="*/ 938372 h 938372"/>
                  <a:gd name="connsiteX5-471" fmla="*/ 41218 w 432956"/>
                  <a:gd name="connsiteY5-472" fmla="*/ 938372 h 938372"/>
                  <a:gd name="connsiteX6-473" fmla="*/ 138592 w 432956"/>
                  <a:gd name="connsiteY6-474" fmla="*/ 458103 h 938372"/>
                  <a:gd name="connsiteX7-475" fmla="*/ 63405 w 432956"/>
                  <a:gd name="connsiteY7-476" fmla="*/ 260163 h 938372"/>
                  <a:gd name="connsiteX8-477" fmla="*/ 0 w 432956"/>
                  <a:gd name="connsiteY8-478" fmla="*/ 152400 h 938372"/>
                  <a:gd name="connsiteX9-479" fmla="*/ 216478 w 432956"/>
                  <a:gd name="connsiteY9-480" fmla="*/ 0 h 938372"/>
                  <a:gd name="connsiteX0-481" fmla="*/ 216478 w 432956"/>
                  <a:gd name="connsiteY0-482" fmla="*/ 0 h 938372"/>
                  <a:gd name="connsiteX1-483" fmla="*/ 432956 w 432956"/>
                  <a:gd name="connsiteY1-484" fmla="*/ 152400 h 938372"/>
                  <a:gd name="connsiteX2-485" fmla="*/ 369551 w 432956"/>
                  <a:gd name="connsiteY2-486" fmla="*/ 260163 h 938372"/>
                  <a:gd name="connsiteX3-487" fmla="*/ 322049 w 432956"/>
                  <a:gd name="connsiteY3-488" fmla="*/ 457656 h 938372"/>
                  <a:gd name="connsiteX4-489" fmla="*/ 391740 w 432956"/>
                  <a:gd name="connsiteY4-490" fmla="*/ 938372 h 938372"/>
                  <a:gd name="connsiteX5-491" fmla="*/ 41218 w 432956"/>
                  <a:gd name="connsiteY5-492" fmla="*/ 938372 h 938372"/>
                  <a:gd name="connsiteX6-493" fmla="*/ 138592 w 432956"/>
                  <a:gd name="connsiteY6-494" fmla="*/ 458103 h 938372"/>
                  <a:gd name="connsiteX7-495" fmla="*/ 63405 w 432956"/>
                  <a:gd name="connsiteY7-496" fmla="*/ 260163 h 938372"/>
                  <a:gd name="connsiteX8-497" fmla="*/ 0 w 432956"/>
                  <a:gd name="connsiteY8-498" fmla="*/ 152400 h 938372"/>
                  <a:gd name="connsiteX9-499" fmla="*/ 216478 w 432956"/>
                  <a:gd name="connsiteY9-500" fmla="*/ 0 h 938372"/>
                  <a:gd name="connsiteX0-501" fmla="*/ 216478 w 432956"/>
                  <a:gd name="connsiteY0-502" fmla="*/ 0 h 938372"/>
                  <a:gd name="connsiteX1-503" fmla="*/ 432956 w 432956"/>
                  <a:gd name="connsiteY1-504" fmla="*/ 152400 h 938372"/>
                  <a:gd name="connsiteX2-505" fmla="*/ 369551 w 432956"/>
                  <a:gd name="connsiteY2-506" fmla="*/ 260163 h 938372"/>
                  <a:gd name="connsiteX3-507" fmla="*/ 322049 w 432956"/>
                  <a:gd name="connsiteY3-508" fmla="*/ 457656 h 938372"/>
                  <a:gd name="connsiteX4-509" fmla="*/ 391740 w 432956"/>
                  <a:gd name="connsiteY4-510" fmla="*/ 938372 h 938372"/>
                  <a:gd name="connsiteX5-511" fmla="*/ 41218 w 432956"/>
                  <a:gd name="connsiteY5-512" fmla="*/ 938372 h 938372"/>
                  <a:gd name="connsiteX6-513" fmla="*/ 138592 w 432956"/>
                  <a:gd name="connsiteY6-514" fmla="*/ 458103 h 938372"/>
                  <a:gd name="connsiteX7-515" fmla="*/ 63405 w 432956"/>
                  <a:gd name="connsiteY7-516" fmla="*/ 260163 h 938372"/>
                  <a:gd name="connsiteX8-517" fmla="*/ 0 w 432956"/>
                  <a:gd name="connsiteY8-518" fmla="*/ 152400 h 938372"/>
                  <a:gd name="connsiteX9-519" fmla="*/ 216478 w 432956"/>
                  <a:gd name="connsiteY9-520" fmla="*/ 0 h 938372"/>
                  <a:gd name="connsiteX0-521" fmla="*/ 216478 w 432956"/>
                  <a:gd name="connsiteY0-522" fmla="*/ 0 h 938372"/>
                  <a:gd name="connsiteX1-523" fmla="*/ 432956 w 432956"/>
                  <a:gd name="connsiteY1-524" fmla="*/ 152400 h 938372"/>
                  <a:gd name="connsiteX2-525" fmla="*/ 369551 w 432956"/>
                  <a:gd name="connsiteY2-526" fmla="*/ 260163 h 938372"/>
                  <a:gd name="connsiteX3-527" fmla="*/ 322049 w 432956"/>
                  <a:gd name="connsiteY3-528" fmla="*/ 470356 h 938372"/>
                  <a:gd name="connsiteX4-529" fmla="*/ 391740 w 432956"/>
                  <a:gd name="connsiteY4-530" fmla="*/ 938372 h 938372"/>
                  <a:gd name="connsiteX5-531" fmla="*/ 41218 w 432956"/>
                  <a:gd name="connsiteY5-532" fmla="*/ 938372 h 938372"/>
                  <a:gd name="connsiteX6-533" fmla="*/ 138592 w 432956"/>
                  <a:gd name="connsiteY6-534" fmla="*/ 458103 h 938372"/>
                  <a:gd name="connsiteX7-535" fmla="*/ 63405 w 432956"/>
                  <a:gd name="connsiteY7-536" fmla="*/ 260163 h 938372"/>
                  <a:gd name="connsiteX8-537" fmla="*/ 0 w 432956"/>
                  <a:gd name="connsiteY8-538" fmla="*/ 152400 h 938372"/>
                  <a:gd name="connsiteX9-539" fmla="*/ 216478 w 432956"/>
                  <a:gd name="connsiteY9-540" fmla="*/ 0 h 938372"/>
                  <a:gd name="connsiteX0-541" fmla="*/ 216478 w 432956"/>
                  <a:gd name="connsiteY0-542" fmla="*/ 0 h 938372"/>
                  <a:gd name="connsiteX1-543" fmla="*/ 432956 w 432956"/>
                  <a:gd name="connsiteY1-544" fmla="*/ 152400 h 938372"/>
                  <a:gd name="connsiteX2-545" fmla="*/ 369551 w 432956"/>
                  <a:gd name="connsiteY2-546" fmla="*/ 260163 h 938372"/>
                  <a:gd name="connsiteX3-547" fmla="*/ 322049 w 432956"/>
                  <a:gd name="connsiteY3-548" fmla="*/ 470356 h 938372"/>
                  <a:gd name="connsiteX4-549" fmla="*/ 391740 w 432956"/>
                  <a:gd name="connsiteY4-550" fmla="*/ 938372 h 938372"/>
                  <a:gd name="connsiteX5-551" fmla="*/ 41218 w 432956"/>
                  <a:gd name="connsiteY5-552" fmla="*/ 938372 h 938372"/>
                  <a:gd name="connsiteX6-553" fmla="*/ 138592 w 432956"/>
                  <a:gd name="connsiteY6-554" fmla="*/ 458103 h 938372"/>
                  <a:gd name="connsiteX7-555" fmla="*/ 63405 w 432956"/>
                  <a:gd name="connsiteY7-556" fmla="*/ 260163 h 938372"/>
                  <a:gd name="connsiteX8-557" fmla="*/ 0 w 432956"/>
                  <a:gd name="connsiteY8-558" fmla="*/ 152400 h 938372"/>
                  <a:gd name="connsiteX9-559" fmla="*/ 216478 w 432956"/>
                  <a:gd name="connsiteY9-560" fmla="*/ 0 h 938372"/>
                  <a:gd name="connsiteX0-561" fmla="*/ 216478 w 432956"/>
                  <a:gd name="connsiteY0-562" fmla="*/ 0 h 938372"/>
                  <a:gd name="connsiteX1-563" fmla="*/ 432956 w 432956"/>
                  <a:gd name="connsiteY1-564" fmla="*/ 152400 h 938372"/>
                  <a:gd name="connsiteX2-565" fmla="*/ 369551 w 432956"/>
                  <a:gd name="connsiteY2-566" fmla="*/ 260163 h 938372"/>
                  <a:gd name="connsiteX3-567" fmla="*/ 318874 w 432956"/>
                  <a:gd name="connsiteY3-568" fmla="*/ 454481 h 938372"/>
                  <a:gd name="connsiteX4-569" fmla="*/ 391740 w 432956"/>
                  <a:gd name="connsiteY4-570" fmla="*/ 938372 h 938372"/>
                  <a:gd name="connsiteX5-571" fmla="*/ 41218 w 432956"/>
                  <a:gd name="connsiteY5-572" fmla="*/ 938372 h 938372"/>
                  <a:gd name="connsiteX6-573" fmla="*/ 138592 w 432956"/>
                  <a:gd name="connsiteY6-574" fmla="*/ 458103 h 938372"/>
                  <a:gd name="connsiteX7-575" fmla="*/ 63405 w 432956"/>
                  <a:gd name="connsiteY7-576" fmla="*/ 260163 h 938372"/>
                  <a:gd name="connsiteX8-577" fmla="*/ 0 w 432956"/>
                  <a:gd name="connsiteY8-578" fmla="*/ 152400 h 938372"/>
                  <a:gd name="connsiteX9-579" fmla="*/ 216478 w 432956"/>
                  <a:gd name="connsiteY9-580" fmla="*/ 0 h 938372"/>
                  <a:gd name="connsiteX0-581" fmla="*/ 216478 w 432956"/>
                  <a:gd name="connsiteY0-582" fmla="*/ 0 h 938372"/>
                  <a:gd name="connsiteX1-583" fmla="*/ 432956 w 432956"/>
                  <a:gd name="connsiteY1-584" fmla="*/ 152400 h 938372"/>
                  <a:gd name="connsiteX2-585" fmla="*/ 369551 w 432956"/>
                  <a:gd name="connsiteY2-586" fmla="*/ 260163 h 938372"/>
                  <a:gd name="connsiteX3-587" fmla="*/ 318874 w 432956"/>
                  <a:gd name="connsiteY3-588" fmla="*/ 454481 h 938372"/>
                  <a:gd name="connsiteX4-589" fmla="*/ 391740 w 432956"/>
                  <a:gd name="connsiteY4-590" fmla="*/ 938372 h 938372"/>
                  <a:gd name="connsiteX5-591" fmla="*/ 41218 w 432956"/>
                  <a:gd name="connsiteY5-592" fmla="*/ 938372 h 938372"/>
                  <a:gd name="connsiteX6-593" fmla="*/ 138592 w 432956"/>
                  <a:gd name="connsiteY6-594" fmla="*/ 458103 h 938372"/>
                  <a:gd name="connsiteX7-595" fmla="*/ 63405 w 432956"/>
                  <a:gd name="connsiteY7-596" fmla="*/ 260163 h 938372"/>
                  <a:gd name="connsiteX8-597" fmla="*/ 0 w 432956"/>
                  <a:gd name="connsiteY8-598" fmla="*/ 152400 h 938372"/>
                  <a:gd name="connsiteX9-599" fmla="*/ 216478 w 432956"/>
                  <a:gd name="connsiteY9-600" fmla="*/ 0 h 938372"/>
                  <a:gd name="connsiteX0-601" fmla="*/ 216478 w 432956"/>
                  <a:gd name="connsiteY0-602" fmla="*/ 0 h 938372"/>
                  <a:gd name="connsiteX1-603" fmla="*/ 432956 w 432956"/>
                  <a:gd name="connsiteY1-604" fmla="*/ 152400 h 938372"/>
                  <a:gd name="connsiteX2-605" fmla="*/ 369551 w 432956"/>
                  <a:gd name="connsiteY2-606" fmla="*/ 260163 h 938372"/>
                  <a:gd name="connsiteX3-607" fmla="*/ 318874 w 432956"/>
                  <a:gd name="connsiteY3-608" fmla="*/ 454481 h 938372"/>
                  <a:gd name="connsiteX4-609" fmla="*/ 391740 w 432956"/>
                  <a:gd name="connsiteY4-610" fmla="*/ 938372 h 938372"/>
                  <a:gd name="connsiteX5-611" fmla="*/ 41218 w 432956"/>
                  <a:gd name="connsiteY5-612" fmla="*/ 938372 h 938372"/>
                  <a:gd name="connsiteX6-613" fmla="*/ 138592 w 432956"/>
                  <a:gd name="connsiteY6-614" fmla="*/ 458103 h 938372"/>
                  <a:gd name="connsiteX7-615" fmla="*/ 63405 w 432956"/>
                  <a:gd name="connsiteY7-616" fmla="*/ 260163 h 938372"/>
                  <a:gd name="connsiteX8-617" fmla="*/ 0 w 432956"/>
                  <a:gd name="connsiteY8-618" fmla="*/ 152400 h 938372"/>
                  <a:gd name="connsiteX9-619" fmla="*/ 216478 w 432956"/>
                  <a:gd name="connsiteY9-620" fmla="*/ 0 h 938372"/>
                  <a:gd name="connsiteX0-621" fmla="*/ 216478 w 432956"/>
                  <a:gd name="connsiteY0-622" fmla="*/ 0 h 938372"/>
                  <a:gd name="connsiteX1-623" fmla="*/ 432956 w 432956"/>
                  <a:gd name="connsiteY1-624" fmla="*/ 152400 h 938372"/>
                  <a:gd name="connsiteX2-625" fmla="*/ 369551 w 432956"/>
                  <a:gd name="connsiteY2-626" fmla="*/ 260163 h 938372"/>
                  <a:gd name="connsiteX3-627" fmla="*/ 318874 w 432956"/>
                  <a:gd name="connsiteY3-628" fmla="*/ 454481 h 938372"/>
                  <a:gd name="connsiteX4-629" fmla="*/ 391740 w 432956"/>
                  <a:gd name="connsiteY4-630" fmla="*/ 938372 h 938372"/>
                  <a:gd name="connsiteX5-631" fmla="*/ 41218 w 432956"/>
                  <a:gd name="connsiteY5-632" fmla="*/ 938372 h 938372"/>
                  <a:gd name="connsiteX6-633" fmla="*/ 138592 w 432956"/>
                  <a:gd name="connsiteY6-634" fmla="*/ 458103 h 938372"/>
                  <a:gd name="connsiteX7-635" fmla="*/ 63405 w 432956"/>
                  <a:gd name="connsiteY7-636" fmla="*/ 260163 h 938372"/>
                  <a:gd name="connsiteX8-637" fmla="*/ 0 w 432956"/>
                  <a:gd name="connsiteY8-638" fmla="*/ 152400 h 938372"/>
                  <a:gd name="connsiteX9-639" fmla="*/ 216478 w 432956"/>
                  <a:gd name="connsiteY9-640" fmla="*/ 0 h 938372"/>
                  <a:gd name="connsiteX0-641" fmla="*/ 216478 w 432956"/>
                  <a:gd name="connsiteY0-642" fmla="*/ 0 h 938372"/>
                  <a:gd name="connsiteX1-643" fmla="*/ 432956 w 432956"/>
                  <a:gd name="connsiteY1-644" fmla="*/ 152400 h 938372"/>
                  <a:gd name="connsiteX2-645" fmla="*/ 369551 w 432956"/>
                  <a:gd name="connsiteY2-646" fmla="*/ 260163 h 938372"/>
                  <a:gd name="connsiteX3-647" fmla="*/ 318874 w 432956"/>
                  <a:gd name="connsiteY3-648" fmla="*/ 454481 h 938372"/>
                  <a:gd name="connsiteX4-649" fmla="*/ 391740 w 432956"/>
                  <a:gd name="connsiteY4-650" fmla="*/ 938372 h 938372"/>
                  <a:gd name="connsiteX5-651" fmla="*/ 41218 w 432956"/>
                  <a:gd name="connsiteY5-652" fmla="*/ 938372 h 938372"/>
                  <a:gd name="connsiteX6-653" fmla="*/ 138592 w 432956"/>
                  <a:gd name="connsiteY6-654" fmla="*/ 458103 h 938372"/>
                  <a:gd name="connsiteX7-655" fmla="*/ 63405 w 432956"/>
                  <a:gd name="connsiteY7-656" fmla="*/ 260163 h 938372"/>
                  <a:gd name="connsiteX8-657" fmla="*/ 0 w 432956"/>
                  <a:gd name="connsiteY8-658" fmla="*/ 152400 h 938372"/>
                  <a:gd name="connsiteX9-659" fmla="*/ 216478 w 432956"/>
                  <a:gd name="connsiteY9-660" fmla="*/ 0 h 938372"/>
                  <a:gd name="connsiteX0-661" fmla="*/ 216478 w 432956"/>
                  <a:gd name="connsiteY0-662" fmla="*/ 0 h 938372"/>
                  <a:gd name="connsiteX1-663" fmla="*/ 432956 w 432956"/>
                  <a:gd name="connsiteY1-664" fmla="*/ 152400 h 938372"/>
                  <a:gd name="connsiteX2-665" fmla="*/ 369551 w 432956"/>
                  <a:gd name="connsiteY2-666" fmla="*/ 260163 h 938372"/>
                  <a:gd name="connsiteX3-667" fmla="*/ 318874 w 432956"/>
                  <a:gd name="connsiteY3-668" fmla="*/ 457656 h 938372"/>
                  <a:gd name="connsiteX4-669" fmla="*/ 391740 w 432956"/>
                  <a:gd name="connsiteY4-670" fmla="*/ 938372 h 938372"/>
                  <a:gd name="connsiteX5-671" fmla="*/ 41218 w 432956"/>
                  <a:gd name="connsiteY5-672" fmla="*/ 938372 h 938372"/>
                  <a:gd name="connsiteX6-673" fmla="*/ 138592 w 432956"/>
                  <a:gd name="connsiteY6-674" fmla="*/ 458103 h 938372"/>
                  <a:gd name="connsiteX7-675" fmla="*/ 63405 w 432956"/>
                  <a:gd name="connsiteY7-676" fmla="*/ 260163 h 938372"/>
                  <a:gd name="connsiteX8-677" fmla="*/ 0 w 432956"/>
                  <a:gd name="connsiteY8-678" fmla="*/ 152400 h 938372"/>
                  <a:gd name="connsiteX9-679" fmla="*/ 216478 w 432956"/>
                  <a:gd name="connsiteY9-680" fmla="*/ 0 h 938372"/>
                  <a:gd name="connsiteX0-681" fmla="*/ 216478 w 432956"/>
                  <a:gd name="connsiteY0-682" fmla="*/ 0 h 938372"/>
                  <a:gd name="connsiteX1-683" fmla="*/ 432956 w 432956"/>
                  <a:gd name="connsiteY1-684" fmla="*/ 152400 h 938372"/>
                  <a:gd name="connsiteX2-685" fmla="*/ 369551 w 432956"/>
                  <a:gd name="connsiteY2-686" fmla="*/ 260163 h 938372"/>
                  <a:gd name="connsiteX3-687" fmla="*/ 318874 w 432956"/>
                  <a:gd name="connsiteY3-688" fmla="*/ 457656 h 938372"/>
                  <a:gd name="connsiteX4-689" fmla="*/ 391740 w 432956"/>
                  <a:gd name="connsiteY4-690" fmla="*/ 938372 h 938372"/>
                  <a:gd name="connsiteX5-691" fmla="*/ 41218 w 432956"/>
                  <a:gd name="connsiteY5-692" fmla="*/ 938372 h 938372"/>
                  <a:gd name="connsiteX6-693" fmla="*/ 138592 w 432956"/>
                  <a:gd name="connsiteY6-694" fmla="*/ 458103 h 938372"/>
                  <a:gd name="connsiteX7-695" fmla="*/ 63405 w 432956"/>
                  <a:gd name="connsiteY7-696" fmla="*/ 260163 h 938372"/>
                  <a:gd name="connsiteX8-697" fmla="*/ 0 w 432956"/>
                  <a:gd name="connsiteY8-698" fmla="*/ 152400 h 938372"/>
                  <a:gd name="connsiteX9-699" fmla="*/ 216478 w 432956"/>
                  <a:gd name="connsiteY9-700" fmla="*/ 0 h 938372"/>
                  <a:gd name="connsiteX0-701" fmla="*/ 216478 w 432956"/>
                  <a:gd name="connsiteY0-702" fmla="*/ 0 h 938372"/>
                  <a:gd name="connsiteX1-703" fmla="*/ 432956 w 432956"/>
                  <a:gd name="connsiteY1-704" fmla="*/ 152400 h 938372"/>
                  <a:gd name="connsiteX2-705" fmla="*/ 369551 w 432956"/>
                  <a:gd name="connsiteY2-706" fmla="*/ 260163 h 938372"/>
                  <a:gd name="connsiteX3-707" fmla="*/ 318874 w 432956"/>
                  <a:gd name="connsiteY3-708" fmla="*/ 457656 h 938372"/>
                  <a:gd name="connsiteX4-709" fmla="*/ 391740 w 432956"/>
                  <a:gd name="connsiteY4-710" fmla="*/ 938372 h 938372"/>
                  <a:gd name="connsiteX5-711" fmla="*/ 41218 w 432956"/>
                  <a:gd name="connsiteY5-712" fmla="*/ 938372 h 938372"/>
                  <a:gd name="connsiteX6-713" fmla="*/ 138592 w 432956"/>
                  <a:gd name="connsiteY6-714" fmla="*/ 458103 h 938372"/>
                  <a:gd name="connsiteX7-715" fmla="*/ 63405 w 432956"/>
                  <a:gd name="connsiteY7-716" fmla="*/ 260163 h 938372"/>
                  <a:gd name="connsiteX8-717" fmla="*/ 0 w 432956"/>
                  <a:gd name="connsiteY8-718" fmla="*/ 152400 h 938372"/>
                  <a:gd name="connsiteX9-719" fmla="*/ 216478 w 432956"/>
                  <a:gd name="connsiteY9-720" fmla="*/ 0 h 938372"/>
                  <a:gd name="connsiteX0-721" fmla="*/ 391740 w 483180"/>
                  <a:gd name="connsiteY0-722" fmla="*/ 938372 h 1029812"/>
                  <a:gd name="connsiteX1-723" fmla="*/ 41218 w 483180"/>
                  <a:gd name="connsiteY1-724" fmla="*/ 938372 h 1029812"/>
                  <a:gd name="connsiteX2-725" fmla="*/ 138592 w 483180"/>
                  <a:gd name="connsiteY2-726" fmla="*/ 458103 h 1029812"/>
                  <a:gd name="connsiteX3-727" fmla="*/ 63405 w 483180"/>
                  <a:gd name="connsiteY3-728" fmla="*/ 260163 h 1029812"/>
                  <a:gd name="connsiteX4-729" fmla="*/ 0 w 483180"/>
                  <a:gd name="connsiteY4-730" fmla="*/ 152400 h 1029812"/>
                  <a:gd name="connsiteX5-731" fmla="*/ 216478 w 483180"/>
                  <a:gd name="connsiteY5-732" fmla="*/ 0 h 1029812"/>
                  <a:gd name="connsiteX6-733" fmla="*/ 432956 w 483180"/>
                  <a:gd name="connsiteY6-734" fmla="*/ 152400 h 1029812"/>
                  <a:gd name="connsiteX7-735" fmla="*/ 369551 w 483180"/>
                  <a:gd name="connsiteY7-736" fmla="*/ 260163 h 1029812"/>
                  <a:gd name="connsiteX8-737" fmla="*/ 318874 w 483180"/>
                  <a:gd name="connsiteY8-738" fmla="*/ 457656 h 1029812"/>
                  <a:gd name="connsiteX9-739" fmla="*/ 483180 w 483180"/>
                  <a:gd name="connsiteY9-740" fmla="*/ 1029812 h 1029812"/>
                  <a:gd name="connsiteX0-741" fmla="*/ 41218 w 483180"/>
                  <a:gd name="connsiteY0-742" fmla="*/ 938372 h 1029812"/>
                  <a:gd name="connsiteX1-743" fmla="*/ 138592 w 483180"/>
                  <a:gd name="connsiteY1-744" fmla="*/ 458103 h 1029812"/>
                  <a:gd name="connsiteX2-745" fmla="*/ 63405 w 483180"/>
                  <a:gd name="connsiteY2-746" fmla="*/ 260163 h 1029812"/>
                  <a:gd name="connsiteX3-747" fmla="*/ 0 w 483180"/>
                  <a:gd name="connsiteY3-748" fmla="*/ 152400 h 1029812"/>
                  <a:gd name="connsiteX4-749" fmla="*/ 216478 w 483180"/>
                  <a:gd name="connsiteY4-750" fmla="*/ 0 h 1029812"/>
                  <a:gd name="connsiteX5-751" fmla="*/ 432956 w 483180"/>
                  <a:gd name="connsiteY5-752" fmla="*/ 152400 h 1029812"/>
                  <a:gd name="connsiteX6-753" fmla="*/ 369551 w 483180"/>
                  <a:gd name="connsiteY6-754" fmla="*/ 260163 h 1029812"/>
                  <a:gd name="connsiteX7-755" fmla="*/ 318874 w 483180"/>
                  <a:gd name="connsiteY7-756" fmla="*/ 457656 h 1029812"/>
                  <a:gd name="connsiteX8-757" fmla="*/ 483180 w 483180"/>
                  <a:gd name="connsiteY8-758" fmla="*/ 1029812 h 1029812"/>
                  <a:gd name="connsiteX0-759" fmla="*/ 41218 w 432956"/>
                  <a:gd name="connsiteY0-760" fmla="*/ 938372 h 938372"/>
                  <a:gd name="connsiteX1-761" fmla="*/ 138592 w 432956"/>
                  <a:gd name="connsiteY1-762" fmla="*/ 458103 h 938372"/>
                  <a:gd name="connsiteX2-763" fmla="*/ 63405 w 432956"/>
                  <a:gd name="connsiteY2-764" fmla="*/ 260163 h 938372"/>
                  <a:gd name="connsiteX3-765" fmla="*/ 0 w 432956"/>
                  <a:gd name="connsiteY3-766" fmla="*/ 152400 h 938372"/>
                  <a:gd name="connsiteX4-767" fmla="*/ 216478 w 432956"/>
                  <a:gd name="connsiteY4-768" fmla="*/ 0 h 938372"/>
                  <a:gd name="connsiteX5-769" fmla="*/ 432956 w 432956"/>
                  <a:gd name="connsiteY5-770" fmla="*/ 152400 h 938372"/>
                  <a:gd name="connsiteX6-771" fmla="*/ 369551 w 432956"/>
                  <a:gd name="connsiteY6-772" fmla="*/ 260163 h 938372"/>
                  <a:gd name="connsiteX7-773" fmla="*/ 318874 w 432956"/>
                  <a:gd name="connsiteY7-774" fmla="*/ 457656 h 938372"/>
                  <a:gd name="connsiteX8-775" fmla="*/ 422855 w 432956"/>
                  <a:gd name="connsiteY8-776" fmla="*/ 925037 h 938372"/>
                  <a:gd name="connsiteX0-777" fmla="*/ 41218 w 432956"/>
                  <a:gd name="connsiteY0-778" fmla="*/ 938372 h 938372"/>
                  <a:gd name="connsiteX1-779" fmla="*/ 138592 w 432956"/>
                  <a:gd name="connsiteY1-780" fmla="*/ 458103 h 938372"/>
                  <a:gd name="connsiteX2-781" fmla="*/ 63405 w 432956"/>
                  <a:gd name="connsiteY2-782" fmla="*/ 260163 h 938372"/>
                  <a:gd name="connsiteX3-783" fmla="*/ 0 w 432956"/>
                  <a:gd name="connsiteY3-784" fmla="*/ 152400 h 938372"/>
                  <a:gd name="connsiteX4-785" fmla="*/ 216478 w 432956"/>
                  <a:gd name="connsiteY4-786" fmla="*/ 0 h 938372"/>
                  <a:gd name="connsiteX5-787" fmla="*/ 432956 w 432956"/>
                  <a:gd name="connsiteY5-788" fmla="*/ 152400 h 938372"/>
                  <a:gd name="connsiteX6-789" fmla="*/ 369551 w 432956"/>
                  <a:gd name="connsiteY6-790" fmla="*/ 260163 h 938372"/>
                  <a:gd name="connsiteX7-791" fmla="*/ 318874 w 432956"/>
                  <a:gd name="connsiteY7-792" fmla="*/ 457656 h 938372"/>
                  <a:gd name="connsiteX8-793" fmla="*/ 422855 w 432956"/>
                  <a:gd name="connsiteY8-794" fmla="*/ 925037 h 938372"/>
                  <a:gd name="connsiteX0-795" fmla="*/ 41218 w 432956"/>
                  <a:gd name="connsiteY0-796" fmla="*/ 938372 h 938372"/>
                  <a:gd name="connsiteX1-797" fmla="*/ 138592 w 432956"/>
                  <a:gd name="connsiteY1-798" fmla="*/ 458103 h 938372"/>
                  <a:gd name="connsiteX2-799" fmla="*/ 63405 w 432956"/>
                  <a:gd name="connsiteY2-800" fmla="*/ 260163 h 938372"/>
                  <a:gd name="connsiteX3-801" fmla="*/ 0 w 432956"/>
                  <a:gd name="connsiteY3-802" fmla="*/ 152400 h 938372"/>
                  <a:gd name="connsiteX4-803" fmla="*/ 216478 w 432956"/>
                  <a:gd name="connsiteY4-804" fmla="*/ 0 h 938372"/>
                  <a:gd name="connsiteX5-805" fmla="*/ 432956 w 432956"/>
                  <a:gd name="connsiteY5-806" fmla="*/ 152400 h 938372"/>
                  <a:gd name="connsiteX6-807" fmla="*/ 369551 w 432956"/>
                  <a:gd name="connsiteY6-808" fmla="*/ 260163 h 938372"/>
                  <a:gd name="connsiteX7-809" fmla="*/ 318874 w 432956"/>
                  <a:gd name="connsiteY7-810" fmla="*/ 457656 h 938372"/>
                  <a:gd name="connsiteX8-811" fmla="*/ 400630 w 432956"/>
                  <a:gd name="connsiteY8-812" fmla="*/ 925037 h 938372"/>
                  <a:gd name="connsiteX0-813" fmla="*/ 41218 w 432956"/>
                  <a:gd name="connsiteY0-814" fmla="*/ 938372 h 938372"/>
                  <a:gd name="connsiteX1-815" fmla="*/ 138592 w 432956"/>
                  <a:gd name="connsiteY1-816" fmla="*/ 458103 h 938372"/>
                  <a:gd name="connsiteX2-817" fmla="*/ 63405 w 432956"/>
                  <a:gd name="connsiteY2-818" fmla="*/ 260163 h 938372"/>
                  <a:gd name="connsiteX3-819" fmla="*/ 0 w 432956"/>
                  <a:gd name="connsiteY3-820" fmla="*/ 152400 h 938372"/>
                  <a:gd name="connsiteX4-821" fmla="*/ 216478 w 432956"/>
                  <a:gd name="connsiteY4-822" fmla="*/ 0 h 938372"/>
                  <a:gd name="connsiteX5-823" fmla="*/ 432956 w 432956"/>
                  <a:gd name="connsiteY5-824" fmla="*/ 152400 h 938372"/>
                  <a:gd name="connsiteX6-825" fmla="*/ 369551 w 432956"/>
                  <a:gd name="connsiteY6-826" fmla="*/ 260163 h 938372"/>
                  <a:gd name="connsiteX7-827" fmla="*/ 318874 w 432956"/>
                  <a:gd name="connsiteY7-828" fmla="*/ 457656 h 938372"/>
                  <a:gd name="connsiteX8-829" fmla="*/ 400630 w 432956"/>
                  <a:gd name="connsiteY8-830" fmla="*/ 925037 h 938372"/>
                  <a:gd name="connsiteX0-831" fmla="*/ 41218 w 432956"/>
                  <a:gd name="connsiteY0-832" fmla="*/ 938372 h 938372"/>
                  <a:gd name="connsiteX1-833" fmla="*/ 138592 w 432956"/>
                  <a:gd name="connsiteY1-834" fmla="*/ 458103 h 938372"/>
                  <a:gd name="connsiteX2-835" fmla="*/ 63405 w 432956"/>
                  <a:gd name="connsiteY2-836" fmla="*/ 260163 h 938372"/>
                  <a:gd name="connsiteX3-837" fmla="*/ 0 w 432956"/>
                  <a:gd name="connsiteY3-838" fmla="*/ 152400 h 938372"/>
                  <a:gd name="connsiteX4-839" fmla="*/ 216478 w 432956"/>
                  <a:gd name="connsiteY4-840" fmla="*/ 0 h 938372"/>
                  <a:gd name="connsiteX5-841" fmla="*/ 432956 w 432956"/>
                  <a:gd name="connsiteY5-842" fmla="*/ 152400 h 938372"/>
                  <a:gd name="connsiteX6-843" fmla="*/ 369551 w 432956"/>
                  <a:gd name="connsiteY6-844" fmla="*/ 260163 h 938372"/>
                  <a:gd name="connsiteX7-845" fmla="*/ 318874 w 432956"/>
                  <a:gd name="connsiteY7-846" fmla="*/ 454481 h 938372"/>
                  <a:gd name="connsiteX8-847" fmla="*/ 400630 w 432956"/>
                  <a:gd name="connsiteY8-848" fmla="*/ 925037 h 938372"/>
                  <a:gd name="connsiteX0-849" fmla="*/ 41218 w 432956"/>
                  <a:gd name="connsiteY0-850" fmla="*/ 938372 h 938372"/>
                  <a:gd name="connsiteX1-851" fmla="*/ 138592 w 432956"/>
                  <a:gd name="connsiteY1-852" fmla="*/ 458103 h 938372"/>
                  <a:gd name="connsiteX2-853" fmla="*/ 63405 w 432956"/>
                  <a:gd name="connsiteY2-854" fmla="*/ 260163 h 938372"/>
                  <a:gd name="connsiteX3-855" fmla="*/ 0 w 432956"/>
                  <a:gd name="connsiteY3-856" fmla="*/ 152400 h 938372"/>
                  <a:gd name="connsiteX4-857" fmla="*/ 216478 w 432956"/>
                  <a:gd name="connsiteY4-858" fmla="*/ 0 h 938372"/>
                  <a:gd name="connsiteX5-859" fmla="*/ 432956 w 432956"/>
                  <a:gd name="connsiteY5-860" fmla="*/ 152400 h 938372"/>
                  <a:gd name="connsiteX6-861" fmla="*/ 369551 w 432956"/>
                  <a:gd name="connsiteY6-862" fmla="*/ 260163 h 938372"/>
                  <a:gd name="connsiteX7-863" fmla="*/ 318874 w 432956"/>
                  <a:gd name="connsiteY7-864" fmla="*/ 454481 h 938372"/>
                  <a:gd name="connsiteX8-865" fmla="*/ 400630 w 432956"/>
                  <a:gd name="connsiteY8-866" fmla="*/ 925037 h 938372"/>
                  <a:gd name="connsiteX0-867" fmla="*/ 41218 w 432956"/>
                  <a:gd name="connsiteY0-868" fmla="*/ 938372 h 938372"/>
                  <a:gd name="connsiteX1-869" fmla="*/ 138592 w 432956"/>
                  <a:gd name="connsiteY1-870" fmla="*/ 458103 h 938372"/>
                  <a:gd name="connsiteX2-871" fmla="*/ 63405 w 432956"/>
                  <a:gd name="connsiteY2-872" fmla="*/ 260163 h 938372"/>
                  <a:gd name="connsiteX3-873" fmla="*/ 0 w 432956"/>
                  <a:gd name="connsiteY3-874" fmla="*/ 152400 h 938372"/>
                  <a:gd name="connsiteX4-875" fmla="*/ 216478 w 432956"/>
                  <a:gd name="connsiteY4-876" fmla="*/ 0 h 938372"/>
                  <a:gd name="connsiteX5-877" fmla="*/ 432956 w 432956"/>
                  <a:gd name="connsiteY5-878" fmla="*/ 152400 h 938372"/>
                  <a:gd name="connsiteX6-879" fmla="*/ 369551 w 432956"/>
                  <a:gd name="connsiteY6-880" fmla="*/ 260163 h 938372"/>
                  <a:gd name="connsiteX7-881" fmla="*/ 318874 w 432956"/>
                  <a:gd name="connsiteY7-882" fmla="*/ 454481 h 938372"/>
                  <a:gd name="connsiteX8-883" fmla="*/ 400630 w 432956"/>
                  <a:gd name="connsiteY8-884" fmla="*/ 925037 h 938372"/>
                  <a:gd name="connsiteX0-885" fmla="*/ 41218 w 432956"/>
                  <a:gd name="connsiteY0-886" fmla="*/ 938372 h 938372"/>
                  <a:gd name="connsiteX1-887" fmla="*/ 138592 w 432956"/>
                  <a:gd name="connsiteY1-888" fmla="*/ 458103 h 938372"/>
                  <a:gd name="connsiteX2-889" fmla="*/ 63405 w 432956"/>
                  <a:gd name="connsiteY2-890" fmla="*/ 260163 h 938372"/>
                  <a:gd name="connsiteX3-891" fmla="*/ 0 w 432956"/>
                  <a:gd name="connsiteY3-892" fmla="*/ 152400 h 938372"/>
                  <a:gd name="connsiteX4-893" fmla="*/ 216478 w 432956"/>
                  <a:gd name="connsiteY4-894" fmla="*/ 0 h 938372"/>
                  <a:gd name="connsiteX5-895" fmla="*/ 432956 w 432956"/>
                  <a:gd name="connsiteY5-896" fmla="*/ 152400 h 938372"/>
                  <a:gd name="connsiteX6-897" fmla="*/ 369551 w 432956"/>
                  <a:gd name="connsiteY6-898" fmla="*/ 260163 h 938372"/>
                  <a:gd name="connsiteX7-899" fmla="*/ 318874 w 432956"/>
                  <a:gd name="connsiteY7-900" fmla="*/ 454481 h 938372"/>
                  <a:gd name="connsiteX8-901" fmla="*/ 400630 w 432956"/>
                  <a:gd name="connsiteY8-902" fmla="*/ 925037 h 938372"/>
                  <a:gd name="connsiteX0-903" fmla="*/ 41218 w 432956"/>
                  <a:gd name="connsiteY0-904" fmla="*/ 938372 h 938372"/>
                  <a:gd name="connsiteX1-905" fmla="*/ 138592 w 432956"/>
                  <a:gd name="connsiteY1-906" fmla="*/ 458103 h 938372"/>
                  <a:gd name="connsiteX2-907" fmla="*/ 63405 w 432956"/>
                  <a:gd name="connsiteY2-908" fmla="*/ 260163 h 938372"/>
                  <a:gd name="connsiteX3-909" fmla="*/ 0 w 432956"/>
                  <a:gd name="connsiteY3-910" fmla="*/ 152400 h 938372"/>
                  <a:gd name="connsiteX4-911" fmla="*/ 216478 w 432956"/>
                  <a:gd name="connsiteY4-912" fmla="*/ 0 h 938372"/>
                  <a:gd name="connsiteX5-913" fmla="*/ 432956 w 432956"/>
                  <a:gd name="connsiteY5-914" fmla="*/ 152400 h 938372"/>
                  <a:gd name="connsiteX6-915" fmla="*/ 369551 w 432956"/>
                  <a:gd name="connsiteY6-916" fmla="*/ 260163 h 938372"/>
                  <a:gd name="connsiteX7-917" fmla="*/ 315699 w 432956"/>
                  <a:gd name="connsiteY7-918" fmla="*/ 454481 h 938372"/>
                  <a:gd name="connsiteX8-919" fmla="*/ 400630 w 432956"/>
                  <a:gd name="connsiteY8-920" fmla="*/ 925037 h 938372"/>
                  <a:gd name="connsiteX0-921" fmla="*/ 41218 w 432956"/>
                  <a:gd name="connsiteY0-922" fmla="*/ 938372 h 938372"/>
                  <a:gd name="connsiteX1-923" fmla="*/ 138592 w 432956"/>
                  <a:gd name="connsiteY1-924" fmla="*/ 458103 h 938372"/>
                  <a:gd name="connsiteX2-925" fmla="*/ 63405 w 432956"/>
                  <a:gd name="connsiteY2-926" fmla="*/ 260163 h 938372"/>
                  <a:gd name="connsiteX3-927" fmla="*/ 0 w 432956"/>
                  <a:gd name="connsiteY3-928" fmla="*/ 152400 h 938372"/>
                  <a:gd name="connsiteX4-929" fmla="*/ 216478 w 432956"/>
                  <a:gd name="connsiteY4-930" fmla="*/ 0 h 938372"/>
                  <a:gd name="connsiteX5-931" fmla="*/ 432956 w 432956"/>
                  <a:gd name="connsiteY5-932" fmla="*/ 152400 h 938372"/>
                  <a:gd name="connsiteX6-933" fmla="*/ 369551 w 432956"/>
                  <a:gd name="connsiteY6-934" fmla="*/ 260163 h 938372"/>
                  <a:gd name="connsiteX7-935" fmla="*/ 315699 w 432956"/>
                  <a:gd name="connsiteY7-936" fmla="*/ 454481 h 938372"/>
                  <a:gd name="connsiteX8-937" fmla="*/ 400630 w 432956"/>
                  <a:gd name="connsiteY8-938" fmla="*/ 925037 h 938372"/>
                  <a:gd name="connsiteX0-939" fmla="*/ 41218 w 432956"/>
                  <a:gd name="connsiteY0-940" fmla="*/ 938372 h 938372"/>
                  <a:gd name="connsiteX1-941" fmla="*/ 138592 w 432956"/>
                  <a:gd name="connsiteY1-942" fmla="*/ 458103 h 938372"/>
                  <a:gd name="connsiteX2-943" fmla="*/ 63405 w 432956"/>
                  <a:gd name="connsiteY2-944" fmla="*/ 260163 h 938372"/>
                  <a:gd name="connsiteX3-945" fmla="*/ 0 w 432956"/>
                  <a:gd name="connsiteY3-946" fmla="*/ 152400 h 938372"/>
                  <a:gd name="connsiteX4-947" fmla="*/ 216478 w 432956"/>
                  <a:gd name="connsiteY4-948" fmla="*/ 0 h 938372"/>
                  <a:gd name="connsiteX5-949" fmla="*/ 432956 w 432956"/>
                  <a:gd name="connsiteY5-950" fmla="*/ 152400 h 938372"/>
                  <a:gd name="connsiteX6-951" fmla="*/ 369551 w 432956"/>
                  <a:gd name="connsiteY6-952" fmla="*/ 260163 h 938372"/>
                  <a:gd name="connsiteX7-953" fmla="*/ 315699 w 432956"/>
                  <a:gd name="connsiteY7-954" fmla="*/ 454481 h 938372"/>
                  <a:gd name="connsiteX8-955" fmla="*/ 400630 w 432956"/>
                  <a:gd name="connsiteY8-956" fmla="*/ 925037 h 938372"/>
                  <a:gd name="connsiteX0-957" fmla="*/ 41218 w 432956"/>
                  <a:gd name="connsiteY0-958" fmla="*/ 938372 h 938372"/>
                  <a:gd name="connsiteX1-959" fmla="*/ 138592 w 432956"/>
                  <a:gd name="connsiteY1-960" fmla="*/ 458103 h 938372"/>
                  <a:gd name="connsiteX2-961" fmla="*/ 63405 w 432956"/>
                  <a:gd name="connsiteY2-962" fmla="*/ 260163 h 938372"/>
                  <a:gd name="connsiteX3-963" fmla="*/ 0 w 432956"/>
                  <a:gd name="connsiteY3-964" fmla="*/ 152400 h 938372"/>
                  <a:gd name="connsiteX4-965" fmla="*/ 216478 w 432956"/>
                  <a:gd name="connsiteY4-966" fmla="*/ 0 h 938372"/>
                  <a:gd name="connsiteX5-967" fmla="*/ 432956 w 432956"/>
                  <a:gd name="connsiteY5-968" fmla="*/ 152400 h 938372"/>
                  <a:gd name="connsiteX6-969" fmla="*/ 369551 w 432956"/>
                  <a:gd name="connsiteY6-970" fmla="*/ 260163 h 938372"/>
                  <a:gd name="connsiteX7-971" fmla="*/ 315699 w 432956"/>
                  <a:gd name="connsiteY7-972" fmla="*/ 454481 h 938372"/>
                  <a:gd name="connsiteX8-973" fmla="*/ 400630 w 432956"/>
                  <a:gd name="connsiteY8-974" fmla="*/ 925037 h 938372"/>
                  <a:gd name="connsiteX0-975" fmla="*/ 41218 w 432956"/>
                  <a:gd name="connsiteY0-976" fmla="*/ 938372 h 938372"/>
                  <a:gd name="connsiteX1-977" fmla="*/ 138592 w 432956"/>
                  <a:gd name="connsiteY1-978" fmla="*/ 458103 h 938372"/>
                  <a:gd name="connsiteX2-979" fmla="*/ 63405 w 432956"/>
                  <a:gd name="connsiteY2-980" fmla="*/ 260163 h 938372"/>
                  <a:gd name="connsiteX3-981" fmla="*/ 0 w 432956"/>
                  <a:gd name="connsiteY3-982" fmla="*/ 152400 h 938372"/>
                  <a:gd name="connsiteX4-983" fmla="*/ 216478 w 432956"/>
                  <a:gd name="connsiteY4-984" fmla="*/ 0 h 938372"/>
                  <a:gd name="connsiteX5-985" fmla="*/ 432956 w 432956"/>
                  <a:gd name="connsiteY5-986" fmla="*/ 152400 h 938372"/>
                  <a:gd name="connsiteX6-987" fmla="*/ 369551 w 432956"/>
                  <a:gd name="connsiteY6-988" fmla="*/ 260163 h 938372"/>
                  <a:gd name="connsiteX7-989" fmla="*/ 315699 w 432956"/>
                  <a:gd name="connsiteY7-990" fmla="*/ 454481 h 938372"/>
                  <a:gd name="connsiteX8-991" fmla="*/ 394280 w 432956"/>
                  <a:gd name="connsiteY8-992" fmla="*/ 928212 h 9383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432956" h="938372">
                    <a:moveTo>
                      <a:pt x="41218" y="938372"/>
                    </a:moveTo>
                    <a:cubicBezTo>
                      <a:pt x="109163" y="674053"/>
                      <a:pt x="139668" y="603893"/>
                      <a:pt x="138592" y="458103"/>
                    </a:cubicBezTo>
                    <a:cubicBezTo>
                      <a:pt x="137871" y="360373"/>
                      <a:pt x="146676" y="307093"/>
                      <a:pt x="63405" y="260163"/>
                    </a:cubicBezTo>
                    <a:cubicBezTo>
                      <a:pt x="24230" y="232584"/>
                      <a:pt x="0" y="194484"/>
                      <a:pt x="0" y="152400"/>
                    </a:cubicBezTo>
                    <a:cubicBezTo>
                      <a:pt x="0" y="68232"/>
                      <a:pt x="96921" y="0"/>
                      <a:pt x="216478" y="0"/>
                    </a:cubicBezTo>
                    <a:cubicBezTo>
                      <a:pt x="336035" y="0"/>
                      <a:pt x="432956" y="68232"/>
                      <a:pt x="432956" y="152400"/>
                    </a:cubicBezTo>
                    <a:cubicBezTo>
                      <a:pt x="432956" y="194484"/>
                      <a:pt x="408726" y="232584"/>
                      <a:pt x="369551" y="260163"/>
                    </a:cubicBezTo>
                    <a:cubicBezTo>
                      <a:pt x="299742" y="303769"/>
                      <a:pt x="318833" y="363250"/>
                      <a:pt x="315699" y="454481"/>
                    </a:cubicBezTo>
                    <a:cubicBezTo>
                      <a:pt x="325700" y="599440"/>
                      <a:pt x="322208" y="722472"/>
                      <a:pt x="394280" y="928212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69000">
                      <a:schemeClr val="bg1">
                        <a:lumMod val="85000"/>
                      </a:schemeClr>
                    </a:gs>
                    <a:gs pos="35000">
                      <a:srgbClr val="C9C9C9"/>
                    </a:gs>
                    <a:gs pos="56000">
                      <a:schemeClr val="bg1">
                        <a:lumMod val="50000"/>
                      </a:schemeClr>
                    </a:gs>
                    <a:gs pos="22000">
                      <a:schemeClr val="bg1">
                        <a:lumMod val="50000"/>
                      </a:schemeClr>
                    </a:gs>
                    <a:gs pos="84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395548" y="3494347"/>
              <a:ext cx="1660553" cy="1604862"/>
              <a:chOff x="124338" y="2735579"/>
              <a:chExt cx="1660553" cy="1604862"/>
            </a:xfrm>
          </p:grpSpPr>
          <p:sp>
            <p:nvSpPr>
              <p:cNvPr id="60" name="文本框 121"/>
              <p:cNvSpPr txBox="1"/>
              <p:nvPr/>
            </p:nvSpPr>
            <p:spPr>
              <a:xfrm>
                <a:off x="196346" y="2735579"/>
                <a:ext cx="1519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b="1" dirty="0">
                    <a:solidFill>
                      <a:srgbClr val="2684E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zh-CN" altLang="en-US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122"/>
              <p:cNvSpPr txBox="1"/>
              <p:nvPr/>
            </p:nvSpPr>
            <p:spPr>
              <a:xfrm>
                <a:off x="124338" y="3170890"/>
                <a:ext cx="166055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在此添加详细的文字信息介绍。在此添加详细的文字。在此添加详细的文字信息介绍。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Freeform 19"/>
          <p:cNvSpPr/>
          <p:nvPr/>
        </p:nvSpPr>
        <p:spPr bwMode="auto">
          <a:xfrm>
            <a:off x="9710000" y="2875644"/>
            <a:ext cx="229365" cy="448926"/>
          </a:xfrm>
          <a:custGeom>
            <a:avLst/>
            <a:gdLst>
              <a:gd name="T0" fmla="*/ 38 w 96"/>
              <a:gd name="T1" fmla="*/ 191 h 191"/>
              <a:gd name="T2" fmla="*/ 38 w 96"/>
              <a:gd name="T3" fmla="*/ 168 h 191"/>
              <a:gd name="T4" fmla="*/ 0 w 96"/>
              <a:gd name="T5" fmla="*/ 158 h 191"/>
              <a:gd name="T6" fmla="*/ 6 w 96"/>
              <a:gd name="T7" fmla="*/ 136 h 191"/>
              <a:gd name="T8" fmla="*/ 43 w 96"/>
              <a:gd name="T9" fmla="*/ 146 h 191"/>
              <a:gd name="T10" fmla="*/ 67 w 96"/>
              <a:gd name="T11" fmla="*/ 128 h 191"/>
              <a:gd name="T12" fmla="*/ 42 w 96"/>
              <a:gd name="T13" fmla="*/ 104 h 191"/>
              <a:gd name="T14" fmla="*/ 2 w 96"/>
              <a:gd name="T15" fmla="*/ 63 h 191"/>
              <a:gd name="T16" fmla="*/ 39 w 96"/>
              <a:gd name="T17" fmla="*/ 23 h 191"/>
              <a:gd name="T18" fmla="*/ 39 w 96"/>
              <a:gd name="T19" fmla="*/ 0 h 191"/>
              <a:gd name="T20" fmla="*/ 58 w 96"/>
              <a:gd name="T21" fmla="*/ 0 h 191"/>
              <a:gd name="T22" fmla="*/ 58 w 96"/>
              <a:gd name="T23" fmla="*/ 22 h 191"/>
              <a:gd name="T24" fmla="*/ 90 w 96"/>
              <a:gd name="T25" fmla="*/ 30 h 191"/>
              <a:gd name="T26" fmla="*/ 84 w 96"/>
              <a:gd name="T27" fmla="*/ 51 h 191"/>
              <a:gd name="T28" fmla="*/ 52 w 96"/>
              <a:gd name="T29" fmla="*/ 43 h 191"/>
              <a:gd name="T30" fmla="*/ 30 w 96"/>
              <a:gd name="T31" fmla="*/ 59 h 191"/>
              <a:gd name="T32" fmla="*/ 59 w 96"/>
              <a:gd name="T33" fmla="*/ 82 h 191"/>
              <a:gd name="T34" fmla="*/ 96 w 96"/>
              <a:gd name="T35" fmla="*/ 125 h 191"/>
              <a:gd name="T36" fmla="*/ 57 w 96"/>
              <a:gd name="T37" fmla="*/ 167 h 191"/>
              <a:gd name="T38" fmla="*/ 57 w 96"/>
              <a:gd name="T39" fmla="*/ 191 h 191"/>
              <a:gd name="T40" fmla="*/ 38 w 96"/>
              <a:gd name="T4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91">
                <a:moveTo>
                  <a:pt x="38" y="191"/>
                </a:moveTo>
                <a:cubicBezTo>
                  <a:pt x="38" y="168"/>
                  <a:pt x="38" y="168"/>
                  <a:pt x="38" y="168"/>
                </a:cubicBezTo>
                <a:cubicBezTo>
                  <a:pt x="23" y="168"/>
                  <a:pt x="9" y="163"/>
                  <a:pt x="0" y="158"/>
                </a:cubicBezTo>
                <a:cubicBezTo>
                  <a:pt x="6" y="136"/>
                  <a:pt x="6" y="136"/>
                  <a:pt x="6" y="136"/>
                </a:cubicBezTo>
                <a:cubicBezTo>
                  <a:pt x="16" y="141"/>
                  <a:pt x="29" y="146"/>
                  <a:pt x="43" y="146"/>
                </a:cubicBezTo>
                <a:cubicBezTo>
                  <a:pt x="57" y="146"/>
                  <a:pt x="67" y="139"/>
                  <a:pt x="67" y="128"/>
                </a:cubicBezTo>
                <a:cubicBezTo>
                  <a:pt x="67" y="117"/>
                  <a:pt x="59" y="111"/>
                  <a:pt x="42" y="104"/>
                </a:cubicBezTo>
                <a:cubicBezTo>
                  <a:pt x="18" y="95"/>
                  <a:pt x="2" y="84"/>
                  <a:pt x="2" y="63"/>
                </a:cubicBezTo>
                <a:cubicBezTo>
                  <a:pt x="2" y="43"/>
                  <a:pt x="16" y="27"/>
                  <a:pt x="39" y="23"/>
                </a:cubicBezTo>
                <a:cubicBezTo>
                  <a:pt x="39" y="0"/>
                  <a:pt x="39" y="0"/>
                  <a:pt x="3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22"/>
                  <a:pt x="58" y="22"/>
                  <a:pt x="58" y="22"/>
                </a:cubicBezTo>
                <a:cubicBezTo>
                  <a:pt x="73" y="22"/>
                  <a:pt x="83" y="26"/>
                  <a:pt x="90" y="30"/>
                </a:cubicBezTo>
                <a:cubicBezTo>
                  <a:pt x="84" y="51"/>
                  <a:pt x="84" y="51"/>
                  <a:pt x="84" y="51"/>
                </a:cubicBezTo>
                <a:cubicBezTo>
                  <a:pt x="79" y="49"/>
                  <a:pt x="68" y="43"/>
                  <a:pt x="52" y="43"/>
                </a:cubicBezTo>
                <a:cubicBezTo>
                  <a:pt x="36" y="43"/>
                  <a:pt x="30" y="52"/>
                  <a:pt x="30" y="59"/>
                </a:cubicBezTo>
                <a:cubicBezTo>
                  <a:pt x="30" y="69"/>
                  <a:pt x="39" y="74"/>
                  <a:pt x="59" y="82"/>
                </a:cubicBezTo>
                <a:cubicBezTo>
                  <a:pt x="85" y="92"/>
                  <a:pt x="96" y="105"/>
                  <a:pt x="96" y="125"/>
                </a:cubicBezTo>
                <a:cubicBezTo>
                  <a:pt x="96" y="145"/>
                  <a:pt x="83" y="162"/>
                  <a:pt x="57" y="167"/>
                </a:cubicBezTo>
                <a:cubicBezTo>
                  <a:pt x="57" y="191"/>
                  <a:pt x="57" y="191"/>
                  <a:pt x="57" y="191"/>
                </a:cubicBezTo>
                <a:lnTo>
                  <a:pt x="38" y="19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Group 22"/>
          <p:cNvGrpSpPr>
            <a:grpSpLocks noChangeAspect="1"/>
          </p:cNvGrpSpPr>
          <p:nvPr/>
        </p:nvGrpSpPr>
        <p:grpSpPr bwMode="auto">
          <a:xfrm>
            <a:off x="4672007" y="2919461"/>
            <a:ext cx="361292" cy="361292"/>
            <a:chOff x="3617" y="1935"/>
            <a:chExt cx="446" cy="446"/>
          </a:xfrm>
          <a:solidFill>
            <a:srgbClr val="00B0F0"/>
          </a:solidFill>
          <a:effectLst/>
        </p:grpSpPr>
        <p:sp>
          <p:nvSpPr>
            <p:cNvPr id="66" name="Freeform 23"/>
            <p:cNvSpPr>
              <a:spLocks noEditPoints="1"/>
            </p:cNvSpPr>
            <p:nvPr/>
          </p:nvSpPr>
          <p:spPr bwMode="auto">
            <a:xfrm>
              <a:off x="3617" y="1935"/>
              <a:ext cx="446" cy="446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69 h 186"/>
                <a:gd name="T12" fmla="*/ 18 w 186"/>
                <a:gd name="T13" fmla="*/ 93 h 186"/>
                <a:gd name="T14" fmla="*/ 93 w 186"/>
                <a:gd name="T15" fmla="*/ 18 h 186"/>
                <a:gd name="T16" fmla="*/ 169 w 186"/>
                <a:gd name="T17" fmla="*/ 93 h 186"/>
                <a:gd name="T18" fmla="*/ 93 w 186"/>
                <a:gd name="T19" fmla="*/ 1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44" y="186"/>
                    <a:pt x="186" y="145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69"/>
                  </a:moveTo>
                  <a:cubicBezTo>
                    <a:pt x="52" y="169"/>
                    <a:pt x="18" y="135"/>
                    <a:pt x="18" y="93"/>
                  </a:cubicBezTo>
                  <a:cubicBezTo>
                    <a:pt x="18" y="52"/>
                    <a:pt x="52" y="18"/>
                    <a:pt x="93" y="18"/>
                  </a:cubicBezTo>
                  <a:cubicBezTo>
                    <a:pt x="135" y="18"/>
                    <a:pt x="169" y="52"/>
                    <a:pt x="169" y="93"/>
                  </a:cubicBezTo>
                  <a:cubicBezTo>
                    <a:pt x="169" y="135"/>
                    <a:pt x="135" y="169"/>
                    <a:pt x="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823" y="1990"/>
              <a:ext cx="175" cy="184"/>
            </a:xfrm>
            <a:custGeom>
              <a:avLst/>
              <a:gdLst>
                <a:gd name="T0" fmla="*/ 34 w 175"/>
                <a:gd name="T1" fmla="*/ 151 h 184"/>
                <a:gd name="T2" fmla="*/ 34 w 175"/>
                <a:gd name="T3" fmla="*/ 0 h 184"/>
                <a:gd name="T4" fmla="*/ 0 w 175"/>
                <a:gd name="T5" fmla="*/ 0 h 184"/>
                <a:gd name="T6" fmla="*/ 0 w 175"/>
                <a:gd name="T7" fmla="*/ 184 h 184"/>
                <a:gd name="T8" fmla="*/ 22 w 175"/>
                <a:gd name="T9" fmla="*/ 184 h 184"/>
                <a:gd name="T10" fmla="*/ 34 w 175"/>
                <a:gd name="T11" fmla="*/ 184 h 184"/>
                <a:gd name="T12" fmla="*/ 175 w 175"/>
                <a:gd name="T13" fmla="*/ 184 h 184"/>
                <a:gd name="T14" fmla="*/ 175 w 175"/>
                <a:gd name="T15" fmla="*/ 151 h 184"/>
                <a:gd name="T16" fmla="*/ 34 w 175"/>
                <a:gd name="T17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4">
                  <a:moveTo>
                    <a:pt x="34" y="15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34" y="184"/>
                  </a:lnTo>
                  <a:lnTo>
                    <a:pt x="175" y="184"/>
                  </a:lnTo>
                  <a:lnTo>
                    <a:pt x="175" y="151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Group 31"/>
          <p:cNvGrpSpPr>
            <a:grpSpLocks noChangeAspect="1"/>
          </p:cNvGrpSpPr>
          <p:nvPr/>
        </p:nvGrpSpPr>
        <p:grpSpPr bwMode="auto">
          <a:xfrm>
            <a:off x="7177707" y="2910956"/>
            <a:ext cx="294056" cy="378303"/>
            <a:chOff x="5177" y="1058"/>
            <a:chExt cx="363" cy="467"/>
          </a:xfrm>
          <a:solidFill>
            <a:srgbClr val="2684E2"/>
          </a:solidFill>
          <a:effectLst/>
        </p:grpSpPr>
        <p:sp>
          <p:nvSpPr>
            <p:cNvPr id="69" name="Freeform 32"/>
            <p:cNvSpPr/>
            <p:nvPr/>
          </p:nvSpPr>
          <p:spPr bwMode="auto">
            <a:xfrm>
              <a:off x="5305" y="1288"/>
              <a:ext cx="98" cy="237"/>
            </a:xfrm>
            <a:custGeom>
              <a:avLst/>
              <a:gdLst>
                <a:gd name="T0" fmla="*/ 48 w 98"/>
                <a:gd name="T1" fmla="*/ 237 h 237"/>
                <a:gd name="T2" fmla="*/ 45 w 98"/>
                <a:gd name="T3" fmla="*/ 230 h 237"/>
                <a:gd name="T4" fmla="*/ 21 w 98"/>
                <a:gd name="T5" fmla="*/ 184 h 237"/>
                <a:gd name="T6" fmla="*/ 0 w 98"/>
                <a:gd name="T7" fmla="*/ 139 h 237"/>
                <a:gd name="T8" fmla="*/ 0 w 98"/>
                <a:gd name="T9" fmla="*/ 137 h 237"/>
                <a:gd name="T10" fmla="*/ 0 w 98"/>
                <a:gd name="T11" fmla="*/ 134 h 237"/>
                <a:gd name="T12" fmla="*/ 45 w 98"/>
                <a:gd name="T13" fmla="*/ 12 h 237"/>
                <a:gd name="T14" fmla="*/ 48 w 98"/>
                <a:gd name="T15" fmla="*/ 0 h 237"/>
                <a:gd name="T16" fmla="*/ 52 w 98"/>
                <a:gd name="T17" fmla="*/ 12 h 237"/>
                <a:gd name="T18" fmla="*/ 96 w 98"/>
                <a:gd name="T19" fmla="*/ 134 h 237"/>
                <a:gd name="T20" fmla="*/ 98 w 98"/>
                <a:gd name="T21" fmla="*/ 137 h 237"/>
                <a:gd name="T22" fmla="*/ 96 w 98"/>
                <a:gd name="T23" fmla="*/ 139 h 237"/>
                <a:gd name="T24" fmla="*/ 74 w 98"/>
                <a:gd name="T25" fmla="*/ 184 h 237"/>
                <a:gd name="T26" fmla="*/ 52 w 98"/>
                <a:gd name="T27" fmla="*/ 230 h 237"/>
                <a:gd name="T28" fmla="*/ 48 w 98"/>
                <a:gd name="T29" fmla="*/ 237 h 237"/>
                <a:gd name="T30" fmla="*/ 48 w 98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237">
                  <a:moveTo>
                    <a:pt x="48" y="237"/>
                  </a:moveTo>
                  <a:lnTo>
                    <a:pt x="45" y="230"/>
                  </a:lnTo>
                  <a:lnTo>
                    <a:pt x="21" y="18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45" y="12"/>
                  </a:lnTo>
                  <a:lnTo>
                    <a:pt x="48" y="0"/>
                  </a:lnTo>
                  <a:lnTo>
                    <a:pt x="52" y="12"/>
                  </a:lnTo>
                  <a:lnTo>
                    <a:pt x="96" y="134"/>
                  </a:lnTo>
                  <a:lnTo>
                    <a:pt x="98" y="137"/>
                  </a:lnTo>
                  <a:lnTo>
                    <a:pt x="96" y="139"/>
                  </a:lnTo>
                  <a:lnTo>
                    <a:pt x="74" y="184"/>
                  </a:lnTo>
                  <a:lnTo>
                    <a:pt x="52" y="230"/>
                  </a:lnTo>
                  <a:lnTo>
                    <a:pt x="48" y="237"/>
                  </a:lnTo>
                  <a:lnTo>
                    <a:pt x="48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33"/>
            <p:cNvSpPr>
              <a:spLocks noChangeArrowheads="1"/>
            </p:cNvSpPr>
            <p:nvPr/>
          </p:nvSpPr>
          <p:spPr bwMode="auto">
            <a:xfrm>
              <a:off x="5247" y="1058"/>
              <a:ext cx="212" cy="2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386" y="1290"/>
              <a:ext cx="154" cy="235"/>
            </a:xfrm>
            <a:custGeom>
              <a:avLst/>
              <a:gdLst>
                <a:gd name="T0" fmla="*/ 50 w 64"/>
                <a:gd name="T1" fmla="*/ 0 h 98"/>
                <a:gd name="T2" fmla="*/ 37 w 64"/>
                <a:gd name="T3" fmla="*/ 0 h 98"/>
                <a:gd name="T4" fmla="*/ 13 w 64"/>
                <a:gd name="T5" fmla="*/ 62 h 98"/>
                <a:gd name="T6" fmla="*/ 0 w 64"/>
                <a:gd name="T7" fmla="*/ 98 h 98"/>
                <a:gd name="T8" fmla="*/ 50 w 64"/>
                <a:gd name="T9" fmla="*/ 98 h 98"/>
                <a:gd name="T10" fmla="*/ 64 w 64"/>
                <a:gd name="T11" fmla="*/ 84 h 98"/>
                <a:gd name="T12" fmla="*/ 64 w 64"/>
                <a:gd name="T13" fmla="*/ 14 h 98"/>
                <a:gd name="T14" fmla="*/ 50 w 6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98">
                  <a:moveTo>
                    <a:pt x="5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8" y="98"/>
                    <a:pt x="64" y="92"/>
                    <a:pt x="64" y="8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6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5177" y="1290"/>
              <a:ext cx="149" cy="235"/>
            </a:xfrm>
            <a:custGeom>
              <a:avLst/>
              <a:gdLst>
                <a:gd name="T0" fmla="*/ 24 w 62"/>
                <a:gd name="T1" fmla="*/ 0 h 98"/>
                <a:gd name="T2" fmla="*/ 13 w 62"/>
                <a:gd name="T3" fmla="*/ 0 h 98"/>
                <a:gd name="T4" fmla="*/ 0 w 62"/>
                <a:gd name="T5" fmla="*/ 14 h 98"/>
                <a:gd name="T6" fmla="*/ 0 w 62"/>
                <a:gd name="T7" fmla="*/ 84 h 98"/>
                <a:gd name="T8" fmla="*/ 13 w 62"/>
                <a:gd name="T9" fmla="*/ 98 h 98"/>
                <a:gd name="T10" fmla="*/ 62 w 62"/>
                <a:gd name="T11" fmla="*/ 98 h 98"/>
                <a:gd name="T12" fmla="*/ 48 w 62"/>
                <a:gd name="T13" fmla="*/ 62 h 98"/>
                <a:gd name="T14" fmla="*/ 24 w 62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8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6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" grpId="0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Rectangle 49"/>
          <p:cNvSpPr/>
          <p:nvPr/>
        </p:nvSpPr>
        <p:spPr>
          <a:xfrm>
            <a:off x="5809555" y="2556193"/>
            <a:ext cx="233677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en-US" altLang="zh-CN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57056" y="3284984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成本分析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321723" y="3284984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资金预算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953571" y="3573596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融资计划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321723" y="3573016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资金主要用途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4000986" y="2816803"/>
            <a:ext cx="752840" cy="722727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8" name="等腰三角形 37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圆角矩形 65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68" name="燕尾形 6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69" name="燕尾形 6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0" name="燕尾形 6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72" name="燕尾形 7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3" name="燕尾形 7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4" name="燕尾形 7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成本分析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59086" y="2394854"/>
            <a:ext cx="2728685" cy="2549142"/>
          </a:xfrm>
          <a:prstGeom prst="rect">
            <a:avLst/>
          </a:prstGeom>
          <a:noFill/>
          <a:ln w="19050">
            <a:solidFill>
              <a:srgbClr val="2684E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94748" y="1397817"/>
            <a:ext cx="2461259" cy="3290440"/>
            <a:chOff x="4627786" y="1746937"/>
            <a:chExt cx="2798451" cy="3741232"/>
          </a:xfrm>
        </p:grpSpPr>
        <p:sp>
          <p:nvSpPr>
            <p:cNvPr id="14" name="圆角矩形 13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rgbClr val="0070C0"/>
            </a:solidFill>
            <a:ln w="15875"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92241" y="1397817"/>
            <a:ext cx="2461259" cy="3290440"/>
            <a:chOff x="4627786" y="1746937"/>
            <a:chExt cx="2798451" cy="3741232"/>
          </a:xfrm>
        </p:grpSpPr>
        <p:sp>
          <p:nvSpPr>
            <p:cNvPr id="18" name="圆角矩形 17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94748" y="3665341"/>
            <a:ext cx="2461259" cy="3290440"/>
            <a:chOff x="4627786" y="1746937"/>
            <a:chExt cx="2798451" cy="3741232"/>
          </a:xfrm>
        </p:grpSpPr>
        <p:sp>
          <p:nvSpPr>
            <p:cNvPr id="22" name="圆角矩形 21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rgbClr val="2684E2"/>
            </a:soli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92241" y="3665341"/>
            <a:ext cx="2461259" cy="3290440"/>
            <a:chOff x="4627786" y="1746937"/>
            <a:chExt cx="2798451" cy="3741232"/>
          </a:xfrm>
        </p:grpSpPr>
        <p:sp>
          <p:nvSpPr>
            <p:cNvPr id="26" name="圆角矩形 25"/>
            <p:cNvSpPr/>
            <p:nvPr/>
          </p:nvSpPr>
          <p:spPr>
            <a:xfrm rot="2760000">
              <a:off x="4369209" y="2431141"/>
              <a:ext cx="3741232" cy="2372824"/>
            </a:xfrm>
            <a:prstGeom prst="roundRect">
              <a:avLst>
                <a:gd name="adj" fmla="val 50000"/>
              </a:avLst>
            </a:prstGeom>
            <a:gradFill>
              <a:gsLst>
                <a:gs pos="47000">
                  <a:schemeClr val="tx1">
                    <a:alpha val="19000"/>
                  </a:schemeClr>
                </a:gs>
                <a:gs pos="76000">
                  <a:srgbClr val="6C6C6C">
                    <a:alpha val="1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文本框 45"/>
          <p:cNvSpPr txBox="1"/>
          <p:nvPr/>
        </p:nvSpPr>
        <p:spPr>
          <a:xfrm>
            <a:off x="4081363" y="2236802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25</a:t>
            </a:r>
            <a:r>
              <a:rPr lang="en-US" altLang="zh-CN" sz="1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20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文本框 46"/>
          <p:cNvSpPr txBox="1"/>
          <p:nvPr/>
        </p:nvSpPr>
        <p:spPr>
          <a:xfrm>
            <a:off x="6778856" y="2236802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1</a:t>
            </a:r>
            <a:r>
              <a:rPr lang="en-US" altLang="zh-CN" sz="2000" dirty="0" smtClean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</a:t>
            </a:r>
            <a:r>
              <a:rPr lang="en-US" altLang="zh-CN" sz="1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4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1" name="文本框 49"/>
          <p:cNvSpPr txBox="1"/>
          <p:nvPr/>
        </p:nvSpPr>
        <p:spPr>
          <a:xfrm>
            <a:off x="4038278" y="4509120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2</a:t>
            </a:r>
            <a:r>
              <a:rPr lang="en-US" altLang="zh-CN" sz="2000" dirty="0" smtClean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5</a:t>
            </a:r>
            <a:r>
              <a:rPr lang="en-US" altLang="zh-CN" sz="1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20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文本框 50"/>
          <p:cNvSpPr txBox="1"/>
          <p:nvPr/>
        </p:nvSpPr>
        <p:spPr>
          <a:xfrm>
            <a:off x="6735771" y="4509120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4</a:t>
            </a:r>
            <a:r>
              <a:rPr lang="en-US" altLang="zh-CN" sz="2000" dirty="0" smtClean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</a:t>
            </a:r>
            <a:r>
              <a:rPr lang="en-US" altLang="zh-CN" sz="14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4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flipV="1">
            <a:off x="7921918" y="1345595"/>
            <a:ext cx="2438687" cy="732476"/>
            <a:chOff x="5246304" y="4593021"/>
            <a:chExt cx="2438687" cy="732476"/>
          </a:xfrm>
        </p:grpSpPr>
        <p:sp>
          <p:nvSpPr>
            <p:cNvPr id="34" name="椭圆 3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 flipV="1">
            <a:off x="1650616" y="1335244"/>
            <a:ext cx="2438687" cy="732476"/>
            <a:chOff x="5246304" y="4593021"/>
            <a:chExt cx="2438687" cy="732476"/>
          </a:xfrm>
        </p:grpSpPr>
        <p:sp>
          <p:nvSpPr>
            <p:cNvPr id="37" name="椭圆 3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9" name="文本框 77"/>
          <p:cNvSpPr txBox="1"/>
          <p:nvPr/>
        </p:nvSpPr>
        <p:spPr>
          <a:xfrm>
            <a:off x="1557058" y="1835532"/>
            <a:ext cx="17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78"/>
          <p:cNvSpPr txBox="1"/>
          <p:nvPr/>
        </p:nvSpPr>
        <p:spPr>
          <a:xfrm>
            <a:off x="1558372" y="2136397"/>
            <a:ext cx="210184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904303" y="5310412"/>
            <a:ext cx="2438687" cy="732476"/>
            <a:chOff x="5246304" y="4593021"/>
            <a:chExt cx="2438687" cy="732476"/>
          </a:xfrm>
        </p:grpSpPr>
        <p:sp>
          <p:nvSpPr>
            <p:cNvPr id="42" name="椭圆 41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1645831" y="5295898"/>
            <a:ext cx="2438687" cy="732476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7" name="文本框 101"/>
          <p:cNvSpPr txBox="1"/>
          <p:nvPr/>
        </p:nvSpPr>
        <p:spPr>
          <a:xfrm>
            <a:off x="1547080" y="1388585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sz="28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文本框 102"/>
          <p:cNvSpPr txBox="1"/>
          <p:nvPr/>
        </p:nvSpPr>
        <p:spPr>
          <a:xfrm>
            <a:off x="1557058" y="4774698"/>
            <a:ext cx="17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03"/>
          <p:cNvSpPr txBox="1"/>
          <p:nvPr/>
        </p:nvSpPr>
        <p:spPr>
          <a:xfrm>
            <a:off x="1558372" y="5109279"/>
            <a:ext cx="210184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104"/>
          <p:cNvSpPr txBox="1"/>
          <p:nvPr/>
        </p:nvSpPr>
        <p:spPr>
          <a:xfrm>
            <a:off x="1569940" y="4365104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sz="28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1" name="文本框 105"/>
          <p:cNvSpPr txBox="1"/>
          <p:nvPr/>
        </p:nvSpPr>
        <p:spPr>
          <a:xfrm>
            <a:off x="8548325" y="1835532"/>
            <a:ext cx="17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06"/>
          <p:cNvSpPr txBox="1"/>
          <p:nvPr/>
        </p:nvSpPr>
        <p:spPr>
          <a:xfrm>
            <a:off x="8549639" y="2136397"/>
            <a:ext cx="210184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107"/>
          <p:cNvSpPr txBox="1"/>
          <p:nvPr/>
        </p:nvSpPr>
        <p:spPr>
          <a:xfrm>
            <a:off x="8548325" y="4774698"/>
            <a:ext cx="17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108"/>
          <p:cNvSpPr txBox="1"/>
          <p:nvPr/>
        </p:nvSpPr>
        <p:spPr>
          <a:xfrm>
            <a:off x="8549639" y="5109279"/>
            <a:ext cx="210184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109"/>
          <p:cNvSpPr txBox="1"/>
          <p:nvPr/>
        </p:nvSpPr>
        <p:spPr>
          <a:xfrm>
            <a:off x="8598272" y="1388585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sz="28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6" name="文本框 110"/>
          <p:cNvSpPr txBox="1"/>
          <p:nvPr/>
        </p:nvSpPr>
        <p:spPr>
          <a:xfrm>
            <a:off x="8578268" y="4365104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684E2"/>
                </a:solidFill>
                <a:latin typeface="Impact MT Std" pitchFamily="34" charset="0"/>
                <a:ea typeface="方正兰亭黑简体" panose="02000000000000000000" pitchFamily="2" charset="-122"/>
              </a:rPr>
              <a:t>04</a:t>
            </a:r>
            <a:endParaRPr lang="zh-CN" altLang="en-US" sz="2800" dirty="0">
              <a:solidFill>
                <a:srgbClr val="2684E2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1" grpId="0"/>
      <p:bldP spid="12" grpId="0" animBg="1"/>
      <p:bldP spid="29" grpId="0"/>
      <p:bldP spid="30" grpId="0"/>
      <p:bldP spid="31" grpId="0"/>
      <p:bldP spid="32" grpId="0"/>
      <p:bldP spid="39" grpId="0"/>
      <p:bldP spid="40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39" name="燕尾形 3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43" name="燕尾形 4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资金预算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549415" y="1988840"/>
            <a:ext cx="3096344" cy="1512168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5017467" y="2405063"/>
            <a:ext cx="216024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现有资金</a:t>
            </a:r>
            <a:endParaRPr lang="en-US" altLang="zh-CN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en-US" altLang="zh-CN" sz="24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300</a:t>
            </a:r>
            <a:r>
              <a:rPr lang="zh-CN" altLang="en-US" sz="24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24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53671" y="2107949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0070C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321723" y="2186862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137147" y="2107949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0070C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705099" y="2186862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81763" y="2416474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9155" y="2420888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549415" y="4005064"/>
            <a:ext cx="3096344" cy="1512168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017467" y="4365104"/>
            <a:ext cx="216024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需资金</a:t>
            </a:r>
            <a:endParaRPr lang="en-US" altLang="zh-CN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en-US" altLang="zh-CN" sz="24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500</a:t>
            </a:r>
            <a:r>
              <a:rPr lang="zh-CN" altLang="en-US" sz="24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万</a:t>
            </a:r>
            <a:endParaRPr lang="en-US" altLang="zh-CN" sz="2400" b="1" dirty="0" smtClean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853671" y="4124173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00B0F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321723" y="4203086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137147" y="4124173"/>
            <a:ext cx="3096344" cy="1273950"/>
          </a:xfrm>
          <a:prstGeom prst="roundRect">
            <a:avLst>
              <a:gd name="adj" fmla="val 11271"/>
            </a:avLst>
          </a:prstGeom>
          <a:solidFill>
            <a:srgbClr val="00B0F0"/>
          </a:soli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705099" y="4203086"/>
            <a:ext cx="3096344" cy="11161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681763" y="4432698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09155" y="4437112"/>
            <a:ext cx="237626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圆角矩形 102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105" name="燕尾形 10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109" name="燕尾形 10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10" name="燕尾形 10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11" name="燕尾形 1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融资计划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891643" y="1340768"/>
            <a:ext cx="4383314" cy="3750666"/>
            <a:chOff x="4093768" y="1570891"/>
            <a:chExt cx="3890939" cy="3329355"/>
          </a:xfrm>
        </p:grpSpPr>
        <p:pic>
          <p:nvPicPr>
            <p:cNvPr id="54" name="Picture 8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1" b="10616"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55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avLst/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t="924" b="-799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5521523" y="50331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融资计划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017467" y="5324500"/>
            <a:ext cx="223224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689875" y="20608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747043" y="2333002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689875" y="32631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774393" y="3535350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689875" y="44344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747043" y="4706560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27527" y="20608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13011" y="2333002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27527" y="32631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13011" y="3535350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27527" y="44344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13011" y="4706560"/>
            <a:ext cx="239110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在此输入详细的文字介绍信息，表达图表的含义。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105048" y="2312701"/>
            <a:ext cx="592640" cy="592640"/>
            <a:chOff x="8105048" y="2696033"/>
            <a:chExt cx="592640" cy="592640"/>
          </a:xfrm>
        </p:grpSpPr>
        <p:sp>
          <p:nvSpPr>
            <p:cNvPr id="71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2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3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avLst/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105048" y="3483503"/>
            <a:ext cx="592640" cy="592640"/>
            <a:chOff x="8105048" y="3866835"/>
            <a:chExt cx="592640" cy="592640"/>
          </a:xfrm>
        </p:grpSpPr>
        <p:sp>
          <p:nvSpPr>
            <p:cNvPr id="75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6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7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avLst/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105048" y="4628261"/>
            <a:ext cx="592640" cy="592640"/>
            <a:chOff x="8105048" y="5011593"/>
            <a:chExt cx="592640" cy="592640"/>
          </a:xfrm>
        </p:grpSpPr>
        <p:sp>
          <p:nvSpPr>
            <p:cNvPr id="79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0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solidFill>
              <a:srgbClr val="0070C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1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avLst/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391427" y="3483503"/>
            <a:ext cx="592640" cy="592640"/>
            <a:chOff x="3391427" y="3866835"/>
            <a:chExt cx="592640" cy="592640"/>
          </a:xfrm>
        </p:grpSpPr>
        <p:sp>
          <p:nvSpPr>
            <p:cNvPr id="83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4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5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avLst/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391427" y="2312701"/>
            <a:ext cx="592640" cy="592640"/>
            <a:chOff x="3391427" y="2696033"/>
            <a:chExt cx="592640" cy="592640"/>
          </a:xfrm>
        </p:grpSpPr>
        <p:sp>
          <p:nvSpPr>
            <p:cNvPr id="87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8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solidFill>
              <a:srgbClr val="0070C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391427" y="4628261"/>
            <a:ext cx="592640" cy="592640"/>
            <a:chOff x="3391427" y="5011593"/>
            <a:chExt cx="592640" cy="592640"/>
          </a:xfrm>
        </p:grpSpPr>
        <p:sp>
          <p:nvSpPr>
            <p:cNvPr id="91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92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solidFill>
              <a:srgbClr val="00B0F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圆角矩形 81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84" name="燕尾形 8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燕尾形 8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燕尾形 8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88" name="燕尾形 8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燕尾形 8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燕尾形 8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资金主要用途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 rot="2700000">
            <a:off x="2792586" y="2864265"/>
            <a:ext cx="1448742" cy="1448742"/>
          </a:xfrm>
          <a:prstGeom prst="roundRect">
            <a:avLst>
              <a:gd name="adj" fmla="val 12985"/>
            </a:avLst>
          </a:prstGeom>
          <a:solidFill>
            <a:srgbClr val="0070C0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 rot="2700000">
            <a:off x="4706966" y="3084200"/>
            <a:ext cx="1147235" cy="1147235"/>
          </a:xfrm>
          <a:prstGeom prst="roundRect">
            <a:avLst>
              <a:gd name="adj" fmla="val 12985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 rot="2700000">
            <a:off x="8292687" y="3084201"/>
            <a:ext cx="1147235" cy="1147235"/>
          </a:xfrm>
          <a:prstGeom prst="roundRect">
            <a:avLst>
              <a:gd name="adj" fmla="val 12985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 rot="2700000">
            <a:off x="6353586" y="2861651"/>
            <a:ext cx="1448742" cy="1448742"/>
          </a:xfrm>
          <a:prstGeom prst="roundRect">
            <a:avLst>
              <a:gd name="adj" fmla="val 12985"/>
            </a:avLst>
          </a:prstGeom>
          <a:solidFill>
            <a:srgbClr val="2684E2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2653886" y="2923258"/>
            <a:ext cx="7023637" cy="1854397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文本框 45"/>
          <p:cNvSpPr txBox="1"/>
          <p:nvPr/>
        </p:nvSpPr>
        <p:spPr>
          <a:xfrm>
            <a:off x="3271001" y="3402722"/>
            <a:ext cx="62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684E2"/>
                </a:solidFill>
                <a:latin typeface="Impact" panose="020B0806030902050204" pitchFamily="34" charset="0"/>
              </a:rPr>
              <a:t>A</a:t>
            </a:r>
            <a:endParaRPr lang="zh-CN" altLang="en-US" sz="4000" dirty="0">
              <a:solidFill>
                <a:srgbClr val="2684E2"/>
              </a:solidFill>
              <a:latin typeface="Impact" panose="020B080603090205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533261" y="4470648"/>
            <a:ext cx="93235" cy="715207"/>
            <a:chOff x="2690232" y="4097191"/>
            <a:chExt cx="93235" cy="715207"/>
          </a:xfrm>
        </p:grpSpPr>
        <p:sp>
          <p:nvSpPr>
            <p:cNvPr id="56" name="椭圆 55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rgbClr val="268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91"/>
          <p:cNvSpPr txBox="1"/>
          <p:nvPr/>
        </p:nvSpPr>
        <p:spPr>
          <a:xfrm>
            <a:off x="2956125" y="5255132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资金用途一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文本框 92"/>
          <p:cNvSpPr txBox="1"/>
          <p:nvPr/>
        </p:nvSpPr>
        <p:spPr>
          <a:xfrm>
            <a:off x="2956124" y="5570656"/>
            <a:ext cx="220535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49"/>
          <p:cNvSpPr txBox="1"/>
          <p:nvPr/>
        </p:nvSpPr>
        <p:spPr>
          <a:xfrm>
            <a:off x="5045429" y="3402722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684E2"/>
                </a:solidFill>
                <a:latin typeface="Impact" panose="020B0806030902050204" pitchFamily="34" charset="0"/>
              </a:rPr>
              <a:t>B</a:t>
            </a:r>
            <a:endParaRPr lang="zh-CN" altLang="en-US" sz="3600" dirty="0">
              <a:solidFill>
                <a:srgbClr val="2684E2"/>
              </a:solidFill>
              <a:latin typeface="Impact" panose="020B080603090205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312234" y="2572508"/>
            <a:ext cx="93235" cy="715207"/>
            <a:chOff x="2690232" y="4097191"/>
            <a:chExt cx="93235" cy="715207"/>
          </a:xfrm>
        </p:grpSpPr>
        <p:sp>
          <p:nvSpPr>
            <p:cNvPr id="63" name="椭圆 62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rgbClr val="268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连接符 64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99"/>
          <p:cNvSpPr txBox="1"/>
          <p:nvPr/>
        </p:nvSpPr>
        <p:spPr>
          <a:xfrm>
            <a:off x="4541374" y="1492388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资金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用途二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文本框 100"/>
          <p:cNvSpPr txBox="1"/>
          <p:nvPr/>
        </p:nvSpPr>
        <p:spPr>
          <a:xfrm>
            <a:off x="4541373" y="1807912"/>
            <a:ext cx="2204286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52"/>
          <p:cNvSpPr txBox="1"/>
          <p:nvPr/>
        </p:nvSpPr>
        <p:spPr>
          <a:xfrm>
            <a:off x="6877667" y="3402722"/>
            <a:ext cx="62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684E2"/>
                </a:solidFill>
                <a:latin typeface="Impact" panose="020B0806030902050204" pitchFamily="34" charset="0"/>
              </a:rPr>
              <a:t>C</a:t>
            </a:r>
            <a:endParaRPr lang="zh-CN" altLang="en-US" sz="4000" dirty="0">
              <a:solidFill>
                <a:srgbClr val="2684E2"/>
              </a:solidFill>
              <a:latin typeface="Impact" panose="020B080603090205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133661" y="4470648"/>
            <a:ext cx="93235" cy="715207"/>
            <a:chOff x="2690232" y="4097191"/>
            <a:chExt cx="93235" cy="715207"/>
          </a:xfrm>
        </p:grpSpPr>
        <p:sp>
          <p:nvSpPr>
            <p:cNvPr id="70" name="椭圆 69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rgbClr val="268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接连接符 71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94"/>
          <p:cNvSpPr txBox="1"/>
          <p:nvPr/>
        </p:nvSpPr>
        <p:spPr>
          <a:xfrm>
            <a:off x="6413581" y="5262736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资金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用途三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文本框 95"/>
          <p:cNvSpPr txBox="1"/>
          <p:nvPr/>
        </p:nvSpPr>
        <p:spPr>
          <a:xfrm>
            <a:off x="6413580" y="5578260"/>
            <a:ext cx="228765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55"/>
          <p:cNvSpPr txBox="1"/>
          <p:nvPr/>
        </p:nvSpPr>
        <p:spPr>
          <a:xfrm>
            <a:off x="8689875" y="3402722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684E2"/>
                </a:solidFill>
                <a:latin typeface="Impact" panose="020B0806030902050204" pitchFamily="34" charset="0"/>
              </a:rPr>
              <a:t>D</a:t>
            </a:r>
            <a:endParaRPr lang="zh-CN" altLang="en-US" sz="3600" dirty="0">
              <a:solidFill>
                <a:srgbClr val="2684E2"/>
              </a:solidFill>
              <a:latin typeface="Impact" panose="020B080603090205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912634" y="2572508"/>
            <a:ext cx="93235" cy="715207"/>
            <a:chOff x="2690232" y="4097191"/>
            <a:chExt cx="93235" cy="715207"/>
          </a:xfrm>
        </p:grpSpPr>
        <p:sp>
          <p:nvSpPr>
            <p:cNvPr id="77" name="椭圆 76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rgbClr val="268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" name="直接连接符 78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文本框 101"/>
          <p:cNvSpPr txBox="1"/>
          <p:nvPr/>
        </p:nvSpPr>
        <p:spPr>
          <a:xfrm>
            <a:off x="8213782" y="1484784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资金</a:t>
            </a:r>
            <a:r>
              <a:rPr lang="zh-CN" altLang="en-US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用途四</a:t>
            </a:r>
            <a:endParaRPr lang="zh-CN" altLang="en-US" b="1" dirty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文本框 102"/>
          <p:cNvSpPr txBox="1"/>
          <p:nvPr/>
        </p:nvSpPr>
        <p:spPr>
          <a:xfrm>
            <a:off x="8213781" y="1800308"/>
            <a:ext cx="2204286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9" grpId="0"/>
      <p:bldP spid="60" grpId="0"/>
      <p:bldP spid="61" grpId="0"/>
      <p:bldP spid="66" grpId="0"/>
      <p:bldP spid="67" grpId="0"/>
      <p:bldP spid="68" grpId="0"/>
      <p:bldP spid="73" grpId="0"/>
      <p:bldP spid="74" grpId="0"/>
      <p:bldP spid="75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233491" y="3140968"/>
            <a:ext cx="32403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1283" y="2132856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3871178" y="2795868"/>
            <a:ext cx="1028483" cy="706223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49"/>
          <p:cNvSpPr/>
          <p:nvPr/>
        </p:nvSpPr>
        <p:spPr>
          <a:xfrm>
            <a:off x="5809555" y="2556193"/>
            <a:ext cx="233677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zh-CN" altLang="en-US" sz="32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</a:t>
            </a:r>
            <a:endParaRPr lang="en-US" altLang="zh-CN" sz="32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57056" y="3284984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321723" y="3284984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953571" y="3573596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321723" y="3573016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核心成员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953571" y="386162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公司结构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321723" y="3861048"/>
            <a:ext cx="1436675" cy="215444"/>
            <a:chOff x="4369395" y="3284984"/>
            <a:chExt cx="1436675" cy="215444"/>
          </a:xfrm>
        </p:grpSpPr>
        <p:sp>
          <p:nvSpPr>
            <p:cNvPr id="3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公司大事记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9" name="椭圆 38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297387" y="1844824"/>
            <a:ext cx="72000" cy="72000"/>
          </a:xfrm>
          <a:prstGeom prst="ellipse">
            <a:avLst/>
          </a:prstGeom>
          <a:solidFill>
            <a:srgbClr val="26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957056" y="4149660"/>
            <a:ext cx="1436675" cy="215444"/>
            <a:chOff x="4369395" y="3284984"/>
            <a:chExt cx="1436675" cy="215444"/>
          </a:xfrm>
        </p:grpSpPr>
        <p:sp>
          <p:nvSpPr>
            <p:cNvPr id="5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企业理念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684E2"/>
              </a:solidFill>
              <a:ln>
                <a:solidFill>
                  <a:srgbClr val="2684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8" name="等腰三角形 57"/>
          <p:cNvSpPr/>
          <p:nvPr/>
        </p:nvSpPr>
        <p:spPr>
          <a:xfrm rot="10800000">
            <a:off x="9820080" y="-27384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0" y="4698175"/>
            <a:ext cx="2386300" cy="2209154"/>
          </a:xfrm>
          <a:prstGeom prst="triangle">
            <a:avLst>
              <a:gd name="adj" fmla="val 0"/>
            </a:avLst>
          </a:prstGeom>
          <a:solidFill>
            <a:srgbClr val="1C76C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646962" y="2033357"/>
            <a:ext cx="1395643" cy="1395643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F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14613" y="2033357"/>
            <a:ext cx="1395643" cy="1395643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2684E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82264" y="2033357"/>
            <a:ext cx="1395643" cy="1395643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93898" y="2008287"/>
            <a:ext cx="1395643" cy="1395643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3738349" y="2371527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138114" y="2371527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604213" y="2371527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8058829" y="2371527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90"/>
          <p:cNvSpPr/>
          <p:nvPr/>
        </p:nvSpPr>
        <p:spPr>
          <a:xfrm>
            <a:off x="-36686" y="4293096"/>
            <a:ext cx="12254953" cy="2592288"/>
          </a:xfrm>
          <a:custGeom>
            <a:avLst/>
            <a:gdLst>
              <a:gd name="connsiteX0" fmla="*/ 0 w 12254953"/>
              <a:gd name="connsiteY0" fmla="*/ 0 h 2183753"/>
              <a:gd name="connsiteX1" fmla="*/ 12254953 w 12254953"/>
              <a:gd name="connsiteY1" fmla="*/ 0 h 2183753"/>
              <a:gd name="connsiteX2" fmla="*/ 12254953 w 12254953"/>
              <a:gd name="connsiteY2" fmla="*/ 2183753 h 2183753"/>
              <a:gd name="connsiteX3" fmla="*/ 0 w 12254953"/>
              <a:gd name="connsiteY3" fmla="*/ 2183753 h 2183753"/>
              <a:gd name="connsiteX4" fmla="*/ 0 w 12254953"/>
              <a:gd name="connsiteY4" fmla="*/ 0 h 2183753"/>
              <a:gd name="connsiteX0-1" fmla="*/ 0 w 12254953"/>
              <a:gd name="connsiteY0-2" fmla="*/ 0 h 2183753"/>
              <a:gd name="connsiteX1-3" fmla="*/ 5904086 w 12254953"/>
              <a:gd name="connsiteY1-4" fmla="*/ 998 h 2183753"/>
              <a:gd name="connsiteX2-5" fmla="*/ 12254953 w 12254953"/>
              <a:gd name="connsiteY2-6" fmla="*/ 0 h 2183753"/>
              <a:gd name="connsiteX3-7" fmla="*/ 12254953 w 12254953"/>
              <a:gd name="connsiteY3-8" fmla="*/ 2183753 h 2183753"/>
              <a:gd name="connsiteX4-9" fmla="*/ 0 w 12254953"/>
              <a:gd name="connsiteY4-10" fmla="*/ 2183753 h 2183753"/>
              <a:gd name="connsiteX5" fmla="*/ 0 w 12254953"/>
              <a:gd name="connsiteY5" fmla="*/ 0 h 2183753"/>
              <a:gd name="connsiteX0-11" fmla="*/ 0 w 12254953"/>
              <a:gd name="connsiteY0-12" fmla="*/ 2631 h 2186384"/>
              <a:gd name="connsiteX1-13" fmla="*/ 5904086 w 12254953"/>
              <a:gd name="connsiteY1-14" fmla="*/ 3629 h 2186384"/>
              <a:gd name="connsiteX2-15" fmla="*/ 6346772 w 12254953"/>
              <a:gd name="connsiteY2-16" fmla="*/ 0 h 2186384"/>
              <a:gd name="connsiteX3-17" fmla="*/ 12254953 w 12254953"/>
              <a:gd name="connsiteY3-18" fmla="*/ 2631 h 2186384"/>
              <a:gd name="connsiteX4-19" fmla="*/ 12254953 w 12254953"/>
              <a:gd name="connsiteY4-20" fmla="*/ 2186384 h 2186384"/>
              <a:gd name="connsiteX5-21" fmla="*/ 0 w 12254953"/>
              <a:gd name="connsiteY5-22" fmla="*/ 2186384 h 2186384"/>
              <a:gd name="connsiteX6" fmla="*/ 0 w 12254953"/>
              <a:gd name="connsiteY6" fmla="*/ 2631 h 2186384"/>
              <a:gd name="connsiteX0-23" fmla="*/ 0 w 12254953"/>
              <a:gd name="connsiteY0-24" fmla="*/ 2631 h 2186384"/>
              <a:gd name="connsiteX1-25" fmla="*/ 5904086 w 12254953"/>
              <a:gd name="connsiteY1-26" fmla="*/ 3629 h 2186384"/>
              <a:gd name="connsiteX2-27" fmla="*/ 6118172 w 12254953"/>
              <a:gd name="connsiteY2-28" fmla="*/ 0 h 2186384"/>
              <a:gd name="connsiteX3-29" fmla="*/ 6346772 w 12254953"/>
              <a:gd name="connsiteY3-30" fmla="*/ 0 h 2186384"/>
              <a:gd name="connsiteX4-31" fmla="*/ 12254953 w 12254953"/>
              <a:gd name="connsiteY4-32" fmla="*/ 2631 h 2186384"/>
              <a:gd name="connsiteX5-33" fmla="*/ 12254953 w 12254953"/>
              <a:gd name="connsiteY5-34" fmla="*/ 2186384 h 2186384"/>
              <a:gd name="connsiteX6-35" fmla="*/ 0 w 12254953"/>
              <a:gd name="connsiteY6-36" fmla="*/ 2186384 h 2186384"/>
              <a:gd name="connsiteX7" fmla="*/ 0 w 12254953"/>
              <a:gd name="connsiteY7" fmla="*/ 2631 h 2186384"/>
              <a:gd name="connsiteX0-37" fmla="*/ 0 w 12254953"/>
              <a:gd name="connsiteY0-38" fmla="*/ 2631 h 2186384"/>
              <a:gd name="connsiteX1-39" fmla="*/ 5904086 w 12254953"/>
              <a:gd name="connsiteY1-40" fmla="*/ 3629 h 2186384"/>
              <a:gd name="connsiteX2-41" fmla="*/ 6132686 w 12254953"/>
              <a:gd name="connsiteY2-42" fmla="*/ 399143 h 2186384"/>
              <a:gd name="connsiteX3-43" fmla="*/ 6346772 w 12254953"/>
              <a:gd name="connsiteY3-44" fmla="*/ 0 h 2186384"/>
              <a:gd name="connsiteX4-45" fmla="*/ 12254953 w 12254953"/>
              <a:gd name="connsiteY4-46" fmla="*/ 2631 h 2186384"/>
              <a:gd name="connsiteX5-47" fmla="*/ 12254953 w 12254953"/>
              <a:gd name="connsiteY5-48" fmla="*/ 2186384 h 2186384"/>
              <a:gd name="connsiteX6-49" fmla="*/ 0 w 12254953"/>
              <a:gd name="connsiteY6-50" fmla="*/ 2186384 h 2186384"/>
              <a:gd name="connsiteX7-51" fmla="*/ 0 w 12254953"/>
              <a:gd name="connsiteY7-52" fmla="*/ 2631 h 2186384"/>
              <a:gd name="connsiteX0-53" fmla="*/ 0 w 12254953"/>
              <a:gd name="connsiteY0-54" fmla="*/ 2631 h 2186384"/>
              <a:gd name="connsiteX1-55" fmla="*/ 5904086 w 12254953"/>
              <a:gd name="connsiteY1-56" fmla="*/ 3629 h 2186384"/>
              <a:gd name="connsiteX2-57" fmla="*/ 6132686 w 12254953"/>
              <a:gd name="connsiteY2-58" fmla="*/ 320054 h 2186384"/>
              <a:gd name="connsiteX3-59" fmla="*/ 6346772 w 12254953"/>
              <a:gd name="connsiteY3-60" fmla="*/ 0 h 2186384"/>
              <a:gd name="connsiteX4-61" fmla="*/ 12254953 w 12254953"/>
              <a:gd name="connsiteY4-62" fmla="*/ 2631 h 2186384"/>
              <a:gd name="connsiteX5-63" fmla="*/ 12254953 w 12254953"/>
              <a:gd name="connsiteY5-64" fmla="*/ 2186384 h 2186384"/>
              <a:gd name="connsiteX6-65" fmla="*/ 0 w 12254953"/>
              <a:gd name="connsiteY6-66" fmla="*/ 2186384 h 2186384"/>
              <a:gd name="connsiteX7-67" fmla="*/ 0 w 12254953"/>
              <a:gd name="connsiteY7-68" fmla="*/ 2631 h 2186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54953" h="2186384">
                <a:moveTo>
                  <a:pt x="0" y="2631"/>
                </a:moveTo>
                <a:lnTo>
                  <a:pt x="5904086" y="3629"/>
                </a:lnTo>
                <a:lnTo>
                  <a:pt x="6132686" y="320054"/>
                </a:lnTo>
                <a:lnTo>
                  <a:pt x="6346772" y="0"/>
                </a:lnTo>
                <a:lnTo>
                  <a:pt x="12254953" y="2631"/>
                </a:lnTo>
                <a:lnTo>
                  <a:pt x="12254953" y="2186384"/>
                </a:lnTo>
                <a:lnTo>
                  <a:pt x="0" y="2186384"/>
                </a:lnTo>
                <a:lnTo>
                  <a:pt x="0" y="2631"/>
                </a:lnTo>
                <a:close/>
              </a:path>
            </a:pathLst>
          </a:custGeom>
          <a:solidFill>
            <a:srgbClr val="2684E2"/>
          </a:solidFill>
          <a:ln>
            <a:noFill/>
          </a:ln>
          <a:effectLst>
            <a:outerShdw blurRad="1143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8736727" y="707882"/>
            <a:ext cx="3481540" cy="720080"/>
            <a:chOff x="8418008" y="4529445"/>
            <a:chExt cx="3481540" cy="7200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任意多边形 30"/>
            <p:cNvSpPr/>
            <p:nvPr/>
          </p:nvSpPr>
          <p:spPr>
            <a:xfrm>
              <a:off x="8418008" y="4529445"/>
              <a:ext cx="3481540" cy="720080"/>
            </a:xfrm>
            <a:custGeom>
              <a:avLst/>
              <a:gdLst>
                <a:gd name="connsiteX0" fmla="*/ 646485 w 3481540"/>
                <a:gd name="connsiteY0" fmla="*/ 0 h 720080"/>
                <a:gd name="connsiteX1" fmla="*/ 3481540 w 3481540"/>
                <a:gd name="connsiteY1" fmla="*/ 0 h 720080"/>
                <a:gd name="connsiteX2" fmla="*/ 3481540 w 3481540"/>
                <a:gd name="connsiteY2" fmla="*/ 720080 h 720080"/>
                <a:gd name="connsiteX3" fmla="*/ 0 w 3481540"/>
                <a:gd name="connsiteY3" fmla="*/ 720080 h 720080"/>
                <a:gd name="connsiteX4" fmla="*/ 646485 w 3481540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540" h="720080">
                  <a:moveTo>
                    <a:pt x="646485" y="0"/>
                  </a:moveTo>
                  <a:lnTo>
                    <a:pt x="3481540" y="0"/>
                  </a:lnTo>
                  <a:lnTo>
                    <a:pt x="3481540" y="720080"/>
                  </a:lnTo>
                  <a:lnTo>
                    <a:pt x="0" y="720080"/>
                  </a:lnTo>
                  <a:lnTo>
                    <a:pt x="646485" y="0"/>
                  </a:lnTo>
                  <a:close/>
                </a:path>
              </a:pathLst>
            </a:cu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509595" y="4694947"/>
              <a:ext cx="203132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人：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073251" y="4902259"/>
            <a:ext cx="603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商业融资计划书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3942633" y="5724510"/>
            <a:ext cx="4230309" cy="36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适用于投资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合作企业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85562" y="1472811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316204" y="2816125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025722" y="3464196"/>
            <a:ext cx="505983" cy="505983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584954" y="1593764"/>
            <a:ext cx="505983" cy="5059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570430" y="3069116"/>
            <a:ext cx="648072" cy="64807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113230" y="3588036"/>
            <a:ext cx="417028" cy="417028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860097" y="3300160"/>
            <a:ext cx="287876" cy="287876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524116" y="2816125"/>
            <a:ext cx="252991" cy="25299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572075" y="1700808"/>
            <a:ext cx="252991" cy="252991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741140" y="2942620"/>
            <a:ext cx="252991" cy="252991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790882" y="3389249"/>
            <a:ext cx="186565" cy="186565"/>
          </a:xfrm>
          <a:prstGeom prst="ellipse">
            <a:avLst/>
          </a:prstGeom>
          <a:solidFill>
            <a:srgbClr val="2684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949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949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 animBg="1"/>
      <p:bldP spid="33" grpId="0"/>
      <p:bldP spid="34" grpId="0"/>
      <p:bldP spid="2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圆角矩形 102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105" name="燕尾形 10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109" name="燕尾形 10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燕尾形 10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燕尾形 1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公司简介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49115" y="1291178"/>
            <a:ext cx="3769590" cy="4730110"/>
            <a:chOff x="1665167" y="1192314"/>
            <a:chExt cx="3769590" cy="4730110"/>
          </a:xfrm>
        </p:grpSpPr>
        <p:sp>
          <p:nvSpPr>
            <p:cNvPr id="40" name="圆角矩形 39"/>
            <p:cNvSpPr/>
            <p:nvPr/>
          </p:nvSpPr>
          <p:spPr>
            <a:xfrm>
              <a:off x="1665167" y="1267297"/>
              <a:ext cx="3769590" cy="4655127"/>
            </a:xfrm>
            <a:prstGeom prst="roundRect">
              <a:avLst>
                <a:gd name="adj" fmla="val 4670"/>
              </a:avLst>
            </a:prstGeom>
            <a:solidFill>
              <a:schemeClr val="bg1">
                <a:lumMod val="75000"/>
              </a:schemeClr>
            </a:solidFill>
            <a:ln w="22225"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1884385" y="1437511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965492" y="1519709"/>
              <a:ext cx="3168938" cy="213302"/>
              <a:chOff x="2149634" y="1165384"/>
              <a:chExt cx="3485832" cy="234632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2020452" y="1192314"/>
              <a:ext cx="86065" cy="440911"/>
              <a:chOff x="2244442" y="772895"/>
              <a:chExt cx="94671" cy="485002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350139" y="1192314"/>
              <a:ext cx="86065" cy="440911"/>
              <a:chOff x="2244442" y="772895"/>
              <a:chExt cx="94671" cy="485002"/>
            </a:xfrm>
          </p:grpSpPr>
          <p:sp>
            <p:nvSpPr>
              <p:cNvPr id="77" name="圆角矩形 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679826" y="1192314"/>
              <a:ext cx="86065" cy="440911"/>
              <a:chOff x="2244442" y="772895"/>
              <a:chExt cx="94671" cy="485002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3009512" y="1192314"/>
              <a:ext cx="86065" cy="440911"/>
              <a:chOff x="2244442" y="772895"/>
              <a:chExt cx="94671" cy="485002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3339200" y="1192314"/>
              <a:ext cx="86065" cy="440911"/>
              <a:chOff x="2244442" y="772895"/>
              <a:chExt cx="94671" cy="485002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3668886" y="1192314"/>
              <a:ext cx="86065" cy="440911"/>
              <a:chOff x="2244442" y="772895"/>
              <a:chExt cx="94671" cy="485002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3998573" y="1192314"/>
              <a:ext cx="86065" cy="440911"/>
              <a:chOff x="2244442" y="772895"/>
              <a:chExt cx="94671" cy="485002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4328260" y="1192314"/>
              <a:ext cx="86065" cy="440911"/>
              <a:chOff x="2244442" y="772895"/>
              <a:chExt cx="94671" cy="485002"/>
            </a:xfrm>
          </p:grpSpPr>
          <p:sp>
            <p:nvSpPr>
              <p:cNvPr id="95" name="圆角矩形 9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4657947" y="1192314"/>
              <a:ext cx="86065" cy="440911"/>
              <a:chOff x="2244442" y="772895"/>
              <a:chExt cx="94671" cy="485002"/>
            </a:xfrm>
          </p:grpSpPr>
          <p:sp>
            <p:nvSpPr>
              <p:cNvPr id="98" name="圆角矩形 9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4987634" y="1192314"/>
              <a:ext cx="86065" cy="440911"/>
              <a:chOff x="2244442" y="772895"/>
              <a:chExt cx="94671" cy="485002"/>
            </a:xfrm>
          </p:grpSpPr>
          <p:sp>
            <p:nvSpPr>
              <p:cNvPr id="101" name="圆角矩形 10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1" name="圆角矩形 150"/>
          <p:cNvSpPr/>
          <p:nvPr/>
        </p:nvSpPr>
        <p:spPr>
          <a:xfrm>
            <a:off x="5345430" y="1536375"/>
            <a:ext cx="5744421" cy="4156364"/>
          </a:xfrm>
          <a:prstGeom prst="roundRect">
            <a:avLst>
              <a:gd name="adj" fmla="val 0"/>
            </a:avLst>
          </a:prstGeom>
          <a:gradFill>
            <a:gsLst>
              <a:gs pos="52000">
                <a:srgbClr val="F4F4F4"/>
              </a:gs>
              <a:gs pos="0">
                <a:schemeClr val="bg1"/>
              </a:gs>
              <a:gs pos="100000">
                <a:srgbClr val="E2E2E2"/>
              </a:gs>
            </a:gsLst>
            <a:lin ang="0" scaled="0"/>
          </a:grad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67096" y="1988840"/>
            <a:ext cx="2857371" cy="1625717"/>
          </a:xfrm>
          <a:prstGeom prst="rect">
            <a:avLst/>
          </a:prstGeom>
          <a:blipFill>
            <a:blip r:embed="rId1"/>
            <a:srcRect/>
            <a:stretch>
              <a:fillRect l="-43863" t="-50755" r="-56461" b="-24183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矩形 152"/>
          <p:cNvSpPr/>
          <p:nvPr/>
        </p:nvSpPr>
        <p:spPr>
          <a:xfrm>
            <a:off x="3822476" y="3720831"/>
            <a:ext cx="1301991" cy="81285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1153" t="-14217" r="-12212" b="-2307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TextBox 153"/>
          <p:cNvSpPr txBox="1"/>
          <p:nvPr/>
        </p:nvSpPr>
        <p:spPr>
          <a:xfrm>
            <a:off x="2137146" y="4255348"/>
            <a:ext cx="4075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 dirty="0" smtClean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创作企业的辉煌，</a:t>
            </a:r>
            <a:b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矩形 47"/>
          <p:cNvSpPr>
            <a:spLocks noChangeArrowheads="1"/>
          </p:cNvSpPr>
          <p:nvPr/>
        </p:nvSpPr>
        <p:spPr bwMode="auto">
          <a:xfrm>
            <a:off x="5665539" y="2338727"/>
            <a:ext cx="5232871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矩形 3"/>
          <p:cNvSpPr>
            <a:spLocks noChangeArrowheads="1"/>
          </p:cNvSpPr>
          <p:nvPr/>
        </p:nvSpPr>
        <p:spPr bwMode="auto">
          <a:xfrm>
            <a:off x="5682063" y="1988840"/>
            <a:ext cx="1061815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</a:t>
            </a:r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介绍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1" name="矩形 47"/>
          <p:cNvSpPr>
            <a:spLocks noChangeArrowheads="1"/>
          </p:cNvSpPr>
          <p:nvPr/>
        </p:nvSpPr>
        <p:spPr bwMode="auto">
          <a:xfrm>
            <a:off x="5665540" y="3795867"/>
            <a:ext cx="523287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3"/>
          <p:cNvSpPr>
            <a:spLocks noChangeArrowheads="1"/>
          </p:cNvSpPr>
          <p:nvPr/>
        </p:nvSpPr>
        <p:spPr bwMode="auto">
          <a:xfrm>
            <a:off x="5682063" y="3429000"/>
            <a:ext cx="1061815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服务概览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1" grpId="0"/>
      <p:bldP spid="151" grpId="0" animBg="1"/>
      <p:bldP spid="15" grpId="0" animBg="1"/>
      <p:bldP spid="153" grpId="0" animBg="1"/>
      <p:bldP spid="154" grpId="0"/>
      <p:bldP spid="157" grpId="0"/>
      <p:bldP spid="158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圆角矩形 99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102" name="燕尾形 10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03" name="燕尾形 10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04" name="燕尾形 10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106" name="燕尾形 10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08" name="燕尾形 10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团队介绍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526336" y="904674"/>
            <a:ext cx="6244229" cy="6340750"/>
            <a:chOff x="3526336" y="669650"/>
            <a:chExt cx="6244229" cy="6340750"/>
          </a:xfrm>
        </p:grpSpPr>
        <p:sp>
          <p:nvSpPr>
            <p:cNvPr id="45" name="任意多边形 44"/>
            <p:cNvSpPr/>
            <p:nvPr/>
          </p:nvSpPr>
          <p:spPr>
            <a:xfrm>
              <a:off x="5488123" y="5367020"/>
              <a:ext cx="2209437" cy="1643380"/>
            </a:xfrm>
            <a:custGeom>
              <a:avLst/>
              <a:gdLst>
                <a:gd name="connsiteX0" fmla="*/ 870857 w 2293257"/>
                <a:gd name="connsiteY0" fmla="*/ 0 h 1727200"/>
                <a:gd name="connsiteX1" fmla="*/ 2293257 w 2293257"/>
                <a:gd name="connsiteY1" fmla="*/ 1422400 h 1727200"/>
                <a:gd name="connsiteX2" fmla="*/ 914400 w 2293257"/>
                <a:gd name="connsiteY2" fmla="*/ 1727200 h 1727200"/>
                <a:gd name="connsiteX3" fmla="*/ 0 w 2293257"/>
                <a:gd name="connsiteY3" fmla="*/ 870857 h 1727200"/>
                <a:gd name="connsiteX4" fmla="*/ 870857 w 2293257"/>
                <a:gd name="connsiteY4" fmla="*/ 0 h 1727200"/>
                <a:gd name="connsiteX0-1" fmla="*/ 825137 w 2293257"/>
                <a:gd name="connsiteY0-2" fmla="*/ 0 h 1658620"/>
                <a:gd name="connsiteX1-3" fmla="*/ 2293257 w 2293257"/>
                <a:gd name="connsiteY1-4" fmla="*/ 1353820 h 1658620"/>
                <a:gd name="connsiteX2-5" fmla="*/ 914400 w 2293257"/>
                <a:gd name="connsiteY2-6" fmla="*/ 1658620 h 1658620"/>
                <a:gd name="connsiteX3-7" fmla="*/ 0 w 2293257"/>
                <a:gd name="connsiteY3-8" fmla="*/ 802277 h 1658620"/>
                <a:gd name="connsiteX4-9" fmla="*/ 825137 w 2293257"/>
                <a:gd name="connsiteY4-10" fmla="*/ 0 h 1658620"/>
                <a:gd name="connsiteX0-11" fmla="*/ 825137 w 2209437"/>
                <a:gd name="connsiteY0-12" fmla="*/ 0 h 1658620"/>
                <a:gd name="connsiteX1-13" fmla="*/ 2209437 w 2209437"/>
                <a:gd name="connsiteY1-14" fmla="*/ 1376680 h 1658620"/>
                <a:gd name="connsiteX2-15" fmla="*/ 914400 w 2209437"/>
                <a:gd name="connsiteY2-16" fmla="*/ 1658620 h 1658620"/>
                <a:gd name="connsiteX3-17" fmla="*/ 0 w 2209437"/>
                <a:gd name="connsiteY3-18" fmla="*/ 802277 h 1658620"/>
                <a:gd name="connsiteX4-19" fmla="*/ 825137 w 2209437"/>
                <a:gd name="connsiteY4-20" fmla="*/ 0 h 1658620"/>
                <a:gd name="connsiteX0-21" fmla="*/ 817517 w 2209437"/>
                <a:gd name="connsiteY0-22" fmla="*/ 0 h 1643380"/>
                <a:gd name="connsiteX1-23" fmla="*/ 2209437 w 2209437"/>
                <a:gd name="connsiteY1-24" fmla="*/ 1361440 h 1643380"/>
                <a:gd name="connsiteX2-25" fmla="*/ 914400 w 2209437"/>
                <a:gd name="connsiteY2-26" fmla="*/ 1643380 h 1643380"/>
                <a:gd name="connsiteX3-27" fmla="*/ 0 w 2209437"/>
                <a:gd name="connsiteY3-28" fmla="*/ 787037 h 1643380"/>
                <a:gd name="connsiteX4-29" fmla="*/ 817517 w 2209437"/>
                <a:gd name="connsiteY4-30" fmla="*/ 0 h 16433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09437" h="1643380">
                  <a:moveTo>
                    <a:pt x="817517" y="0"/>
                  </a:moveTo>
                  <a:lnTo>
                    <a:pt x="2209437" y="1361440"/>
                  </a:lnTo>
                  <a:lnTo>
                    <a:pt x="914400" y="1643380"/>
                  </a:lnTo>
                  <a:lnTo>
                    <a:pt x="0" y="787037"/>
                  </a:lnTo>
                  <a:lnTo>
                    <a:pt x="817517" y="0"/>
                  </a:lnTo>
                  <a:close/>
                </a:path>
              </a:pathLst>
            </a:custGeom>
            <a:gradFill>
              <a:gsLst>
                <a:gs pos="80000">
                  <a:srgbClr val="C6C6C6">
                    <a:alpha val="0"/>
                  </a:srgbClr>
                </a:gs>
                <a:gs pos="25000">
                  <a:schemeClr val="tx1">
                    <a:alpha val="38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6379665" y="2060300"/>
              <a:ext cx="3390900" cy="4775200"/>
            </a:xfrm>
            <a:custGeom>
              <a:avLst/>
              <a:gdLst>
                <a:gd name="connsiteX0" fmla="*/ 1460500 w 3390900"/>
                <a:gd name="connsiteY0" fmla="*/ 0 h 4775200"/>
                <a:gd name="connsiteX1" fmla="*/ 1038839 w 3390900"/>
                <a:gd name="connsiteY1" fmla="*/ 975322 h 4775200"/>
                <a:gd name="connsiteX2" fmla="*/ 2829134 w 3390900"/>
                <a:gd name="connsiteY2" fmla="*/ 2765618 h 4775200"/>
                <a:gd name="connsiteX3" fmla="*/ 3390900 w 3390900"/>
                <a:gd name="connsiteY3" fmla="*/ 1955800 h 4775200"/>
                <a:gd name="connsiteX4" fmla="*/ 1435100 w 3390900"/>
                <a:gd name="connsiteY4" fmla="*/ 4775200 h 4775200"/>
                <a:gd name="connsiteX5" fmla="*/ 0 w 3390900"/>
                <a:gd name="connsiteY5" fmla="*/ 3378200 h 47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0900" h="4775200">
                  <a:moveTo>
                    <a:pt x="1460500" y="0"/>
                  </a:moveTo>
                  <a:lnTo>
                    <a:pt x="1038839" y="975322"/>
                  </a:lnTo>
                  <a:lnTo>
                    <a:pt x="2829134" y="2765618"/>
                  </a:lnTo>
                  <a:lnTo>
                    <a:pt x="3390900" y="1955800"/>
                  </a:lnTo>
                  <a:lnTo>
                    <a:pt x="1435100" y="4775200"/>
                  </a:lnTo>
                  <a:lnTo>
                    <a:pt x="0" y="3378200"/>
                  </a:lnTo>
                  <a:close/>
                </a:path>
              </a:pathLst>
            </a:custGeom>
            <a:gradFill>
              <a:gsLst>
                <a:gs pos="71000">
                  <a:srgbClr val="CCCCCC">
                    <a:alpha val="0"/>
                  </a:srgbClr>
                </a:gs>
                <a:gs pos="24000">
                  <a:schemeClr val="tx1">
                    <a:alpha val="6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870574" y="4340856"/>
              <a:ext cx="2619375" cy="2524125"/>
            </a:xfrm>
            <a:custGeom>
              <a:avLst/>
              <a:gdLst>
                <a:gd name="connsiteX0" fmla="*/ 0 w 2619375"/>
                <a:gd name="connsiteY0" fmla="*/ 571500 h 2524125"/>
                <a:gd name="connsiteX1" fmla="*/ 1952625 w 2619375"/>
                <a:gd name="connsiteY1" fmla="*/ 2524125 h 2524125"/>
                <a:gd name="connsiteX2" fmla="*/ 2619375 w 2619375"/>
                <a:gd name="connsiteY2" fmla="*/ 2514600 h 2524125"/>
                <a:gd name="connsiteX3" fmla="*/ 1057275 w 2619375"/>
                <a:gd name="connsiteY3" fmla="*/ 0 h 2524125"/>
                <a:gd name="connsiteX4" fmla="*/ 0 w 2619375"/>
                <a:gd name="connsiteY4" fmla="*/ 57150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5" h="2524125">
                  <a:moveTo>
                    <a:pt x="0" y="571500"/>
                  </a:moveTo>
                  <a:lnTo>
                    <a:pt x="1952625" y="2524125"/>
                  </a:lnTo>
                  <a:lnTo>
                    <a:pt x="2619375" y="2514600"/>
                  </a:lnTo>
                  <a:lnTo>
                    <a:pt x="1057275" y="0"/>
                  </a:lnTo>
                  <a:lnTo>
                    <a:pt x="0" y="571500"/>
                  </a:lnTo>
                  <a:close/>
                </a:path>
              </a:pathLst>
            </a:custGeom>
            <a:gradFill>
              <a:gsLst>
                <a:gs pos="77000">
                  <a:srgbClr val="C6C6C6">
                    <a:alpha val="0"/>
                  </a:srgbClr>
                </a:gs>
                <a:gs pos="20000">
                  <a:schemeClr val="tx1">
                    <a:alpha val="26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7327700" y="1980019"/>
              <a:ext cx="2352061" cy="2765618"/>
            </a:xfrm>
            <a:custGeom>
              <a:avLst/>
              <a:gdLst>
                <a:gd name="connsiteX0" fmla="*/ 421661 w 2352061"/>
                <a:gd name="connsiteY0" fmla="*/ 0 h 2765618"/>
                <a:gd name="connsiteX1" fmla="*/ 2352061 w 2352061"/>
                <a:gd name="connsiteY1" fmla="*/ 1955800 h 2765618"/>
                <a:gd name="connsiteX2" fmla="*/ 1790295 w 2352061"/>
                <a:gd name="connsiteY2" fmla="*/ 2765618 h 2765618"/>
                <a:gd name="connsiteX3" fmla="*/ 0 w 2352061"/>
                <a:gd name="connsiteY3" fmla="*/ 975322 h 2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061" h="2765618">
                  <a:moveTo>
                    <a:pt x="421661" y="0"/>
                  </a:moveTo>
                  <a:lnTo>
                    <a:pt x="2352061" y="1955800"/>
                  </a:lnTo>
                  <a:lnTo>
                    <a:pt x="1790295" y="2765618"/>
                  </a:lnTo>
                  <a:lnTo>
                    <a:pt x="0" y="975322"/>
                  </a:lnTo>
                  <a:close/>
                </a:path>
              </a:pathLst>
            </a:custGeom>
            <a:gradFill>
              <a:gsLst>
                <a:gs pos="73000">
                  <a:srgbClr val="CCCCCC">
                    <a:alpha val="0"/>
                  </a:srgbClr>
                </a:gs>
                <a:gs pos="0">
                  <a:schemeClr val="tx1">
                    <a:alpha val="5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6139997" y="669650"/>
              <a:ext cx="1242060" cy="1463040"/>
            </a:xfrm>
            <a:custGeom>
              <a:avLst/>
              <a:gdLst>
                <a:gd name="connsiteX0" fmla="*/ 0 w 1249680"/>
                <a:gd name="connsiteY0" fmla="*/ 0 h 1447800"/>
                <a:gd name="connsiteX1" fmla="*/ 1249680 w 1249680"/>
                <a:gd name="connsiteY1" fmla="*/ 1219200 h 1447800"/>
                <a:gd name="connsiteX2" fmla="*/ 243840 w 1249680"/>
                <a:gd name="connsiteY2" fmla="*/ 1447800 h 1447800"/>
                <a:gd name="connsiteX3" fmla="*/ 0 w 1249680"/>
                <a:gd name="connsiteY3" fmla="*/ 0 h 1447800"/>
                <a:gd name="connsiteX0-1" fmla="*/ 0 w 1242060"/>
                <a:gd name="connsiteY0-2" fmla="*/ 0 h 1463040"/>
                <a:gd name="connsiteX1-3" fmla="*/ 1242060 w 1242060"/>
                <a:gd name="connsiteY1-4" fmla="*/ 1234440 h 1463040"/>
                <a:gd name="connsiteX2-5" fmla="*/ 236220 w 1242060"/>
                <a:gd name="connsiteY2-6" fmla="*/ 1463040 h 1463040"/>
                <a:gd name="connsiteX3-7" fmla="*/ 0 w 1242060"/>
                <a:gd name="connsiteY3-8" fmla="*/ 0 h 14630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2060" h="1463040">
                  <a:moveTo>
                    <a:pt x="0" y="0"/>
                  </a:moveTo>
                  <a:lnTo>
                    <a:pt x="1242060" y="1234440"/>
                  </a:lnTo>
                  <a:lnTo>
                    <a:pt x="236220" y="14630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1000">
                  <a:schemeClr val="tx1">
                    <a:alpha val="14000"/>
                  </a:schemeClr>
                </a:gs>
                <a:gs pos="100000">
                  <a:srgbClr val="DCDCDC">
                    <a:alpha val="0"/>
                  </a:srgbClr>
                </a:gs>
                <a:gs pos="0">
                  <a:schemeClr val="tx1">
                    <a:alpha val="3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526336" y="676977"/>
              <a:ext cx="4861562" cy="5547946"/>
            </a:xfrm>
            <a:custGeom>
              <a:avLst/>
              <a:gdLst>
                <a:gd name="connsiteX0" fmla="*/ 2615203 w 4861562"/>
                <a:gd name="connsiteY0" fmla="*/ 0 h 5547946"/>
                <a:gd name="connsiteX1" fmla="*/ 2937535 w 4861562"/>
                <a:gd name="connsiteY1" fmla="*/ 787621 h 5547946"/>
                <a:gd name="connsiteX2" fmla="*/ 2941269 w 4861562"/>
                <a:gd name="connsiteY2" fmla="*/ 1275578 h 5547946"/>
                <a:gd name="connsiteX3" fmla="*/ 2965270 w 4861562"/>
                <a:gd name="connsiteY3" fmla="*/ 1262372 h 5547946"/>
                <a:gd name="connsiteX4" fmla="*/ 3039387 w 4861562"/>
                <a:gd name="connsiteY4" fmla="*/ 1217344 h 5547946"/>
                <a:gd name="connsiteX5" fmla="*/ 3565276 w 4861562"/>
                <a:gd name="connsiteY5" fmla="*/ 1084184 h 5547946"/>
                <a:gd name="connsiteX6" fmla="*/ 4668557 w 4861562"/>
                <a:gd name="connsiteY6" fmla="*/ 2187465 h 5547946"/>
                <a:gd name="connsiteX7" fmla="*/ 4480134 w 4861562"/>
                <a:gd name="connsiteY7" fmla="*/ 2804320 h 5547946"/>
                <a:gd name="connsiteX8" fmla="*/ 4422795 w 4861562"/>
                <a:gd name="connsiteY8" fmla="*/ 2880998 h 5547946"/>
                <a:gd name="connsiteX9" fmla="*/ 4506328 w 4861562"/>
                <a:gd name="connsiteY9" fmla="*/ 2949920 h 5547946"/>
                <a:gd name="connsiteX10" fmla="*/ 4861562 w 4861562"/>
                <a:gd name="connsiteY10" fmla="*/ 3807530 h 5547946"/>
                <a:gd name="connsiteX11" fmla="*/ 3648718 w 4861562"/>
                <a:gd name="connsiteY11" fmla="*/ 5020375 h 5547946"/>
                <a:gd name="connsiteX12" fmla="*/ 2970605 w 4861562"/>
                <a:gd name="connsiteY12" fmla="*/ 4813240 h 5547946"/>
                <a:gd name="connsiteX13" fmla="*/ 2841791 w 4861562"/>
                <a:gd name="connsiteY13" fmla="*/ 4706959 h 5547946"/>
                <a:gd name="connsiteX14" fmla="*/ 2940267 w 4861562"/>
                <a:gd name="connsiteY14" fmla="*/ 5065358 h 5547946"/>
                <a:gd name="connsiteX15" fmla="*/ 2972136 w 4861562"/>
                <a:gd name="connsiteY15" fmla="*/ 5547946 h 5547946"/>
                <a:gd name="connsiteX16" fmla="*/ 2025170 w 4861562"/>
                <a:gd name="connsiteY16" fmla="*/ 5534288 h 5547946"/>
                <a:gd name="connsiteX17" fmla="*/ 1692822 w 4861562"/>
                <a:gd name="connsiteY17" fmla="*/ 4987962 h 5547946"/>
                <a:gd name="connsiteX18" fmla="*/ 1762607 w 4861562"/>
                <a:gd name="connsiteY18" fmla="*/ 4482609 h 5547946"/>
                <a:gd name="connsiteX19" fmla="*/ 1768051 w 4861562"/>
                <a:gd name="connsiteY19" fmla="*/ 4464595 h 5547946"/>
                <a:gd name="connsiteX20" fmla="*/ 1691610 w 4861562"/>
                <a:gd name="connsiteY20" fmla="*/ 4506086 h 5547946"/>
                <a:gd name="connsiteX21" fmla="*/ 1217647 w 4861562"/>
                <a:gd name="connsiteY21" fmla="*/ 4601775 h 5547946"/>
                <a:gd name="connsiteX22" fmla="*/ 0 w 4861562"/>
                <a:gd name="connsiteY22" fmla="*/ 3384127 h 5547946"/>
                <a:gd name="connsiteX23" fmla="*/ 1217647 w 4861562"/>
                <a:gd name="connsiteY23" fmla="*/ 2166480 h 5547946"/>
                <a:gd name="connsiteX24" fmla="*/ 1282063 w 4861562"/>
                <a:gd name="connsiteY24" fmla="*/ 2172974 h 5547946"/>
                <a:gd name="connsiteX25" fmla="*/ 1369579 w 4861562"/>
                <a:gd name="connsiteY25" fmla="*/ 2165274 h 5547946"/>
                <a:gd name="connsiteX26" fmla="*/ 1326083 w 4861562"/>
                <a:gd name="connsiteY26" fmla="*/ 2105990 h 5547946"/>
                <a:gd name="connsiteX27" fmla="*/ 1212334 w 4861562"/>
                <a:gd name="connsiteY27" fmla="*/ 2044248 h 5547946"/>
                <a:gd name="connsiteX28" fmla="*/ 820919 w 4861562"/>
                <a:gd name="connsiteY28" fmla="*/ 1308087 h 5547946"/>
                <a:gd name="connsiteX29" fmla="*/ 1708700 w 4861562"/>
                <a:gd name="connsiteY29" fmla="*/ 420306 h 5547946"/>
                <a:gd name="connsiteX30" fmla="*/ 2054265 w 4861562"/>
                <a:gd name="connsiteY30" fmla="*/ 490072 h 5547946"/>
                <a:gd name="connsiteX31" fmla="*/ 2165344 w 4861562"/>
                <a:gd name="connsiteY31" fmla="*/ 550365 h 5547946"/>
                <a:gd name="connsiteX32" fmla="*/ 2314723 w 4861562"/>
                <a:gd name="connsiteY32" fmla="*/ 637381 h 5547946"/>
                <a:gd name="connsiteX33" fmla="*/ 2615203 w 4861562"/>
                <a:gd name="connsiteY33" fmla="*/ 0 h 554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861562" h="5547946">
                  <a:moveTo>
                    <a:pt x="2615203" y="0"/>
                  </a:moveTo>
                  <a:cubicBezTo>
                    <a:pt x="2857408" y="503986"/>
                    <a:pt x="2903223" y="545888"/>
                    <a:pt x="2937535" y="787621"/>
                  </a:cubicBezTo>
                  <a:cubicBezTo>
                    <a:pt x="2960921" y="1018427"/>
                    <a:pt x="2950713" y="1050673"/>
                    <a:pt x="2941269" y="1275578"/>
                  </a:cubicBezTo>
                  <a:lnTo>
                    <a:pt x="2965270" y="1262372"/>
                  </a:lnTo>
                  <a:lnTo>
                    <a:pt x="3039387" y="1217344"/>
                  </a:lnTo>
                  <a:cubicBezTo>
                    <a:pt x="3195715" y="1132422"/>
                    <a:pt x="3374862" y="1084184"/>
                    <a:pt x="3565276" y="1084184"/>
                  </a:cubicBezTo>
                  <a:cubicBezTo>
                    <a:pt x="4174601" y="1084184"/>
                    <a:pt x="4668557" y="1578140"/>
                    <a:pt x="4668557" y="2187465"/>
                  </a:cubicBezTo>
                  <a:cubicBezTo>
                    <a:pt x="4668557" y="2415962"/>
                    <a:pt x="4599095" y="2628235"/>
                    <a:pt x="4480134" y="2804320"/>
                  </a:cubicBezTo>
                  <a:lnTo>
                    <a:pt x="4422795" y="2880998"/>
                  </a:lnTo>
                  <a:lnTo>
                    <a:pt x="4506328" y="2949920"/>
                  </a:lnTo>
                  <a:cubicBezTo>
                    <a:pt x="4725811" y="3169402"/>
                    <a:pt x="4861562" y="3472614"/>
                    <a:pt x="4861562" y="3807530"/>
                  </a:cubicBezTo>
                  <a:cubicBezTo>
                    <a:pt x="4861562" y="4477366"/>
                    <a:pt x="4318553" y="5020375"/>
                    <a:pt x="3648718" y="5020375"/>
                  </a:cubicBezTo>
                  <a:cubicBezTo>
                    <a:pt x="3397529" y="5020375"/>
                    <a:pt x="3164176" y="4944015"/>
                    <a:pt x="2970605" y="4813240"/>
                  </a:cubicBezTo>
                  <a:lnTo>
                    <a:pt x="2841791" y="4706959"/>
                  </a:lnTo>
                  <a:lnTo>
                    <a:pt x="2940267" y="5065358"/>
                  </a:lnTo>
                  <a:cubicBezTo>
                    <a:pt x="2972895" y="5225462"/>
                    <a:pt x="3079124" y="5396948"/>
                    <a:pt x="2972136" y="5547946"/>
                  </a:cubicBezTo>
                  <a:lnTo>
                    <a:pt x="2025170" y="5534288"/>
                  </a:lnTo>
                  <a:cubicBezTo>
                    <a:pt x="1821057" y="5359009"/>
                    <a:pt x="1729244" y="5187523"/>
                    <a:pt x="1692822" y="4987962"/>
                  </a:cubicBezTo>
                  <a:cubicBezTo>
                    <a:pt x="1665506" y="4838291"/>
                    <a:pt x="1715016" y="4642950"/>
                    <a:pt x="1762607" y="4482609"/>
                  </a:cubicBezTo>
                  <a:lnTo>
                    <a:pt x="1768051" y="4464595"/>
                  </a:lnTo>
                  <a:lnTo>
                    <a:pt x="1691610" y="4506086"/>
                  </a:lnTo>
                  <a:cubicBezTo>
                    <a:pt x="1545933" y="4567703"/>
                    <a:pt x="1385769" y="4601775"/>
                    <a:pt x="1217647" y="4601775"/>
                  </a:cubicBezTo>
                  <a:cubicBezTo>
                    <a:pt x="545159" y="4601775"/>
                    <a:pt x="0" y="4056615"/>
                    <a:pt x="0" y="3384127"/>
                  </a:cubicBezTo>
                  <a:cubicBezTo>
                    <a:pt x="0" y="2711640"/>
                    <a:pt x="545159" y="2166480"/>
                    <a:pt x="1217647" y="2166480"/>
                  </a:cubicBezTo>
                  <a:lnTo>
                    <a:pt x="1282063" y="2172974"/>
                  </a:lnTo>
                  <a:lnTo>
                    <a:pt x="1369579" y="2165274"/>
                  </a:lnTo>
                  <a:lnTo>
                    <a:pt x="1326083" y="2105990"/>
                  </a:lnTo>
                  <a:lnTo>
                    <a:pt x="1212334" y="2044248"/>
                  </a:lnTo>
                  <a:cubicBezTo>
                    <a:pt x="976182" y="1884708"/>
                    <a:pt x="820919" y="1614528"/>
                    <a:pt x="820919" y="1308087"/>
                  </a:cubicBezTo>
                  <a:cubicBezTo>
                    <a:pt x="820919" y="817779"/>
                    <a:pt x="1218393" y="420306"/>
                    <a:pt x="1708700" y="420306"/>
                  </a:cubicBezTo>
                  <a:cubicBezTo>
                    <a:pt x="1831278" y="420306"/>
                    <a:pt x="1948051" y="445149"/>
                    <a:pt x="2054265" y="490072"/>
                  </a:cubicBezTo>
                  <a:lnTo>
                    <a:pt x="2165344" y="550365"/>
                  </a:lnTo>
                  <a:cubicBezTo>
                    <a:pt x="2215137" y="579370"/>
                    <a:pt x="2281035" y="684133"/>
                    <a:pt x="2314723" y="637381"/>
                  </a:cubicBezTo>
                  <a:cubicBezTo>
                    <a:pt x="2590320" y="389597"/>
                    <a:pt x="2525970" y="359210"/>
                    <a:pt x="2615203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2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28600" dist="254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750832" y="4568825"/>
              <a:ext cx="2009775" cy="1885950"/>
            </a:xfrm>
            <a:custGeom>
              <a:avLst/>
              <a:gdLst>
                <a:gd name="connsiteX0" fmla="*/ 1276350 w 2133600"/>
                <a:gd name="connsiteY0" fmla="*/ 76200 h 1914525"/>
                <a:gd name="connsiteX1" fmla="*/ 2133600 w 2133600"/>
                <a:gd name="connsiteY1" fmla="*/ 933450 h 1914525"/>
                <a:gd name="connsiteX2" fmla="*/ 1181100 w 2133600"/>
                <a:gd name="connsiteY2" fmla="*/ 1885950 h 1914525"/>
                <a:gd name="connsiteX3" fmla="*/ 476250 w 2133600"/>
                <a:gd name="connsiteY3" fmla="*/ 1914525 h 1914525"/>
                <a:gd name="connsiteX4" fmla="*/ 0 w 2133600"/>
                <a:gd name="connsiteY4" fmla="*/ 1457325 h 1914525"/>
                <a:gd name="connsiteX5" fmla="*/ 123825 w 2133600"/>
                <a:gd name="connsiteY5" fmla="*/ 381000 h 1914525"/>
                <a:gd name="connsiteX6" fmla="*/ 352425 w 2133600"/>
                <a:gd name="connsiteY6" fmla="*/ 142875 h 1914525"/>
                <a:gd name="connsiteX7" fmla="*/ 666750 w 2133600"/>
                <a:gd name="connsiteY7" fmla="*/ 85725 h 1914525"/>
                <a:gd name="connsiteX8" fmla="*/ 933450 w 2133600"/>
                <a:gd name="connsiteY8" fmla="*/ 0 h 1914525"/>
                <a:gd name="connsiteX9" fmla="*/ 1276350 w 2133600"/>
                <a:gd name="connsiteY9" fmla="*/ 76200 h 1914525"/>
                <a:gd name="connsiteX0-1" fmla="*/ 1276350 w 2133600"/>
                <a:gd name="connsiteY0-2" fmla="*/ 76200 h 1885950"/>
                <a:gd name="connsiteX1-3" fmla="*/ 2133600 w 2133600"/>
                <a:gd name="connsiteY1-4" fmla="*/ 933450 h 1885950"/>
                <a:gd name="connsiteX2-5" fmla="*/ 1181100 w 2133600"/>
                <a:gd name="connsiteY2-6" fmla="*/ 1885950 h 1885950"/>
                <a:gd name="connsiteX3-7" fmla="*/ 0 w 2133600"/>
                <a:gd name="connsiteY3-8" fmla="*/ 1457325 h 1885950"/>
                <a:gd name="connsiteX4-9" fmla="*/ 123825 w 2133600"/>
                <a:gd name="connsiteY4-10" fmla="*/ 381000 h 1885950"/>
                <a:gd name="connsiteX5-11" fmla="*/ 352425 w 2133600"/>
                <a:gd name="connsiteY5-12" fmla="*/ 142875 h 1885950"/>
                <a:gd name="connsiteX6-13" fmla="*/ 666750 w 2133600"/>
                <a:gd name="connsiteY6-14" fmla="*/ 85725 h 1885950"/>
                <a:gd name="connsiteX7-15" fmla="*/ 933450 w 2133600"/>
                <a:gd name="connsiteY7-16" fmla="*/ 0 h 1885950"/>
                <a:gd name="connsiteX8-17" fmla="*/ 1276350 w 2133600"/>
                <a:gd name="connsiteY8-18" fmla="*/ 76200 h 1885950"/>
                <a:gd name="connsiteX0-19" fmla="*/ 1152525 w 2009775"/>
                <a:gd name="connsiteY0-20" fmla="*/ 76200 h 1885950"/>
                <a:gd name="connsiteX1-21" fmla="*/ 2009775 w 2009775"/>
                <a:gd name="connsiteY1-22" fmla="*/ 933450 h 1885950"/>
                <a:gd name="connsiteX2-23" fmla="*/ 1057275 w 2009775"/>
                <a:gd name="connsiteY2-24" fmla="*/ 1885950 h 1885950"/>
                <a:gd name="connsiteX3-25" fmla="*/ 0 w 2009775"/>
                <a:gd name="connsiteY3-26" fmla="*/ 381000 h 1885950"/>
                <a:gd name="connsiteX4-27" fmla="*/ 228600 w 2009775"/>
                <a:gd name="connsiteY4-28" fmla="*/ 142875 h 1885950"/>
                <a:gd name="connsiteX5-29" fmla="*/ 542925 w 2009775"/>
                <a:gd name="connsiteY5-30" fmla="*/ 85725 h 1885950"/>
                <a:gd name="connsiteX6-31" fmla="*/ 809625 w 2009775"/>
                <a:gd name="connsiteY6-32" fmla="*/ 0 h 1885950"/>
                <a:gd name="connsiteX7-33" fmla="*/ 1152525 w 2009775"/>
                <a:gd name="connsiteY7-34" fmla="*/ 76200 h 1885950"/>
                <a:gd name="connsiteX0-35" fmla="*/ 1152525 w 2009775"/>
                <a:gd name="connsiteY0-36" fmla="*/ 76200 h 1885950"/>
                <a:gd name="connsiteX1-37" fmla="*/ 2009775 w 2009775"/>
                <a:gd name="connsiteY1-38" fmla="*/ 933450 h 1885950"/>
                <a:gd name="connsiteX2-39" fmla="*/ 1057275 w 2009775"/>
                <a:gd name="connsiteY2-40" fmla="*/ 1885950 h 1885950"/>
                <a:gd name="connsiteX3-41" fmla="*/ 88900 w 2009775"/>
                <a:gd name="connsiteY3-42" fmla="*/ 936625 h 1885950"/>
                <a:gd name="connsiteX4-43" fmla="*/ 0 w 2009775"/>
                <a:gd name="connsiteY4-44" fmla="*/ 381000 h 1885950"/>
                <a:gd name="connsiteX5-45" fmla="*/ 228600 w 2009775"/>
                <a:gd name="connsiteY5-46" fmla="*/ 142875 h 1885950"/>
                <a:gd name="connsiteX6-47" fmla="*/ 542925 w 2009775"/>
                <a:gd name="connsiteY6-48" fmla="*/ 85725 h 1885950"/>
                <a:gd name="connsiteX7-49" fmla="*/ 809625 w 2009775"/>
                <a:gd name="connsiteY7-50" fmla="*/ 0 h 1885950"/>
                <a:gd name="connsiteX8-51" fmla="*/ 1152525 w 2009775"/>
                <a:gd name="connsiteY8-52" fmla="*/ 76200 h 1885950"/>
                <a:gd name="connsiteX0-53" fmla="*/ 1152525 w 2009775"/>
                <a:gd name="connsiteY0-54" fmla="*/ 76200 h 1885950"/>
                <a:gd name="connsiteX1-55" fmla="*/ 2009775 w 2009775"/>
                <a:gd name="connsiteY1-56" fmla="*/ 933450 h 1885950"/>
                <a:gd name="connsiteX2-57" fmla="*/ 1057275 w 2009775"/>
                <a:gd name="connsiteY2-58" fmla="*/ 1885950 h 1885950"/>
                <a:gd name="connsiteX3-59" fmla="*/ 88900 w 2009775"/>
                <a:gd name="connsiteY3-60" fmla="*/ 936625 h 1885950"/>
                <a:gd name="connsiteX4-61" fmla="*/ 0 w 2009775"/>
                <a:gd name="connsiteY4-62" fmla="*/ 381000 h 1885950"/>
                <a:gd name="connsiteX5-63" fmla="*/ 228600 w 2009775"/>
                <a:gd name="connsiteY5-64" fmla="*/ 142875 h 1885950"/>
                <a:gd name="connsiteX6-65" fmla="*/ 542925 w 2009775"/>
                <a:gd name="connsiteY6-66" fmla="*/ 85725 h 1885950"/>
                <a:gd name="connsiteX7-67" fmla="*/ 809625 w 2009775"/>
                <a:gd name="connsiteY7-68" fmla="*/ 0 h 1885950"/>
                <a:gd name="connsiteX8-69" fmla="*/ 1152525 w 2009775"/>
                <a:gd name="connsiteY8-70" fmla="*/ 76200 h 1885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009775" h="1885950">
                  <a:moveTo>
                    <a:pt x="1152525" y="76200"/>
                  </a:moveTo>
                  <a:lnTo>
                    <a:pt x="2009775" y="933450"/>
                  </a:lnTo>
                  <a:lnTo>
                    <a:pt x="1057275" y="1885950"/>
                  </a:lnTo>
                  <a:cubicBezTo>
                    <a:pt x="751417" y="1590675"/>
                    <a:pt x="343958" y="1301750"/>
                    <a:pt x="88900" y="936625"/>
                  </a:cubicBezTo>
                  <a:lnTo>
                    <a:pt x="0" y="381000"/>
                  </a:lnTo>
                  <a:lnTo>
                    <a:pt x="228600" y="142875"/>
                  </a:lnTo>
                  <a:lnTo>
                    <a:pt x="542925" y="85725"/>
                  </a:lnTo>
                  <a:lnTo>
                    <a:pt x="809625" y="0"/>
                  </a:lnTo>
                  <a:lnTo>
                    <a:pt x="1152525" y="7620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alpha val="0"/>
                  </a:schemeClr>
                </a:gs>
                <a:gs pos="0">
                  <a:schemeClr val="tx1">
                    <a:alpha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12122" y="2586990"/>
              <a:ext cx="1737360" cy="2240280"/>
            </a:xfrm>
            <a:custGeom>
              <a:avLst/>
              <a:gdLst>
                <a:gd name="connsiteX0" fmla="*/ 929640 w 1501140"/>
                <a:gd name="connsiteY0" fmla="*/ 0 h 2118360"/>
                <a:gd name="connsiteX1" fmla="*/ 1501140 w 1501140"/>
                <a:gd name="connsiteY1" fmla="*/ 571500 h 2118360"/>
                <a:gd name="connsiteX2" fmla="*/ 982980 w 1501140"/>
                <a:gd name="connsiteY2" fmla="*/ 739140 h 2118360"/>
                <a:gd name="connsiteX3" fmla="*/ 914400 w 1501140"/>
                <a:gd name="connsiteY3" fmla="*/ 1127760 h 2118360"/>
                <a:gd name="connsiteX4" fmla="*/ 990600 w 1501140"/>
                <a:gd name="connsiteY4" fmla="*/ 1417320 h 2118360"/>
                <a:gd name="connsiteX5" fmla="*/ 1066800 w 1501140"/>
                <a:gd name="connsiteY5" fmla="*/ 1653540 h 2118360"/>
                <a:gd name="connsiteX6" fmla="*/ 937260 w 1501140"/>
                <a:gd name="connsiteY6" fmla="*/ 1821180 h 2118360"/>
                <a:gd name="connsiteX7" fmla="*/ 1196340 w 1501140"/>
                <a:gd name="connsiteY7" fmla="*/ 2072640 h 2118360"/>
                <a:gd name="connsiteX8" fmla="*/ 1013460 w 1501140"/>
                <a:gd name="connsiteY8" fmla="*/ 2080260 h 2118360"/>
                <a:gd name="connsiteX9" fmla="*/ 800100 w 1501140"/>
                <a:gd name="connsiteY9" fmla="*/ 1996440 h 2118360"/>
                <a:gd name="connsiteX10" fmla="*/ 38100 w 1501140"/>
                <a:gd name="connsiteY10" fmla="*/ 2118360 h 2118360"/>
                <a:gd name="connsiteX11" fmla="*/ 205740 w 1501140"/>
                <a:gd name="connsiteY11" fmla="*/ 1546860 h 2118360"/>
                <a:gd name="connsiteX12" fmla="*/ 0 w 1501140"/>
                <a:gd name="connsiteY12" fmla="*/ 914400 h 2118360"/>
                <a:gd name="connsiteX13" fmla="*/ 190500 w 1501140"/>
                <a:gd name="connsiteY13" fmla="*/ 381000 h 2118360"/>
                <a:gd name="connsiteX14" fmla="*/ 464820 w 1501140"/>
                <a:gd name="connsiteY14" fmla="*/ 106680 h 2118360"/>
                <a:gd name="connsiteX15" fmla="*/ 701040 w 1501140"/>
                <a:gd name="connsiteY15" fmla="*/ 15240 h 2118360"/>
                <a:gd name="connsiteX16" fmla="*/ 929640 w 1501140"/>
                <a:gd name="connsiteY16" fmla="*/ 0 h 2118360"/>
                <a:gd name="connsiteX0-1" fmla="*/ 929640 w 1501140"/>
                <a:gd name="connsiteY0-2" fmla="*/ 0 h 2118360"/>
                <a:gd name="connsiteX1-3" fmla="*/ 1501140 w 1501140"/>
                <a:gd name="connsiteY1-4" fmla="*/ 571500 h 2118360"/>
                <a:gd name="connsiteX2-5" fmla="*/ 982980 w 1501140"/>
                <a:gd name="connsiteY2-6" fmla="*/ 739140 h 2118360"/>
                <a:gd name="connsiteX3-7" fmla="*/ 914400 w 1501140"/>
                <a:gd name="connsiteY3-8" fmla="*/ 1127760 h 2118360"/>
                <a:gd name="connsiteX4-9" fmla="*/ 990600 w 1501140"/>
                <a:gd name="connsiteY4-10" fmla="*/ 1417320 h 2118360"/>
                <a:gd name="connsiteX5-11" fmla="*/ 1066800 w 1501140"/>
                <a:gd name="connsiteY5-12" fmla="*/ 1653540 h 2118360"/>
                <a:gd name="connsiteX6-13" fmla="*/ 1196340 w 1501140"/>
                <a:gd name="connsiteY6-14" fmla="*/ 2072640 h 2118360"/>
                <a:gd name="connsiteX7-15" fmla="*/ 1013460 w 1501140"/>
                <a:gd name="connsiteY7-16" fmla="*/ 2080260 h 2118360"/>
                <a:gd name="connsiteX8-17" fmla="*/ 800100 w 1501140"/>
                <a:gd name="connsiteY8-18" fmla="*/ 1996440 h 2118360"/>
                <a:gd name="connsiteX9-19" fmla="*/ 38100 w 1501140"/>
                <a:gd name="connsiteY9-20" fmla="*/ 2118360 h 2118360"/>
                <a:gd name="connsiteX10-21" fmla="*/ 205740 w 1501140"/>
                <a:gd name="connsiteY10-22" fmla="*/ 1546860 h 2118360"/>
                <a:gd name="connsiteX11-23" fmla="*/ 0 w 1501140"/>
                <a:gd name="connsiteY11-24" fmla="*/ 914400 h 2118360"/>
                <a:gd name="connsiteX12-25" fmla="*/ 190500 w 1501140"/>
                <a:gd name="connsiteY12-26" fmla="*/ 381000 h 2118360"/>
                <a:gd name="connsiteX13-27" fmla="*/ 464820 w 1501140"/>
                <a:gd name="connsiteY13-28" fmla="*/ 106680 h 2118360"/>
                <a:gd name="connsiteX14-29" fmla="*/ 701040 w 1501140"/>
                <a:gd name="connsiteY14-30" fmla="*/ 15240 h 2118360"/>
                <a:gd name="connsiteX15-31" fmla="*/ 929640 w 1501140"/>
                <a:gd name="connsiteY15-32" fmla="*/ 0 h 2118360"/>
                <a:gd name="connsiteX0-33" fmla="*/ 929640 w 1501140"/>
                <a:gd name="connsiteY0-34" fmla="*/ 0 h 2118360"/>
                <a:gd name="connsiteX1-35" fmla="*/ 1501140 w 1501140"/>
                <a:gd name="connsiteY1-36" fmla="*/ 571500 h 2118360"/>
                <a:gd name="connsiteX2-37" fmla="*/ 982980 w 1501140"/>
                <a:gd name="connsiteY2-38" fmla="*/ 739140 h 2118360"/>
                <a:gd name="connsiteX3-39" fmla="*/ 914400 w 1501140"/>
                <a:gd name="connsiteY3-40" fmla="*/ 1127760 h 2118360"/>
                <a:gd name="connsiteX4-41" fmla="*/ 990600 w 1501140"/>
                <a:gd name="connsiteY4-42" fmla="*/ 1417320 h 2118360"/>
                <a:gd name="connsiteX5-43" fmla="*/ 1196340 w 1501140"/>
                <a:gd name="connsiteY5-44" fmla="*/ 2072640 h 2118360"/>
                <a:gd name="connsiteX6-45" fmla="*/ 1013460 w 1501140"/>
                <a:gd name="connsiteY6-46" fmla="*/ 2080260 h 2118360"/>
                <a:gd name="connsiteX7-47" fmla="*/ 800100 w 1501140"/>
                <a:gd name="connsiteY7-48" fmla="*/ 1996440 h 2118360"/>
                <a:gd name="connsiteX8-49" fmla="*/ 38100 w 1501140"/>
                <a:gd name="connsiteY8-50" fmla="*/ 2118360 h 2118360"/>
                <a:gd name="connsiteX9-51" fmla="*/ 205740 w 1501140"/>
                <a:gd name="connsiteY9-52" fmla="*/ 1546860 h 2118360"/>
                <a:gd name="connsiteX10-53" fmla="*/ 0 w 1501140"/>
                <a:gd name="connsiteY10-54" fmla="*/ 914400 h 2118360"/>
                <a:gd name="connsiteX11-55" fmla="*/ 190500 w 1501140"/>
                <a:gd name="connsiteY11-56" fmla="*/ 381000 h 2118360"/>
                <a:gd name="connsiteX12-57" fmla="*/ 464820 w 1501140"/>
                <a:gd name="connsiteY12-58" fmla="*/ 106680 h 2118360"/>
                <a:gd name="connsiteX13-59" fmla="*/ 701040 w 1501140"/>
                <a:gd name="connsiteY13-60" fmla="*/ 15240 h 2118360"/>
                <a:gd name="connsiteX14-61" fmla="*/ 929640 w 1501140"/>
                <a:gd name="connsiteY14-62" fmla="*/ 0 h 2118360"/>
                <a:gd name="connsiteX0-63" fmla="*/ 929640 w 1501140"/>
                <a:gd name="connsiteY0-64" fmla="*/ 0 h 2118360"/>
                <a:gd name="connsiteX1-65" fmla="*/ 1501140 w 1501140"/>
                <a:gd name="connsiteY1-66" fmla="*/ 571500 h 2118360"/>
                <a:gd name="connsiteX2-67" fmla="*/ 982980 w 1501140"/>
                <a:gd name="connsiteY2-68" fmla="*/ 739140 h 2118360"/>
                <a:gd name="connsiteX3-69" fmla="*/ 914400 w 1501140"/>
                <a:gd name="connsiteY3-70" fmla="*/ 1127760 h 2118360"/>
                <a:gd name="connsiteX4-71" fmla="*/ 1196340 w 1501140"/>
                <a:gd name="connsiteY4-72" fmla="*/ 2072640 h 2118360"/>
                <a:gd name="connsiteX5-73" fmla="*/ 1013460 w 1501140"/>
                <a:gd name="connsiteY5-74" fmla="*/ 2080260 h 2118360"/>
                <a:gd name="connsiteX6-75" fmla="*/ 800100 w 1501140"/>
                <a:gd name="connsiteY6-76" fmla="*/ 1996440 h 2118360"/>
                <a:gd name="connsiteX7-77" fmla="*/ 38100 w 1501140"/>
                <a:gd name="connsiteY7-78" fmla="*/ 2118360 h 2118360"/>
                <a:gd name="connsiteX8-79" fmla="*/ 205740 w 1501140"/>
                <a:gd name="connsiteY8-80" fmla="*/ 1546860 h 2118360"/>
                <a:gd name="connsiteX9-81" fmla="*/ 0 w 1501140"/>
                <a:gd name="connsiteY9-82" fmla="*/ 914400 h 2118360"/>
                <a:gd name="connsiteX10-83" fmla="*/ 190500 w 1501140"/>
                <a:gd name="connsiteY10-84" fmla="*/ 381000 h 2118360"/>
                <a:gd name="connsiteX11-85" fmla="*/ 464820 w 1501140"/>
                <a:gd name="connsiteY11-86" fmla="*/ 106680 h 2118360"/>
                <a:gd name="connsiteX12-87" fmla="*/ 701040 w 1501140"/>
                <a:gd name="connsiteY12-88" fmla="*/ 15240 h 2118360"/>
                <a:gd name="connsiteX13-89" fmla="*/ 929640 w 1501140"/>
                <a:gd name="connsiteY13-90" fmla="*/ 0 h 2118360"/>
                <a:gd name="connsiteX0-91" fmla="*/ 929640 w 1501140"/>
                <a:gd name="connsiteY0-92" fmla="*/ 0 h 2118360"/>
                <a:gd name="connsiteX1-93" fmla="*/ 1501140 w 1501140"/>
                <a:gd name="connsiteY1-94" fmla="*/ 571500 h 2118360"/>
                <a:gd name="connsiteX2-95" fmla="*/ 982980 w 1501140"/>
                <a:gd name="connsiteY2-96" fmla="*/ 739140 h 2118360"/>
                <a:gd name="connsiteX3-97" fmla="*/ 1196340 w 1501140"/>
                <a:gd name="connsiteY3-98" fmla="*/ 2072640 h 2118360"/>
                <a:gd name="connsiteX4-99" fmla="*/ 1013460 w 1501140"/>
                <a:gd name="connsiteY4-100" fmla="*/ 2080260 h 2118360"/>
                <a:gd name="connsiteX5-101" fmla="*/ 800100 w 1501140"/>
                <a:gd name="connsiteY5-102" fmla="*/ 1996440 h 2118360"/>
                <a:gd name="connsiteX6-103" fmla="*/ 38100 w 1501140"/>
                <a:gd name="connsiteY6-104" fmla="*/ 2118360 h 2118360"/>
                <a:gd name="connsiteX7-105" fmla="*/ 205740 w 1501140"/>
                <a:gd name="connsiteY7-106" fmla="*/ 1546860 h 2118360"/>
                <a:gd name="connsiteX8-107" fmla="*/ 0 w 1501140"/>
                <a:gd name="connsiteY8-108" fmla="*/ 914400 h 2118360"/>
                <a:gd name="connsiteX9-109" fmla="*/ 190500 w 1501140"/>
                <a:gd name="connsiteY9-110" fmla="*/ 381000 h 2118360"/>
                <a:gd name="connsiteX10-111" fmla="*/ 464820 w 1501140"/>
                <a:gd name="connsiteY10-112" fmla="*/ 106680 h 2118360"/>
                <a:gd name="connsiteX11-113" fmla="*/ 701040 w 1501140"/>
                <a:gd name="connsiteY11-114" fmla="*/ 15240 h 2118360"/>
                <a:gd name="connsiteX12-115" fmla="*/ 929640 w 1501140"/>
                <a:gd name="connsiteY12-116" fmla="*/ 0 h 2118360"/>
                <a:gd name="connsiteX0-117" fmla="*/ 929640 w 1501140"/>
                <a:gd name="connsiteY0-118" fmla="*/ 0 h 2118360"/>
                <a:gd name="connsiteX1-119" fmla="*/ 1501140 w 1501140"/>
                <a:gd name="connsiteY1-120" fmla="*/ 571500 h 2118360"/>
                <a:gd name="connsiteX2-121" fmla="*/ 1196340 w 1501140"/>
                <a:gd name="connsiteY2-122" fmla="*/ 2072640 h 2118360"/>
                <a:gd name="connsiteX3-123" fmla="*/ 1013460 w 1501140"/>
                <a:gd name="connsiteY3-124" fmla="*/ 2080260 h 2118360"/>
                <a:gd name="connsiteX4-125" fmla="*/ 800100 w 1501140"/>
                <a:gd name="connsiteY4-126" fmla="*/ 1996440 h 2118360"/>
                <a:gd name="connsiteX5-127" fmla="*/ 38100 w 1501140"/>
                <a:gd name="connsiteY5-128" fmla="*/ 2118360 h 2118360"/>
                <a:gd name="connsiteX6-129" fmla="*/ 205740 w 1501140"/>
                <a:gd name="connsiteY6-130" fmla="*/ 1546860 h 2118360"/>
                <a:gd name="connsiteX7-131" fmla="*/ 0 w 1501140"/>
                <a:gd name="connsiteY7-132" fmla="*/ 914400 h 2118360"/>
                <a:gd name="connsiteX8-133" fmla="*/ 190500 w 1501140"/>
                <a:gd name="connsiteY8-134" fmla="*/ 381000 h 2118360"/>
                <a:gd name="connsiteX9-135" fmla="*/ 464820 w 1501140"/>
                <a:gd name="connsiteY9-136" fmla="*/ 106680 h 2118360"/>
                <a:gd name="connsiteX10-137" fmla="*/ 701040 w 1501140"/>
                <a:gd name="connsiteY10-138" fmla="*/ 15240 h 2118360"/>
                <a:gd name="connsiteX11-139" fmla="*/ 929640 w 1501140"/>
                <a:gd name="connsiteY11-140" fmla="*/ 0 h 2118360"/>
                <a:gd name="connsiteX0-141" fmla="*/ 929640 w 1661160"/>
                <a:gd name="connsiteY0-142" fmla="*/ 0 h 2179320"/>
                <a:gd name="connsiteX1-143" fmla="*/ 1501140 w 1661160"/>
                <a:gd name="connsiteY1-144" fmla="*/ 571500 h 2179320"/>
                <a:gd name="connsiteX2-145" fmla="*/ 1661160 w 1661160"/>
                <a:gd name="connsiteY2-146" fmla="*/ 2179320 h 2179320"/>
                <a:gd name="connsiteX3-147" fmla="*/ 1013460 w 1661160"/>
                <a:gd name="connsiteY3-148" fmla="*/ 2080260 h 2179320"/>
                <a:gd name="connsiteX4-149" fmla="*/ 800100 w 1661160"/>
                <a:gd name="connsiteY4-150" fmla="*/ 1996440 h 2179320"/>
                <a:gd name="connsiteX5-151" fmla="*/ 38100 w 1661160"/>
                <a:gd name="connsiteY5-152" fmla="*/ 2118360 h 2179320"/>
                <a:gd name="connsiteX6-153" fmla="*/ 205740 w 1661160"/>
                <a:gd name="connsiteY6-154" fmla="*/ 1546860 h 2179320"/>
                <a:gd name="connsiteX7-155" fmla="*/ 0 w 1661160"/>
                <a:gd name="connsiteY7-156" fmla="*/ 914400 h 2179320"/>
                <a:gd name="connsiteX8-157" fmla="*/ 190500 w 1661160"/>
                <a:gd name="connsiteY8-158" fmla="*/ 381000 h 2179320"/>
                <a:gd name="connsiteX9-159" fmla="*/ 464820 w 1661160"/>
                <a:gd name="connsiteY9-160" fmla="*/ 106680 h 2179320"/>
                <a:gd name="connsiteX10-161" fmla="*/ 701040 w 1661160"/>
                <a:gd name="connsiteY10-162" fmla="*/ 15240 h 2179320"/>
                <a:gd name="connsiteX11-163" fmla="*/ 929640 w 1661160"/>
                <a:gd name="connsiteY11-164" fmla="*/ 0 h 2179320"/>
                <a:gd name="connsiteX0-165" fmla="*/ 929640 w 1737360"/>
                <a:gd name="connsiteY0-166" fmla="*/ 0 h 2240280"/>
                <a:gd name="connsiteX1-167" fmla="*/ 1501140 w 1737360"/>
                <a:gd name="connsiteY1-168" fmla="*/ 571500 h 2240280"/>
                <a:gd name="connsiteX2-169" fmla="*/ 1737360 w 1737360"/>
                <a:gd name="connsiteY2-170" fmla="*/ 2240280 h 2240280"/>
                <a:gd name="connsiteX3-171" fmla="*/ 1013460 w 1737360"/>
                <a:gd name="connsiteY3-172" fmla="*/ 2080260 h 2240280"/>
                <a:gd name="connsiteX4-173" fmla="*/ 800100 w 1737360"/>
                <a:gd name="connsiteY4-174" fmla="*/ 1996440 h 2240280"/>
                <a:gd name="connsiteX5-175" fmla="*/ 38100 w 1737360"/>
                <a:gd name="connsiteY5-176" fmla="*/ 2118360 h 2240280"/>
                <a:gd name="connsiteX6-177" fmla="*/ 205740 w 1737360"/>
                <a:gd name="connsiteY6-178" fmla="*/ 1546860 h 2240280"/>
                <a:gd name="connsiteX7-179" fmla="*/ 0 w 1737360"/>
                <a:gd name="connsiteY7-180" fmla="*/ 914400 h 2240280"/>
                <a:gd name="connsiteX8-181" fmla="*/ 190500 w 1737360"/>
                <a:gd name="connsiteY8-182" fmla="*/ 381000 h 2240280"/>
                <a:gd name="connsiteX9-183" fmla="*/ 464820 w 1737360"/>
                <a:gd name="connsiteY9-184" fmla="*/ 106680 h 2240280"/>
                <a:gd name="connsiteX10-185" fmla="*/ 701040 w 1737360"/>
                <a:gd name="connsiteY10-186" fmla="*/ 15240 h 2240280"/>
                <a:gd name="connsiteX11-187" fmla="*/ 929640 w 1737360"/>
                <a:gd name="connsiteY11-188" fmla="*/ 0 h 224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737360" h="2240280">
                  <a:moveTo>
                    <a:pt x="929640" y="0"/>
                  </a:moveTo>
                  <a:lnTo>
                    <a:pt x="1501140" y="571500"/>
                  </a:lnTo>
                  <a:lnTo>
                    <a:pt x="1737360" y="2240280"/>
                  </a:lnTo>
                  <a:cubicBezTo>
                    <a:pt x="1521460" y="2207260"/>
                    <a:pt x="1169670" y="2120900"/>
                    <a:pt x="1013460" y="2080260"/>
                  </a:cubicBezTo>
                  <a:cubicBezTo>
                    <a:pt x="857250" y="2039620"/>
                    <a:pt x="871220" y="2024380"/>
                    <a:pt x="800100" y="1996440"/>
                  </a:cubicBezTo>
                  <a:lnTo>
                    <a:pt x="38100" y="2118360"/>
                  </a:lnTo>
                  <a:lnTo>
                    <a:pt x="205740" y="1546860"/>
                  </a:lnTo>
                  <a:lnTo>
                    <a:pt x="0" y="914400"/>
                  </a:lnTo>
                  <a:lnTo>
                    <a:pt x="190500" y="381000"/>
                  </a:lnTo>
                  <a:lnTo>
                    <a:pt x="464820" y="106680"/>
                  </a:lnTo>
                  <a:lnTo>
                    <a:pt x="701040" y="15240"/>
                  </a:lnTo>
                  <a:lnTo>
                    <a:pt x="929640" y="0"/>
                  </a:lnTo>
                  <a:close/>
                </a:path>
              </a:pathLst>
            </a:custGeom>
            <a:gradFill>
              <a:gsLst>
                <a:gs pos="73000">
                  <a:schemeClr val="bg1">
                    <a:alpha val="0"/>
                  </a:schemeClr>
                </a:gs>
                <a:gs pos="0">
                  <a:schemeClr val="tx1">
                    <a:alpha val="48000"/>
                  </a:schemeClr>
                </a:gs>
              </a:gsLst>
              <a:lin ang="4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4900613" y="3585210"/>
              <a:ext cx="1264920" cy="1036320"/>
            </a:xfrm>
            <a:custGeom>
              <a:avLst/>
              <a:gdLst>
                <a:gd name="connsiteX0" fmla="*/ 0 w 1264920"/>
                <a:gd name="connsiteY0" fmla="*/ 99060 h 1036320"/>
                <a:gd name="connsiteX1" fmla="*/ 937260 w 1264920"/>
                <a:gd name="connsiteY1" fmla="*/ 1036320 h 1036320"/>
                <a:gd name="connsiteX2" fmla="*/ 1264920 w 1264920"/>
                <a:gd name="connsiteY2" fmla="*/ 601980 h 1036320"/>
                <a:gd name="connsiteX3" fmla="*/ 1059180 w 1264920"/>
                <a:gd name="connsiteY3" fmla="*/ 137160 h 1036320"/>
                <a:gd name="connsiteX4" fmla="*/ 762000 w 1264920"/>
                <a:gd name="connsiteY4" fmla="*/ 53340 h 1036320"/>
                <a:gd name="connsiteX5" fmla="*/ 548640 w 1264920"/>
                <a:gd name="connsiteY5" fmla="*/ 0 h 1036320"/>
                <a:gd name="connsiteX6" fmla="*/ 312420 w 1264920"/>
                <a:gd name="connsiteY6" fmla="*/ 15240 h 1036320"/>
                <a:gd name="connsiteX7" fmla="*/ 0 w 1264920"/>
                <a:gd name="connsiteY7" fmla="*/ 9906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4920" h="1036320">
                  <a:moveTo>
                    <a:pt x="0" y="99060"/>
                  </a:moveTo>
                  <a:lnTo>
                    <a:pt x="937260" y="1036320"/>
                  </a:lnTo>
                  <a:lnTo>
                    <a:pt x="1264920" y="601980"/>
                  </a:lnTo>
                  <a:lnTo>
                    <a:pt x="1059180" y="137160"/>
                  </a:lnTo>
                  <a:lnTo>
                    <a:pt x="762000" y="53340"/>
                  </a:lnTo>
                  <a:lnTo>
                    <a:pt x="548640" y="0"/>
                  </a:lnTo>
                  <a:lnTo>
                    <a:pt x="312420" y="15240"/>
                  </a:lnTo>
                  <a:lnTo>
                    <a:pt x="0" y="9906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5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467351" y="1914526"/>
              <a:ext cx="652463" cy="652463"/>
            </a:xfrm>
            <a:custGeom>
              <a:avLst/>
              <a:gdLst>
                <a:gd name="connsiteX0" fmla="*/ 0 w 652463"/>
                <a:gd name="connsiteY0" fmla="*/ 0 h 652463"/>
                <a:gd name="connsiteX1" fmla="*/ 652463 w 652463"/>
                <a:gd name="connsiteY1" fmla="*/ 652463 h 652463"/>
                <a:gd name="connsiteX2" fmla="*/ 604838 w 652463"/>
                <a:gd name="connsiteY2" fmla="*/ 152400 h 652463"/>
                <a:gd name="connsiteX3" fmla="*/ 352425 w 652463"/>
                <a:gd name="connsiteY3" fmla="*/ 33338 h 652463"/>
                <a:gd name="connsiteX4" fmla="*/ 0 w 652463"/>
                <a:gd name="connsiteY4" fmla="*/ 0 h 6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63" h="652463">
                  <a:moveTo>
                    <a:pt x="0" y="0"/>
                  </a:moveTo>
                  <a:lnTo>
                    <a:pt x="652463" y="652463"/>
                  </a:lnTo>
                  <a:lnTo>
                    <a:pt x="604838" y="152400"/>
                  </a:lnTo>
                  <a:lnTo>
                    <a:pt x="352425" y="333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alpha val="0"/>
                  </a:schemeClr>
                </a:gs>
                <a:gs pos="3000">
                  <a:schemeClr val="tx1">
                    <a:alpha val="35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5592082" y="5689600"/>
              <a:ext cx="1092200" cy="755650"/>
            </a:xfrm>
            <a:custGeom>
              <a:avLst/>
              <a:gdLst>
                <a:gd name="connsiteX0" fmla="*/ 0 w 1092200"/>
                <a:gd name="connsiteY0" fmla="*/ 317500 h 755650"/>
                <a:gd name="connsiteX1" fmla="*/ 469900 w 1092200"/>
                <a:gd name="connsiteY1" fmla="*/ 755650 h 755650"/>
                <a:gd name="connsiteX2" fmla="*/ 1060450 w 1092200"/>
                <a:gd name="connsiteY2" fmla="*/ 742950 h 755650"/>
                <a:gd name="connsiteX3" fmla="*/ 1092200 w 1092200"/>
                <a:gd name="connsiteY3" fmla="*/ 679450 h 755650"/>
                <a:gd name="connsiteX4" fmla="*/ 762000 w 1092200"/>
                <a:gd name="connsiteY4" fmla="*/ 298450 h 755650"/>
                <a:gd name="connsiteX5" fmla="*/ 412750 w 1092200"/>
                <a:gd name="connsiteY5" fmla="*/ 0 h 755650"/>
                <a:gd name="connsiteX6" fmla="*/ 0 w 1092200"/>
                <a:gd name="connsiteY6" fmla="*/ 31750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755650">
                  <a:moveTo>
                    <a:pt x="0" y="317500"/>
                  </a:moveTo>
                  <a:lnTo>
                    <a:pt x="469900" y="755650"/>
                  </a:lnTo>
                  <a:lnTo>
                    <a:pt x="1060450" y="742950"/>
                  </a:lnTo>
                  <a:lnTo>
                    <a:pt x="1092200" y="679450"/>
                  </a:lnTo>
                  <a:lnTo>
                    <a:pt x="762000" y="298450"/>
                  </a:lnTo>
                  <a:lnTo>
                    <a:pt x="412750" y="0"/>
                  </a:lnTo>
                  <a:lnTo>
                    <a:pt x="0" y="317500"/>
                  </a:lnTo>
                  <a:close/>
                </a:path>
              </a:pathLst>
            </a:custGeom>
            <a:gradFill>
              <a:gsLst>
                <a:gs pos="16000">
                  <a:schemeClr val="tx1">
                    <a:alpha val="57000"/>
                  </a:schemeClr>
                </a:gs>
                <a:gs pos="76000">
                  <a:schemeClr val="bg1">
                    <a:lumMod val="97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6056902" y="933450"/>
              <a:ext cx="723978" cy="1988820"/>
            </a:xfrm>
            <a:custGeom>
              <a:avLst/>
              <a:gdLst>
                <a:gd name="connsiteX0" fmla="*/ 99060 w 701040"/>
                <a:gd name="connsiteY0" fmla="*/ 0 h 1996440"/>
                <a:gd name="connsiteX1" fmla="*/ 701040 w 701040"/>
                <a:gd name="connsiteY1" fmla="*/ 601980 h 1996440"/>
                <a:gd name="connsiteX2" fmla="*/ 579120 w 701040"/>
                <a:gd name="connsiteY2" fmla="*/ 1684020 h 1996440"/>
                <a:gd name="connsiteX3" fmla="*/ 106680 w 701040"/>
                <a:gd name="connsiteY3" fmla="*/ 1996440 h 1996440"/>
                <a:gd name="connsiteX4" fmla="*/ 0 w 701040"/>
                <a:gd name="connsiteY4" fmla="*/ 868680 h 1996440"/>
                <a:gd name="connsiteX5" fmla="*/ 99060 w 701040"/>
                <a:gd name="connsiteY5" fmla="*/ 0 h 1996440"/>
                <a:gd name="connsiteX0-1" fmla="*/ 91440 w 723484"/>
                <a:gd name="connsiteY0-2" fmla="*/ 0 h 1988820"/>
                <a:gd name="connsiteX1-3" fmla="*/ 701040 w 723484"/>
                <a:gd name="connsiteY1-4" fmla="*/ 594360 h 1988820"/>
                <a:gd name="connsiteX2-5" fmla="*/ 579120 w 723484"/>
                <a:gd name="connsiteY2-6" fmla="*/ 1676400 h 1988820"/>
                <a:gd name="connsiteX3-7" fmla="*/ 106680 w 723484"/>
                <a:gd name="connsiteY3-8" fmla="*/ 1988820 h 1988820"/>
                <a:gd name="connsiteX4-9" fmla="*/ 0 w 723484"/>
                <a:gd name="connsiteY4-10" fmla="*/ 861060 h 1988820"/>
                <a:gd name="connsiteX5-11" fmla="*/ 91440 w 723484"/>
                <a:gd name="connsiteY5-12" fmla="*/ 0 h 1988820"/>
                <a:gd name="connsiteX0-13" fmla="*/ 91440 w 716648"/>
                <a:gd name="connsiteY0-14" fmla="*/ 0 h 1988820"/>
                <a:gd name="connsiteX1-15" fmla="*/ 693420 w 716648"/>
                <a:gd name="connsiteY1-16" fmla="*/ 655320 h 1988820"/>
                <a:gd name="connsiteX2-17" fmla="*/ 579120 w 716648"/>
                <a:gd name="connsiteY2-18" fmla="*/ 1676400 h 1988820"/>
                <a:gd name="connsiteX3-19" fmla="*/ 106680 w 716648"/>
                <a:gd name="connsiteY3-20" fmla="*/ 1988820 h 1988820"/>
                <a:gd name="connsiteX4-21" fmla="*/ 0 w 716648"/>
                <a:gd name="connsiteY4-22" fmla="*/ 861060 h 1988820"/>
                <a:gd name="connsiteX5-23" fmla="*/ 91440 w 716648"/>
                <a:gd name="connsiteY5-24" fmla="*/ 0 h 1988820"/>
                <a:gd name="connsiteX0-25" fmla="*/ 91440 w 739505"/>
                <a:gd name="connsiteY0-26" fmla="*/ 0 h 1988820"/>
                <a:gd name="connsiteX1-27" fmla="*/ 693420 w 739505"/>
                <a:gd name="connsiteY1-28" fmla="*/ 655320 h 1988820"/>
                <a:gd name="connsiteX2-29" fmla="*/ 670560 w 739505"/>
                <a:gd name="connsiteY2-30" fmla="*/ 1615440 h 1988820"/>
                <a:gd name="connsiteX3-31" fmla="*/ 106680 w 739505"/>
                <a:gd name="connsiteY3-32" fmla="*/ 1988820 h 1988820"/>
                <a:gd name="connsiteX4-33" fmla="*/ 0 w 739505"/>
                <a:gd name="connsiteY4-34" fmla="*/ 861060 h 1988820"/>
                <a:gd name="connsiteX5-35" fmla="*/ 91440 w 739505"/>
                <a:gd name="connsiteY5-36" fmla="*/ 0 h 1988820"/>
                <a:gd name="connsiteX0-37" fmla="*/ 91440 w 723978"/>
                <a:gd name="connsiteY0-38" fmla="*/ 0 h 1988820"/>
                <a:gd name="connsiteX1-39" fmla="*/ 670560 w 723978"/>
                <a:gd name="connsiteY1-40" fmla="*/ 701040 h 1988820"/>
                <a:gd name="connsiteX2-41" fmla="*/ 670560 w 723978"/>
                <a:gd name="connsiteY2-42" fmla="*/ 1615440 h 1988820"/>
                <a:gd name="connsiteX3-43" fmla="*/ 106680 w 723978"/>
                <a:gd name="connsiteY3-44" fmla="*/ 1988820 h 1988820"/>
                <a:gd name="connsiteX4-45" fmla="*/ 0 w 723978"/>
                <a:gd name="connsiteY4-46" fmla="*/ 861060 h 1988820"/>
                <a:gd name="connsiteX5-47" fmla="*/ 91440 w 723978"/>
                <a:gd name="connsiteY5-48" fmla="*/ 0 h 1988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23978" h="1988820">
                  <a:moveTo>
                    <a:pt x="91440" y="0"/>
                  </a:moveTo>
                  <a:cubicBezTo>
                    <a:pt x="294640" y="198120"/>
                    <a:pt x="574040" y="431800"/>
                    <a:pt x="670560" y="701040"/>
                  </a:cubicBezTo>
                  <a:cubicBezTo>
                    <a:pt x="767080" y="970280"/>
                    <a:pt x="711200" y="1254760"/>
                    <a:pt x="670560" y="1615440"/>
                  </a:cubicBezTo>
                  <a:lnTo>
                    <a:pt x="106680" y="1988820"/>
                  </a:lnTo>
                  <a:lnTo>
                    <a:pt x="0" y="861060"/>
                  </a:lnTo>
                  <a:lnTo>
                    <a:pt x="9144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0"/>
                  </a:schemeClr>
                </a:gs>
                <a:gs pos="100000">
                  <a:srgbClr val="C2C2C2">
                    <a:alpha val="0"/>
                  </a:srgbClr>
                </a:gs>
              </a:gsLst>
              <a:lin ang="1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4896335" y="912895"/>
              <a:ext cx="2045082" cy="5144992"/>
            </a:xfrm>
            <a:custGeom>
              <a:avLst/>
              <a:gdLst>
                <a:gd name="connsiteX0" fmla="*/ 982449 w 1382890"/>
                <a:gd name="connsiteY0" fmla="*/ 3543487 h 3594532"/>
                <a:gd name="connsiteX1" fmla="*/ 572874 w 1382890"/>
                <a:gd name="connsiteY1" fmla="*/ 3553012 h 3594532"/>
                <a:gd name="connsiteX2" fmla="*/ 372849 w 1382890"/>
                <a:gd name="connsiteY2" fmla="*/ 3038662 h 3594532"/>
                <a:gd name="connsiteX3" fmla="*/ 725274 w 1382890"/>
                <a:gd name="connsiteY3" fmla="*/ 2343337 h 3594532"/>
                <a:gd name="connsiteX4" fmla="*/ 515724 w 1382890"/>
                <a:gd name="connsiteY4" fmla="*/ 1838512 h 3594532"/>
                <a:gd name="connsiteX5" fmla="*/ 1374 w 1382890"/>
                <a:gd name="connsiteY5" fmla="*/ 1809937 h 3594532"/>
                <a:gd name="connsiteX6" fmla="*/ 372849 w 1382890"/>
                <a:gd name="connsiteY6" fmla="*/ 1705162 h 3594532"/>
                <a:gd name="connsiteX7" fmla="*/ 620499 w 1382890"/>
                <a:gd name="connsiteY7" fmla="*/ 1838512 h 3594532"/>
                <a:gd name="connsiteX8" fmla="*/ 668124 w 1382890"/>
                <a:gd name="connsiteY8" fmla="*/ 1609912 h 3594532"/>
                <a:gd name="connsiteX9" fmla="*/ 801474 w 1382890"/>
                <a:gd name="connsiteY9" fmla="*/ 1295587 h 3594532"/>
                <a:gd name="connsiteX10" fmla="*/ 744324 w 1382890"/>
                <a:gd name="connsiteY10" fmla="*/ 771712 h 3594532"/>
                <a:gd name="connsiteX11" fmla="*/ 515724 w 1382890"/>
                <a:gd name="connsiteY11" fmla="*/ 628837 h 3594532"/>
                <a:gd name="connsiteX12" fmla="*/ 668124 w 1382890"/>
                <a:gd name="connsiteY12" fmla="*/ 628837 h 3594532"/>
                <a:gd name="connsiteX13" fmla="*/ 744324 w 1382890"/>
                <a:gd name="connsiteY13" fmla="*/ 714562 h 3594532"/>
                <a:gd name="connsiteX14" fmla="*/ 849099 w 1382890"/>
                <a:gd name="connsiteY14" fmla="*/ 187 h 3594532"/>
                <a:gd name="connsiteX15" fmla="*/ 810999 w 1382890"/>
                <a:gd name="connsiteY15" fmla="*/ 647887 h 3594532"/>
                <a:gd name="connsiteX16" fmla="*/ 887199 w 1382890"/>
                <a:gd name="connsiteY16" fmla="*/ 1038412 h 3594532"/>
                <a:gd name="connsiteX17" fmla="*/ 915774 w 1382890"/>
                <a:gd name="connsiteY17" fmla="*/ 1286062 h 3594532"/>
                <a:gd name="connsiteX18" fmla="*/ 1087224 w 1382890"/>
                <a:gd name="connsiteY18" fmla="*/ 1152712 h 3594532"/>
                <a:gd name="connsiteX19" fmla="*/ 1315824 w 1382890"/>
                <a:gd name="connsiteY19" fmla="*/ 1133662 h 3594532"/>
                <a:gd name="connsiteX20" fmla="*/ 1068174 w 1382890"/>
                <a:gd name="connsiteY20" fmla="*/ 1190812 h 3594532"/>
                <a:gd name="connsiteX21" fmla="*/ 858624 w 1382890"/>
                <a:gd name="connsiteY21" fmla="*/ 1495612 h 3594532"/>
                <a:gd name="connsiteX22" fmla="*/ 801474 w 1382890"/>
                <a:gd name="connsiteY22" fmla="*/ 1857562 h 3594532"/>
                <a:gd name="connsiteX23" fmla="*/ 953874 w 1382890"/>
                <a:gd name="connsiteY23" fmla="*/ 2314762 h 3594532"/>
                <a:gd name="connsiteX24" fmla="*/ 877674 w 1382890"/>
                <a:gd name="connsiteY24" fmla="*/ 2552887 h 3594532"/>
                <a:gd name="connsiteX25" fmla="*/ 1191999 w 1382890"/>
                <a:gd name="connsiteY25" fmla="*/ 2495737 h 3594532"/>
                <a:gd name="connsiteX26" fmla="*/ 1382499 w 1382890"/>
                <a:gd name="connsiteY26" fmla="*/ 2590987 h 3594532"/>
                <a:gd name="connsiteX27" fmla="*/ 1144374 w 1382890"/>
                <a:gd name="connsiteY27" fmla="*/ 2533837 h 3594532"/>
                <a:gd name="connsiteX28" fmla="*/ 810999 w 1382890"/>
                <a:gd name="connsiteY28" fmla="*/ 2695762 h 3594532"/>
                <a:gd name="connsiteX29" fmla="*/ 668124 w 1382890"/>
                <a:gd name="connsiteY29" fmla="*/ 3048187 h 3594532"/>
                <a:gd name="connsiteX30" fmla="*/ 896724 w 1382890"/>
                <a:gd name="connsiteY30" fmla="*/ 3381562 h 3594532"/>
                <a:gd name="connsiteX31" fmla="*/ 982449 w 1382890"/>
                <a:gd name="connsiteY31" fmla="*/ 3543487 h 3594532"/>
                <a:gd name="connsiteX0-1" fmla="*/ 982886 w 1383327"/>
                <a:gd name="connsiteY0-2" fmla="*/ 3543487 h 3594532"/>
                <a:gd name="connsiteX1-3" fmla="*/ 573311 w 1383327"/>
                <a:gd name="connsiteY1-4" fmla="*/ 3553012 h 3594532"/>
                <a:gd name="connsiteX2-5" fmla="*/ 373286 w 1383327"/>
                <a:gd name="connsiteY2-6" fmla="*/ 3038662 h 3594532"/>
                <a:gd name="connsiteX3-7" fmla="*/ 725711 w 1383327"/>
                <a:gd name="connsiteY3-8" fmla="*/ 2343337 h 3594532"/>
                <a:gd name="connsiteX4-9" fmla="*/ 539021 w 1383327"/>
                <a:gd name="connsiteY4-10" fmla="*/ 1884232 h 3594532"/>
                <a:gd name="connsiteX5-11" fmla="*/ 1811 w 1383327"/>
                <a:gd name="connsiteY5-12" fmla="*/ 1809937 h 3594532"/>
                <a:gd name="connsiteX6-13" fmla="*/ 373286 w 1383327"/>
                <a:gd name="connsiteY6-14" fmla="*/ 1705162 h 3594532"/>
                <a:gd name="connsiteX7-15" fmla="*/ 620936 w 1383327"/>
                <a:gd name="connsiteY7-16" fmla="*/ 1838512 h 3594532"/>
                <a:gd name="connsiteX8-17" fmla="*/ 668561 w 1383327"/>
                <a:gd name="connsiteY8-18" fmla="*/ 1609912 h 3594532"/>
                <a:gd name="connsiteX9-19" fmla="*/ 801911 w 1383327"/>
                <a:gd name="connsiteY9-20" fmla="*/ 1295587 h 3594532"/>
                <a:gd name="connsiteX10-21" fmla="*/ 744761 w 1383327"/>
                <a:gd name="connsiteY10-22" fmla="*/ 771712 h 3594532"/>
                <a:gd name="connsiteX11-23" fmla="*/ 516161 w 1383327"/>
                <a:gd name="connsiteY11-24" fmla="*/ 628837 h 3594532"/>
                <a:gd name="connsiteX12-25" fmla="*/ 668561 w 1383327"/>
                <a:gd name="connsiteY12-26" fmla="*/ 628837 h 3594532"/>
                <a:gd name="connsiteX13-27" fmla="*/ 744761 w 1383327"/>
                <a:gd name="connsiteY13-28" fmla="*/ 714562 h 3594532"/>
                <a:gd name="connsiteX14-29" fmla="*/ 849536 w 1383327"/>
                <a:gd name="connsiteY14-30" fmla="*/ 187 h 3594532"/>
                <a:gd name="connsiteX15-31" fmla="*/ 811436 w 1383327"/>
                <a:gd name="connsiteY15-32" fmla="*/ 647887 h 3594532"/>
                <a:gd name="connsiteX16-33" fmla="*/ 887636 w 1383327"/>
                <a:gd name="connsiteY16-34" fmla="*/ 1038412 h 3594532"/>
                <a:gd name="connsiteX17-35" fmla="*/ 916211 w 1383327"/>
                <a:gd name="connsiteY17-36" fmla="*/ 1286062 h 3594532"/>
                <a:gd name="connsiteX18-37" fmla="*/ 1087661 w 1383327"/>
                <a:gd name="connsiteY18-38" fmla="*/ 1152712 h 3594532"/>
                <a:gd name="connsiteX19-39" fmla="*/ 1316261 w 1383327"/>
                <a:gd name="connsiteY19-40" fmla="*/ 1133662 h 3594532"/>
                <a:gd name="connsiteX20-41" fmla="*/ 1068611 w 1383327"/>
                <a:gd name="connsiteY20-42" fmla="*/ 1190812 h 3594532"/>
                <a:gd name="connsiteX21-43" fmla="*/ 859061 w 1383327"/>
                <a:gd name="connsiteY21-44" fmla="*/ 1495612 h 3594532"/>
                <a:gd name="connsiteX22-45" fmla="*/ 801911 w 1383327"/>
                <a:gd name="connsiteY22-46" fmla="*/ 1857562 h 3594532"/>
                <a:gd name="connsiteX23-47" fmla="*/ 954311 w 1383327"/>
                <a:gd name="connsiteY23-48" fmla="*/ 2314762 h 3594532"/>
                <a:gd name="connsiteX24-49" fmla="*/ 878111 w 1383327"/>
                <a:gd name="connsiteY24-50" fmla="*/ 2552887 h 3594532"/>
                <a:gd name="connsiteX25-51" fmla="*/ 1192436 w 1383327"/>
                <a:gd name="connsiteY25-52" fmla="*/ 2495737 h 3594532"/>
                <a:gd name="connsiteX26-53" fmla="*/ 1382936 w 1383327"/>
                <a:gd name="connsiteY26-54" fmla="*/ 2590987 h 3594532"/>
                <a:gd name="connsiteX27-55" fmla="*/ 1144811 w 1383327"/>
                <a:gd name="connsiteY27-56" fmla="*/ 2533837 h 3594532"/>
                <a:gd name="connsiteX28-57" fmla="*/ 811436 w 1383327"/>
                <a:gd name="connsiteY28-58" fmla="*/ 2695762 h 3594532"/>
                <a:gd name="connsiteX29-59" fmla="*/ 668561 w 1383327"/>
                <a:gd name="connsiteY29-60" fmla="*/ 3048187 h 3594532"/>
                <a:gd name="connsiteX30-61" fmla="*/ 897161 w 1383327"/>
                <a:gd name="connsiteY30-62" fmla="*/ 3381562 h 3594532"/>
                <a:gd name="connsiteX31-63" fmla="*/ 982886 w 1383327"/>
                <a:gd name="connsiteY31-64" fmla="*/ 3543487 h 3594532"/>
                <a:gd name="connsiteX0-65" fmla="*/ 982886 w 1383327"/>
                <a:gd name="connsiteY0-66" fmla="*/ 3543487 h 3594532"/>
                <a:gd name="connsiteX1-67" fmla="*/ 573311 w 1383327"/>
                <a:gd name="connsiteY1-68" fmla="*/ 3553012 h 3594532"/>
                <a:gd name="connsiteX2-69" fmla="*/ 373286 w 1383327"/>
                <a:gd name="connsiteY2-70" fmla="*/ 3038662 h 3594532"/>
                <a:gd name="connsiteX3-71" fmla="*/ 725711 w 1383327"/>
                <a:gd name="connsiteY3-72" fmla="*/ 2343337 h 3594532"/>
                <a:gd name="connsiteX4-73" fmla="*/ 539021 w 1383327"/>
                <a:gd name="connsiteY4-74" fmla="*/ 1884232 h 3594532"/>
                <a:gd name="connsiteX5-75" fmla="*/ 1811 w 1383327"/>
                <a:gd name="connsiteY5-76" fmla="*/ 1809937 h 3594532"/>
                <a:gd name="connsiteX6-77" fmla="*/ 373286 w 1383327"/>
                <a:gd name="connsiteY6-78" fmla="*/ 1705162 h 3594532"/>
                <a:gd name="connsiteX7-79" fmla="*/ 620936 w 1383327"/>
                <a:gd name="connsiteY7-80" fmla="*/ 1838512 h 3594532"/>
                <a:gd name="connsiteX8-81" fmla="*/ 668561 w 1383327"/>
                <a:gd name="connsiteY8-82" fmla="*/ 1609912 h 3594532"/>
                <a:gd name="connsiteX9-83" fmla="*/ 801911 w 1383327"/>
                <a:gd name="connsiteY9-84" fmla="*/ 1295587 h 3594532"/>
                <a:gd name="connsiteX10-85" fmla="*/ 744761 w 1383327"/>
                <a:gd name="connsiteY10-86" fmla="*/ 771712 h 3594532"/>
                <a:gd name="connsiteX11-87" fmla="*/ 516161 w 1383327"/>
                <a:gd name="connsiteY11-88" fmla="*/ 628837 h 3594532"/>
                <a:gd name="connsiteX12-89" fmla="*/ 668561 w 1383327"/>
                <a:gd name="connsiteY12-90" fmla="*/ 628837 h 3594532"/>
                <a:gd name="connsiteX13-91" fmla="*/ 744761 w 1383327"/>
                <a:gd name="connsiteY13-92" fmla="*/ 714562 h 3594532"/>
                <a:gd name="connsiteX14-93" fmla="*/ 849536 w 1383327"/>
                <a:gd name="connsiteY14-94" fmla="*/ 187 h 3594532"/>
                <a:gd name="connsiteX15-95" fmla="*/ 811436 w 1383327"/>
                <a:gd name="connsiteY15-96" fmla="*/ 647887 h 3594532"/>
                <a:gd name="connsiteX16-97" fmla="*/ 887636 w 1383327"/>
                <a:gd name="connsiteY16-98" fmla="*/ 1038412 h 3594532"/>
                <a:gd name="connsiteX17-99" fmla="*/ 916211 w 1383327"/>
                <a:gd name="connsiteY17-100" fmla="*/ 1286062 h 3594532"/>
                <a:gd name="connsiteX18-101" fmla="*/ 1087661 w 1383327"/>
                <a:gd name="connsiteY18-102" fmla="*/ 1152712 h 3594532"/>
                <a:gd name="connsiteX19-103" fmla="*/ 1316261 w 1383327"/>
                <a:gd name="connsiteY19-104" fmla="*/ 1133662 h 3594532"/>
                <a:gd name="connsiteX20-105" fmla="*/ 1068611 w 1383327"/>
                <a:gd name="connsiteY20-106" fmla="*/ 1190812 h 3594532"/>
                <a:gd name="connsiteX21-107" fmla="*/ 859061 w 1383327"/>
                <a:gd name="connsiteY21-108" fmla="*/ 1495612 h 3594532"/>
                <a:gd name="connsiteX22-109" fmla="*/ 801911 w 1383327"/>
                <a:gd name="connsiteY22-110" fmla="*/ 1857562 h 3594532"/>
                <a:gd name="connsiteX23-111" fmla="*/ 954311 w 1383327"/>
                <a:gd name="connsiteY23-112" fmla="*/ 2314762 h 3594532"/>
                <a:gd name="connsiteX24-113" fmla="*/ 878111 w 1383327"/>
                <a:gd name="connsiteY24-114" fmla="*/ 2552887 h 3594532"/>
                <a:gd name="connsiteX25-115" fmla="*/ 1192436 w 1383327"/>
                <a:gd name="connsiteY25-116" fmla="*/ 2495737 h 3594532"/>
                <a:gd name="connsiteX26-117" fmla="*/ 1382936 w 1383327"/>
                <a:gd name="connsiteY26-118" fmla="*/ 2590987 h 3594532"/>
                <a:gd name="connsiteX27-119" fmla="*/ 1144811 w 1383327"/>
                <a:gd name="connsiteY27-120" fmla="*/ 2533837 h 3594532"/>
                <a:gd name="connsiteX28-121" fmla="*/ 811436 w 1383327"/>
                <a:gd name="connsiteY28-122" fmla="*/ 2695762 h 3594532"/>
                <a:gd name="connsiteX29-123" fmla="*/ 668561 w 1383327"/>
                <a:gd name="connsiteY29-124" fmla="*/ 3048187 h 3594532"/>
                <a:gd name="connsiteX30-125" fmla="*/ 897161 w 1383327"/>
                <a:gd name="connsiteY30-126" fmla="*/ 3381562 h 3594532"/>
                <a:gd name="connsiteX31-127" fmla="*/ 982886 w 1383327"/>
                <a:gd name="connsiteY31-128" fmla="*/ 3543487 h 3594532"/>
                <a:gd name="connsiteX0-129" fmla="*/ 1005643 w 1406084"/>
                <a:gd name="connsiteY0-130" fmla="*/ 3543487 h 3594532"/>
                <a:gd name="connsiteX1-131" fmla="*/ 596068 w 1406084"/>
                <a:gd name="connsiteY1-132" fmla="*/ 3553012 h 3594532"/>
                <a:gd name="connsiteX2-133" fmla="*/ 396043 w 1406084"/>
                <a:gd name="connsiteY2-134" fmla="*/ 3038662 h 3594532"/>
                <a:gd name="connsiteX3-135" fmla="*/ 748468 w 1406084"/>
                <a:gd name="connsiteY3-136" fmla="*/ 2343337 h 3594532"/>
                <a:gd name="connsiteX4-137" fmla="*/ 561778 w 1406084"/>
                <a:gd name="connsiteY4-138" fmla="*/ 1884232 h 3594532"/>
                <a:gd name="connsiteX5-139" fmla="*/ 1708 w 1406084"/>
                <a:gd name="connsiteY5-140" fmla="*/ 1832797 h 3594532"/>
                <a:gd name="connsiteX6-141" fmla="*/ 396043 w 1406084"/>
                <a:gd name="connsiteY6-142" fmla="*/ 1705162 h 3594532"/>
                <a:gd name="connsiteX7-143" fmla="*/ 643693 w 1406084"/>
                <a:gd name="connsiteY7-144" fmla="*/ 1838512 h 3594532"/>
                <a:gd name="connsiteX8-145" fmla="*/ 691318 w 1406084"/>
                <a:gd name="connsiteY8-146" fmla="*/ 1609912 h 3594532"/>
                <a:gd name="connsiteX9-147" fmla="*/ 824668 w 1406084"/>
                <a:gd name="connsiteY9-148" fmla="*/ 1295587 h 3594532"/>
                <a:gd name="connsiteX10-149" fmla="*/ 767518 w 1406084"/>
                <a:gd name="connsiteY10-150" fmla="*/ 771712 h 3594532"/>
                <a:gd name="connsiteX11-151" fmla="*/ 538918 w 1406084"/>
                <a:gd name="connsiteY11-152" fmla="*/ 628837 h 3594532"/>
                <a:gd name="connsiteX12-153" fmla="*/ 691318 w 1406084"/>
                <a:gd name="connsiteY12-154" fmla="*/ 628837 h 3594532"/>
                <a:gd name="connsiteX13-155" fmla="*/ 767518 w 1406084"/>
                <a:gd name="connsiteY13-156" fmla="*/ 714562 h 3594532"/>
                <a:gd name="connsiteX14-157" fmla="*/ 872293 w 1406084"/>
                <a:gd name="connsiteY14-158" fmla="*/ 187 h 3594532"/>
                <a:gd name="connsiteX15-159" fmla="*/ 834193 w 1406084"/>
                <a:gd name="connsiteY15-160" fmla="*/ 647887 h 3594532"/>
                <a:gd name="connsiteX16-161" fmla="*/ 910393 w 1406084"/>
                <a:gd name="connsiteY16-162" fmla="*/ 1038412 h 3594532"/>
                <a:gd name="connsiteX17-163" fmla="*/ 938968 w 1406084"/>
                <a:gd name="connsiteY17-164" fmla="*/ 1286062 h 3594532"/>
                <a:gd name="connsiteX18-165" fmla="*/ 1110418 w 1406084"/>
                <a:gd name="connsiteY18-166" fmla="*/ 1152712 h 3594532"/>
                <a:gd name="connsiteX19-167" fmla="*/ 1339018 w 1406084"/>
                <a:gd name="connsiteY19-168" fmla="*/ 1133662 h 3594532"/>
                <a:gd name="connsiteX20-169" fmla="*/ 1091368 w 1406084"/>
                <a:gd name="connsiteY20-170" fmla="*/ 1190812 h 3594532"/>
                <a:gd name="connsiteX21-171" fmla="*/ 881818 w 1406084"/>
                <a:gd name="connsiteY21-172" fmla="*/ 1495612 h 3594532"/>
                <a:gd name="connsiteX22-173" fmla="*/ 824668 w 1406084"/>
                <a:gd name="connsiteY22-174" fmla="*/ 1857562 h 3594532"/>
                <a:gd name="connsiteX23-175" fmla="*/ 977068 w 1406084"/>
                <a:gd name="connsiteY23-176" fmla="*/ 2314762 h 3594532"/>
                <a:gd name="connsiteX24-177" fmla="*/ 900868 w 1406084"/>
                <a:gd name="connsiteY24-178" fmla="*/ 2552887 h 3594532"/>
                <a:gd name="connsiteX25-179" fmla="*/ 1215193 w 1406084"/>
                <a:gd name="connsiteY25-180" fmla="*/ 2495737 h 3594532"/>
                <a:gd name="connsiteX26-181" fmla="*/ 1405693 w 1406084"/>
                <a:gd name="connsiteY26-182" fmla="*/ 2590987 h 3594532"/>
                <a:gd name="connsiteX27-183" fmla="*/ 1167568 w 1406084"/>
                <a:gd name="connsiteY27-184" fmla="*/ 2533837 h 3594532"/>
                <a:gd name="connsiteX28-185" fmla="*/ 834193 w 1406084"/>
                <a:gd name="connsiteY28-186" fmla="*/ 2695762 h 3594532"/>
                <a:gd name="connsiteX29-187" fmla="*/ 691318 w 1406084"/>
                <a:gd name="connsiteY29-188" fmla="*/ 3048187 h 3594532"/>
                <a:gd name="connsiteX30-189" fmla="*/ 919918 w 1406084"/>
                <a:gd name="connsiteY30-190" fmla="*/ 3381562 h 3594532"/>
                <a:gd name="connsiteX31-191" fmla="*/ 1005643 w 1406084"/>
                <a:gd name="connsiteY31-192" fmla="*/ 3543487 h 3594532"/>
                <a:gd name="connsiteX0-193" fmla="*/ 1003993 w 1404434"/>
                <a:gd name="connsiteY0-194" fmla="*/ 3543487 h 3594532"/>
                <a:gd name="connsiteX1-195" fmla="*/ 594418 w 1404434"/>
                <a:gd name="connsiteY1-196" fmla="*/ 3553012 h 3594532"/>
                <a:gd name="connsiteX2-197" fmla="*/ 394393 w 1404434"/>
                <a:gd name="connsiteY2-198" fmla="*/ 3038662 h 3594532"/>
                <a:gd name="connsiteX3-199" fmla="*/ 746818 w 1404434"/>
                <a:gd name="connsiteY3-200" fmla="*/ 2343337 h 3594532"/>
                <a:gd name="connsiteX4-201" fmla="*/ 560128 w 1404434"/>
                <a:gd name="connsiteY4-202" fmla="*/ 1884232 h 3594532"/>
                <a:gd name="connsiteX5-203" fmla="*/ 58 w 1404434"/>
                <a:gd name="connsiteY5-204" fmla="*/ 1832797 h 3594532"/>
                <a:gd name="connsiteX6-205" fmla="*/ 394393 w 1404434"/>
                <a:gd name="connsiteY6-206" fmla="*/ 1705162 h 3594532"/>
                <a:gd name="connsiteX7-207" fmla="*/ 642043 w 1404434"/>
                <a:gd name="connsiteY7-208" fmla="*/ 1838512 h 3594532"/>
                <a:gd name="connsiteX8-209" fmla="*/ 689668 w 1404434"/>
                <a:gd name="connsiteY8-210" fmla="*/ 1609912 h 3594532"/>
                <a:gd name="connsiteX9-211" fmla="*/ 823018 w 1404434"/>
                <a:gd name="connsiteY9-212" fmla="*/ 1295587 h 3594532"/>
                <a:gd name="connsiteX10-213" fmla="*/ 765868 w 1404434"/>
                <a:gd name="connsiteY10-214" fmla="*/ 771712 h 3594532"/>
                <a:gd name="connsiteX11-215" fmla="*/ 537268 w 1404434"/>
                <a:gd name="connsiteY11-216" fmla="*/ 628837 h 3594532"/>
                <a:gd name="connsiteX12-217" fmla="*/ 689668 w 1404434"/>
                <a:gd name="connsiteY12-218" fmla="*/ 628837 h 3594532"/>
                <a:gd name="connsiteX13-219" fmla="*/ 765868 w 1404434"/>
                <a:gd name="connsiteY13-220" fmla="*/ 714562 h 3594532"/>
                <a:gd name="connsiteX14-221" fmla="*/ 870643 w 1404434"/>
                <a:gd name="connsiteY14-222" fmla="*/ 187 h 3594532"/>
                <a:gd name="connsiteX15-223" fmla="*/ 832543 w 1404434"/>
                <a:gd name="connsiteY15-224" fmla="*/ 647887 h 3594532"/>
                <a:gd name="connsiteX16-225" fmla="*/ 908743 w 1404434"/>
                <a:gd name="connsiteY16-226" fmla="*/ 1038412 h 3594532"/>
                <a:gd name="connsiteX17-227" fmla="*/ 937318 w 1404434"/>
                <a:gd name="connsiteY17-228" fmla="*/ 1286062 h 3594532"/>
                <a:gd name="connsiteX18-229" fmla="*/ 1108768 w 1404434"/>
                <a:gd name="connsiteY18-230" fmla="*/ 1152712 h 3594532"/>
                <a:gd name="connsiteX19-231" fmla="*/ 1337368 w 1404434"/>
                <a:gd name="connsiteY19-232" fmla="*/ 1133662 h 3594532"/>
                <a:gd name="connsiteX20-233" fmla="*/ 1089718 w 1404434"/>
                <a:gd name="connsiteY20-234" fmla="*/ 1190812 h 3594532"/>
                <a:gd name="connsiteX21-235" fmla="*/ 880168 w 1404434"/>
                <a:gd name="connsiteY21-236" fmla="*/ 1495612 h 3594532"/>
                <a:gd name="connsiteX22-237" fmla="*/ 823018 w 1404434"/>
                <a:gd name="connsiteY22-238" fmla="*/ 1857562 h 3594532"/>
                <a:gd name="connsiteX23-239" fmla="*/ 975418 w 1404434"/>
                <a:gd name="connsiteY23-240" fmla="*/ 2314762 h 3594532"/>
                <a:gd name="connsiteX24-241" fmla="*/ 899218 w 1404434"/>
                <a:gd name="connsiteY24-242" fmla="*/ 2552887 h 3594532"/>
                <a:gd name="connsiteX25-243" fmla="*/ 1213543 w 1404434"/>
                <a:gd name="connsiteY25-244" fmla="*/ 2495737 h 3594532"/>
                <a:gd name="connsiteX26-245" fmla="*/ 1404043 w 1404434"/>
                <a:gd name="connsiteY26-246" fmla="*/ 2590987 h 3594532"/>
                <a:gd name="connsiteX27-247" fmla="*/ 1165918 w 1404434"/>
                <a:gd name="connsiteY27-248" fmla="*/ 2533837 h 3594532"/>
                <a:gd name="connsiteX28-249" fmla="*/ 832543 w 1404434"/>
                <a:gd name="connsiteY28-250" fmla="*/ 2695762 h 3594532"/>
                <a:gd name="connsiteX29-251" fmla="*/ 689668 w 1404434"/>
                <a:gd name="connsiteY29-252" fmla="*/ 3048187 h 3594532"/>
                <a:gd name="connsiteX30-253" fmla="*/ 918268 w 1404434"/>
                <a:gd name="connsiteY30-254" fmla="*/ 3381562 h 3594532"/>
                <a:gd name="connsiteX31-255" fmla="*/ 1003993 w 1404434"/>
                <a:gd name="connsiteY31-256" fmla="*/ 3543487 h 3594532"/>
                <a:gd name="connsiteX0-257" fmla="*/ 1003993 w 1404434"/>
                <a:gd name="connsiteY0-258" fmla="*/ 3543487 h 3559332"/>
                <a:gd name="connsiteX1-259" fmla="*/ 594418 w 1404434"/>
                <a:gd name="connsiteY1-260" fmla="*/ 3553012 h 3559332"/>
                <a:gd name="connsiteX2-261" fmla="*/ 394393 w 1404434"/>
                <a:gd name="connsiteY2-262" fmla="*/ 3038662 h 3559332"/>
                <a:gd name="connsiteX3-263" fmla="*/ 746818 w 1404434"/>
                <a:gd name="connsiteY3-264" fmla="*/ 2343337 h 3559332"/>
                <a:gd name="connsiteX4-265" fmla="*/ 560128 w 1404434"/>
                <a:gd name="connsiteY4-266" fmla="*/ 1884232 h 3559332"/>
                <a:gd name="connsiteX5-267" fmla="*/ 58 w 1404434"/>
                <a:gd name="connsiteY5-268" fmla="*/ 1832797 h 3559332"/>
                <a:gd name="connsiteX6-269" fmla="*/ 394393 w 1404434"/>
                <a:gd name="connsiteY6-270" fmla="*/ 1705162 h 3559332"/>
                <a:gd name="connsiteX7-271" fmla="*/ 642043 w 1404434"/>
                <a:gd name="connsiteY7-272" fmla="*/ 1838512 h 3559332"/>
                <a:gd name="connsiteX8-273" fmla="*/ 689668 w 1404434"/>
                <a:gd name="connsiteY8-274" fmla="*/ 1609912 h 3559332"/>
                <a:gd name="connsiteX9-275" fmla="*/ 823018 w 1404434"/>
                <a:gd name="connsiteY9-276" fmla="*/ 1295587 h 3559332"/>
                <a:gd name="connsiteX10-277" fmla="*/ 765868 w 1404434"/>
                <a:gd name="connsiteY10-278" fmla="*/ 771712 h 3559332"/>
                <a:gd name="connsiteX11-279" fmla="*/ 537268 w 1404434"/>
                <a:gd name="connsiteY11-280" fmla="*/ 628837 h 3559332"/>
                <a:gd name="connsiteX12-281" fmla="*/ 689668 w 1404434"/>
                <a:gd name="connsiteY12-282" fmla="*/ 628837 h 3559332"/>
                <a:gd name="connsiteX13-283" fmla="*/ 765868 w 1404434"/>
                <a:gd name="connsiteY13-284" fmla="*/ 714562 h 3559332"/>
                <a:gd name="connsiteX14-285" fmla="*/ 870643 w 1404434"/>
                <a:gd name="connsiteY14-286" fmla="*/ 187 h 3559332"/>
                <a:gd name="connsiteX15-287" fmla="*/ 832543 w 1404434"/>
                <a:gd name="connsiteY15-288" fmla="*/ 647887 h 3559332"/>
                <a:gd name="connsiteX16-289" fmla="*/ 908743 w 1404434"/>
                <a:gd name="connsiteY16-290" fmla="*/ 1038412 h 3559332"/>
                <a:gd name="connsiteX17-291" fmla="*/ 937318 w 1404434"/>
                <a:gd name="connsiteY17-292" fmla="*/ 1286062 h 3559332"/>
                <a:gd name="connsiteX18-293" fmla="*/ 1108768 w 1404434"/>
                <a:gd name="connsiteY18-294" fmla="*/ 1152712 h 3559332"/>
                <a:gd name="connsiteX19-295" fmla="*/ 1337368 w 1404434"/>
                <a:gd name="connsiteY19-296" fmla="*/ 1133662 h 3559332"/>
                <a:gd name="connsiteX20-297" fmla="*/ 1089718 w 1404434"/>
                <a:gd name="connsiteY20-298" fmla="*/ 1190812 h 3559332"/>
                <a:gd name="connsiteX21-299" fmla="*/ 880168 w 1404434"/>
                <a:gd name="connsiteY21-300" fmla="*/ 1495612 h 3559332"/>
                <a:gd name="connsiteX22-301" fmla="*/ 823018 w 1404434"/>
                <a:gd name="connsiteY22-302" fmla="*/ 1857562 h 3559332"/>
                <a:gd name="connsiteX23-303" fmla="*/ 975418 w 1404434"/>
                <a:gd name="connsiteY23-304" fmla="*/ 2314762 h 3559332"/>
                <a:gd name="connsiteX24-305" fmla="*/ 899218 w 1404434"/>
                <a:gd name="connsiteY24-306" fmla="*/ 2552887 h 3559332"/>
                <a:gd name="connsiteX25-307" fmla="*/ 1213543 w 1404434"/>
                <a:gd name="connsiteY25-308" fmla="*/ 2495737 h 3559332"/>
                <a:gd name="connsiteX26-309" fmla="*/ 1404043 w 1404434"/>
                <a:gd name="connsiteY26-310" fmla="*/ 2590987 h 3559332"/>
                <a:gd name="connsiteX27-311" fmla="*/ 1165918 w 1404434"/>
                <a:gd name="connsiteY27-312" fmla="*/ 2533837 h 3559332"/>
                <a:gd name="connsiteX28-313" fmla="*/ 832543 w 1404434"/>
                <a:gd name="connsiteY28-314" fmla="*/ 2695762 h 3559332"/>
                <a:gd name="connsiteX29-315" fmla="*/ 689668 w 1404434"/>
                <a:gd name="connsiteY29-316" fmla="*/ 3048187 h 3559332"/>
                <a:gd name="connsiteX30-317" fmla="*/ 918268 w 1404434"/>
                <a:gd name="connsiteY30-318" fmla="*/ 3381562 h 3559332"/>
                <a:gd name="connsiteX31-319" fmla="*/ 1003993 w 1404434"/>
                <a:gd name="connsiteY31-320" fmla="*/ 3543487 h 3559332"/>
                <a:gd name="connsiteX0-321" fmla="*/ 1003993 w 1404434"/>
                <a:gd name="connsiteY0-322" fmla="*/ 3543487 h 3553018"/>
                <a:gd name="connsiteX1-323" fmla="*/ 594418 w 1404434"/>
                <a:gd name="connsiteY1-324" fmla="*/ 3553012 h 3553018"/>
                <a:gd name="connsiteX2-325" fmla="*/ 394393 w 1404434"/>
                <a:gd name="connsiteY2-326" fmla="*/ 3038662 h 3553018"/>
                <a:gd name="connsiteX3-327" fmla="*/ 746818 w 1404434"/>
                <a:gd name="connsiteY3-328" fmla="*/ 2343337 h 3553018"/>
                <a:gd name="connsiteX4-329" fmla="*/ 560128 w 1404434"/>
                <a:gd name="connsiteY4-330" fmla="*/ 1884232 h 3553018"/>
                <a:gd name="connsiteX5-331" fmla="*/ 58 w 1404434"/>
                <a:gd name="connsiteY5-332" fmla="*/ 1832797 h 3553018"/>
                <a:gd name="connsiteX6-333" fmla="*/ 394393 w 1404434"/>
                <a:gd name="connsiteY6-334" fmla="*/ 1705162 h 3553018"/>
                <a:gd name="connsiteX7-335" fmla="*/ 642043 w 1404434"/>
                <a:gd name="connsiteY7-336" fmla="*/ 1838512 h 3553018"/>
                <a:gd name="connsiteX8-337" fmla="*/ 689668 w 1404434"/>
                <a:gd name="connsiteY8-338" fmla="*/ 1609912 h 3553018"/>
                <a:gd name="connsiteX9-339" fmla="*/ 823018 w 1404434"/>
                <a:gd name="connsiteY9-340" fmla="*/ 1295587 h 3553018"/>
                <a:gd name="connsiteX10-341" fmla="*/ 765868 w 1404434"/>
                <a:gd name="connsiteY10-342" fmla="*/ 771712 h 3553018"/>
                <a:gd name="connsiteX11-343" fmla="*/ 537268 w 1404434"/>
                <a:gd name="connsiteY11-344" fmla="*/ 628837 h 3553018"/>
                <a:gd name="connsiteX12-345" fmla="*/ 689668 w 1404434"/>
                <a:gd name="connsiteY12-346" fmla="*/ 628837 h 3553018"/>
                <a:gd name="connsiteX13-347" fmla="*/ 765868 w 1404434"/>
                <a:gd name="connsiteY13-348" fmla="*/ 714562 h 3553018"/>
                <a:gd name="connsiteX14-349" fmla="*/ 870643 w 1404434"/>
                <a:gd name="connsiteY14-350" fmla="*/ 187 h 3553018"/>
                <a:gd name="connsiteX15-351" fmla="*/ 832543 w 1404434"/>
                <a:gd name="connsiteY15-352" fmla="*/ 647887 h 3553018"/>
                <a:gd name="connsiteX16-353" fmla="*/ 908743 w 1404434"/>
                <a:gd name="connsiteY16-354" fmla="*/ 1038412 h 3553018"/>
                <a:gd name="connsiteX17-355" fmla="*/ 937318 w 1404434"/>
                <a:gd name="connsiteY17-356" fmla="*/ 1286062 h 3553018"/>
                <a:gd name="connsiteX18-357" fmla="*/ 1108768 w 1404434"/>
                <a:gd name="connsiteY18-358" fmla="*/ 1152712 h 3553018"/>
                <a:gd name="connsiteX19-359" fmla="*/ 1337368 w 1404434"/>
                <a:gd name="connsiteY19-360" fmla="*/ 1133662 h 3553018"/>
                <a:gd name="connsiteX20-361" fmla="*/ 1089718 w 1404434"/>
                <a:gd name="connsiteY20-362" fmla="*/ 1190812 h 3553018"/>
                <a:gd name="connsiteX21-363" fmla="*/ 880168 w 1404434"/>
                <a:gd name="connsiteY21-364" fmla="*/ 1495612 h 3553018"/>
                <a:gd name="connsiteX22-365" fmla="*/ 823018 w 1404434"/>
                <a:gd name="connsiteY22-366" fmla="*/ 1857562 h 3553018"/>
                <a:gd name="connsiteX23-367" fmla="*/ 975418 w 1404434"/>
                <a:gd name="connsiteY23-368" fmla="*/ 2314762 h 3553018"/>
                <a:gd name="connsiteX24-369" fmla="*/ 899218 w 1404434"/>
                <a:gd name="connsiteY24-370" fmla="*/ 2552887 h 3553018"/>
                <a:gd name="connsiteX25-371" fmla="*/ 1213543 w 1404434"/>
                <a:gd name="connsiteY25-372" fmla="*/ 2495737 h 3553018"/>
                <a:gd name="connsiteX26-373" fmla="*/ 1404043 w 1404434"/>
                <a:gd name="connsiteY26-374" fmla="*/ 2590987 h 3553018"/>
                <a:gd name="connsiteX27-375" fmla="*/ 1165918 w 1404434"/>
                <a:gd name="connsiteY27-376" fmla="*/ 2533837 h 3553018"/>
                <a:gd name="connsiteX28-377" fmla="*/ 832543 w 1404434"/>
                <a:gd name="connsiteY28-378" fmla="*/ 2695762 h 3553018"/>
                <a:gd name="connsiteX29-379" fmla="*/ 689668 w 1404434"/>
                <a:gd name="connsiteY29-380" fmla="*/ 3048187 h 3553018"/>
                <a:gd name="connsiteX30-381" fmla="*/ 918268 w 1404434"/>
                <a:gd name="connsiteY30-382" fmla="*/ 3381562 h 3553018"/>
                <a:gd name="connsiteX31-383" fmla="*/ 1003993 w 1404434"/>
                <a:gd name="connsiteY31-384" fmla="*/ 3543487 h 3553018"/>
                <a:gd name="connsiteX0-385" fmla="*/ 1003993 w 1404434"/>
                <a:gd name="connsiteY0-386" fmla="*/ 3543487 h 3553025"/>
                <a:gd name="connsiteX1-387" fmla="*/ 594418 w 1404434"/>
                <a:gd name="connsiteY1-388" fmla="*/ 3553012 h 3553025"/>
                <a:gd name="connsiteX2-389" fmla="*/ 394393 w 1404434"/>
                <a:gd name="connsiteY2-390" fmla="*/ 3038662 h 3553025"/>
                <a:gd name="connsiteX3-391" fmla="*/ 746818 w 1404434"/>
                <a:gd name="connsiteY3-392" fmla="*/ 2343337 h 3553025"/>
                <a:gd name="connsiteX4-393" fmla="*/ 560128 w 1404434"/>
                <a:gd name="connsiteY4-394" fmla="*/ 1884232 h 3553025"/>
                <a:gd name="connsiteX5-395" fmla="*/ 58 w 1404434"/>
                <a:gd name="connsiteY5-396" fmla="*/ 1832797 h 3553025"/>
                <a:gd name="connsiteX6-397" fmla="*/ 394393 w 1404434"/>
                <a:gd name="connsiteY6-398" fmla="*/ 1705162 h 3553025"/>
                <a:gd name="connsiteX7-399" fmla="*/ 642043 w 1404434"/>
                <a:gd name="connsiteY7-400" fmla="*/ 1838512 h 3553025"/>
                <a:gd name="connsiteX8-401" fmla="*/ 689668 w 1404434"/>
                <a:gd name="connsiteY8-402" fmla="*/ 1609912 h 3553025"/>
                <a:gd name="connsiteX9-403" fmla="*/ 823018 w 1404434"/>
                <a:gd name="connsiteY9-404" fmla="*/ 1295587 h 3553025"/>
                <a:gd name="connsiteX10-405" fmla="*/ 765868 w 1404434"/>
                <a:gd name="connsiteY10-406" fmla="*/ 771712 h 3553025"/>
                <a:gd name="connsiteX11-407" fmla="*/ 537268 w 1404434"/>
                <a:gd name="connsiteY11-408" fmla="*/ 628837 h 3553025"/>
                <a:gd name="connsiteX12-409" fmla="*/ 689668 w 1404434"/>
                <a:gd name="connsiteY12-410" fmla="*/ 628837 h 3553025"/>
                <a:gd name="connsiteX13-411" fmla="*/ 765868 w 1404434"/>
                <a:gd name="connsiteY13-412" fmla="*/ 714562 h 3553025"/>
                <a:gd name="connsiteX14-413" fmla="*/ 870643 w 1404434"/>
                <a:gd name="connsiteY14-414" fmla="*/ 187 h 3553025"/>
                <a:gd name="connsiteX15-415" fmla="*/ 832543 w 1404434"/>
                <a:gd name="connsiteY15-416" fmla="*/ 647887 h 3553025"/>
                <a:gd name="connsiteX16-417" fmla="*/ 908743 w 1404434"/>
                <a:gd name="connsiteY16-418" fmla="*/ 1038412 h 3553025"/>
                <a:gd name="connsiteX17-419" fmla="*/ 937318 w 1404434"/>
                <a:gd name="connsiteY17-420" fmla="*/ 1286062 h 3553025"/>
                <a:gd name="connsiteX18-421" fmla="*/ 1108768 w 1404434"/>
                <a:gd name="connsiteY18-422" fmla="*/ 1152712 h 3553025"/>
                <a:gd name="connsiteX19-423" fmla="*/ 1337368 w 1404434"/>
                <a:gd name="connsiteY19-424" fmla="*/ 1133662 h 3553025"/>
                <a:gd name="connsiteX20-425" fmla="*/ 1089718 w 1404434"/>
                <a:gd name="connsiteY20-426" fmla="*/ 1190812 h 3553025"/>
                <a:gd name="connsiteX21-427" fmla="*/ 880168 w 1404434"/>
                <a:gd name="connsiteY21-428" fmla="*/ 1495612 h 3553025"/>
                <a:gd name="connsiteX22-429" fmla="*/ 823018 w 1404434"/>
                <a:gd name="connsiteY22-430" fmla="*/ 1857562 h 3553025"/>
                <a:gd name="connsiteX23-431" fmla="*/ 975418 w 1404434"/>
                <a:gd name="connsiteY23-432" fmla="*/ 2314762 h 3553025"/>
                <a:gd name="connsiteX24-433" fmla="*/ 899218 w 1404434"/>
                <a:gd name="connsiteY24-434" fmla="*/ 2552887 h 3553025"/>
                <a:gd name="connsiteX25-435" fmla="*/ 1213543 w 1404434"/>
                <a:gd name="connsiteY25-436" fmla="*/ 2495737 h 3553025"/>
                <a:gd name="connsiteX26-437" fmla="*/ 1404043 w 1404434"/>
                <a:gd name="connsiteY26-438" fmla="*/ 2590987 h 3553025"/>
                <a:gd name="connsiteX27-439" fmla="*/ 1165918 w 1404434"/>
                <a:gd name="connsiteY27-440" fmla="*/ 2533837 h 3553025"/>
                <a:gd name="connsiteX28-441" fmla="*/ 832543 w 1404434"/>
                <a:gd name="connsiteY28-442" fmla="*/ 2695762 h 3553025"/>
                <a:gd name="connsiteX29-443" fmla="*/ 689668 w 1404434"/>
                <a:gd name="connsiteY29-444" fmla="*/ 3048187 h 3553025"/>
                <a:gd name="connsiteX30-445" fmla="*/ 918268 w 1404434"/>
                <a:gd name="connsiteY30-446" fmla="*/ 3381562 h 3553025"/>
                <a:gd name="connsiteX31-447" fmla="*/ 1003993 w 1404434"/>
                <a:gd name="connsiteY31-448" fmla="*/ 3543487 h 3553025"/>
                <a:gd name="connsiteX0-449" fmla="*/ 1016693 w 1404434"/>
                <a:gd name="connsiteY0-450" fmla="*/ 3543487 h 3588988"/>
                <a:gd name="connsiteX1-451" fmla="*/ 594418 w 1404434"/>
                <a:gd name="connsiteY1-452" fmla="*/ 3553012 h 3588988"/>
                <a:gd name="connsiteX2-453" fmla="*/ 394393 w 1404434"/>
                <a:gd name="connsiteY2-454" fmla="*/ 3038662 h 3588988"/>
                <a:gd name="connsiteX3-455" fmla="*/ 746818 w 1404434"/>
                <a:gd name="connsiteY3-456" fmla="*/ 2343337 h 3588988"/>
                <a:gd name="connsiteX4-457" fmla="*/ 560128 w 1404434"/>
                <a:gd name="connsiteY4-458" fmla="*/ 1884232 h 3588988"/>
                <a:gd name="connsiteX5-459" fmla="*/ 58 w 1404434"/>
                <a:gd name="connsiteY5-460" fmla="*/ 1832797 h 3588988"/>
                <a:gd name="connsiteX6-461" fmla="*/ 394393 w 1404434"/>
                <a:gd name="connsiteY6-462" fmla="*/ 1705162 h 3588988"/>
                <a:gd name="connsiteX7-463" fmla="*/ 642043 w 1404434"/>
                <a:gd name="connsiteY7-464" fmla="*/ 1838512 h 3588988"/>
                <a:gd name="connsiteX8-465" fmla="*/ 689668 w 1404434"/>
                <a:gd name="connsiteY8-466" fmla="*/ 1609912 h 3588988"/>
                <a:gd name="connsiteX9-467" fmla="*/ 823018 w 1404434"/>
                <a:gd name="connsiteY9-468" fmla="*/ 1295587 h 3588988"/>
                <a:gd name="connsiteX10-469" fmla="*/ 765868 w 1404434"/>
                <a:gd name="connsiteY10-470" fmla="*/ 771712 h 3588988"/>
                <a:gd name="connsiteX11-471" fmla="*/ 537268 w 1404434"/>
                <a:gd name="connsiteY11-472" fmla="*/ 628837 h 3588988"/>
                <a:gd name="connsiteX12-473" fmla="*/ 689668 w 1404434"/>
                <a:gd name="connsiteY12-474" fmla="*/ 628837 h 3588988"/>
                <a:gd name="connsiteX13-475" fmla="*/ 765868 w 1404434"/>
                <a:gd name="connsiteY13-476" fmla="*/ 714562 h 3588988"/>
                <a:gd name="connsiteX14-477" fmla="*/ 870643 w 1404434"/>
                <a:gd name="connsiteY14-478" fmla="*/ 187 h 3588988"/>
                <a:gd name="connsiteX15-479" fmla="*/ 832543 w 1404434"/>
                <a:gd name="connsiteY15-480" fmla="*/ 647887 h 3588988"/>
                <a:gd name="connsiteX16-481" fmla="*/ 908743 w 1404434"/>
                <a:gd name="connsiteY16-482" fmla="*/ 1038412 h 3588988"/>
                <a:gd name="connsiteX17-483" fmla="*/ 937318 w 1404434"/>
                <a:gd name="connsiteY17-484" fmla="*/ 1286062 h 3588988"/>
                <a:gd name="connsiteX18-485" fmla="*/ 1108768 w 1404434"/>
                <a:gd name="connsiteY18-486" fmla="*/ 1152712 h 3588988"/>
                <a:gd name="connsiteX19-487" fmla="*/ 1337368 w 1404434"/>
                <a:gd name="connsiteY19-488" fmla="*/ 1133662 h 3588988"/>
                <a:gd name="connsiteX20-489" fmla="*/ 1089718 w 1404434"/>
                <a:gd name="connsiteY20-490" fmla="*/ 1190812 h 3588988"/>
                <a:gd name="connsiteX21-491" fmla="*/ 880168 w 1404434"/>
                <a:gd name="connsiteY21-492" fmla="*/ 1495612 h 3588988"/>
                <a:gd name="connsiteX22-493" fmla="*/ 823018 w 1404434"/>
                <a:gd name="connsiteY22-494" fmla="*/ 1857562 h 3588988"/>
                <a:gd name="connsiteX23-495" fmla="*/ 975418 w 1404434"/>
                <a:gd name="connsiteY23-496" fmla="*/ 2314762 h 3588988"/>
                <a:gd name="connsiteX24-497" fmla="*/ 899218 w 1404434"/>
                <a:gd name="connsiteY24-498" fmla="*/ 2552887 h 3588988"/>
                <a:gd name="connsiteX25-499" fmla="*/ 1213543 w 1404434"/>
                <a:gd name="connsiteY25-500" fmla="*/ 2495737 h 3588988"/>
                <a:gd name="connsiteX26-501" fmla="*/ 1404043 w 1404434"/>
                <a:gd name="connsiteY26-502" fmla="*/ 2590987 h 3588988"/>
                <a:gd name="connsiteX27-503" fmla="*/ 1165918 w 1404434"/>
                <a:gd name="connsiteY27-504" fmla="*/ 2533837 h 3588988"/>
                <a:gd name="connsiteX28-505" fmla="*/ 832543 w 1404434"/>
                <a:gd name="connsiteY28-506" fmla="*/ 2695762 h 3588988"/>
                <a:gd name="connsiteX29-507" fmla="*/ 689668 w 1404434"/>
                <a:gd name="connsiteY29-508" fmla="*/ 3048187 h 3588988"/>
                <a:gd name="connsiteX30-509" fmla="*/ 918268 w 1404434"/>
                <a:gd name="connsiteY30-510" fmla="*/ 3381562 h 3588988"/>
                <a:gd name="connsiteX31-511" fmla="*/ 1016693 w 1404434"/>
                <a:gd name="connsiteY31-512" fmla="*/ 3543487 h 3588988"/>
                <a:gd name="connsiteX0-513" fmla="*/ 1016693 w 1404434"/>
                <a:gd name="connsiteY0-514" fmla="*/ 3543487 h 3592198"/>
                <a:gd name="connsiteX1-515" fmla="*/ 591243 w 1404434"/>
                <a:gd name="connsiteY1-516" fmla="*/ 3549837 h 3592198"/>
                <a:gd name="connsiteX2-517" fmla="*/ 394393 w 1404434"/>
                <a:gd name="connsiteY2-518" fmla="*/ 3038662 h 3592198"/>
                <a:gd name="connsiteX3-519" fmla="*/ 746818 w 1404434"/>
                <a:gd name="connsiteY3-520" fmla="*/ 2343337 h 3592198"/>
                <a:gd name="connsiteX4-521" fmla="*/ 560128 w 1404434"/>
                <a:gd name="connsiteY4-522" fmla="*/ 1884232 h 3592198"/>
                <a:gd name="connsiteX5-523" fmla="*/ 58 w 1404434"/>
                <a:gd name="connsiteY5-524" fmla="*/ 1832797 h 3592198"/>
                <a:gd name="connsiteX6-525" fmla="*/ 394393 w 1404434"/>
                <a:gd name="connsiteY6-526" fmla="*/ 1705162 h 3592198"/>
                <a:gd name="connsiteX7-527" fmla="*/ 642043 w 1404434"/>
                <a:gd name="connsiteY7-528" fmla="*/ 1838512 h 3592198"/>
                <a:gd name="connsiteX8-529" fmla="*/ 689668 w 1404434"/>
                <a:gd name="connsiteY8-530" fmla="*/ 1609912 h 3592198"/>
                <a:gd name="connsiteX9-531" fmla="*/ 823018 w 1404434"/>
                <a:gd name="connsiteY9-532" fmla="*/ 1295587 h 3592198"/>
                <a:gd name="connsiteX10-533" fmla="*/ 765868 w 1404434"/>
                <a:gd name="connsiteY10-534" fmla="*/ 771712 h 3592198"/>
                <a:gd name="connsiteX11-535" fmla="*/ 537268 w 1404434"/>
                <a:gd name="connsiteY11-536" fmla="*/ 628837 h 3592198"/>
                <a:gd name="connsiteX12-537" fmla="*/ 689668 w 1404434"/>
                <a:gd name="connsiteY12-538" fmla="*/ 628837 h 3592198"/>
                <a:gd name="connsiteX13-539" fmla="*/ 765868 w 1404434"/>
                <a:gd name="connsiteY13-540" fmla="*/ 714562 h 3592198"/>
                <a:gd name="connsiteX14-541" fmla="*/ 870643 w 1404434"/>
                <a:gd name="connsiteY14-542" fmla="*/ 187 h 3592198"/>
                <a:gd name="connsiteX15-543" fmla="*/ 832543 w 1404434"/>
                <a:gd name="connsiteY15-544" fmla="*/ 647887 h 3592198"/>
                <a:gd name="connsiteX16-545" fmla="*/ 908743 w 1404434"/>
                <a:gd name="connsiteY16-546" fmla="*/ 1038412 h 3592198"/>
                <a:gd name="connsiteX17-547" fmla="*/ 937318 w 1404434"/>
                <a:gd name="connsiteY17-548" fmla="*/ 1286062 h 3592198"/>
                <a:gd name="connsiteX18-549" fmla="*/ 1108768 w 1404434"/>
                <a:gd name="connsiteY18-550" fmla="*/ 1152712 h 3592198"/>
                <a:gd name="connsiteX19-551" fmla="*/ 1337368 w 1404434"/>
                <a:gd name="connsiteY19-552" fmla="*/ 1133662 h 3592198"/>
                <a:gd name="connsiteX20-553" fmla="*/ 1089718 w 1404434"/>
                <a:gd name="connsiteY20-554" fmla="*/ 1190812 h 3592198"/>
                <a:gd name="connsiteX21-555" fmla="*/ 880168 w 1404434"/>
                <a:gd name="connsiteY21-556" fmla="*/ 1495612 h 3592198"/>
                <a:gd name="connsiteX22-557" fmla="*/ 823018 w 1404434"/>
                <a:gd name="connsiteY22-558" fmla="*/ 1857562 h 3592198"/>
                <a:gd name="connsiteX23-559" fmla="*/ 975418 w 1404434"/>
                <a:gd name="connsiteY23-560" fmla="*/ 2314762 h 3592198"/>
                <a:gd name="connsiteX24-561" fmla="*/ 899218 w 1404434"/>
                <a:gd name="connsiteY24-562" fmla="*/ 2552887 h 3592198"/>
                <a:gd name="connsiteX25-563" fmla="*/ 1213543 w 1404434"/>
                <a:gd name="connsiteY25-564" fmla="*/ 2495737 h 3592198"/>
                <a:gd name="connsiteX26-565" fmla="*/ 1404043 w 1404434"/>
                <a:gd name="connsiteY26-566" fmla="*/ 2590987 h 3592198"/>
                <a:gd name="connsiteX27-567" fmla="*/ 1165918 w 1404434"/>
                <a:gd name="connsiteY27-568" fmla="*/ 2533837 h 3592198"/>
                <a:gd name="connsiteX28-569" fmla="*/ 832543 w 1404434"/>
                <a:gd name="connsiteY28-570" fmla="*/ 2695762 h 3592198"/>
                <a:gd name="connsiteX29-571" fmla="*/ 689668 w 1404434"/>
                <a:gd name="connsiteY29-572" fmla="*/ 3048187 h 3592198"/>
                <a:gd name="connsiteX30-573" fmla="*/ 918268 w 1404434"/>
                <a:gd name="connsiteY30-574" fmla="*/ 3381562 h 3592198"/>
                <a:gd name="connsiteX31-575" fmla="*/ 1016693 w 1404434"/>
                <a:gd name="connsiteY31-576" fmla="*/ 3543487 h 3592198"/>
                <a:gd name="connsiteX0-577" fmla="*/ 1016693 w 1404434"/>
                <a:gd name="connsiteY0-578" fmla="*/ 3543487 h 3558296"/>
                <a:gd name="connsiteX1-579" fmla="*/ 591243 w 1404434"/>
                <a:gd name="connsiteY1-580" fmla="*/ 3549837 h 3558296"/>
                <a:gd name="connsiteX2-581" fmla="*/ 394393 w 1404434"/>
                <a:gd name="connsiteY2-582" fmla="*/ 3038662 h 3558296"/>
                <a:gd name="connsiteX3-583" fmla="*/ 746818 w 1404434"/>
                <a:gd name="connsiteY3-584" fmla="*/ 2343337 h 3558296"/>
                <a:gd name="connsiteX4-585" fmla="*/ 560128 w 1404434"/>
                <a:gd name="connsiteY4-586" fmla="*/ 1884232 h 3558296"/>
                <a:gd name="connsiteX5-587" fmla="*/ 58 w 1404434"/>
                <a:gd name="connsiteY5-588" fmla="*/ 1832797 h 3558296"/>
                <a:gd name="connsiteX6-589" fmla="*/ 394393 w 1404434"/>
                <a:gd name="connsiteY6-590" fmla="*/ 1705162 h 3558296"/>
                <a:gd name="connsiteX7-591" fmla="*/ 642043 w 1404434"/>
                <a:gd name="connsiteY7-592" fmla="*/ 1838512 h 3558296"/>
                <a:gd name="connsiteX8-593" fmla="*/ 689668 w 1404434"/>
                <a:gd name="connsiteY8-594" fmla="*/ 1609912 h 3558296"/>
                <a:gd name="connsiteX9-595" fmla="*/ 823018 w 1404434"/>
                <a:gd name="connsiteY9-596" fmla="*/ 1295587 h 3558296"/>
                <a:gd name="connsiteX10-597" fmla="*/ 765868 w 1404434"/>
                <a:gd name="connsiteY10-598" fmla="*/ 771712 h 3558296"/>
                <a:gd name="connsiteX11-599" fmla="*/ 537268 w 1404434"/>
                <a:gd name="connsiteY11-600" fmla="*/ 628837 h 3558296"/>
                <a:gd name="connsiteX12-601" fmla="*/ 689668 w 1404434"/>
                <a:gd name="connsiteY12-602" fmla="*/ 628837 h 3558296"/>
                <a:gd name="connsiteX13-603" fmla="*/ 765868 w 1404434"/>
                <a:gd name="connsiteY13-604" fmla="*/ 714562 h 3558296"/>
                <a:gd name="connsiteX14-605" fmla="*/ 870643 w 1404434"/>
                <a:gd name="connsiteY14-606" fmla="*/ 187 h 3558296"/>
                <a:gd name="connsiteX15-607" fmla="*/ 832543 w 1404434"/>
                <a:gd name="connsiteY15-608" fmla="*/ 647887 h 3558296"/>
                <a:gd name="connsiteX16-609" fmla="*/ 908743 w 1404434"/>
                <a:gd name="connsiteY16-610" fmla="*/ 1038412 h 3558296"/>
                <a:gd name="connsiteX17-611" fmla="*/ 937318 w 1404434"/>
                <a:gd name="connsiteY17-612" fmla="*/ 1286062 h 3558296"/>
                <a:gd name="connsiteX18-613" fmla="*/ 1108768 w 1404434"/>
                <a:gd name="connsiteY18-614" fmla="*/ 1152712 h 3558296"/>
                <a:gd name="connsiteX19-615" fmla="*/ 1337368 w 1404434"/>
                <a:gd name="connsiteY19-616" fmla="*/ 1133662 h 3558296"/>
                <a:gd name="connsiteX20-617" fmla="*/ 1089718 w 1404434"/>
                <a:gd name="connsiteY20-618" fmla="*/ 1190812 h 3558296"/>
                <a:gd name="connsiteX21-619" fmla="*/ 880168 w 1404434"/>
                <a:gd name="connsiteY21-620" fmla="*/ 1495612 h 3558296"/>
                <a:gd name="connsiteX22-621" fmla="*/ 823018 w 1404434"/>
                <a:gd name="connsiteY22-622" fmla="*/ 1857562 h 3558296"/>
                <a:gd name="connsiteX23-623" fmla="*/ 975418 w 1404434"/>
                <a:gd name="connsiteY23-624" fmla="*/ 2314762 h 3558296"/>
                <a:gd name="connsiteX24-625" fmla="*/ 899218 w 1404434"/>
                <a:gd name="connsiteY24-626" fmla="*/ 2552887 h 3558296"/>
                <a:gd name="connsiteX25-627" fmla="*/ 1213543 w 1404434"/>
                <a:gd name="connsiteY25-628" fmla="*/ 2495737 h 3558296"/>
                <a:gd name="connsiteX26-629" fmla="*/ 1404043 w 1404434"/>
                <a:gd name="connsiteY26-630" fmla="*/ 2590987 h 3558296"/>
                <a:gd name="connsiteX27-631" fmla="*/ 1165918 w 1404434"/>
                <a:gd name="connsiteY27-632" fmla="*/ 2533837 h 3558296"/>
                <a:gd name="connsiteX28-633" fmla="*/ 832543 w 1404434"/>
                <a:gd name="connsiteY28-634" fmla="*/ 2695762 h 3558296"/>
                <a:gd name="connsiteX29-635" fmla="*/ 689668 w 1404434"/>
                <a:gd name="connsiteY29-636" fmla="*/ 3048187 h 3558296"/>
                <a:gd name="connsiteX30-637" fmla="*/ 918268 w 1404434"/>
                <a:gd name="connsiteY30-638" fmla="*/ 3381562 h 3558296"/>
                <a:gd name="connsiteX31-639" fmla="*/ 1016693 w 1404434"/>
                <a:gd name="connsiteY31-640" fmla="*/ 3543487 h 3558296"/>
                <a:gd name="connsiteX0-641" fmla="*/ 1016693 w 1404434"/>
                <a:gd name="connsiteY0-642" fmla="*/ 3543487 h 3550128"/>
                <a:gd name="connsiteX1-643" fmla="*/ 591243 w 1404434"/>
                <a:gd name="connsiteY1-644" fmla="*/ 3549837 h 3550128"/>
                <a:gd name="connsiteX2-645" fmla="*/ 394393 w 1404434"/>
                <a:gd name="connsiteY2-646" fmla="*/ 3038662 h 3550128"/>
                <a:gd name="connsiteX3-647" fmla="*/ 746818 w 1404434"/>
                <a:gd name="connsiteY3-648" fmla="*/ 2343337 h 3550128"/>
                <a:gd name="connsiteX4-649" fmla="*/ 560128 w 1404434"/>
                <a:gd name="connsiteY4-650" fmla="*/ 1884232 h 3550128"/>
                <a:gd name="connsiteX5-651" fmla="*/ 58 w 1404434"/>
                <a:gd name="connsiteY5-652" fmla="*/ 1832797 h 3550128"/>
                <a:gd name="connsiteX6-653" fmla="*/ 394393 w 1404434"/>
                <a:gd name="connsiteY6-654" fmla="*/ 1705162 h 3550128"/>
                <a:gd name="connsiteX7-655" fmla="*/ 642043 w 1404434"/>
                <a:gd name="connsiteY7-656" fmla="*/ 1838512 h 3550128"/>
                <a:gd name="connsiteX8-657" fmla="*/ 689668 w 1404434"/>
                <a:gd name="connsiteY8-658" fmla="*/ 1609912 h 3550128"/>
                <a:gd name="connsiteX9-659" fmla="*/ 823018 w 1404434"/>
                <a:gd name="connsiteY9-660" fmla="*/ 1295587 h 3550128"/>
                <a:gd name="connsiteX10-661" fmla="*/ 765868 w 1404434"/>
                <a:gd name="connsiteY10-662" fmla="*/ 771712 h 3550128"/>
                <a:gd name="connsiteX11-663" fmla="*/ 537268 w 1404434"/>
                <a:gd name="connsiteY11-664" fmla="*/ 628837 h 3550128"/>
                <a:gd name="connsiteX12-665" fmla="*/ 689668 w 1404434"/>
                <a:gd name="connsiteY12-666" fmla="*/ 628837 h 3550128"/>
                <a:gd name="connsiteX13-667" fmla="*/ 765868 w 1404434"/>
                <a:gd name="connsiteY13-668" fmla="*/ 714562 h 3550128"/>
                <a:gd name="connsiteX14-669" fmla="*/ 870643 w 1404434"/>
                <a:gd name="connsiteY14-670" fmla="*/ 187 h 3550128"/>
                <a:gd name="connsiteX15-671" fmla="*/ 832543 w 1404434"/>
                <a:gd name="connsiteY15-672" fmla="*/ 647887 h 3550128"/>
                <a:gd name="connsiteX16-673" fmla="*/ 908743 w 1404434"/>
                <a:gd name="connsiteY16-674" fmla="*/ 1038412 h 3550128"/>
                <a:gd name="connsiteX17-675" fmla="*/ 937318 w 1404434"/>
                <a:gd name="connsiteY17-676" fmla="*/ 1286062 h 3550128"/>
                <a:gd name="connsiteX18-677" fmla="*/ 1108768 w 1404434"/>
                <a:gd name="connsiteY18-678" fmla="*/ 1152712 h 3550128"/>
                <a:gd name="connsiteX19-679" fmla="*/ 1337368 w 1404434"/>
                <a:gd name="connsiteY19-680" fmla="*/ 1133662 h 3550128"/>
                <a:gd name="connsiteX20-681" fmla="*/ 1089718 w 1404434"/>
                <a:gd name="connsiteY20-682" fmla="*/ 1190812 h 3550128"/>
                <a:gd name="connsiteX21-683" fmla="*/ 880168 w 1404434"/>
                <a:gd name="connsiteY21-684" fmla="*/ 1495612 h 3550128"/>
                <a:gd name="connsiteX22-685" fmla="*/ 823018 w 1404434"/>
                <a:gd name="connsiteY22-686" fmla="*/ 1857562 h 3550128"/>
                <a:gd name="connsiteX23-687" fmla="*/ 975418 w 1404434"/>
                <a:gd name="connsiteY23-688" fmla="*/ 2314762 h 3550128"/>
                <a:gd name="connsiteX24-689" fmla="*/ 899218 w 1404434"/>
                <a:gd name="connsiteY24-690" fmla="*/ 2552887 h 3550128"/>
                <a:gd name="connsiteX25-691" fmla="*/ 1213543 w 1404434"/>
                <a:gd name="connsiteY25-692" fmla="*/ 2495737 h 3550128"/>
                <a:gd name="connsiteX26-693" fmla="*/ 1404043 w 1404434"/>
                <a:gd name="connsiteY26-694" fmla="*/ 2590987 h 3550128"/>
                <a:gd name="connsiteX27-695" fmla="*/ 1165918 w 1404434"/>
                <a:gd name="connsiteY27-696" fmla="*/ 2533837 h 3550128"/>
                <a:gd name="connsiteX28-697" fmla="*/ 832543 w 1404434"/>
                <a:gd name="connsiteY28-698" fmla="*/ 2695762 h 3550128"/>
                <a:gd name="connsiteX29-699" fmla="*/ 689668 w 1404434"/>
                <a:gd name="connsiteY29-700" fmla="*/ 3048187 h 3550128"/>
                <a:gd name="connsiteX30-701" fmla="*/ 918268 w 1404434"/>
                <a:gd name="connsiteY30-702" fmla="*/ 3381562 h 3550128"/>
                <a:gd name="connsiteX31-703" fmla="*/ 1016693 w 1404434"/>
                <a:gd name="connsiteY31-704" fmla="*/ 3543487 h 3550128"/>
                <a:gd name="connsiteX0-705" fmla="*/ 1016693 w 1404434"/>
                <a:gd name="connsiteY0-706" fmla="*/ 3543487 h 3550128"/>
                <a:gd name="connsiteX1-707" fmla="*/ 591243 w 1404434"/>
                <a:gd name="connsiteY1-708" fmla="*/ 3549837 h 3550128"/>
                <a:gd name="connsiteX2-709" fmla="*/ 394393 w 1404434"/>
                <a:gd name="connsiteY2-710" fmla="*/ 3038662 h 3550128"/>
                <a:gd name="connsiteX3-711" fmla="*/ 746818 w 1404434"/>
                <a:gd name="connsiteY3-712" fmla="*/ 2343337 h 3550128"/>
                <a:gd name="connsiteX4-713" fmla="*/ 560128 w 1404434"/>
                <a:gd name="connsiteY4-714" fmla="*/ 1884232 h 3550128"/>
                <a:gd name="connsiteX5-715" fmla="*/ 58 w 1404434"/>
                <a:gd name="connsiteY5-716" fmla="*/ 1832797 h 3550128"/>
                <a:gd name="connsiteX6-717" fmla="*/ 394393 w 1404434"/>
                <a:gd name="connsiteY6-718" fmla="*/ 1705162 h 3550128"/>
                <a:gd name="connsiteX7-719" fmla="*/ 642043 w 1404434"/>
                <a:gd name="connsiteY7-720" fmla="*/ 1838512 h 3550128"/>
                <a:gd name="connsiteX8-721" fmla="*/ 689668 w 1404434"/>
                <a:gd name="connsiteY8-722" fmla="*/ 1609912 h 3550128"/>
                <a:gd name="connsiteX9-723" fmla="*/ 823018 w 1404434"/>
                <a:gd name="connsiteY9-724" fmla="*/ 1295587 h 3550128"/>
                <a:gd name="connsiteX10-725" fmla="*/ 765868 w 1404434"/>
                <a:gd name="connsiteY10-726" fmla="*/ 771712 h 3550128"/>
                <a:gd name="connsiteX11-727" fmla="*/ 537268 w 1404434"/>
                <a:gd name="connsiteY11-728" fmla="*/ 628837 h 3550128"/>
                <a:gd name="connsiteX12-729" fmla="*/ 689668 w 1404434"/>
                <a:gd name="connsiteY12-730" fmla="*/ 628837 h 3550128"/>
                <a:gd name="connsiteX13-731" fmla="*/ 765868 w 1404434"/>
                <a:gd name="connsiteY13-732" fmla="*/ 714562 h 3550128"/>
                <a:gd name="connsiteX14-733" fmla="*/ 870643 w 1404434"/>
                <a:gd name="connsiteY14-734" fmla="*/ 187 h 3550128"/>
                <a:gd name="connsiteX15-735" fmla="*/ 832543 w 1404434"/>
                <a:gd name="connsiteY15-736" fmla="*/ 647887 h 3550128"/>
                <a:gd name="connsiteX16-737" fmla="*/ 908743 w 1404434"/>
                <a:gd name="connsiteY16-738" fmla="*/ 1038412 h 3550128"/>
                <a:gd name="connsiteX17-739" fmla="*/ 937318 w 1404434"/>
                <a:gd name="connsiteY17-740" fmla="*/ 1286062 h 3550128"/>
                <a:gd name="connsiteX18-741" fmla="*/ 1108768 w 1404434"/>
                <a:gd name="connsiteY18-742" fmla="*/ 1152712 h 3550128"/>
                <a:gd name="connsiteX19-743" fmla="*/ 1337368 w 1404434"/>
                <a:gd name="connsiteY19-744" fmla="*/ 1133662 h 3550128"/>
                <a:gd name="connsiteX20-745" fmla="*/ 1089718 w 1404434"/>
                <a:gd name="connsiteY20-746" fmla="*/ 1190812 h 3550128"/>
                <a:gd name="connsiteX21-747" fmla="*/ 880168 w 1404434"/>
                <a:gd name="connsiteY21-748" fmla="*/ 1495612 h 3550128"/>
                <a:gd name="connsiteX22-749" fmla="*/ 823018 w 1404434"/>
                <a:gd name="connsiteY22-750" fmla="*/ 1857562 h 3550128"/>
                <a:gd name="connsiteX23-751" fmla="*/ 975418 w 1404434"/>
                <a:gd name="connsiteY23-752" fmla="*/ 2314762 h 3550128"/>
                <a:gd name="connsiteX24-753" fmla="*/ 899218 w 1404434"/>
                <a:gd name="connsiteY24-754" fmla="*/ 2552887 h 3550128"/>
                <a:gd name="connsiteX25-755" fmla="*/ 1213543 w 1404434"/>
                <a:gd name="connsiteY25-756" fmla="*/ 2495737 h 3550128"/>
                <a:gd name="connsiteX26-757" fmla="*/ 1404043 w 1404434"/>
                <a:gd name="connsiteY26-758" fmla="*/ 2590987 h 3550128"/>
                <a:gd name="connsiteX27-759" fmla="*/ 1165918 w 1404434"/>
                <a:gd name="connsiteY27-760" fmla="*/ 2533837 h 3550128"/>
                <a:gd name="connsiteX28-761" fmla="*/ 832543 w 1404434"/>
                <a:gd name="connsiteY28-762" fmla="*/ 2695762 h 3550128"/>
                <a:gd name="connsiteX29-763" fmla="*/ 689668 w 1404434"/>
                <a:gd name="connsiteY29-764" fmla="*/ 3048187 h 3550128"/>
                <a:gd name="connsiteX30-765" fmla="*/ 918268 w 1404434"/>
                <a:gd name="connsiteY30-766" fmla="*/ 3381562 h 3550128"/>
                <a:gd name="connsiteX31-767" fmla="*/ 1016693 w 1404434"/>
                <a:gd name="connsiteY31-768" fmla="*/ 3543487 h 3550128"/>
                <a:gd name="connsiteX0-769" fmla="*/ 1016693 w 1404434"/>
                <a:gd name="connsiteY0-770" fmla="*/ 3543487 h 3550128"/>
                <a:gd name="connsiteX1-771" fmla="*/ 591243 w 1404434"/>
                <a:gd name="connsiteY1-772" fmla="*/ 3549837 h 3550128"/>
                <a:gd name="connsiteX2-773" fmla="*/ 394393 w 1404434"/>
                <a:gd name="connsiteY2-774" fmla="*/ 3038662 h 3550128"/>
                <a:gd name="connsiteX3-775" fmla="*/ 746818 w 1404434"/>
                <a:gd name="connsiteY3-776" fmla="*/ 2343337 h 3550128"/>
                <a:gd name="connsiteX4-777" fmla="*/ 560128 w 1404434"/>
                <a:gd name="connsiteY4-778" fmla="*/ 1884232 h 3550128"/>
                <a:gd name="connsiteX5-779" fmla="*/ 58 w 1404434"/>
                <a:gd name="connsiteY5-780" fmla="*/ 1832797 h 3550128"/>
                <a:gd name="connsiteX6-781" fmla="*/ 394393 w 1404434"/>
                <a:gd name="connsiteY6-782" fmla="*/ 1705162 h 3550128"/>
                <a:gd name="connsiteX7-783" fmla="*/ 642043 w 1404434"/>
                <a:gd name="connsiteY7-784" fmla="*/ 1838512 h 3550128"/>
                <a:gd name="connsiteX8-785" fmla="*/ 689668 w 1404434"/>
                <a:gd name="connsiteY8-786" fmla="*/ 1609912 h 3550128"/>
                <a:gd name="connsiteX9-787" fmla="*/ 823018 w 1404434"/>
                <a:gd name="connsiteY9-788" fmla="*/ 1295587 h 3550128"/>
                <a:gd name="connsiteX10-789" fmla="*/ 765868 w 1404434"/>
                <a:gd name="connsiteY10-790" fmla="*/ 771712 h 3550128"/>
                <a:gd name="connsiteX11-791" fmla="*/ 537268 w 1404434"/>
                <a:gd name="connsiteY11-792" fmla="*/ 628837 h 3550128"/>
                <a:gd name="connsiteX12-793" fmla="*/ 689668 w 1404434"/>
                <a:gd name="connsiteY12-794" fmla="*/ 628837 h 3550128"/>
                <a:gd name="connsiteX13-795" fmla="*/ 765868 w 1404434"/>
                <a:gd name="connsiteY13-796" fmla="*/ 714562 h 3550128"/>
                <a:gd name="connsiteX14-797" fmla="*/ 870643 w 1404434"/>
                <a:gd name="connsiteY14-798" fmla="*/ 187 h 3550128"/>
                <a:gd name="connsiteX15-799" fmla="*/ 832543 w 1404434"/>
                <a:gd name="connsiteY15-800" fmla="*/ 647887 h 3550128"/>
                <a:gd name="connsiteX16-801" fmla="*/ 908743 w 1404434"/>
                <a:gd name="connsiteY16-802" fmla="*/ 1038412 h 3550128"/>
                <a:gd name="connsiteX17-803" fmla="*/ 937318 w 1404434"/>
                <a:gd name="connsiteY17-804" fmla="*/ 1286062 h 3550128"/>
                <a:gd name="connsiteX18-805" fmla="*/ 1108768 w 1404434"/>
                <a:gd name="connsiteY18-806" fmla="*/ 1152712 h 3550128"/>
                <a:gd name="connsiteX19-807" fmla="*/ 1337368 w 1404434"/>
                <a:gd name="connsiteY19-808" fmla="*/ 1133662 h 3550128"/>
                <a:gd name="connsiteX20-809" fmla="*/ 1089718 w 1404434"/>
                <a:gd name="connsiteY20-810" fmla="*/ 1190812 h 3550128"/>
                <a:gd name="connsiteX21-811" fmla="*/ 880168 w 1404434"/>
                <a:gd name="connsiteY21-812" fmla="*/ 1495612 h 3550128"/>
                <a:gd name="connsiteX22-813" fmla="*/ 823018 w 1404434"/>
                <a:gd name="connsiteY22-814" fmla="*/ 1857562 h 3550128"/>
                <a:gd name="connsiteX23-815" fmla="*/ 975418 w 1404434"/>
                <a:gd name="connsiteY23-816" fmla="*/ 2314762 h 3550128"/>
                <a:gd name="connsiteX24-817" fmla="*/ 899218 w 1404434"/>
                <a:gd name="connsiteY24-818" fmla="*/ 2552887 h 3550128"/>
                <a:gd name="connsiteX25-819" fmla="*/ 1213543 w 1404434"/>
                <a:gd name="connsiteY25-820" fmla="*/ 2495737 h 3550128"/>
                <a:gd name="connsiteX26-821" fmla="*/ 1404043 w 1404434"/>
                <a:gd name="connsiteY26-822" fmla="*/ 2590987 h 3550128"/>
                <a:gd name="connsiteX27-823" fmla="*/ 1165918 w 1404434"/>
                <a:gd name="connsiteY27-824" fmla="*/ 2533837 h 3550128"/>
                <a:gd name="connsiteX28-825" fmla="*/ 832543 w 1404434"/>
                <a:gd name="connsiteY28-826" fmla="*/ 2695762 h 3550128"/>
                <a:gd name="connsiteX29-827" fmla="*/ 689668 w 1404434"/>
                <a:gd name="connsiteY29-828" fmla="*/ 3048187 h 3550128"/>
                <a:gd name="connsiteX30-829" fmla="*/ 918268 w 1404434"/>
                <a:gd name="connsiteY30-830" fmla="*/ 3381562 h 3550128"/>
                <a:gd name="connsiteX31-831" fmla="*/ 1016693 w 1404434"/>
                <a:gd name="connsiteY31-832" fmla="*/ 3543487 h 3550128"/>
                <a:gd name="connsiteX0-833" fmla="*/ 1016693 w 1404434"/>
                <a:gd name="connsiteY0-834" fmla="*/ 3543487 h 3550128"/>
                <a:gd name="connsiteX1-835" fmla="*/ 591243 w 1404434"/>
                <a:gd name="connsiteY1-836" fmla="*/ 3549837 h 3550128"/>
                <a:gd name="connsiteX2-837" fmla="*/ 394393 w 1404434"/>
                <a:gd name="connsiteY2-838" fmla="*/ 3038662 h 3550128"/>
                <a:gd name="connsiteX3-839" fmla="*/ 746818 w 1404434"/>
                <a:gd name="connsiteY3-840" fmla="*/ 2343337 h 3550128"/>
                <a:gd name="connsiteX4-841" fmla="*/ 560128 w 1404434"/>
                <a:gd name="connsiteY4-842" fmla="*/ 1884232 h 3550128"/>
                <a:gd name="connsiteX5-843" fmla="*/ 58 w 1404434"/>
                <a:gd name="connsiteY5-844" fmla="*/ 1832797 h 3550128"/>
                <a:gd name="connsiteX6-845" fmla="*/ 394393 w 1404434"/>
                <a:gd name="connsiteY6-846" fmla="*/ 1705162 h 3550128"/>
                <a:gd name="connsiteX7-847" fmla="*/ 642043 w 1404434"/>
                <a:gd name="connsiteY7-848" fmla="*/ 1838512 h 3550128"/>
                <a:gd name="connsiteX8-849" fmla="*/ 689668 w 1404434"/>
                <a:gd name="connsiteY8-850" fmla="*/ 1609912 h 3550128"/>
                <a:gd name="connsiteX9-851" fmla="*/ 823018 w 1404434"/>
                <a:gd name="connsiteY9-852" fmla="*/ 1295587 h 3550128"/>
                <a:gd name="connsiteX10-853" fmla="*/ 765868 w 1404434"/>
                <a:gd name="connsiteY10-854" fmla="*/ 771712 h 3550128"/>
                <a:gd name="connsiteX11-855" fmla="*/ 537268 w 1404434"/>
                <a:gd name="connsiteY11-856" fmla="*/ 628837 h 3550128"/>
                <a:gd name="connsiteX12-857" fmla="*/ 689668 w 1404434"/>
                <a:gd name="connsiteY12-858" fmla="*/ 628837 h 3550128"/>
                <a:gd name="connsiteX13-859" fmla="*/ 765868 w 1404434"/>
                <a:gd name="connsiteY13-860" fmla="*/ 714562 h 3550128"/>
                <a:gd name="connsiteX14-861" fmla="*/ 870643 w 1404434"/>
                <a:gd name="connsiteY14-862" fmla="*/ 187 h 3550128"/>
                <a:gd name="connsiteX15-863" fmla="*/ 832543 w 1404434"/>
                <a:gd name="connsiteY15-864" fmla="*/ 647887 h 3550128"/>
                <a:gd name="connsiteX16-865" fmla="*/ 908743 w 1404434"/>
                <a:gd name="connsiteY16-866" fmla="*/ 1038412 h 3550128"/>
                <a:gd name="connsiteX17-867" fmla="*/ 937318 w 1404434"/>
                <a:gd name="connsiteY17-868" fmla="*/ 1286062 h 3550128"/>
                <a:gd name="connsiteX18-869" fmla="*/ 1108768 w 1404434"/>
                <a:gd name="connsiteY18-870" fmla="*/ 1152712 h 3550128"/>
                <a:gd name="connsiteX19-871" fmla="*/ 1337368 w 1404434"/>
                <a:gd name="connsiteY19-872" fmla="*/ 1133662 h 3550128"/>
                <a:gd name="connsiteX20-873" fmla="*/ 1089718 w 1404434"/>
                <a:gd name="connsiteY20-874" fmla="*/ 1190812 h 3550128"/>
                <a:gd name="connsiteX21-875" fmla="*/ 880168 w 1404434"/>
                <a:gd name="connsiteY21-876" fmla="*/ 1495612 h 3550128"/>
                <a:gd name="connsiteX22-877" fmla="*/ 823018 w 1404434"/>
                <a:gd name="connsiteY22-878" fmla="*/ 1857562 h 3550128"/>
                <a:gd name="connsiteX23-879" fmla="*/ 975418 w 1404434"/>
                <a:gd name="connsiteY23-880" fmla="*/ 2314762 h 3550128"/>
                <a:gd name="connsiteX24-881" fmla="*/ 899218 w 1404434"/>
                <a:gd name="connsiteY24-882" fmla="*/ 2552887 h 3550128"/>
                <a:gd name="connsiteX25-883" fmla="*/ 1213543 w 1404434"/>
                <a:gd name="connsiteY25-884" fmla="*/ 2495737 h 3550128"/>
                <a:gd name="connsiteX26-885" fmla="*/ 1404043 w 1404434"/>
                <a:gd name="connsiteY26-886" fmla="*/ 2590987 h 3550128"/>
                <a:gd name="connsiteX27-887" fmla="*/ 1165918 w 1404434"/>
                <a:gd name="connsiteY27-888" fmla="*/ 2533837 h 3550128"/>
                <a:gd name="connsiteX28-889" fmla="*/ 832543 w 1404434"/>
                <a:gd name="connsiteY28-890" fmla="*/ 2695762 h 3550128"/>
                <a:gd name="connsiteX29-891" fmla="*/ 689668 w 1404434"/>
                <a:gd name="connsiteY29-892" fmla="*/ 3048187 h 3550128"/>
                <a:gd name="connsiteX30-893" fmla="*/ 918268 w 1404434"/>
                <a:gd name="connsiteY30-894" fmla="*/ 3381562 h 3550128"/>
                <a:gd name="connsiteX31-895" fmla="*/ 1016693 w 1404434"/>
                <a:gd name="connsiteY31-896" fmla="*/ 3543487 h 3550128"/>
                <a:gd name="connsiteX0-897" fmla="*/ 1016693 w 1404434"/>
                <a:gd name="connsiteY0-898" fmla="*/ 3543487 h 3550128"/>
                <a:gd name="connsiteX1-899" fmla="*/ 591243 w 1404434"/>
                <a:gd name="connsiteY1-900" fmla="*/ 3549837 h 3550128"/>
                <a:gd name="connsiteX2-901" fmla="*/ 394393 w 1404434"/>
                <a:gd name="connsiteY2-902" fmla="*/ 3038662 h 3550128"/>
                <a:gd name="connsiteX3-903" fmla="*/ 746818 w 1404434"/>
                <a:gd name="connsiteY3-904" fmla="*/ 2343337 h 3550128"/>
                <a:gd name="connsiteX4-905" fmla="*/ 560128 w 1404434"/>
                <a:gd name="connsiteY4-906" fmla="*/ 1884232 h 3550128"/>
                <a:gd name="connsiteX5-907" fmla="*/ 58 w 1404434"/>
                <a:gd name="connsiteY5-908" fmla="*/ 1832797 h 3550128"/>
                <a:gd name="connsiteX6-909" fmla="*/ 394393 w 1404434"/>
                <a:gd name="connsiteY6-910" fmla="*/ 1705162 h 3550128"/>
                <a:gd name="connsiteX7-911" fmla="*/ 642043 w 1404434"/>
                <a:gd name="connsiteY7-912" fmla="*/ 1838512 h 3550128"/>
                <a:gd name="connsiteX8-913" fmla="*/ 689668 w 1404434"/>
                <a:gd name="connsiteY8-914" fmla="*/ 1609912 h 3550128"/>
                <a:gd name="connsiteX9-915" fmla="*/ 823018 w 1404434"/>
                <a:gd name="connsiteY9-916" fmla="*/ 1295587 h 3550128"/>
                <a:gd name="connsiteX10-917" fmla="*/ 765868 w 1404434"/>
                <a:gd name="connsiteY10-918" fmla="*/ 771712 h 3550128"/>
                <a:gd name="connsiteX11-919" fmla="*/ 537268 w 1404434"/>
                <a:gd name="connsiteY11-920" fmla="*/ 628837 h 3550128"/>
                <a:gd name="connsiteX12-921" fmla="*/ 689668 w 1404434"/>
                <a:gd name="connsiteY12-922" fmla="*/ 628837 h 3550128"/>
                <a:gd name="connsiteX13-923" fmla="*/ 765868 w 1404434"/>
                <a:gd name="connsiteY13-924" fmla="*/ 714562 h 3550128"/>
                <a:gd name="connsiteX14-925" fmla="*/ 870643 w 1404434"/>
                <a:gd name="connsiteY14-926" fmla="*/ 187 h 3550128"/>
                <a:gd name="connsiteX15-927" fmla="*/ 832543 w 1404434"/>
                <a:gd name="connsiteY15-928" fmla="*/ 647887 h 3550128"/>
                <a:gd name="connsiteX16-929" fmla="*/ 908743 w 1404434"/>
                <a:gd name="connsiteY16-930" fmla="*/ 1038412 h 3550128"/>
                <a:gd name="connsiteX17-931" fmla="*/ 937318 w 1404434"/>
                <a:gd name="connsiteY17-932" fmla="*/ 1286062 h 3550128"/>
                <a:gd name="connsiteX18-933" fmla="*/ 1108768 w 1404434"/>
                <a:gd name="connsiteY18-934" fmla="*/ 1152712 h 3550128"/>
                <a:gd name="connsiteX19-935" fmla="*/ 1337368 w 1404434"/>
                <a:gd name="connsiteY19-936" fmla="*/ 1133662 h 3550128"/>
                <a:gd name="connsiteX20-937" fmla="*/ 1089718 w 1404434"/>
                <a:gd name="connsiteY20-938" fmla="*/ 1190812 h 3550128"/>
                <a:gd name="connsiteX21-939" fmla="*/ 880168 w 1404434"/>
                <a:gd name="connsiteY21-940" fmla="*/ 1495612 h 3550128"/>
                <a:gd name="connsiteX22-941" fmla="*/ 823018 w 1404434"/>
                <a:gd name="connsiteY22-942" fmla="*/ 1857562 h 3550128"/>
                <a:gd name="connsiteX23-943" fmla="*/ 975418 w 1404434"/>
                <a:gd name="connsiteY23-944" fmla="*/ 2314762 h 3550128"/>
                <a:gd name="connsiteX24-945" fmla="*/ 899218 w 1404434"/>
                <a:gd name="connsiteY24-946" fmla="*/ 2552887 h 3550128"/>
                <a:gd name="connsiteX25-947" fmla="*/ 1213543 w 1404434"/>
                <a:gd name="connsiteY25-948" fmla="*/ 2495737 h 3550128"/>
                <a:gd name="connsiteX26-949" fmla="*/ 1404043 w 1404434"/>
                <a:gd name="connsiteY26-950" fmla="*/ 2590987 h 3550128"/>
                <a:gd name="connsiteX27-951" fmla="*/ 1165918 w 1404434"/>
                <a:gd name="connsiteY27-952" fmla="*/ 2533837 h 3550128"/>
                <a:gd name="connsiteX28-953" fmla="*/ 832543 w 1404434"/>
                <a:gd name="connsiteY28-954" fmla="*/ 2695762 h 3550128"/>
                <a:gd name="connsiteX29-955" fmla="*/ 689668 w 1404434"/>
                <a:gd name="connsiteY29-956" fmla="*/ 3048187 h 3550128"/>
                <a:gd name="connsiteX30-957" fmla="*/ 918268 w 1404434"/>
                <a:gd name="connsiteY30-958" fmla="*/ 3381562 h 3550128"/>
                <a:gd name="connsiteX31-959" fmla="*/ 1016693 w 1404434"/>
                <a:gd name="connsiteY31-960" fmla="*/ 3543487 h 3550128"/>
                <a:gd name="connsiteX0-961" fmla="*/ 1016693 w 1404434"/>
                <a:gd name="connsiteY0-962" fmla="*/ 3543487 h 3550128"/>
                <a:gd name="connsiteX1-963" fmla="*/ 591243 w 1404434"/>
                <a:gd name="connsiteY1-964" fmla="*/ 3549837 h 3550128"/>
                <a:gd name="connsiteX2-965" fmla="*/ 394393 w 1404434"/>
                <a:gd name="connsiteY2-966" fmla="*/ 3038662 h 3550128"/>
                <a:gd name="connsiteX3-967" fmla="*/ 746818 w 1404434"/>
                <a:gd name="connsiteY3-968" fmla="*/ 2343337 h 3550128"/>
                <a:gd name="connsiteX4-969" fmla="*/ 560128 w 1404434"/>
                <a:gd name="connsiteY4-970" fmla="*/ 1884232 h 3550128"/>
                <a:gd name="connsiteX5-971" fmla="*/ 58 w 1404434"/>
                <a:gd name="connsiteY5-972" fmla="*/ 1832797 h 3550128"/>
                <a:gd name="connsiteX6-973" fmla="*/ 394393 w 1404434"/>
                <a:gd name="connsiteY6-974" fmla="*/ 1705162 h 3550128"/>
                <a:gd name="connsiteX7-975" fmla="*/ 642043 w 1404434"/>
                <a:gd name="connsiteY7-976" fmla="*/ 1838512 h 3550128"/>
                <a:gd name="connsiteX8-977" fmla="*/ 689668 w 1404434"/>
                <a:gd name="connsiteY8-978" fmla="*/ 1609912 h 3550128"/>
                <a:gd name="connsiteX9-979" fmla="*/ 823018 w 1404434"/>
                <a:gd name="connsiteY9-980" fmla="*/ 1295587 h 3550128"/>
                <a:gd name="connsiteX10-981" fmla="*/ 765868 w 1404434"/>
                <a:gd name="connsiteY10-982" fmla="*/ 771712 h 3550128"/>
                <a:gd name="connsiteX11-983" fmla="*/ 537268 w 1404434"/>
                <a:gd name="connsiteY11-984" fmla="*/ 628837 h 3550128"/>
                <a:gd name="connsiteX12-985" fmla="*/ 689668 w 1404434"/>
                <a:gd name="connsiteY12-986" fmla="*/ 628837 h 3550128"/>
                <a:gd name="connsiteX13-987" fmla="*/ 765868 w 1404434"/>
                <a:gd name="connsiteY13-988" fmla="*/ 714562 h 3550128"/>
                <a:gd name="connsiteX14-989" fmla="*/ 870643 w 1404434"/>
                <a:gd name="connsiteY14-990" fmla="*/ 187 h 3550128"/>
                <a:gd name="connsiteX15-991" fmla="*/ 832543 w 1404434"/>
                <a:gd name="connsiteY15-992" fmla="*/ 647887 h 3550128"/>
                <a:gd name="connsiteX16-993" fmla="*/ 908743 w 1404434"/>
                <a:gd name="connsiteY16-994" fmla="*/ 1038412 h 3550128"/>
                <a:gd name="connsiteX17-995" fmla="*/ 937318 w 1404434"/>
                <a:gd name="connsiteY17-996" fmla="*/ 1286062 h 3550128"/>
                <a:gd name="connsiteX18-997" fmla="*/ 1108768 w 1404434"/>
                <a:gd name="connsiteY18-998" fmla="*/ 1152712 h 3550128"/>
                <a:gd name="connsiteX19-999" fmla="*/ 1337368 w 1404434"/>
                <a:gd name="connsiteY19-1000" fmla="*/ 1133662 h 3550128"/>
                <a:gd name="connsiteX20-1001" fmla="*/ 1089718 w 1404434"/>
                <a:gd name="connsiteY20-1002" fmla="*/ 1190812 h 3550128"/>
                <a:gd name="connsiteX21-1003" fmla="*/ 880168 w 1404434"/>
                <a:gd name="connsiteY21-1004" fmla="*/ 1495612 h 3550128"/>
                <a:gd name="connsiteX22-1005" fmla="*/ 823018 w 1404434"/>
                <a:gd name="connsiteY22-1006" fmla="*/ 1857562 h 3550128"/>
                <a:gd name="connsiteX23-1007" fmla="*/ 975418 w 1404434"/>
                <a:gd name="connsiteY23-1008" fmla="*/ 2314762 h 3550128"/>
                <a:gd name="connsiteX24-1009" fmla="*/ 899218 w 1404434"/>
                <a:gd name="connsiteY24-1010" fmla="*/ 2552887 h 3550128"/>
                <a:gd name="connsiteX25-1011" fmla="*/ 1213543 w 1404434"/>
                <a:gd name="connsiteY25-1012" fmla="*/ 2495737 h 3550128"/>
                <a:gd name="connsiteX26-1013" fmla="*/ 1404043 w 1404434"/>
                <a:gd name="connsiteY26-1014" fmla="*/ 2590987 h 3550128"/>
                <a:gd name="connsiteX27-1015" fmla="*/ 1165918 w 1404434"/>
                <a:gd name="connsiteY27-1016" fmla="*/ 2533837 h 3550128"/>
                <a:gd name="connsiteX28-1017" fmla="*/ 832543 w 1404434"/>
                <a:gd name="connsiteY28-1018" fmla="*/ 2695762 h 3550128"/>
                <a:gd name="connsiteX29-1019" fmla="*/ 689668 w 1404434"/>
                <a:gd name="connsiteY29-1020" fmla="*/ 3048187 h 3550128"/>
                <a:gd name="connsiteX30-1021" fmla="*/ 918268 w 1404434"/>
                <a:gd name="connsiteY30-1022" fmla="*/ 3381562 h 3550128"/>
                <a:gd name="connsiteX31-1023" fmla="*/ 1016693 w 1404434"/>
                <a:gd name="connsiteY31-1024" fmla="*/ 3543487 h 3550128"/>
                <a:gd name="connsiteX0-1025" fmla="*/ 1016693 w 1404434"/>
                <a:gd name="connsiteY0-1026" fmla="*/ 3543487 h 3550128"/>
                <a:gd name="connsiteX1-1027" fmla="*/ 591243 w 1404434"/>
                <a:gd name="connsiteY1-1028" fmla="*/ 3549837 h 3550128"/>
                <a:gd name="connsiteX2-1029" fmla="*/ 394393 w 1404434"/>
                <a:gd name="connsiteY2-1030" fmla="*/ 3038662 h 3550128"/>
                <a:gd name="connsiteX3-1031" fmla="*/ 746818 w 1404434"/>
                <a:gd name="connsiteY3-1032" fmla="*/ 2343337 h 3550128"/>
                <a:gd name="connsiteX4-1033" fmla="*/ 560128 w 1404434"/>
                <a:gd name="connsiteY4-1034" fmla="*/ 1884232 h 3550128"/>
                <a:gd name="connsiteX5-1035" fmla="*/ 58 w 1404434"/>
                <a:gd name="connsiteY5-1036" fmla="*/ 1832797 h 3550128"/>
                <a:gd name="connsiteX6-1037" fmla="*/ 394393 w 1404434"/>
                <a:gd name="connsiteY6-1038" fmla="*/ 1705162 h 3550128"/>
                <a:gd name="connsiteX7-1039" fmla="*/ 642043 w 1404434"/>
                <a:gd name="connsiteY7-1040" fmla="*/ 1838512 h 3550128"/>
                <a:gd name="connsiteX8-1041" fmla="*/ 689668 w 1404434"/>
                <a:gd name="connsiteY8-1042" fmla="*/ 1609912 h 3550128"/>
                <a:gd name="connsiteX9-1043" fmla="*/ 823018 w 1404434"/>
                <a:gd name="connsiteY9-1044" fmla="*/ 1295587 h 3550128"/>
                <a:gd name="connsiteX10-1045" fmla="*/ 765868 w 1404434"/>
                <a:gd name="connsiteY10-1046" fmla="*/ 771712 h 3550128"/>
                <a:gd name="connsiteX11-1047" fmla="*/ 537268 w 1404434"/>
                <a:gd name="connsiteY11-1048" fmla="*/ 628837 h 3550128"/>
                <a:gd name="connsiteX12-1049" fmla="*/ 689668 w 1404434"/>
                <a:gd name="connsiteY12-1050" fmla="*/ 628837 h 3550128"/>
                <a:gd name="connsiteX13-1051" fmla="*/ 765868 w 1404434"/>
                <a:gd name="connsiteY13-1052" fmla="*/ 714562 h 3550128"/>
                <a:gd name="connsiteX14-1053" fmla="*/ 870643 w 1404434"/>
                <a:gd name="connsiteY14-1054" fmla="*/ 187 h 3550128"/>
                <a:gd name="connsiteX15-1055" fmla="*/ 832543 w 1404434"/>
                <a:gd name="connsiteY15-1056" fmla="*/ 647887 h 3550128"/>
                <a:gd name="connsiteX16-1057" fmla="*/ 908743 w 1404434"/>
                <a:gd name="connsiteY16-1058" fmla="*/ 1038412 h 3550128"/>
                <a:gd name="connsiteX17-1059" fmla="*/ 937318 w 1404434"/>
                <a:gd name="connsiteY17-1060" fmla="*/ 1286062 h 3550128"/>
                <a:gd name="connsiteX18-1061" fmla="*/ 1108768 w 1404434"/>
                <a:gd name="connsiteY18-1062" fmla="*/ 1152712 h 3550128"/>
                <a:gd name="connsiteX19-1063" fmla="*/ 1337368 w 1404434"/>
                <a:gd name="connsiteY19-1064" fmla="*/ 1133662 h 3550128"/>
                <a:gd name="connsiteX20-1065" fmla="*/ 1089718 w 1404434"/>
                <a:gd name="connsiteY20-1066" fmla="*/ 1190812 h 3550128"/>
                <a:gd name="connsiteX21-1067" fmla="*/ 880168 w 1404434"/>
                <a:gd name="connsiteY21-1068" fmla="*/ 1495612 h 3550128"/>
                <a:gd name="connsiteX22-1069" fmla="*/ 823018 w 1404434"/>
                <a:gd name="connsiteY22-1070" fmla="*/ 1857562 h 3550128"/>
                <a:gd name="connsiteX23-1071" fmla="*/ 975418 w 1404434"/>
                <a:gd name="connsiteY23-1072" fmla="*/ 2314762 h 3550128"/>
                <a:gd name="connsiteX24-1073" fmla="*/ 899218 w 1404434"/>
                <a:gd name="connsiteY24-1074" fmla="*/ 2552887 h 3550128"/>
                <a:gd name="connsiteX25-1075" fmla="*/ 1213543 w 1404434"/>
                <a:gd name="connsiteY25-1076" fmla="*/ 2495737 h 3550128"/>
                <a:gd name="connsiteX26-1077" fmla="*/ 1404043 w 1404434"/>
                <a:gd name="connsiteY26-1078" fmla="*/ 2590987 h 3550128"/>
                <a:gd name="connsiteX27-1079" fmla="*/ 1165918 w 1404434"/>
                <a:gd name="connsiteY27-1080" fmla="*/ 2533837 h 3550128"/>
                <a:gd name="connsiteX28-1081" fmla="*/ 832543 w 1404434"/>
                <a:gd name="connsiteY28-1082" fmla="*/ 2695762 h 3550128"/>
                <a:gd name="connsiteX29-1083" fmla="*/ 689668 w 1404434"/>
                <a:gd name="connsiteY29-1084" fmla="*/ 3048187 h 3550128"/>
                <a:gd name="connsiteX30-1085" fmla="*/ 918268 w 1404434"/>
                <a:gd name="connsiteY30-1086" fmla="*/ 3381562 h 3550128"/>
                <a:gd name="connsiteX31-1087" fmla="*/ 1016693 w 1404434"/>
                <a:gd name="connsiteY31-1088" fmla="*/ 3543487 h 3550128"/>
                <a:gd name="connsiteX0-1089" fmla="*/ 1016693 w 1404434"/>
                <a:gd name="connsiteY0-1090" fmla="*/ 3543487 h 3550128"/>
                <a:gd name="connsiteX1-1091" fmla="*/ 591243 w 1404434"/>
                <a:gd name="connsiteY1-1092" fmla="*/ 3549837 h 3550128"/>
                <a:gd name="connsiteX2-1093" fmla="*/ 394393 w 1404434"/>
                <a:gd name="connsiteY2-1094" fmla="*/ 3038662 h 3550128"/>
                <a:gd name="connsiteX3-1095" fmla="*/ 746818 w 1404434"/>
                <a:gd name="connsiteY3-1096" fmla="*/ 2343337 h 3550128"/>
                <a:gd name="connsiteX4-1097" fmla="*/ 560128 w 1404434"/>
                <a:gd name="connsiteY4-1098" fmla="*/ 1884232 h 3550128"/>
                <a:gd name="connsiteX5-1099" fmla="*/ 58 w 1404434"/>
                <a:gd name="connsiteY5-1100" fmla="*/ 1832797 h 3550128"/>
                <a:gd name="connsiteX6-1101" fmla="*/ 394393 w 1404434"/>
                <a:gd name="connsiteY6-1102" fmla="*/ 1705162 h 3550128"/>
                <a:gd name="connsiteX7-1103" fmla="*/ 642043 w 1404434"/>
                <a:gd name="connsiteY7-1104" fmla="*/ 1838512 h 3550128"/>
                <a:gd name="connsiteX8-1105" fmla="*/ 689668 w 1404434"/>
                <a:gd name="connsiteY8-1106" fmla="*/ 1609912 h 3550128"/>
                <a:gd name="connsiteX9-1107" fmla="*/ 823018 w 1404434"/>
                <a:gd name="connsiteY9-1108" fmla="*/ 1295587 h 3550128"/>
                <a:gd name="connsiteX10-1109" fmla="*/ 765868 w 1404434"/>
                <a:gd name="connsiteY10-1110" fmla="*/ 771712 h 3550128"/>
                <a:gd name="connsiteX11-1111" fmla="*/ 537268 w 1404434"/>
                <a:gd name="connsiteY11-1112" fmla="*/ 628837 h 3550128"/>
                <a:gd name="connsiteX12-1113" fmla="*/ 689668 w 1404434"/>
                <a:gd name="connsiteY12-1114" fmla="*/ 628837 h 3550128"/>
                <a:gd name="connsiteX13-1115" fmla="*/ 765868 w 1404434"/>
                <a:gd name="connsiteY13-1116" fmla="*/ 714562 h 3550128"/>
                <a:gd name="connsiteX14-1117" fmla="*/ 870643 w 1404434"/>
                <a:gd name="connsiteY14-1118" fmla="*/ 187 h 3550128"/>
                <a:gd name="connsiteX15-1119" fmla="*/ 832543 w 1404434"/>
                <a:gd name="connsiteY15-1120" fmla="*/ 647887 h 3550128"/>
                <a:gd name="connsiteX16-1121" fmla="*/ 908743 w 1404434"/>
                <a:gd name="connsiteY16-1122" fmla="*/ 1038412 h 3550128"/>
                <a:gd name="connsiteX17-1123" fmla="*/ 937318 w 1404434"/>
                <a:gd name="connsiteY17-1124" fmla="*/ 1286062 h 3550128"/>
                <a:gd name="connsiteX18-1125" fmla="*/ 1108768 w 1404434"/>
                <a:gd name="connsiteY18-1126" fmla="*/ 1152712 h 3550128"/>
                <a:gd name="connsiteX19-1127" fmla="*/ 1337368 w 1404434"/>
                <a:gd name="connsiteY19-1128" fmla="*/ 1133662 h 3550128"/>
                <a:gd name="connsiteX20-1129" fmla="*/ 1089718 w 1404434"/>
                <a:gd name="connsiteY20-1130" fmla="*/ 1190812 h 3550128"/>
                <a:gd name="connsiteX21-1131" fmla="*/ 880168 w 1404434"/>
                <a:gd name="connsiteY21-1132" fmla="*/ 1495612 h 3550128"/>
                <a:gd name="connsiteX22-1133" fmla="*/ 823018 w 1404434"/>
                <a:gd name="connsiteY22-1134" fmla="*/ 1857562 h 3550128"/>
                <a:gd name="connsiteX23-1135" fmla="*/ 975418 w 1404434"/>
                <a:gd name="connsiteY23-1136" fmla="*/ 2314762 h 3550128"/>
                <a:gd name="connsiteX24-1137" fmla="*/ 899218 w 1404434"/>
                <a:gd name="connsiteY24-1138" fmla="*/ 2552887 h 3550128"/>
                <a:gd name="connsiteX25-1139" fmla="*/ 1213543 w 1404434"/>
                <a:gd name="connsiteY25-1140" fmla="*/ 2495737 h 3550128"/>
                <a:gd name="connsiteX26-1141" fmla="*/ 1404043 w 1404434"/>
                <a:gd name="connsiteY26-1142" fmla="*/ 2590987 h 3550128"/>
                <a:gd name="connsiteX27-1143" fmla="*/ 1165918 w 1404434"/>
                <a:gd name="connsiteY27-1144" fmla="*/ 2533837 h 3550128"/>
                <a:gd name="connsiteX28-1145" fmla="*/ 832543 w 1404434"/>
                <a:gd name="connsiteY28-1146" fmla="*/ 2695762 h 3550128"/>
                <a:gd name="connsiteX29-1147" fmla="*/ 689668 w 1404434"/>
                <a:gd name="connsiteY29-1148" fmla="*/ 3048187 h 3550128"/>
                <a:gd name="connsiteX30-1149" fmla="*/ 918268 w 1404434"/>
                <a:gd name="connsiteY30-1150" fmla="*/ 3381562 h 3550128"/>
                <a:gd name="connsiteX31-1151" fmla="*/ 1016693 w 1404434"/>
                <a:gd name="connsiteY31-1152" fmla="*/ 3543487 h 3550128"/>
                <a:gd name="connsiteX0-1153" fmla="*/ 1016693 w 1404434"/>
                <a:gd name="connsiteY0-1154" fmla="*/ 3543487 h 3550128"/>
                <a:gd name="connsiteX1-1155" fmla="*/ 591243 w 1404434"/>
                <a:gd name="connsiteY1-1156" fmla="*/ 3549837 h 3550128"/>
                <a:gd name="connsiteX2-1157" fmla="*/ 394393 w 1404434"/>
                <a:gd name="connsiteY2-1158" fmla="*/ 3038662 h 3550128"/>
                <a:gd name="connsiteX3-1159" fmla="*/ 746818 w 1404434"/>
                <a:gd name="connsiteY3-1160" fmla="*/ 2343337 h 3550128"/>
                <a:gd name="connsiteX4-1161" fmla="*/ 560128 w 1404434"/>
                <a:gd name="connsiteY4-1162" fmla="*/ 1884232 h 3550128"/>
                <a:gd name="connsiteX5-1163" fmla="*/ 58 w 1404434"/>
                <a:gd name="connsiteY5-1164" fmla="*/ 1832797 h 3550128"/>
                <a:gd name="connsiteX6-1165" fmla="*/ 394393 w 1404434"/>
                <a:gd name="connsiteY6-1166" fmla="*/ 1705162 h 3550128"/>
                <a:gd name="connsiteX7-1167" fmla="*/ 642043 w 1404434"/>
                <a:gd name="connsiteY7-1168" fmla="*/ 1838512 h 3550128"/>
                <a:gd name="connsiteX8-1169" fmla="*/ 689668 w 1404434"/>
                <a:gd name="connsiteY8-1170" fmla="*/ 1609912 h 3550128"/>
                <a:gd name="connsiteX9-1171" fmla="*/ 823018 w 1404434"/>
                <a:gd name="connsiteY9-1172" fmla="*/ 1295587 h 3550128"/>
                <a:gd name="connsiteX10-1173" fmla="*/ 765868 w 1404434"/>
                <a:gd name="connsiteY10-1174" fmla="*/ 771712 h 3550128"/>
                <a:gd name="connsiteX11-1175" fmla="*/ 537268 w 1404434"/>
                <a:gd name="connsiteY11-1176" fmla="*/ 628837 h 3550128"/>
                <a:gd name="connsiteX12-1177" fmla="*/ 689668 w 1404434"/>
                <a:gd name="connsiteY12-1178" fmla="*/ 628837 h 3550128"/>
                <a:gd name="connsiteX13-1179" fmla="*/ 765868 w 1404434"/>
                <a:gd name="connsiteY13-1180" fmla="*/ 714562 h 3550128"/>
                <a:gd name="connsiteX14-1181" fmla="*/ 870643 w 1404434"/>
                <a:gd name="connsiteY14-1182" fmla="*/ 187 h 3550128"/>
                <a:gd name="connsiteX15-1183" fmla="*/ 832543 w 1404434"/>
                <a:gd name="connsiteY15-1184" fmla="*/ 647887 h 3550128"/>
                <a:gd name="connsiteX16-1185" fmla="*/ 908743 w 1404434"/>
                <a:gd name="connsiteY16-1186" fmla="*/ 1038412 h 3550128"/>
                <a:gd name="connsiteX17-1187" fmla="*/ 937318 w 1404434"/>
                <a:gd name="connsiteY17-1188" fmla="*/ 1286062 h 3550128"/>
                <a:gd name="connsiteX18-1189" fmla="*/ 1108768 w 1404434"/>
                <a:gd name="connsiteY18-1190" fmla="*/ 1152712 h 3550128"/>
                <a:gd name="connsiteX19-1191" fmla="*/ 1337368 w 1404434"/>
                <a:gd name="connsiteY19-1192" fmla="*/ 1133662 h 3550128"/>
                <a:gd name="connsiteX20-1193" fmla="*/ 1089718 w 1404434"/>
                <a:gd name="connsiteY20-1194" fmla="*/ 1190812 h 3550128"/>
                <a:gd name="connsiteX21-1195" fmla="*/ 880168 w 1404434"/>
                <a:gd name="connsiteY21-1196" fmla="*/ 1495612 h 3550128"/>
                <a:gd name="connsiteX22-1197" fmla="*/ 823018 w 1404434"/>
                <a:gd name="connsiteY22-1198" fmla="*/ 1857562 h 3550128"/>
                <a:gd name="connsiteX23-1199" fmla="*/ 975418 w 1404434"/>
                <a:gd name="connsiteY23-1200" fmla="*/ 2314762 h 3550128"/>
                <a:gd name="connsiteX24-1201" fmla="*/ 899218 w 1404434"/>
                <a:gd name="connsiteY24-1202" fmla="*/ 2552887 h 3550128"/>
                <a:gd name="connsiteX25-1203" fmla="*/ 1213543 w 1404434"/>
                <a:gd name="connsiteY25-1204" fmla="*/ 2495737 h 3550128"/>
                <a:gd name="connsiteX26-1205" fmla="*/ 1404043 w 1404434"/>
                <a:gd name="connsiteY26-1206" fmla="*/ 2590987 h 3550128"/>
                <a:gd name="connsiteX27-1207" fmla="*/ 1165918 w 1404434"/>
                <a:gd name="connsiteY27-1208" fmla="*/ 2533837 h 3550128"/>
                <a:gd name="connsiteX28-1209" fmla="*/ 832543 w 1404434"/>
                <a:gd name="connsiteY28-1210" fmla="*/ 2695762 h 3550128"/>
                <a:gd name="connsiteX29-1211" fmla="*/ 689668 w 1404434"/>
                <a:gd name="connsiteY29-1212" fmla="*/ 3048187 h 3550128"/>
                <a:gd name="connsiteX30-1213" fmla="*/ 918268 w 1404434"/>
                <a:gd name="connsiteY30-1214" fmla="*/ 3381562 h 3550128"/>
                <a:gd name="connsiteX31-1215" fmla="*/ 1016693 w 1404434"/>
                <a:gd name="connsiteY31-1216" fmla="*/ 3543487 h 3550128"/>
                <a:gd name="connsiteX0-1217" fmla="*/ 1016693 w 1404434"/>
                <a:gd name="connsiteY0-1218" fmla="*/ 3543487 h 3550128"/>
                <a:gd name="connsiteX1-1219" fmla="*/ 591243 w 1404434"/>
                <a:gd name="connsiteY1-1220" fmla="*/ 3549837 h 3550128"/>
                <a:gd name="connsiteX2-1221" fmla="*/ 394393 w 1404434"/>
                <a:gd name="connsiteY2-1222" fmla="*/ 3038662 h 3550128"/>
                <a:gd name="connsiteX3-1223" fmla="*/ 746818 w 1404434"/>
                <a:gd name="connsiteY3-1224" fmla="*/ 2343337 h 3550128"/>
                <a:gd name="connsiteX4-1225" fmla="*/ 560128 w 1404434"/>
                <a:gd name="connsiteY4-1226" fmla="*/ 1884232 h 3550128"/>
                <a:gd name="connsiteX5-1227" fmla="*/ 58 w 1404434"/>
                <a:gd name="connsiteY5-1228" fmla="*/ 1832797 h 3550128"/>
                <a:gd name="connsiteX6-1229" fmla="*/ 394393 w 1404434"/>
                <a:gd name="connsiteY6-1230" fmla="*/ 1705162 h 3550128"/>
                <a:gd name="connsiteX7-1231" fmla="*/ 642043 w 1404434"/>
                <a:gd name="connsiteY7-1232" fmla="*/ 1838512 h 3550128"/>
                <a:gd name="connsiteX8-1233" fmla="*/ 689668 w 1404434"/>
                <a:gd name="connsiteY8-1234" fmla="*/ 1609912 h 3550128"/>
                <a:gd name="connsiteX9-1235" fmla="*/ 823018 w 1404434"/>
                <a:gd name="connsiteY9-1236" fmla="*/ 1295587 h 3550128"/>
                <a:gd name="connsiteX10-1237" fmla="*/ 765868 w 1404434"/>
                <a:gd name="connsiteY10-1238" fmla="*/ 771712 h 3550128"/>
                <a:gd name="connsiteX11-1239" fmla="*/ 537268 w 1404434"/>
                <a:gd name="connsiteY11-1240" fmla="*/ 628837 h 3550128"/>
                <a:gd name="connsiteX12-1241" fmla="*/ 689668 w 1404434"/>
                <a:gd name="connsiteY12-1242" fmla="*/ 628837 h 3550128"/>
                <a:gd name="connsiteX13-1243" fmla="*/ 765868 w 1404434"/>
                <a:gd name="connsiteY13-1244" fmla="*/ 714562 h 3550128"/>
                <a:gd name="connsiteX14-1245" fmla="*/ 870643 w 1404434"/>
                <a:gd name="connsiteY14-1246" fmla="*/ 187 h 3550128"/>
                <a:gd name="connsiteX15-1247" fmla="*/ 832543 w 1404434"/>
                <a:gd name="connsiteY15-1248" fmla="*/ 647887 h 3550128"/>
                <a:gd name="connsiteX16-1249" fmla="*/ 908743 w 1404434"/>
                <a:gd name="connsiteY16-1250" fmla="*/ 1038412 h 3550128"/>
                <a:gd name="connsiteX17-1251" fmla="*/ 937318 w 1404434"/>
                <a:gd name="connsiteY17-1252" fmla="*/ 1286062 h 3550128"/>
                <a:gd name="connsiteX18-1253" fmla="*/ 1108768 w 1404434"/>
                <a:gd name="connsiteY18-1254" fmla="*/ 1152712 h 3550128"/>
                <a:gd name="connsiteX19-1255" fmla="*/ 1337368 w 1404434"/>
                <a:gd name="connsiteY19-1256" fmla="*/ 1133662 h 3550128"/>
                <a:gd name="connsiteX20-1257" fmla="*/ 1089718 w 1404434"/>
                <a:gd name="connsiteY20-1258" fmla="*/ 1190812 h 3550128"/>
                <a:gd name="connsiteX21-1259" fmla="*/ 880168 w 1404434"/>
                <a:gd name="connsiteY21-1260" fmla="*/ 1495612 h 3550128"/>
                <a:gd name="connsiteX22-1261" fmla="*/ 823018 w 1404434"/>
                <a:gd name="connsiteY22-1262" fmla="*/ 1857562 h 3550128"/>
                <a:gd name="connsiteX23-1263" fmla="*/ 975418 w 1404434"/>
                <a:gd name="connsiteY23-1264" fmla="*/ 2314762 h 3550128"/>
                <a:gd name="connsiteX24-1265" fmla="*/ 899218 w 1404434"/>
                <a:gd name="connsiteY24-1266" fmla="*/ 2552887 h 3550128"/>
                <a:gd name="connsiteX25-1267" fmla="*/ 1213543 w 1404434"/>
                <a:gd name="connsiteY25-1268" fmla="*/ 2495737 h 3550128"/>
                <a:gd name="connsiteX26-1269" fmla="*/ 1404043 w 1404434"/>
                <a:gd name="connsiteY26-1270" fmla="*/ 2590987 h 3550128"/>
                <a:gd name="connsiteX27-1271" fmla="*/ 1165918 w 1404434"/>
                <a:gd name="connsiteY27-1272" fmla="*/ 2533837 h 3550128"/>
                <a:gd name="connsiteX28-1273" fmla="*/ 832543 w 1404434"/>
                <a:gd name="connsiteY28-1274" fmla="*/ 2695762 h 3550128"/>
                <a:gd name="connsiteX29-1275" fmla="*/ 689668 w 1404434"/>
                <a:gd name="connsiteY29-1276" fmla="*/ 3048187 h 3550128"/>
                <a:gd name="connsiteX30-1277" fmla="*/ 918268 w 1404434"/>
                <a:gd name="connsiteY30-1278" fmla="*/ 3381562 h 3550128"/>
                <a:gd name="connsiteX31-1279" fmla="*/ 1016693 w 1404434"/>
                <a:gd name="connsiteY31-1280" fmla="*/ 3543487 h 3550128"/>
                <a:gd name="connsiteX0-1281" fmla="*/ 1016693 w 1404434"/>
                <a:gd name="connsiteY0-1282" fmla="*/ 3543487 h 3550128"/>
                <a:gd name="connsiteX1-1283" fmla="*/ 591243 w 1404434"/>
                <a:gd name="connsiteY1-1284" fmla="*/ 3549837 h 3550128"/>
                <a:gd name="connsiteX2-1285" fmla="*/ 394393 w 1404434"/>
                <a:gd name="connsiteY2-1286" fmla="*/ 3038662 h 3550128"/>
                <a:gd name="connsiteX3-1287" fmla="*/ 746818 w 1404434"/>
                <a:gd name="connsiteY3-1288" fmla="*/ 2343337 h 3550128"/>
                <a:gd name="connsiteX4-1289" fmla="*/ 560128 w 1404434"/>
                <a:gd name="connsiteY4-1290" fmla="*/ 1884232 h 3550128"/>
                <a:gd name="connsiteX5-1291" fmla="*/ 58 w 1404434"/>
                <a:gd name="connsiteY5-1292" fmla="*/ 1832797 h 3550128"/>
                <a:gd name="connsiteX6-1293" fmla="*/ 394393 w 1404434"/>
                <a:gd name="connsiteY6-1294" fmla="*/ 1705162 h 3550128"/>
                <a:gd name="connsiteX7-1295" fmla="*/ 642043 w 1404434"/>
                <a:gd name="connsiteY7-1296" fmla="*/ 1838512 h 3550128"/>
                <a:gd name="connsiteX8-1297" fmla="*/ 689668 w 1404434"/>
                <a:gd name="connsiteY8-1298" fmla="*/ 1609912 h 3550128"/>
                <a:gd name="connsiteX9-1299" fmla="*/ 823018 w 1404434"/>
                <a:gd name="connsiteY9-1300" fmla="*/ 1295587 h 3550128"/>
                <a:gd name="connsiteX10-1301" fmla="*/ 765868 w 1404434"/>
                <a:gd name="connsiteY10-1302" fmla="*/ 771712 h 3550128"/>
                <a:gd name="connsiteX11-1303" fmla="*/ 537268 w 1404434"/>
                <a:gd name="connsiteY11-1304" fmla="*/ 628837 h 3550128"/>
                <a:gd name="connsiteX12-1305" fmla="*/ 689668 w 1404434"/>
                <a:gd name="connsiteY12-1306" fmla="*/ 628837 h 3550128"/>
                <a:gd name="connsiteX13-1307" fmla="*/ 765868 w 1404434"/>
                <a:gd name="connsiteY13-1308" fmla="*/ 714562 h 3550128"/>
                <a:gd name="connsiteX14-1309" fmla="*/ 870643 w 1404434"/>
                <a:gd name="connsiteY14-1310" fmla="*/ 187 h 3550128"/>
                <a:gd name="connsiteX15-1311" fmla="*/ 832543 w 1404434"/>
                <a:gd name="connsiteY15-1312" fmla="*/ 647887 h 3550128"/>
                <a:gd name="connsiteX16-1313" fmla="*/ 908743 w 1404434"/>
                <a:gd name="connsiteY16-1314" fmla="*/ 1038412 h 3550128"/>
                <a:gd name="connsiteX17-1315" fmla="*/ 937318 w 1404434"/>
                <a:gd name="connsiteY17-1316" fmla="*/ 1286062 h 3550128"/>
                <a:gd name="connsiteX18-1317" fmla="*/ 1108768 w 1404434"/>
                <a:gd name="connsiteY18-1318" fmla="*/ 1152712 h 3550128"/>
                <a:gd name="connsiteX19-1319" fmla="*/ 1337368 w 1404434"/>
                <a:gd name="connsiteY19-1320" fmla="*/ 1133662 h 3550128"/>
                <a:gd name="connsiteX20-1321" fmla="*/ 1089718 w 1404434"/>
                <a:gd name="connsiteY20-1322" fmla="*/ 1190812 h 3550128"/>
                <a:gd name="connsiteX21-1323" fmla="*/ 880168 w 1404434"/>
                <a:gd name="connsiteY21-1324" fmla="*/ 1495612 h 3550128"/>
                <a:gd name="connsiteX22-1325" fmla="*/ 823018 w 1404434"/>
                <a:gd name="connsiteY22-1326" fmla="*/ 1857562 h 3550128"/>
                <a:gd name="connsiteX23-1327" fmla="*/ 975418 w 1404434"/>
                <a:gd name="connsiteY23-1328" fmla="*/ 2314762 h 3550128"/>
                <a:gd name="connsiteX24-1329" fmla="*/ 899218 w 1404434"/>
                <a:gd name="connsiteY24-1330" fmla="*/ 2552887 h 3550128"/>
                <a:gd name="connsiteX25-1331" fmla="*/ 1213543 w 1404434"/>
                <a:gd name="connsiteY25-1332" fmla="*/ 2495737 h 3550128"/>
                <a:gd name="connsiteX26-1333" fmla="*/ 1404043 w 1404434"/>
                <a:gd name="connsiteY26-1334" fmla="*/ 2590987 h 3550128"/>
                <a:gd name="connsiteX27-1335" fmla="*/ 1165918 w 1404434"/>
                <a:gd name="connsiteY27-1336" fmla="*/ 2533837 h 3550128"/>
                <a:gd name="connsiteX28-1337" fmla="*/ 832543 w 1404434"/>
                <a:gd name="connsiteY28-1338" fmla="*/ 2695762 h 3550128"/>
                <a:gd name="connsiteX29-1339" fmla="*/ 689668 w 1404434"/>
                <a:gd name="connsiteY29-1340" fmla="*/ 3048187 h 3550128"/>
                <a:gd name="connsiteX30-1341" fmla="*/ 918268 w 1404434"/>
                <a:gd name="connsiteY30-1342" fmla="*/ 3381562 h 3550128"/>
                <a:gd name="connsiteX31-1343" fmla="*/ 1016693 w 1404434"/>
                <a:gd name="connsiteY31-1344" fmla="*/ 3543487 h 3550128"/>
                <a:gd name="connsiteX0-1345" fmla="*/ 1016693 w 1404387"/>
                <a:gd name="connsiteY0-1346" fmla="*/ 3543487 h 3550128"/>
                <a:gd name="connsiteX1-1347" fmla="*/ 591243 w 1404387"/>
                <a:gd name="connsiteY1-1348" fmla="*/ 3549837 h 3550128"/>
                <a:gd name="connsiteX2-1349" fmla="*/ 394393 w 1404387"/>
                <a:gd name="connsiteY2-1350" fmla="*/ 3038662 h 3550128"/>
                <a:gd name="connsiteX3-1351" fmla="*/ 746818 w 1404387"/>
                <a:gd name="connsiteY3-1352" fmla="*/ 2343337 h 3550128"/>
                <a:gd name="connsiteX4-1353" fmla="*/ 560128 w 1404387"/>
                <a:gd name="connsiteY4-1354" fmla="*/ 1884232 h 3550128"/>
                <a:gd name="connsiteX5-1355" fmla="*/ 58 w 1404387"/>
                <a:gd name="connsiteY5-1356" fmla="*/ 1832797 h 3550128"/>
                <a:gd name="connsiteX6-1357" fmla="*/ 394393 w 1404387"/>
                <a:gd name="connsiteY6-1358" fmla="*/ 1705162 h 3550128"/>
                <a:gd name="connsiteX7-1359" fmla="*/ 642043 w 1404387"/>
                <a:gd name="connsiteY7-1360" fmla="*/ 1838512 h 3550128"/>
                <a:gd name="connsiteX8-1361" fmla="*/ 689668 w 1404387"/>
                <a:gd name="connsiteY8-1362" fmla="*/ 1609912 h 3550128"/>
                <a:gd name="connsiteX9-1363" fmla="*/ 823018 w 1404387"/>
                <a:gd name="connsiteY9-1364" fmla="*/ 1295587 h 3550128"/>
                <a:gd name="connsiteX10-1365" fmla="*/ 765868 w 1404387"/>
                <a:gd name="connsiteY10-1366" fmla="*/ 771712 h 3550128"/>
                <a:gd name="connsiteX11-1367" fmla="*/ 537268 w 1404387"/>
                <a:gd name="connsiteY11-1368" fmla="*/ 628837 h 3550128"/>
                <a:gd name="connsiteX12-1369" fmla="*/ 689668 w 1404387"/>
                <a:gd name="connsiteY12-1370" fmla="*/ 628837 h 3550128"/>
                <a:gd name="connsiteX13-1371" fmla="*/ 765868 w 1404387"/>
                <a:gd name="connsiteY13-1372" fmla="*/ 714562 h 3550128"/>
                <a:gd name="connsiteX14-1373" fmla="*/ 870643 w 1404387"/>
                <a:gd name="connsiteY14-1374" fmla="*/ 187 h 3550128"/>
                <a:gd name="connsiteX15-1375" fmla="*/ 832543 w 1404387"/>
                <a:gd name="connsiteY15-1376" fmla="*/ 647887 h 3550128"/>
                <a:gd name="connsiteX16-1377" fmla="*/ 908743 w 1404387"/>
                <a:gd name="connsiteY16-1378" fmla="*/ 1038412 h 3550128"/>
                <a:gd name="connsiteX17-1379" fmla="*/ 937318 w 1404387"/>
                <a:gd name="connsiteY17-1380" fmla="*/ 1286062 h 3550128"/>
                <a:gd name="connsiteX18-1381" fmla="*/ 1108768 w 1404387"/>
                <a:gd name="connsiteY18-1382" fmla="*/ 1152712 h 3550128"/>
                <a:gd name="connsiteX19-1383" fmla="*/ 1337368 w 1404387"/>
                <a:gd name="connsiteY19-1384" fmla="*/ 1133662 h 3550128"/>
                <a:gd name="connsiteX20-1385" fmla="*/ 1089718 w 1404387"/>
                <a:gd name="connsiteY20-1386" fmla="*/ 1190812 h 3550128"/>
                <a:gd name="connsiteX21-1387" fmla="*/ 880168 w 1404387"/>
                <a:gd name="connsiteY21-1388" fmla="*/ 1495612 h 3550128"/>
                <a:gd name="connsiteX22-1389" fmla="*/ 823018 w 1404387"/>
                <a:gd name="connsiteY22-1390" fmla="*/ 1857562 h 3550128"/>
                <a:gd name="connsiteX23-1391" fmla="*/ 975418 w 1404387"/>
                <a:gd name="connsiteY23-1392" fmla="*/ 2314762 h 3550128"/>
                <a:gd name="connsiteX24-1393" fmla="*/ 899218 w 1404387"/>
                <a:gd name="connsiteY24-1394" fmla="*/ 2552887 h 3550128"/>
                <a:gd name="connsiteX25-1395" fmla="*/ 1213543 w 1404387"/>
                <a:gd name="connsiteY25-1396" fmla="*/ 2495737 h 3550128"/>
                <a:gd name="connsiteX26-1397" fmla="*/ 1404043 w 1404387"/>
                <a:gd name="connsiteY26-1398" fmla="*/ 2590987 h 3550128"/>
                <a:gd name="connsiteX27-1399" fmla="*/ 1169093 w 1404387"/>
                <a:gd name="connsiteY27-1400" fmla="*/ 2543362 h 3550128"/>
                <a:gd name="connsiteX28-1401" fmla="*/ 832543 w 1404387"/>
                <a:gd name="connsiteY28-1402" fmla="*/ 2695762 h 3550128"/>
                <a:gd name="connsiteX29-1403" fmla="*/ 689668 w 1404387"/>
                <a:gd name="connsiteY29-1404" fmla="*/ 3048187 h 3550128"/>
                <a:gd name="connsiteX30-1405" fmla="*/ 918268 w 1404387"/>
                <a:gd name="connsiteY30-1406" fmla="*/ 3381562 h 3550128"/>
                <a:gd name="connsiteX31-1407" fmla="*/ 1016693 w 1404387"/>
                <a:gd name="connsiteY31-1408" fmla="*/ 3543487 h 3550128"/>
                <a:gd name="connsiteX0-1409" fmla="*/ 1016693 w 1404387"/>
                <a:gd name="connsiteY0-1410" fmla="*/ 3543487 h 3550128"/>
                <a:gd name="connsiteX1-1411" fmla="*/ 591243 w 1404387"/>
                <a:gd name="connsiteY1-1412" fmla="*/ 3549837 h 3550128"/>
                <a:gd name="connsiteX2-1413" fmla="*/ 394393 w 1404387"/>
                <a:gd name="connsiteY2-1414" fmla="*/ 3038662 h 3550128"/>
                <a:gd name="connsiteX3-1415" fmla="*/ 746818 w 1404387"/>
                <a:gd name="connsiteY3-1416" fmla="*/ 2343337 h 3550128"/>
                <a:gd name="connsiteX4-1417" fmla="*/ 560128 w 1404387"/>
                <a:gd name="connsiteY4-1418" fmla="*/ 1884232 h 3550128"/>
                <a:gd name="connsiteX5-1419" fmla="*/ 58 w 1404387"/>
                <a:gd name="connsiteY5-1420" fmla="*/ 1832797 h 3550128"/>
                <a:gd name="connsiteX6-1421" fmla="*/ 394393 w 1404387"/>
                <a:gd name="connsiteY6-1422" fmla="*/ 1705162 h 3550128"/>
                <a:gd name="connsiteX7-1423" fmla="*/ 642043 w 1404387"/>
                <a:gd name="connsiteY7-1424" fmla="*/ 1838512 h 3550128"/>
                <a:gd name="connsiteX8-1425" fmla="*/ 689668 w 1404387"/>
                <a:gd name="connsiteY8-1426" fmla="*/ 1609912 h 3550128"/>
                <a:gd name="connsiteX9-1427" fmla="*/ 823018 w 1404387"/>
                <a:gd name="connsiteY9-1428" fmla="*/ 1295587 h 3550128"/>
                <a:gd name="connsiteX10-1429" fmla="*/ 765868 w 1404387"/>
                <a:gd name="connsiteY10-1430" fmla="*/ 771712 h 3550128"/>
                <a:gd name="connsiteX11-1431" fmla="*/ 537268 w 1404387"/>
                <a:gd name="connsiteY11-1432" fmla="*/ 628837 h 3550128"/>
                <a:gd name="connsiteX12-1433" fmla="*/ 689668 w 1404387"/>
                <a:gd name="connsiteY12-1434" fmla="*/ 628837 h 3550128"/>
                <a:gd name="connsiteX13-1435" fmla="*/ 765868 w 1404387"/>
                <a:gd name="connsiteY13-1436" fmla="*/ 714562 h 3550128"/>
                <a:gd name="connsiteX14-1437" fmla="*/ 870643 w 1404387"/>
                <a:gd name="connsiteY14-1438" fmla="*/ 187 h 3550128"/>
                <a:gd name="connsiteX15-1439" fmla="*/ 832543 w 1404387"/>
                <a:gd name="connsiteY15-1440" fmla="*/ 647887 h 3550128"/>
                <a:gd name="connsiteX16-1441" fmla="*/ 908743 w 1404387"/>
                <a:gd name="connsiteY16-1442" fmla="*/ 1038412 h 3550128"/>
                <a:gd name="connsiteX17-1443" fmla="*/ 937318 w 1404387"/>
                <a:gd name="connsiteY17-1444" fmla="*/ 1286062 h 3550128"/>
                <a:gd name="connsiteX18-1445" fmla="*/ 1108768 w 1404387"/>
                <a:gd name="connsiteY18-1446" fmla="*/ 1152712 h 3550128"/>
                <a:gd name="connsiteX19-1447" fmla="*/ 1337368 w 1404387"/>
                <a:gd name="connsiteY19-1448" fmla="*/ 1133662 h 3550128"/>
                <a:gd name="connsiteX20-1449" fmla="*/ 1089718 w 1404387"/>
                <a:gd name="connsiteY20-1450" fmla="*/ 1190812 h 3550128"/>
                <a:gd name="connsiteX21-1451" fmla="*/ 880168 w 1404387"/>
                <a:gd name="connsiteY21-1452" fmla="*/ 1495612 h 3550128"/>
                <a:gd name="connsiteX22-1453" fmla="*/ 823018 w 1404387"/>
                <a:gd name="connsiteY22-1454" fmla="*/ 1857562 h 3550128"/>
                <a:gd name="connsiteX23-1455" fmla="*/ 975418 w 1404387"/>
                <a:gd name="connsiteY23-1456" fmla="*/ 2314762 h 3550128"/>
                <a:gd name="connsiteX24-1457" fmla="*/ 899218 w 1404387"/>
                <a:gd name="connsiteY24-1458" fmla="*/ 2552887 h 3550128"/>
                <a:gd name="connsiteX25-1459" fmla="*/ 1213543 w 1404387"/>
                <a:gd name="connsiteY25-1460" fmla="*/ 2495737 h 3550128"/>
                <a:gd name="connsiteX26-1461" fmla="*/ 1404043 w 1404387"/>
                <a:gd name="connsiteY26-1462" fmla="*/ 2590987 h 3550128"/>
                <a:gd name="connsiteX27-1463" fmla="*/ 1169093 w 1404387"/>
                <a:gd name="connsiteY27-1464" fmla="*/ 2543362 h 3550128"/>
                <a:gd name="connsiteX28-1465" fmla="*/ 832543 w 1404387"/>
                <a:gd name="connsiteY28-1466" fmla="*/ 2695762 h 3550128"/>
                <a:gd name="connsiteX29-1467" fmla="*/ 689668 w 1404387"/>
                <a:gd name="connsiteY29-1468" fmla="*/ 3048187 h 3550128"/>
                <a:gd name="connsiteX30-1469" fmla="*/ 918268 w 1404387"/>
                <a:gd name="connsiteY30-1470" fmla="*/ 3381562 h 3550128"/>
                <a:gd name="connsiteX31-1471" fmla="*/ 1016693 w 1404387"/>
                <a:gd name="connsiteY31-1472" fmla="*/ 3543487 h 3550128"/>
                <a:gd name="connsiteX0-1473" fmla="*/ 1016693 w 1404160"/>
                <a:gd name="connsiteY0-1474" fmla="*/ 3543487 h 3550128"/>
                <a:gd name="connsiteX1-1475" fmla="*/ 591243 w 1404160"/>
                <a:gd name="connsiteY1-1476" fmla="*/ 3549837 h 3550128"/>
                <a:gd name="connsiteX2-1477" fmla="*/ 394393 w 1404160"/>
                <a:gd name="connsiteY2-1478" fmla="*/ 3038662 h 3550128"/>
                <a:gd name="connsiteX3-1479" fmla="*/ 746818 w 1404160"/>
                <a:gd name="connsiteY3-1480" fmla="*/ 2343337 h 3550128"/>
                <a:gd name="connsiteX4-1481" fmla="*/ 560128 w 1404160"/>
                <a:gd name="connsiteY4-1482" fmla="*/ 1884232 h 3550128"/>
                <a:gd name="connsiteX5-1483" fmla="*/ 58 w 1404160"/>
                <a:gd name="connsiteY5-1484" fmla="*/ 1832797 h 3550128"/>
                <a:gd name="connsiteX6-1485" fmla="*/ 394393 w 1404160"/>
                <a:gd name="connsiteY6-1486" fmla="*/ 1705162 h 3550128"/>
                <a:gd name="connsiteX7-1487" fmla="*/ 642043 w 1404160"/>
                <a:gd name="connsiteY7-1488" fmla="*/ 1838512 h 3550128"/>
                <a:gd name="connsiteX8-1489" fmla="*/ 689668 w 1404160"/>
                <a:gd name="connsiteY8-1490" fmla="*/ 1609912 h 3550128"/>
                <a:gd name="connsiteX9-1491" fmla="*/ 823018 w 1404160"/>
                <a:gd name="connsiteY9-1492" fmla="*/ 1295587 h 3550128"/>
                <a:gd name="connsiteX10-1493" fmla="*/ 765868 w 1404160"/>
                <a:gd name="connsiteY10-1494" fmla="*/ 771712 h 3550128"/>
                <a:gd name="connsiteX11-1495" fmla="*/ 537268 w 1404160"/>
                <a:gd name="connsiteY11-1496" fmla="*/ 628837 h 3550128"/>
                <a:gd name="connsiteX12-1497" fmla="*/ 689668 w 1404160"/>
                <a:gd name="connsiteY12-1498" fmla="*/ 628837 h 3550128"/>
                <a:gd name="connsiteX13-1499" fmla="*/ 765868 w 1404160"/>
                <a:gd name="connsiteY13-1500" fmla="*/ 714562 h 3550128"/>
                <a:gd name="connsiteX14-1501" fmla="*/ 870643 w 1404160"/>
                <a:gd name="connsiteY14-1502" fmla="*/ 187 h 3550128"/>
                <a:gd name="connsiteX15-1503" fmla="*/ 832543 w 1404160"/>
                <a:gd name="connsiteY15-1504" fmla="*/ 647887 h 3550128"/>
                <a:gd name="connsiteX16-1505" fmla="*/ 908743 w 1404160"/>
                <a:gd name="connsiteY16-1506" fmla="*/ 1038412 h 3550128"/>
                <a:gd name="connsiteX17-1507" fmla="*/ 937318 w 1404160"/>
                <a:gd name="connsiteY17-1508" fmla="*/ 1286062 h 3550128"/>
                <a:gd name="connsiteX18-1509" fmla="*/ 1108768 w 1404160"/>
                <a:gd name="connsiteY18-1510" fmla="*/ 1152712 h 3550128"/>
                <a:gd name="connsiteX19-1511" fmla="*/ 1337368 w 1404160"/>
                <a:gd name="connsiteY19-1512" fmla="*/ 1133662 h 3550128"/>
                <a:gd name="connsiteX20-1513" fmla="*/ 1089718 w 1404160"/>
                <a:gd name="connsiteY20-1514" fmla="*/ 1190812 h 3550128"/>
                <a:gd name="connsiteX21-1515" fmla="*/ 880168 w 1404160"/>
                <a:gd name="connsiteY21-1516" fmla="*/ 1495612 h 3550128"/>
                <a:gd name="connsiteX22-1517" fmla="*/ 823018 w 1404160"/>
                <a:gd name="connsiteY22-1518" fmla="*/ 1857562 h 3550128"/>
                <a:gd name="connsiteX23-1519" fmla="*/ 975418 w 1404160"/>
                <a:gd name="connsiteY23-1520" fmla="*/ 2314762 h 3550128"/>
                <a:gd name="connsiteX24-1521" fmla="*/ 899218 w 1404160"/>
                <a:gd name="connsiteY24-1522" fmla="*/ 2552887 h 3550128"/>
                <a:gd name="connsiteX25-1523" fmla="*/ 1213543 w 1404160"/>
                <a:gd name="connsiteY25-1524" fmla="*/ 2495737 h 3550128"/>
                <a:gd name="connsiteX26-1525" fmla="*/ 1404043 w 1404160"/>
                <a:gd name="connsiteY26-1526" fmla="*/ 2590987 h 3550128"/>
                <a:gd name="connsiteX27-1527" fmla="*/ 1188143 w 1404160"/>
                <a:gd name="connsiteY27-1528" fmla="*/ 2552887 h 3550128"/>
                <a:gd name="connsiteX28-1529" fmla="*/ 832543 w 1404160"/>
                <a:gd name="connsiteY28-1530" fmla="*/ 2695762 h 3550128"/>
                <a:gd name="connsiteX29-1531" fmla="*/ 689668 w 1404160"/>
                <a:gd name="connsiteY29-1532" fmla="*/ 3048187 h 3550128"/>
                <a:gd name="connsiteX30-1533" fmla="*/ 918268 w 1404160"/>
                <a:gd name="connsiteY30-1534" fmla="*/ 3381562 h 3550128"/>
                <a:gd name="connsiteX31-1535" fmla="*/ 1016693 w 1404160"/>
                <a:gd name="connsiteY31-1536" fmla="*/ 3543487 h 3550128"/>
                <a:gd name="connsiteX0-1537" fmla="*/ 1016693 w 1404160"/>
                <a:gd name="connsiteY0-1538" fmla="*/ 3543487 h 3550128"/>
                <a:gd name="connsiteX1-1539" fmla="*/ 591243 w 1404160"/>
                <a:gd name="connsiteY1-1540" fmla="*/ 3549837 h 3550128"/>
                <a:gd name="connsiteX2-1541" fmla="*/ 394393 w 1404160"/>
                <a:gd name="connsiteY2-1542" fmla="*/ 3038662 h 3550128"/>
                <a:gd name="connsiteX3-1543" fmla="*/ 746818 w 1404160"/>
                <a:gd name="connsiteY3-1544" fmla="*/ 2343337 h 3550128"/>
                <a:gd name="connsiteX4-1545" fmla="*/ 560128 w 1404160"/>
                <a:gd name="connsiteY4-1546" fmla="*/ 1884232 h 3550128"/>
                <a:gd name="connsiteX5-1547" fmla="*/ 58 w 1404160"/>
                <a:gd name="connsiteY5-1548" fmla="*/ 1832797 h 3550128"/>
                <a:gd name="connsiteX6-1549" fmla="*/ 394393 w 1404160"/>
                <a:gd name="connsiteY6-1550" fmla="*/ 1705162 h 3550128"/>
                <a:gd name="connsiteX7-1551" fmla="*/ 642043 w 1404160"/>
                <a:gd name="connsiteY7-1552" fmla="*/ 1838512 h 3550128"/>
                <a:gd name="connsiteX8-1553" fmla="*/ 689668 w 1404160"/>
                <a:gd name="connsiteY8-1554" fmla="*/ 1609912 h 3550128"/>
                <a:gd name="connsiteX9-1555" fmla="*/ 823018 w 1404160"/>
                <a:gd name="connsiteY9-1556" fmla="*/ 1295587 h 3550128"/>
                <a:gd name="connsiteX10-1557" fmla="*/ 765868 w 1404160"/>
                <a:gd name="connsiteY10-1558" fmla="*/ 771712 h 3550128"/>
                <a:gd name="connsiteX11-1559" fmla="*/ 537268 w 1404160"/>
                <a:gd name="connsiteY11-1560" fmla="*/ 628837 h 3550128"/>
                <a:gd name="connsiteX12-1561" fmla="*/ 689668 w 1404160"/>
                <a:gd name="connsiteY12-1562" fmla="*/ 628837 h 3550128"/>
                <a:gd name="connsiteX13-1563" fmla="*/ 765868 w 1404160"/>
                <a:gd name="connsiteY13-1564" fmla="*/ 714562 h 3550128"/>
                <a:gd name="connsiteX14-1565" fmla="*/ 870643 w 1404160"/>
                <a:gd name="connsiteY14-1566" fmla="*/ 187 h 3550128"/>
                <a:gd name="connsiteX15-1567" fmla="*/ 832543 w 1404160"/>
                <a:gd name="connsiteY15-1568" fmla="*/ 647887 h 3550128"/>
                <a:gd name="connsiteX16-1569" fmla="*/ 908743 w 1404160"/>
                <a:gd name="connsiteY16-1570" fmla="*/ 1038412 h 3550128"/>
                <a:gd name="connsiteX17-1571" fmla="*/ 937318 w 1404160"/>
                <a:gd name="connsiteY17-1572" fmla="*/ 1286062 h 3550128"/>
                <a:gd name="connsiteX18-1573" fmla="*/ 1108768 w 1404160"/>
                <a:gd name="connsiteY18-1574" fmla="*/ 1152712 h 3550128"/>
                <a:gd name="connsiteX19-1575" fmla="*/ 1337368 w 1404160"/>
                <a:gd name="connsiteY19-1576" fmla="*/ 1133662 h 3550128"/>
                <a:gd name="connsiteX20-1577" fmla="*/ 1089718 w 1404160"/>
                <a:gd name="connsiteY20-1578" fmla="*/ 1190812 h 3550128"/>
                <a:gd name="connsiteX21-1579" fmla="*/ 880168 w 1404160"/>
                <a:gd name="connsiteY21-1580" fmla="*/ 1495612 h 3550128"/>
                <a:gd name="connsiteX22-1581" fmla="*/ 823018 w 1404160"/>
                <a:gd name="connsiteY22-1582" fmla="*/ 1857562 h 3550128"/>
                <a:gd name="connsiteX23-1583" fmla="*/ 975418 w 1404160"/>
                <a:gd name="connsiteY23-1584" fmla="*/ 2314762 h 3550128"/>
                <a:gd name="connsiteX24-1585" fmla="*/ 899218 w 1404160"/>
                <a:gd name="connsiteY24-1586" fmla="*/ 2552887 h 3550128"/>
                <a:gd name="connsiteX25-1587" fmla="*/ 1213543 w 1404160"/>
                <a:gd name="connsiteY25-1588" fmla="*/ 2495737 h 3550128"/>
                <a:gd name="connsiteX26-1589" fmla="*/ 1404043 w 1404160"/>
                <a:gd name="connsiteY26-1590" fmla="*/ 2590987 h 3550128"/>
                <a:gd name="connsiteX27-1591" fmla="*/ 1188143 w 1404160"/>
                <a:gd name="connsiteY27-1592" fmla="*/ 2552887 h 3550128"/>
                <a:gd name="connsiteX28-1593" fmla="*/ 832543 w 1404160"/>
                <a:gd name="connsiteY28-1594" fmla="*/ 2695762 h 3550128"/>
                <a:gd name="connsiteX29-1595" fmla="*/ 689668 w 1404160"/>
                <a:gd name="connsiteY29-1596" fmla="*/ 3048187 h 3550128"/>
                <a:gd name="connsiteX30-1597" fmla="*/ 918268 w 1404160"/>
                <a:gd name="connsiteY30-1598" fmla="*/ 3381562 h 3550128"/>
                <a:gd name="connsiteX31-1599" fmla="*/ 1016693 w 1404160"/>
                <a:gd name="connsiteY31-1600" fmla="*/ 3543487 h 3550128"/>
                <a:gd name="connsiteX0-1601" fmla="*/ 1016693 w 1423196"/>
                <a:gd name="connsiteY0-1602" fmla="*/ 3543487 h 3550128"/>
                <a:gd name="connsiteX1-1603" fmla="*/ 591243 w 1423196"/>
                <a:gd name="connsiteY1-1604" fmla="*/ 3549837 h 3550128"/>
                <a:gd name="connsiteX2-1605" fmla="*/ 394393 w 1423196"/>
                <a:gd name="connsiteY2-1606" fmla="*/ 3038662 h 3550128"/>
                <a:gd name="connsiteX3-1607" fmla="*/ 746818 w 1423196"/>
                <a:gd name="connsiteY3-1608" fmla="*/ 2343337 h 3550128"/>
                <a:gd name="connsiteX4-1609" fmla="*/ 560128 w 1423196"/>
                <a:gd name="connsiteY4-1610" fmla="*/ 1884232 h 3550128"/>
                <a:gd name="connsiteX5-1611" fmla="*/ 58 w 1423196"/>
                <a:gd name="connsiteY5-1612" fmla="*/ 1832797 h 3550128"/>
                <a:gd name="connsiteX6-1613" fmla="*/ 394393 w 1423196"/>
                <a:gd name="connsiteY6-1614" fmla="*/ 1705162 h 3550128"/>
                <a:gd name="connsiteX7-1615" fmla="*/ 642043 w 1423196"/>
                <a:gd name="connsiteY7-1616" fmla="*/ 1838512 h 3550128"/>
                <a:gd name="connsiteX8-1617" fmla="*/ 689668 w 1423196"/>
                <a:gd name="connsiteY8-1618" fmla="*/ 1609912 h 3550128"/>
                <a:gd name="connsiteX9-1619" fmla="*/ 823018 w 1423196"/>
                <a:gd name="connsiteY9-1620" fmla="*/ 1295587 h 3550128"/>
                <a:gd name="connsiteX10-1621" fmla="*/ 765868 w 1423196"/>
                <a:gd name="connsiteY10-1622" fmla="*/ 771712 h 3550128"/>
                <a:gd name="connsiteX11-1623" fmla="*/ 537268 w 1423196"/>
                <a:gd name="connsiteY11-1624" fmla="*/ 628837 h 3550128"/>
                <a:gd name="connsiteX12-1625" fmla="*/ 689668 w 1423196"/>
                <a:gd name="connsiteY12-1626" fmla="*/ 628837 h 3550128"/>
                <a:gd name="connsiteX13-1627" fmla="*/ 765868 w 1423196"/>
                <a:gd name="connsiteY13-1628" fmla="*/ 714562 h 3550128"/>
                <a:gd name="connsiteX14-1629" fmla="*/ 870643 w 1423196"/>
                <a:gd name="connsiteY14-1630" fmla="*/ 187 h 3550128"/>
                <a:gd name="connsiteX15-1631" fmla="*/ 832543 w 1423196"/>
                <a:gd name="connsiteY15-1632" fmla="*/ 647887 h 3550128"/>
                <a:gd name="connsiteX16-1633" fmla="*/ 908743 w 1423196"/>
                <a:gd name="connsiteY16-1634" fmla="*/ 1038412 h 3550128"/>
                <a:gd name="connsiteX17-1635" fmla="*/ 937318 w 1423196"/>
                <a:gd name="connsiteY17-1636" fmla="*/ 1286062 h 3550128"/>
                <a:gd name="connsiteX18-1637" fmla="*/ 1108768 w 1423196"/>
                <a:gd name="connsiteY18-1638" fmla="*/ 1152712 h 3550128"/>
                <a:gd name="connsiteX19-1639" fmla="*/ 1337368 w 1423196"/>
                <a:gd name="connsiteY19-1640" fmla="*/ 1133662 h 3550128"/>
                <a:gd name="connsiteX20-1641" fmla="*/ 1089718 w 1423196"/>
                <a:gd name="connsiteY20-1642" fmla="*/ 1190812 h 3550128"/>
                <a:gd name="connsiteX21-1643" fmla="*/ 880168 w 1423196"/>
                <a:gd name="connsiteY21-1644" fmla="*/ 1495612 h 3550128"/>
                <a:gd name="connsiteX22-1645" fmla="*/ 823018 w 1423196"/>
                <a:gd name="connsiteY22-1646" fmla="*/ 1857562 h 3550128"/>
                <a:gd name="connsiteX23-1647" fmla="*/ 975418 w 1423196"/>
                <a:gd name="connsiteY23-1648" fmla="*/ 2314762 h 3550128"/>
                <a:gd name="connsiteX24-1649" fmla="*/ 899218 w 1423196"/>
                <a:gd name="connsiteY24-1650" fmla="*/ 2552887 h 3550128"/>
                <a:gd name="connsiteX25-1651" fmla="*/ 1213543 w 1423196"/>
                <a:gd name="connsiteY25-1652" fmla="*/ 2495737 h 3550128"/>
                <a:gd name="connsiteX26-1653" fmla="*/ 1423093 w 1423196"/>
                <a:gd name="connsiteY26-1654" fmla="*/ 2612418 h 3550128"/>
                <a:gd name="connsiteX27-1655" fmla="*/ 1188143 w 1423196"/>
                <a:gd name="connsiteY27-1656" fmla="*/ 2552887 h 3550128"/>
                <a:gd name="connsiteX28-1657" fmla="*/ 832543 w 1423196"/>
                <a:gd name="connsiteY28-1658" fmla="*/ 2695762 h 3550128"/>
                <a:gd name="connsiteX29-1659" fmla="*/ 689668 w 1423196"/>
                <a:gd name="connsiteY29-1660" fmla="*/ 3048187 h 3550128"/>
                <a:gd name="connsiteX30-1661" fmla="*/ 918268 w 1423196"/>
                <a:gd name="connsiteY30-1662" fmla="*/ 3381562 h 3550128"/>
                <a:gd name="connsiteX31-1663" fmla="*/ 1016693 w 1423196"/>
                <a:gd name="connsiteY31-1664" fmla="*/ 3543487 h 3550128"/>
                <a:gd name="connsiteX0-1665" fmla="*/ 1016693 w 1420817"/>
                <a:gd name="connsiteY0-1666" fmla="*/ 3543487 h 3550128"/>
                <a:gd name="connsiteX1-1667" fmla="*/ 591243 w 1420817"/>
                <a:gd name="connsiteY1-1668" fmla="*/ 3549837 h 3550128"/>
                <a:gd name="connsiteX2-1669" fmla="*/ 394393 w 1420817"/>
                <a:gd name="connsiteY2-1670" fmla="*/ 3038662 h 3550128"/>
                <a:gd name="connsiteX3-1671" fmla="*/ 746818 w 1420817"/>
                <a:gd name="connsiteY3-1672" fmla="*/ 2343337 h 3550128"/>
                <a:gd name="connsiteX4-1673" fmla="*/ 560128 w 1420817"/>
                <a:gd name="connsiteY4-1674" fmla="*/ 1884232 h 3550128"/>
                <a:gd name="connsiteX5-1675" fmla="*/ 58 w 1420817"/>
                <a:gd name="connsiteY5-1676" fmla="*/ 1832797 h 3550128"/>
                <a:gd name="connsiteX6-1677" fmla="*/ 394393 w 1420817"/>
                <a:gd name="connsiteY6-1678" fmla="*/ 1705162 h 3550128"/>
                <a:gd name="connsiteX7-1679" fmla="*/ 642043 w 1420817"/>
                <a:gd name="connsiteY7-1680" fmla="*/ 1838512 h 3550128"/>
                <a:gd name="connsiteX8-1681" fmla="*/ 689668 w 1420817"/>
                <a:gd name="connsiteY8-1682" fmla="*/ 1609912 h 3550128"/>
                <a:gd name="connsiteX9-1683" fmla="*/ 823018 w 1420817"/>
                <a:gd name="connsiteY9-1684" fmla="*/ 1295587 h 3550128"/>
                <a:gd name="connsiteX10-1685" fmla="*/ 765868 w 1420817"/>
                <a:gd name="connsiteY10-1686" fmla="*/ 771712 h 3550128"/>
                <a:gd name="connsiteX11-1687" fmla="*/ 537268 w 1420817"/>
                <a:gd name="connsiteY11-1688" fmla="*/ 628837 h 3550128"/>
                <a:gd name="connsiteX12-1689" fmla="*/ 689668 w 1420817"/>
                <a:gd name="connsiteY12-1690" fmla="*/ 628837 h 3550128"/>
                <a:gd name="connsiteX13-1691" fmla="*/ 765868 w 1420817"/>
                <a:gd name="connsiteY13-1692" fmla="*/ 714562 h 3550128"/>
                <a:gd name="connsiteX14-1693" fmla="*/ 870643 w 1420817"/>
                <a:gd name="connsiteY14-1694" fmla="*/ 187 h 3550128"/>
                <a:gd name="connsiteX15-1695" fmla="*/ 832543 w 1420817"/>
                <a:gd name="connsiteY15-1696" fmla="*/ 647887 h 3550128"/>
                <a:gd name="connsiteX16-1697" fmla="*/ 908743 w 1420817"/>
                <a:gd name="connsiteY16-1698" fmla="*/ 1038412 h 3550128"/>
                <a:gd name="connsiteX17-1699" fmla="*/ 937318 w 1420817"/>
                <a:gd name="connsiteY17-1700" fmla="*/ 1286062 h 3550128"/>
                <a:gd name="connsiteX18-1701" fmla="*/ 1108768 w 1420817"/>
                <a:gd name="connsiteY18-1702" fmla="*/ 1152712 h 3550128"/>
                <a:gd name="connsiteX19-1703" fmla="*/ 1337368 w 1420817"/>
                <a:gd name="connsiteY19-1704" fmla="*/ 1133662 h 3550128"/>
                <a:gd name="connsiteX20-1705" fmla="*/ 1089718 w 1420817"/>
                <a:gd name="connsiteY20-1706" fmla="*/ 1190812 h 3550128"/>
                <a:gd name="connsiteX21-1707" fmla="*/ 880168 w 1420817"/>
                <a:gd name="connsiteY21-1708" fmla="*/ 1495612 h 3550128"/>
                <a:gd name="connsiteX22-1709" fmla="*/ 823018 w 1420817"/>
                <a:gd name="connsiteY22-1710" fmla="*/ 1857562 h 3550128"/>
                <a:gd name="connsiteX23-1711" fmla="*/ 975418 w 1420817"/>
                <a:gd name="connsiteY23-1712" fmla="*/ 2314762 h 3550128"/>
                <a:gd name="connsiteX24-1713" fmla="*/ 899218 w 1420817"/>
                <a:gd name="connsiteY24-1714" fmla="*/ 2552887 h 3550128"/>
                <a:gd name="connsiteX25-1715" fmla="*/ 1213543 w 1420817"/>
                <a:gd name="connsiteY25-1716" fmla="*/ 2495737 h 3550128"/>
                <a:gd name="connsiteX26-1717" fmla="*/ 1420712 w 1420817"/>
                <a:gd name="connsiteY26-1718" fmla="*/ 2583843 h 3550128"/>
                <a:gd name="connsiteX27-1719" fmla="*/ 1188143 w 1420817"/>
                <a:gd name="connsiteY27-1720" fmla="*/ 2552887 h 3550128"/>
                <a:gd name="connsiteX28-1721" fmla="*/ 832543 w 1420817"/>
                <a:gd name="connsiteY28-1722" fmla="*/ 2695762 h 3550128"/>
                <a:gd name="connsiteX29-1723" fmla="*/ 689668 w 1420817"/>
                <a:gd name="connsiteY29-1724" fmla="*/ 3048187 h 3550128"/>
                <a:gd name="connsiteX30-1725" fmla="*/ 918268 w 1420817"/>
                <a:gd name="connsiteY30-1726" fmla="*/ 3381562 h 3550128"/>
                <a:gd name="connsiteX31-1727" fmla="*/ 1016693 w 1420817"/>
                <a:gd name="connsiteY31-1728" fmla="*/ 3543487 h 3550128"/>
                <a:gd name="connsiteX0-1729" fmla="*/ 1016693 w 1420960"/>
                <a:gd name="connsiteY0-1730" fmla="*/ 3543487 h 3550128"/>
                <a:gd name="connsiteX1-1731" fmla="*/ 591243 w 1420960"/>
                <a:gd name="connsiteY1-1732" fmla="*/ 3549837 h 3550128"/>
                <a:gd name="connsiteX2-1733" fmla="*/ 394393 w 1420960"/>
                <a:gd name="connsiteY2-1734" fmla="*/ 3038662 h 3550128"/>
                <a:gd name="connsiteX3-1735" fmla="*/ 746818 w 1420960"/>
                <a:gd name="connsiteY3-1736" fmla="*/ 2343337 h 3550128"/>
                <a:gd name="connsiteX4-1737" fmla="*/ 560128 w 1420960"/>
                <a:gd name="connsiteY4-1738" fmla="*/ 1884232 h 3550128"/>
                <a:gd name="connsiteX5-1739" fmla="*/ 58 w 1420960"/>
                <a:gd name="connsiteY5-1740" fmla="*/ 1832797 h 3550128"/>
                <a:gd name="connsiteX6-1741" fmla="*/ 394393 w 1420960"/>
                <a:gd name="connsiteY6-1742" fmla="*/ 1705162 h 3550128"/>
                <a:gd name="connsiteX7-1743" fmla="*/ 642043 w 1420960"/>
                <a:gd name="connsiteY7-1744" fmla="*/ 1838512 h 3550128"/>
                <a:gd name="connsiteX8-1745" fmla="*/ 689668 w 1420960"/>
                <a:gd name="connsiteY8-1746" fmla="*/ 1609912 h 3550128"/>
                <a:gd name="connsiteX9-1747" fmla="*/ 823018 w 1420960"/>
                <a:gd name="connsiteY9-1748" fmla="*/ 1295587 h 3550128"/>
                <a:gd name="connsiteX10-1749" fmla="*/ 765868 w 1420960"/>
                <a:gd name="connsiteY10-1750" fmla="*/ 771712 h 3550128"/>
                <a:gd name="connsiteX11-1751" fmla="*/ 537268 w 1420960"/>
                <a:gd name="connsiteY11-1752" fmla="*/ 628837 h 3550128"/>
                <a:gd name="connsiteX12-1753" fmla="*/ 689668 w 1420960"/>
                <a:gd name="connsiteY12-1754" fmla="*/ 628837 h 3550128"/>
                <a:gd name="connsiteX13-1755" fmla="*/ 765868 w 1420960"/>
                <a:gd name="connsiteY13-1756" fmla="*/ 714562 h 3550128"/>
                <a:gd name="connsiteX14-1757" fmla="*/ 870643 w 1420960"/>
                <a:gd name="connsiteY14-1758" fmla="*/ 187 h 3550128"/>
                <a:gd name="connsiteX15-1759" fmla="*/ 832543 w 1420960"/>
                <a:gd name="connsiteY15-1760" fmla="*/ 647887 h 3550128"/>
                <a:gd name="connsiteX16-1761" fmla="*/ 908743 w 1420960"/>
                <a:gd name="connsiteY16-1762" fmla="*/ 1038412 h 3550128"/>
                <a:gd name="connsiteX17-1763" fmla="*/ 937318 w 1420960"/>
                <a:gd name="connsiteY17-1764" fmla="*/ 1286062 h 3550128"/>
                <a:gd name="connsiteX18-1765" fmla="*/ 1108768 w 1420960"/>
                <a:gd name="connsiteY18-1766" fmla="*/ 1152712 h 3550128"/>
                <a:gd name="connsiteX19-1767" fmla="*/ 1337368 w 1420960"/>
                <a:gd name="connsiteY19-1768" fmla="*/ 1133662 h 3550128"/>
                <a:gd name="connsiteX20-1769" fmla="*/ 1089718 w 1420960"/>
                <a:gd name="connsiteY20-1770" fmla="*/ 1190812 h 3550128"/>
                <a:gd name="connsiteX21-1771" fmla="*/ 880168 w 1420960"/>
                <a:gd name="connsiteY21-1772" fmla="*/ 1495612 h 3550128"/>
                <a:gd name="connsiteX22-1773" fmla="*/ 823018 w 1420960"/>
                <a:gd name="connsiteY22-1774" fmla="*/ 1857562 h 3550128"/>
                <a:gd name="connsiteX23-1775" fmla="*/ 975418 w 1420960"/>
                <a:gd name="connsiteY23-1776" fmla="*/ 2314762 h 3550128"/>
                <a:gd name="connsiteX24-1777" fmla="*/ 899218 w 1420960"/>
                <a:gd name="connsiteY24-1778" fmla="*/ 2552887 h 3550128"/>
                <a:gd name="connsiteX25-1779" fmla="*/ 1213543 w 1420960"/>
                <a:gd name="connsiteY25-1780" fmla="*/ 2495737 h 3550128"/>
                <a:gd name="connsiteX26-1781" fmla="*/ 1420712 w 1420960"/>
                <a:gd name="connsiteY26-1782" fmla="*/ 2583843 h 3550128"/>
                <a:gd name="connsiteX27-1783" fmla="*/ 1188143 w 1420960"/>
                <a:gd name="connsiteY27-1784" fmla="*/ 2552887 h 3550128"/>
                <a:gd name="connsiteX28-1785" fmla="*/ 832543 w 1420960"/>
                <a:gd name="connsiteY28-1786" fmla="*/ 2695762 h 3550128"/>
                <a:gd name="connsiteX29-1787" fmla="*/ 689668 w 1420960"/>
                <a:gd name="connsiteY29-1788" fmla="*/ 3048187 h 3550128"/>
                <a:gd name="connsiteX30-1789" fmla="*/ 918268 w 1420960"/>
                <a:gd name="connsiteY30-1790" fmla="*/ 3381562 h 3550128"/>
                <a:gd name="connsiteX31-1791" fmla="*/ 1016693 w 1420960"/>
                <a:gd name="connsiteY31-1792" fmla="*/ 3543487 h 3550128"/>
                <a:gd name="connsiteX0-1793" fmla="*/ 1016693 w 1432703"/>
                <a:gd name="connsiteY0-1794" fmla="*/ 3543487 h 3550128"/>
                <a:gd name="connsiteX1-1795" fmla="*/ 591243 w 1432703"/>
                <a:gd name="connsiteY1-1796" fmla="*/ 3549837 h 3550128"/>
                <a:gd name="connsiteX2-1797" fmla="*/ 394393 w 1432703"/>
                <a:gd name="connsiteY2-1798" fmla="*/ 3038662 h 3550128"/>
                <a:gd name="connsiteX3-1799" fmla="*/ 746818 w 1432703"/>
                <a:gd name="connsiteY3-1800" fmla="*/ 2343337 h 3550128"/>
                <a:gd name="connsiteX4-1801" fmla="*/ 560128 w 1432703"/>
                <a:gd name="connsiteY4-1802" fmla="*/ 1884232 h 3550128"/>
                <a:gd name="connsiteX5-1803" fmla="*/ 58 w 1432703"/>
                <a:gd name="connsiteY5-1804" fmla="*/ 1832797 h 3550128"/>
                <a:gd name="connsiteX6-1805" fmla="*/ 394393 w 1432703"/>
                <a:gd name="connsiteY6-1806" fmla="*/ 1705162 h 3550128"/>
                <a:gd name="connsiteX7-1807" fmla="*/ 642043 w 1432703"/>
                <a:gd name="connsiteY7-1808" fmla="*/ 1838512 h 3550128"/>
                <a:gd name="connsiteX8-1809" fmla="*/ 689668 w 1432703"/>
                <a:gd name="connsiteY8-1810" fmla="*/ 1609912 h 3550128"/>
                <a:gd name="connsiteX9-1811" fmla="*/ 823018 w 1432703"/>
                <a:gd name="connsiteY9-1812" fmla="*/ 1295587 h 3550128"/>
                <a:gd name="connsiteX10-1813" fmla="*/ 765868 w 1432703"/>
                <a:gd name="connsiteY10-1814" fmla="*/ 771712 h 3550128"/>
                <a:gd name="connsiteX11-1815" fmla="*/ 537268 w 1432703"/>
                <a:gd name="connsiteY11-1816" fmla="*/ 628837 h 3550128"/>
                <a:gd name="connsiteX12-1817" fmla="*/ 689668 w 1432703"/>
                <a:gd name="connsiteY12-1818" fmla="*/ 628837 h 3550128"/>
                <a:gd name="connsiteX13-1819" fmla="*/ 765868 w 1432703"/>
                <a:gd name="connsiteY13-1820" fmla="*/ 714562 h 3550128"/>
                <a:gd name="connsiteX14-1821" fmla="*/ 870643 w 1432703"/>
                <a:gd name="connsiteY14-1822" fmla="*/ 187 h 3550128"/>
                <a:gd name="connsiteX15-1823" fmla="*/ 832543 w 1432703"/>
                <a:gd name="connsiteY15-1824" fmla="*/ 647887 h 3550128"/>
                <a:gd name="connsiteX16-1825" fmla="*/ 908743 w 1432703"/>
                <a:gd name="connsiteY16-1826" fmla="*/ 1038412 h 3550128"/>
                <a:gd name="connsiteX17-1827" fmla="*/ 937318 w 1432703"/>
                <a:gd name="connsiteY17-1828" fmla="*/ 1286062 h 3550128"/>
                <a:gd name="connsiteX18-1829" fmla="*/ 1108768 w 1432703"/>
                <a:gd name="connsiteY18-1830" fmla="*/ 1152712 h 3550128"/>
                <a:gd name="connsiteX19-1831" fmla="*/ 1337368 w 1432703"/>
                <a:gd name="connsiteY19-1832" fmla="*/ 1133662 h 3550128"/>
                <a:gd name="connsiteX20-1833" fmla="*/ 1089718 w 1432703"/>
                <a:gd name="connsiteY20-1834" fmla="*/ 1190812 h 3550128"/>
                <a:gd name="connsiteX21-1835" fmla="*/ 880168 w 1432703"/>
                <a:gd name="connsiteY21-1836" fmla="*/ 1495612 h 3550128"/>
                <a:gd name="connsiteX22-1837" fmla="*/ 823018 w 1432703"/>
                <a:gd name="connsiteY22-1838" fmla="*/ 1857562 h 3550128"/>
                <a:gd name="connsiteX23-1839" fmla="*/ 975418 w 1432703"/>
                <a:gd name="connsiteY23-1840" fmla="*/ 2314762 h 3550128"/>
                <a:gd name="connsiteX24-1841" fmla="*/ 899218 w 1432703"/>
                <a:gd name="connsiteY24-1842" fmla="*/ 2552887 h 3550128"/>
                <a:gd name="connsiteX25-1843" fmla="*/ 1213543 w 1432703"/>
                <a:gd name="connsiteY25-1844" fmla="*/ 2495737 h 3550128"/>
                <a:gd name="connsiteX26-1845" fmla="*/ 1420712 w 1432703"/>
                <a:gd name="connsiteY26-1846" fmla="*/ 2583843 h 3550128"/>
                <a:gd name="connsiteX27-1847" fmla="*/ 1188143 w 1432703"/>
                <a:gd name="connsiteY27-1848" fmla="*/ 2552887 h 3550128"/>
                <a:gd name="connsiteX28-1849" fmla="*/ 832543 w 1432703"/>
                <a:gd name="connsiteY28-1850" fmla="*/ 2695762 h 3550128"/>
                <a:gd name="connsiteX29-1851" fmla="*/ 689668 w 1432703"/>
                <a:gd name="connsiteY29-1852" fmla="*/ 3048187 h 3550128"/>
                <a:gd name="connsiteX30-1853" fmla="*/ 918268 w 1432703"/>
                <a:gd name="connsiteY30-1854" fmla="*/ 3381562 h 3550128"/>
                <a:gd name="connsiteX31-1855" fmla="*/ 1016693 w 1432703"/>
                <a:gd name="connsiteY31-1856" fmla="*/ 3543487 h 3550128"/>
                <a:gd name="connsiteX0-1857" fmla="*/ 1016693 w 1420712"/>
                <a:gd name="connsiteY0-1858" fmla="*/ 3543487 h 3550128"/>
                <a:gd name="connsiteX1-1859" fmla="*/ 591243 w 1420712"/>
                <a:gd name="connsiteY1-1860" fmla="*/ 3549837 h 3550128"/>
                <a:gd name="connsiteX2-1861" fmla="*/ 394393 w 1420712"/>
                <a:gd name="connsiteY2-1862" fmla="*/ 3038662 h 3550128"/>
                <a:gd name="connsiteX3-1863" fmla="*/ 746818 w 1420712"/>
                <a:gd name="connsiteY3-1864" fmla="*/ 2343337 h 3550128"/>
                <a:gd name="connsiteX4-1865" fmla="*/ 560128 w 1420712"/>
                <a:gd name="connsiteY4-1866" fmla="*/ 1884232 h 3550128"/>
                <a:gd name="connsiteX5-1867" fmla="*/ 58 w 1420712"/>
                <a:gd name="connsiteY5-1868" fmla="*/ 1832797 h 3550128"/>
                <a:gd name="connsiteX6-1869" fmla="*/ 394393 w 1420712"/>
                <a:gd name="connsiteY6-1870" fmla="*/ 1705162 h 3550128"/>
                <a:gd name="connsiteX7-1871" fmla="*/ 642043 w 1420712"/>
                <a:gd name="connsiteY7-1872" fmla="*/ 1838512 h 3550128"/>
                <a:gd name="connsiteX8-1873" fmla="*/ 689668 w 1420712"/>
                <a:gd name="connsiteY8-1874" fmla="*/ 1609912 h 3550128"/>
                <a:gd name="connsiteX9-1875" fmla="*/ 823018 w 1420712"/>
                <a:gd name="connsiteY9-1876" fmla="*/ 1295587 h 3550128"/>
                <a:gd name="connsiteX10-1877" fmla="*/ 765868 w 1420712"/>
                <a:gd name="connsiteY10-1878" fmla="*/ 771712 h 3550128"/>
                <a:gd name="connsiteX11-1879" fmla="*/ 537268 w 1420712"/>
                <a:gd name="connsiteY11-1880" fmla="*/ 628837 h 3550128"/>
                <a:gd name="connsiteX12-1881" fmla="*/ 689668 w 1420712"/>
                <a:gd name="connsiteY12-1882" fmla="*/ 628837 h 3550128"/>
                <a:gd name="connsiteX13-1883" fmla="*/ 765868 w 1420712"/>
                <a:gd name="connsiteY13-1884" fmla="*/ 714562 h 3550128"/>
                <a:gd name="connsiteX14-1885" fmla="*/ 870643 w 1420712"/>
                <a:gd name="connsiteY14-1886" fmla="*/ 187 h 3550128"/>
                <a:gd name="connsiteX15-1887" fmla="*/ 832543 w 1420712"/>
                <a:gd name="connsiteY15-1888" fmla="*/ 647887 h 3550128"/>
                <a:gd name="connsiteX16-1889" fmla="*/ 908743 w 1420712"/>
                <a:gd name="connsiteY16-1890" fmla="*/ 1038412 h 3550128"/>
                <a:gd name="connsiteX17-1891" fmla="*/ 937318 w 1420712"/>
                <a:gd name="connsiteY17-1892" fmla="*/ 1286062 h 3550128"/>
                <a:gd name="connsiteX18-1893" fmla="*/ 1108768 w 1420712"/>
                <a:gd name="connsiteY18-1894" fmla="*/ 1152712 h 3550128"/>
                <a:gd name="connsiteX19-1895" fmla="*/ 1337368 w 1420712"/>
                <a:gd name="connsiteY19-1896" fmla="*/ 1133662 h 3550128"/>
                <a:gd name="connsiteX20-1897" fmla="*/ 1089718 w 1420712"/>
                <a:gd name="connsiteY20-1898" fmla="*/ 1190812 h 3550128"/>
                <a:gd name="connsiteX21-1899" fmla="*/ 880168 w 1420712"/>
                <a:gd name="connsiteY21-1900" fmla="*/ 1495612 h 3550128"/>
                <a:gd name="connsiteX22-1901" fmla="*/ 823018 w 1420712"/>
                <a:gd name="connsiteY22-1902" fmla="*/ 1857562 h 3550128"/>
                <a:gd name="connsiteX23-1903" fmla="*/ 975418 w 1420712"/>
                <a:gd name="connsiteY23-1904" fmla="*/ 2314762 h 3550128"/>
                <a:gd name="connsiteX24-1905" fmla="*/ 899218 w 1420712"/>
                <a:gd name="connsiteY24-1906" fmla="*/ 2552887 h 3550128"/>
                <a:gd name="connsiteX25-1907" fmla="*/ 1213543 w 1420712"/>
                <a:gd name="connsiteY25-1908" fmla="*/ 2495737 h 3550128"/>
                <a:gd name="connsiteX26-1909" fmla="*/ 1420712 w 1420712"/>
                <a:gd name="connsiteY26-1910" fmla="*/ 2583843 h 3550128"/>
                <a:gd name="connsiteX27-1911" fmla="*/ 1188143 w 1420712"/>
                <a:gd name="connsiteY27-1912" fmla="*/ 2552887 h 3550128"/>
                <a:gd name="connsiteX28-1913" fmla="*/ 832543 w 1420712"/>
                <a:gd name="connsiteY28-1914" fmla="*/ 2695762 h 3550128"/>
                <a:gd name="connsiteX29-1915" fmla="*/ 689668 w 1420712"/>
                <a:gd name="connsiteY29-1916" fmla="*/ 3048187 h 3550128"/>
                <a:gd name="connsiteX30-1917" fmla="*/ 918268 w 1420712"/>
                <a:gd name="connsiteY30-1918" fmla="*/ 3381562 h 3550128"/>
                <a:gd name="connsiteX31-1919" fmla="*/ 1016693 w 1420712"/>
                <a:gd name="connsiteY31-1920" fmla="*/ 3543487 h 3550128"/>
                <a:gd name="connsiteX0-1921" fmla="*/ 1016693 w 1432618"/>
                <a:gd name="connsiteY0-1922" fmla="*/ 3543487 h 3550128"/>
                <a:gd name="connsiteX1-1923" fmla="*/ 591243 w 1432618"/>
                <a:gd name="connsiteY1-1924" fmla="*/ 3549837 h 3550128"/>
                <a:gd name="connsiteX2-1925" fmla="*/ 394393 w 1432618"/>
                <a:gd name="connsiteY2-1926" fmla="*/ 3038662 h 3550128"/>
                <a:gd name="connsiteX3-1927" fmla="*/ 746818 w 1432618"/>
                <a:gd name="connsiteY3-1928" fmla="*/ 2343337 h 3550128"/>
                <a:gd name="connsiteX4-1929" fmla="*/ 560128 w 1432618"/>
                <a:gd name="connsiteY4-1930" fmla="*/ 1884232 h 3550128"/>
                <a:gd name="connsiteX5-1931" fmla="*/ 58 w 1432618"/>
                <a:gd name="connsiteY5-1932" fmla="*/ 1832797 h 3550128"/>
                <a:gd name="connsiteX6-1933" fmla="*/ 394393 w 1432618"/>
                <a:gd name="connsiteY6-1934" fmla="*/ 1705162 h 3550128"/>
                <a:gd name="connsiteX7-1935" fmla="*/ 642043 w 1432618"/>
                <a:gd name="connsiteY7-1936" fmla="*/ 1838512 h 3550128"/>
                <a:gd name="connsiteX8-1937" fmla="*/ 689668 w 1432618"/>
                <a:gd name="connsiteY8-1938" fmla="*/ 1609912 h 3550128"/>
                <a:gd name="connsiteX9-1939" fmla="*/ 823018 w 1432618"/>
                <a:gd name="connsiteY9-1940" fmla="*/ 1295587 h 3550128"/>
                <a:gd name="connsiteX10-1941" fmla="*/ 765868 w 1432618"/>
                <a:gd name="connsiteY10-1942" fmla="*/ 771712 h 3550128"/>
                <a:gd name="connsiteX11-1943" fmla="*/ 537268 w 1432618"/>
                <a:gd name="connsiteY11-1944" fmla="*/ 628837 h 3550128"/>
                <a:gd name="connsiteX12-1945" fmla="*/ 689668 w 1432618"/>
                <a:gd name="connsiteY12-1946" fmla="*/ 628837 h 3550128"/>
                <a:gd name="connsiteX13-1947" fmla="*/ 765868 w 1432618"/>
                <a:gd name="connsiteY13-1948" fmla="*/ 714562 h 3550128"/>
                <a:gd name="connsiteX14-1949" fmla="*/ 870643 w 1432618"/>
                <a:gd name="connsiteY14-1950" fmla="*/ 187 h 3550128"/>
                <a:gd name="connsiteX15-1951" fmla="*/ 832543 w 1432618"/>
                <a:gd name="connsiteY15-1952" fmla="*/ 647887 h 3550128"/>
                <a:gd name="connsiteX16-1953" fmla="*/ 908743 w 1432618"/>
                <a:gd name="connsiteY16-1954" fmla="*/ 1038412 h 3550128"/>
                <a:gd name="connsiteX17-1955" fmla="*/ 937318 w 1432618"/>
                <a:gd name="connsiteY17-1956" fmla="*/ 1286062 h 3550128"/>
                <a:gd name="connsiteX18-1957" fmla="*/ 1108768 w 1432618"/>
                <a:gd name="connsiteY18-1958" fmla="*/ 1152712 h 3550128"/>
                <a:gd name="connsiteX19-1959" fmla="*/ 1337368 w 1432618"/>
                <a:gd name="connsiteY19-1960" fmla="*/ 1133662 h 3550128"/>
                <a:gd name="connsiteX20-1961" fmla="*/ 1089718 w 1432618"/>
                <a:gd name="connsiteY20-1962" fmla="*/ 1190812 h 3550128"/>
                <a:gd name="connsiteX21-1963" fmla="*/ 880168 w 1432618"/>
                <a:gd name="connsiteY21-1964" fmla="*/ 1495612 h 3550128"/>
                <a:gd name="connsiteX22-1965" fmla="*/ 823018 w 1432618"/>
                <a:gd name="connsiteY22-1966" fmla="*/ 1857562 h 3550128"/>
                <a:gd name="connsiteX23-1967" fmla="*/ 975418 w 1432618"/>
                <a:gd name="connsiteY23-1968" fmla="*/ 2314762 h 3550128"/>
                <a:gd name="connsiteX24-1969" fmla="*/ 899218 w 1432618"/>
                <a:gd name="connsiteY24-1970" fmla="*/ 2552887 h 3550128"/>
                <a:gd name="connsiteX25-1971" fmla="*/ 1213543 w 1432618"/>
                <a:gd name="connsiteY25-1972" fmla="*/ 2495737 h 3550128"/>
                <a:gd name="connsiteX26-1973" fmla="*/ 1432618 w 1432618"/>
                <a:gd name="connsiteY26-1974" fmla="*/ 2588606 h 3550128"/>
                <a:gd name="connsiteX27-1975" fmla="*/ 1188143 w 1432618"/>
                <a:gd name="connsiteY27-1976" fmla="*/ 2552887 h 3550128"/>
                <a:gd name="connsiteX28-1977" fmla="*/ 832543 w 1432618"/>
                <a:gd name="connsiteY28-1978" fmla="*/ 2695762 h 3550128"/>
                <a:gd name="connsiteX29-1979" fmla="*/ 689668 w 1432618"/>
                <a:gd name="connsiteY29-1980" fmla="*/ 3048187 h 3550128"/>
                <a:gd name="connsiteX30-1981" fmla="*/ 918268 w 1432618"/>
                <a:gd name="connsiteY30-1982" fmla="*/ 3381562 h 3550128"/>
                <a:gd name="connsiteX31-1983" fmla="*/ 1016693 w 1432618"/>
                <a:gd name="connsiteY31-1984" fmla="*/ 3543487 h 3550128"/>
                <a:gd name="connsiteX0-1985" fmla="*/ 1016693 w 1432618"/>
                <a:gd name="connsiteY0-1986" fmla="*/ 3543487 h 3550128"/>
                <a:gd name="connsiteX1-1987" fmla="*/ 591243 w 1432618"/>
                <a:gd name="connsiteY1-1988" fmla="*/ 3549837 h 3550128"/>
                <a:gd name="connsiteX2-1989" fmla="*/ 394393 w 1432618"/>
                <a:gd name="connsiteY2-1990" fmla="*/ 3038662 h 3550128"/>
                <a:gd name="connsiteX3-1991" fmla="*/ 746818 w 1432618"/>
                <a:gd name="connsiteY3-1992" fmla="*/ 2343337 h 3550128"/>
                <a:gd name="connsiteX4-1993" fmla="*/ 560128 w 1432618"/>
                <a:gd name="connsiteY4-1994" fmla="*/ 1884232 h 3550128"/>
                <a:gd name="connsiteX5-1995" fmla="*/ 58 w 1432618"/>
                <a:gd name="connsiteY5-1996" fmla="*/ 1832797 h 3550128"/>
                <a:gd name="connsiteX6-1997" fmla="*/ 394393 w 1432618"/>
                <a:gd name="connsiteY6-1998" fmla="*/ 1705162 h 3550128"/>
                <a:gd name="connsiteX7-1999" fmla="*/ 642043 w 1432618"/>
                <a:gd name="connsiteY7-2000" fmla="*/ 1838512 h 3550128"/>
                <a:gd name="connsiteX8-2001" fmla="*/ 689668 w 1432618"/>
                <a:gd name="connsiteY8-2002" fmla="*/ 1609912 h 3550128"/>
                <a:gd name="connsiteX9-2003" fmla="*/ 823018 w 1432618"/>
                <a:gd name="connsiteY9-2004" fmla="*/ 1295587 h 3550128"/>
                <a:gd name="connsiteX10-2005" fmla="*/ 765868 w 1432618"/>
                <a:gd name="connsiteY10-2006" fmla="*/ 771712 h 3550128"/>
                <a:gd name="connsiteX11-2007" fmla="*/ 537268 w 1432618"/>
                <a:gd name="connsiteY11-2008" fmla="*/ 628837 h 3550128"/>
                <a:gd name="connsiteX12-2009" fmla="*/ 689668 w 1432618"/>
                <a:gd name="connsiteY12-2010" fmla="*/ 628837 h 3550128"/>
                <a:gd name="connsiteX13-2011" fmla="*/ 765868 w 1432618"/>
                <a:gd name="connsiteY13-2012" fmla="*/ 714562 h 3550128"/>
                <a:gd name="connsiteX14-2013" fmla="*/ 870643 w 1432618"/>
                <a:gd name="connsiteY14-2014" fmla="*/ 187 h 3550128"/>
                <a:gd name="connsiteX15-2015" fmla="*/ 832543 w 1432618"/>
                <a:gd name="connsiteY15-2016" fmla="*/ 647887 h 3550128"/>
                <a:gd name="connsiteX16-2017" fmla="*/ 908743 w 1432618"/>
                <a:gd name="connsiteY16-2018" fmla="*/ 1038412 h 3550128"/>
                <a:gd name="connsiteX17-2019" fmla="*/ 937318 w 1432618"/>
                <a:gd name="connsiteY17-2020" fmla="*/ 1286062 h 3550128"/>
                <a:gd name="connsiteX18-2021" fmla="*/ 1108768 w 1432618"/>
                <a:gd name="connsiteY18-2022" fmla="*/ 1152712 h 3550128"/>
                <a:gd name="connsiteX19-2023" fmla="*/ 1337368 w 1432618"/>
                <a:gd name="connsiteY19-2024" fmla="*/ 1133662 h 3550128"/>
                <a:gd name="connsiteX20-2025" fmla="*/ 1089718 w 1432618"/>
                <a:gd name="connsiteY20-2026" fmla="*/ 1190812 h 3550128"/>
                <a:gd name="connsiteX21-2027" fmla="*/ 880168 w 1432618"/>
                <a:gd name="connsiteY21-2028" fmla="*/ 1495612 h 3550128"/>
                <a:gd name="connsiteX22-2029" fmla="*/ 823018 w 1432618"/>
                <a:gd name="connsiteY22-2030" fmla="*/ 1857562 h 3550128"/>
                <a:gd name="connsiteX23-2031" fmla="*/ 975418 w 1432618"/>
                <a:gd name="connsiteY23-2032" fmla="*/ 2314762 h 3550128"/>
                <a:gd name="connsiteX24-2033" fmla="*/ 899218 w 1432618"/>
                <a:gd name="connsiteY24-2034" fmla="*/ 2552887 h 3550128"/>
                <a:gd name="connsiteX25-2035" fmla="*/ 1213543 w 1432618"/>
                <a:gd name="connsiteY25-2036" fmla="*/ 2495737 h 3550128"/>
                <a:gd name="connsiteX26-2037" fmla="*/ 1432618 w 1432618"/>
                <a:gd name="connsiteY26-2038" fmla="*/ 2588606 h 3550128"/>
                <a:gd name="connsiteX27-2039" fmla="*/ 1188143 w 1432618"/>
                <a:gd name="connsiteY27-2040" fmla="*/ 2552887 h 3550128"/>
                <a:gd name="connsiteX28-2041" fmla="*/ 832543 w 1432618"/>
                <a:gd name="connsiteY28-2042" fmla="*/ 2695762 h 3550128"/>
                <a:gd name="connsiteX29-2043" fmla="*/ 689668 w 1432618"/>
                <a:gd name="connsiteY29-2044" fmla="*/ 3048187 h 3550128"/>
                <a:gd name="connsiteX30-2045" fmla="*/ 918268 w 1432618"/>
                <a:gd name="connsiteY30-2046" fmla="*/ 3381562 h 3550128"/>
                <a:gd name="connsiteX31-2047" fmla="*/ 1016693 w 1432618"/>
                <a:gd name="connsiteY31-2048" fmla="*/ 3543487 h 3550128"/>
                <a:gd name="connsiteX0-2049" fmla="*/ 1016693 w 1432618"/>
                <a:gd name="connsiteY0-2050" fmla="*/ 3543487 h 3550128"/>
                <a:gd name="connsiteX1-2051" fmla="*/ 591243 w 1432618"/>
                <a:gd name="connsiteY1-2052" fmla="*/ 3549837 h 3550128"/>
                <a:gd name="connsiteX2-2053" fmla="*/ 394393 w 1432618"/>
                <a:gd name="connsiteY2-2054" fmla="*/ 3038662 h 3550128"/>
                <a:gd name="connsiteX3-2055" fmla="*/ 746818 w 1432618"/>
                <a:gd name="connsiteY3-2056" fmla="*/ 2343337 h 3550128"/>
                <a:gd name="connsiteX4-2057" fmla="*/ 560128 w 1432618"/>
                <a:gd name="connsiteY4-2058" fmla="*/ 1884232 h 3550128"/>
                <a:gd name="connsiteX5-2059" fmla="*/ 58 w 1432618"/>
                <a:gd name="connsiteY5-2060" fmla="*/ 1832797 h 3550128"/>
                <a:gd name="connsiteX6-2061" fmla="*/ 394393 w 1432618"/>
                <a:gd name="connsiteY6-2062" fmla="*/ 1705162 h 3550128"/>
                <a:gd name="connsiteX7-2063" fmla="*/ 642043 w 1432618"/>
                <a:gd name="connsiteY7-2064" fmla="*/ 1838512 h 3550128"/>
                <a:gd name="connsiteX8-2065" fmla="*/ 689668 w 1432618"/>
                <a:gd name="connsiteY8-2066" fmla="*/ 1609912 h 3550128"/>
                <a:gd name="connsiteX9-2067" fmla="*/ 823018 w 1432618"/>
                <a:gd name="connsiteY9-2068" fmla="*/ 1295587 h 3550128"/>
                <a:gd name="connsiteX10-2069" fmla="*/ 765868 w 1432618"/>
                <a:gd name="connsiteY10-2070" fmla="*/ 771712 h 3550128"/>
                <a:gd name="connsiteX11-2071" fmla="*/ 537268 w 1432618"/>
                <a:gd name="connsiteY11-2072" fmla="*/ 628837 h 3550128"/>
                <a:gd name="connsiteX12-2073" fmla="*/ 689668 w 1432618"/>
                <a:gd name="connsiteY12-2074" fmla="*/ 628837 h 3550128"/>
                <a:gd name="connsiteX13-2075" fmla="*/ 765868 w 1432618"/>
                <a:gd name="connsiteY13-2076" fmla="*/ 714562 h 3550128"/>
                <a:gd name="connsiteX14-2077" fmla="*/ 870643 w 1432618"/>
                <a:gd name="connsiteY14-2078" fmla="*/ 187 h 3550128"/>
                <a:gd name="connsiteX15-2079" fmla="*/ 832543 w 1432618"/>
                <a:gd name="connsiteY15-2080" fmla="*/ 647887 h 3550128"/>
                <a:gd name="connsiteX16-2081" fmla="*/ 908743 w 1432618"/>
                <a:gd name="connsiteY16-2082" fmla="*/ 1038412 h 3550128"/>
                <a:gd name="connsiteX17-2083" fmla="*/ 937318 w 1432618"/>
                <a:gd name="connsiteY17-2084" fmla="*/ 1286062 h 3550128"/>
                <a:gd name="connsiteX18-2085" fmla="*/ 1108768 w 1432618"/>
                <a:gd name="connsiteY18-2086" fmla="*/ 1152712 h 3550128"/>
                <a:gd name="connsiteX19-2087" fmla="*/ 1337368 w 1432618"/>
                <a:gd name="connsiteY19-2088" fmla="*/ 1133662 h 3550128"/>
                <a:gd name="connsiteX20-2089" fmla="*/ 1089718 w 1432618"/>
                <a:gd name="connsiteY20-2090" fmla="*/ 1190812 h 3550128"/>
                <a:gd name="connsiteX21-2091" fmla="*/ 880168 w 1432618"/>
                <a:gd name="connsiteY21-2092" fmla="*/ 1495612 h 3550128"/>
                <a:gd name="connsiteX22-2093" fmla="*/ 823018 w 1432618"/>
                <a:gd name="connsiteY22-2094" fmla="*/ 1857562 h 3550128"/>
                <a:gd name="connsiteX23-2095" fmla="*/ 975418 w 1432618"/>
                <a:gd name="connsiteY23-2096" fmla="*/ 2314762 h 3550128"/>
                <a:gd name="connsiteX24-2097" fmla="*/ 899218 w 1432618"/>
                <a:gd name="connsiteY24-2098" fmla="*/ 2552887 h 3550128"/>
                <a:gd name="connsiteX25-2099" fmla="*/ 1213543 w 1432618"/>
                <a:gd name="connsiteY25-2100" fmla="*/ 2495737 h 3550128"/>
                <a:gd name="connsiteX26-2101" fmla="*/ 1432618 w 1432618"/>
                <a:gd name="connsiteY26-2102" fmla="*/ 2588606 h 3550128"/>
                <a:gd name="connsiteX27-2103" fmla="*/ 1188143 w 1432618"/>
                <a:gd name="connsiteY27-2104" fmla="*/ 2552887 h 3550128"/>
                <a:gd name="connsiteX28-2105" fmla="*/ 832543 w 1432618"/>
                <a:gd name="connsiteY28-2106" fmla="*/ 2695762 h 3550128"/>
                <a:gd name="connsiteX29-2107" fmla="*/ 689668 w 1432618"/>
                <a:gd name="connsiteY29-2108" fmla="*/ 3048187 h 3550128"/>
                <a:gd name="connsiteX30-2109" fmla="*/ 918268 w 1432618"/>
                <a:gd name="connsiteY30-2110" fmla="*/ 3381562 h 3550128"/>
                <a:gd name="connsiteX31-2111" fmla="*/ 1016693 w 1432618"/>
                <a:gd name="connsiteY31-2112" fmla="*/ 3543487 h 3550128"/>
                <a:gd name="connsiteX0-2113" fmla="*/ 1016693 w 1432618"/>
                <a:gd name="connsiteY0-2114" fmla="*/ 3543487 h 3550128"/>
                <a:gd name="connsiteX1-2115" fmla="*/ 591243 w 1432618"/>
                <a:gd name="connsiteY1-2116" fmla="*/ 3549837 h 3550128"/>
                <a:gd name="connsiteX2-2117" fmla="*/ 394393 w 1432618"/>
                <a:gd name="connsiteY2-2118" fmla="*/ 3038662 h 3550128"/>
                <a:gd name="connsiteX3-2119" fmla="*/ 746818 w 1432618"/>
                <a:gd name="connsiteY3-2120" fmla="*/ 2343337 h 3550128"/>
                <a:gd name="connsiteX4-2121" fmla="*/ 560128 w 1432618"/>
                <a:gd name="connsiteY4-2122" fmla="*/ 1884232 h 3550128"/>
                <a:gd name="connsiteX5-2123" fmla="*/ 58 w 1432618"/>
                <a:gd name="connsiteY5-2124" fmla="*/ 1832797 h 3550128"/>
                <a:gd name="connsiteX6-2125" fmla="*/ 394393 w 1432618"/>
                <a:gd name="connsiteY6-2126" fmla="*/ 1705162 h 3550128"/>
                <a:gd name="connsiteX7-2127" fmla="*/ 642043 w 1432618"/>
                <a:gd name="connsiteY7-2128" fmla="*/ 1838512 h 3550128"/>
                <a:gd name="connsiteX8-2129" fmla="*/ 689668 w 1432618"/>
                <a:gd name="connsiteY8-2130" fmla="*/ 1609912 h 3550128"/>
                <a:gd name="connsiteX9-2131" fmla="*/ 823018 w 1432618"/>
                <a:gd name="connsiteY9-2132" fmla="*/ 1295587 h 3550128"/>
                <a:gd name="connsiteX10-2133" fmla="*/ 765868 w 1432618"/>
                <a:gd name="connsiteY10-2134" fmla="*/ 771712 h 3550128"/>
                <a:gd name="connsiteX11-2135" fmla="*/ 537268 w 1432618"/>
                <a:gd name="connsiteY11-2136" fmla="*/ 628837 h 3550128"/>
                <a:gd name="connsiteX12-2137" fmla="*/ 689668 w 1432618"/>
                <a:gd name="connsiteY12-2138" fmla="*/ 628837 h 3550128"/>
                <a:gd name="connsiteX13-2139" fmla="*/ 765868 w 1432618"/>
                <a:gd name="connsiteY13-2140" fmla="*/ 714562 h 3550128"/>
                <a:gd name="connsiteX14-2141" fmla="*/ 870643 w 1432618"/>
                <a:gd name="connsiteY14-2142" fmla="*/ 187 h 3550128"/>
                <a:gd name="connsiteX15-2143" fmla="*/ 832543 w 1432618"/>
                <a:gd name="connsiteY15-2144" fmla="*/ 647887 h 3550128"/>
                <a:gd name="connsiteX16-2145" fmla="*/ 908743 w 1432618"/>
                <a:gd name="connsiteY16-2146" fmla="*/ 1038412 h 3550128"/>
                <a:gd name="connsiteX17-2147" fmla="*/ 937318 w 1432618"/>
                <a:gd name="connsiteY17-2148" fmla="*/ 1286062 h 3550128"/>
                <a:gd name="connsiteX18-2149" fmla="*/ 1108768 w 1432618"/>
                <a:gd name="connsiteY18-2150" fmla="*/ 1152712 h 3550128"/>
                <a:gd name="connsiteX19-2151" fmla="*/ 1337368 w 1432618"/>
                <a:gd name="connsiteY19-2152" fmla="*/ 1133662 h 3550128"/>
                <a:gd name="connsiteX20-2153" fmla="*/ 1089718 w 1432618"/>
                <a:gd name="connsiteY20-2154" fmla="*/ 1190812 h 3550128"/>
                <a:gd name="connsiteX21-2155" fmla="*/ 880168 w 1432618"/>
                <a:gd name="connsiteY21-2156" fmla="*/ 1495612 h 3550128"/>
                <a:gd name="connsiteX22-2157" fmla="*/ 823018 w 1432618"/>
                <a:gd name="connsiteY22-2158" fmla="*/ 1857562 h 3550128"/>
                <a:gd name="connsiteX23-2159" fmla="*/ 975418 w 1432618"/>
                <a:gd name="connsiteY23-2160" fmla="*/ 2314762 h 3550128"/>
                <a:gd name="connsiteX24-2161" fmla="*/ 899218 w 1432618"/>
                <a:gd name="connsiteY24-2162" fmla="*/ 2552887 h 3550128"/>
                <a:gd name="connsiteX25-2163" fmla="*/ 1213543 w 1432618"/>
                <a:gd name="connsiteY25-2164" fmla="*/ 2495737 h 3550128"/>
                <a:gd name="connsiteX26-2165" fmla="*/ 1432618 w 1432618"/>
                <a:gd name="connsiteY26-2166" fmla="*/ 2588606 h 3550128"/>
                <a:gd name="connsiteX27-2167" fmla="*/ 1188143 w 1432618"/>
                <a:gd name="connsiteY27-2168" fmla="*/ 2552887 h 3550128"/>
                <a:gd name="connsiteX28-2169" fmla="*/ 832543 w 1432618"/>
                <a:gd name="connsiteY28-2170" fmla="*/ 2695762 h 3550128"/>
                <a:gd name="connsiteX29-2171" fmla="*/ 689668 w 1432618"/>
                <a:gd name="connsiteY29-2172" fmla="*/ 3048187 h 3550128"/>
                <a:gd name="connsiteX30-2173" fmla="*/ 918268 w 1432618"/>
                <a:gd name="connsiteY30-2174" fmla="*/ 3381562 h 3550128"/>
                <a:gd name="connsiteX31-2175" fmla="*/ 1016693 w 1432618"/>
                <a:gd name="connsiteY31-2176" fmla="*/ 3543487 h 3550128"/>
                <a:gd name="connsiteX0-2177" fmla="*/ 1016693 w 1432618"/>
                <a:gd name="connsiteY0-2178" fmla="*/ 3543487 h 3550128"/>
                <a:gd name="connsiteX1-2179" fmla="*/ 591243 w 1432618"/>
                <a:gd name="connsiteY1-2180" fmla="*/ 3549837 h 3550128"/>
                <a:gd name="connsiteX2-2181" fmla="*/ 394393 w 1432618"/>
                <a:gd name="connsiteY2-2182" fmla="*/ 3038662 h 3550128"/>
                <a:gd name="connsiteX3-2183" fmla="*/ 746818 w 1432618"/>
                <a:gd name="connsiteY3-2184" fmla="*/ 2343337 h 3550128"/>
                <a:gd name="connsiteX4-2185" fmla="*/ 560128 w 1432618"/>
                <a:gd name="connsiteY4-2186" fmla="*/ 1884232 h 3550128"/>
                <a:gd name="connsiteX5-2187" fmla="*/ 58 w 1432618"/>
                <a:gd name="connsiteY5-2188" fmla="*/ 1832797 h 3550128"/>
                <a:gd name="connsiteX6-2189" fmla="*/ 394393 w 1432618"/>
                <a:gd name="connsiteY6-2190" fmla="*/ 1705162 h 3550128"/>
                <a:gd name="connsiteX7-2191" fmla="*/ 642043 w 1432618"/>
                <a:gd name="connsiteY7-2192" fmla="*/ 1838512 h 3550128"/>
                <a:gd name="connsiteX8-2193" fmla="*/ 689668 w 1432618"/>
                <a:gd name="connsiteY8-2194" fmla="*/ 1609912 h 3550128"/>
                <a:gd name="connsiteX9-2195" fmla="*/ 823018 w 1432618"/>
                <a:gd name="connsiteY9-2196" fmla="*/ 1295587 h 3550128"/>
                <a:gd name="connsiteX10-2197" fmla="*/ 765868 w 1432618"/>
                <a:gd name="connsiteY10-2198" fmla="*/ 771712 h 3550128"/>
                <a:gd name="connsiteX11-2199" fmla="*/ 537268 w 1432618"/>
                <a:gd name="connsiteY11-2200" fmla="*/ 628837 h 3550128"/>
                <a:gd name="connsiteX12-2201" fmla="*/ 689668 w 1432618"/>
                <a:gd name="connsiteY12-2202" fmla="*/ 628837 h 3550128"/>
                <a:gd name="connsiteX13-2203" fmla="*/ 765868 w 1432618"/>
                <a:gd name="connsiteY13-2204" fmla="*/ 714562 h 3550128"/>
                <a:gd name="connsiteX14-2205" fmla="*/ 870643 w 1432618"/>
                <a:gd name="connsiteY14-2206" fmla="*/ 187 h 3550128"/>
                <a:gd name="connsiteX15-2207" fmla="*/ 832543 w 1432618"/>
                <a:gd name="connsiteY15-2208" fmla="*/ 647887 h 3550128"/>
                <a:gd name="connsiteX16-2209" fmla="*/ 908743 w 1432618"/>
                <a:gd name="connsiteY16-2210" fmla="*/ 1038412 h 3550128"/>
                <a:gd name="connsiteX17-2211" fmla="*/ 937318 w 1432618"/>
                <a:gd name="connsiteY17-2212" fmla="*/ 1286062 h 3550128"/>
                <a:gd name="connsiteX18-2213" fmla="*/ 1108768 w 1432618"/>
                <a:gd name="connsiteY18-2214" fmla="*/ 1152712 h 3550128"/>
                <a:gd name="connsiteX19-2215" fmla="*/ 1337368 w 1432618"/>
                <a:gd name="connsiteY19-2216" fmla="*/ 1133662 h 3550128"/>
                <a:gd name="connsiteX20-2217" fmla="*/ 1089718 w 1432618"/>
                <a:gd name="connsiteY20-2218" fmla="*/ 1190812 h 3550128"/>
                <a:gd name="connsiteX21-2219" fmla="*/ 880168 w 1432618"/>
                <a:gd name="connsiteY21-2220" fmla="*/ 1495612 h 3550128"/>
                <a:gd name="connsiteX22-2221" fmla="*/ 823018 w 1432618"/>
                <a:gd name="connsiteY22-2222" fmla="*/ 1857562 h 3550128"/>
                <a:gd name="connsiteX23-2223" fmla="*/ 975418 w 1432618"/>
                <a:gd name="connsiteY23-2224" fmla="*/ 2314762 h 3550128"/>
                <a:gd name="connsiteX24-2225" fmla="*/ 899218 w 1432618"/>
                <a:gd name="connsiteY24-2226" fmla="*/ 2552887 h 3550128"/>
                <a:gd name="connsiteX25-2227" fmla="*/ 1213543 w 1432618"/>
                <a:gd name="connsiteY25-2228" fmla="*/ 2495737 h 3550128"/>
                <a:gd name="connsiteX26-2229" fmla="*/ 1432618 w 1432618"/>
                <a:gd name="connsiteY26-2230" fmla="*/ 2588606 h 3550128"/>
                <a:gd name="connsiteX27-2231" fmla="*/ 1188143 w 1432618"/>
                <a:gd name="connsiteY27-2232" fmla="*/ 2552887 h 3550128"/>
                <a:gd name="connsiteX28-2233" fmla="*/ 832543 w 1432618"/>
                <a:gd name="connsiteY28-2234" fmla="*/ 2695762 h 3550128"/>
                <a:gd name="connsiteX29-2235" fmla="*/ 689668 w 1432618"/>
                <a:gd name="connsiteY29-2236" fmla="*/ 3048187 h 3550128"/>
                <a:gd name="connsiteX30-2237" fmla="*/ 918268 w 1432618"/>
                <a:gd name="connsiteY30-2238" fmla="*/ 3381562 h 3550128"/>
                <a:gd name="connsiteX31-2239" fmla="*/ 1016693 w 1432618"/>
                <a:gd name="connsiteY31-2240" fmla="*/ 3543487 h 3550128"/>
                <a:gd name="connsiteX0-2241" fmla="*/ 1016693 w 1432618"/>
                <a:gd name="connsiteY0-2242" fmla="*/ 3543487 h 3550128"/>
                <a:gd name="connsiteX1-2243" fmla="*/ 591243 w 1432618"/>
                <a:gd name="connsiteY1-2244" fmla="*/ 3549837 h 3550128"/>
                <a:gd name="connsiteX2-2245" fmla="*/ 394393 w 1432618"/>
                <a:gd name="connsiteY2-2246" fmla="*/ 3038662 h 3550128"/>
                <a:gd name="connsiteX3-2247" fmla="*/ 746818 w 1432618"/>
                <a:gd name="connsiteY3-2248" fmla="*/ 2343337 h 3550128"/>
                <a:gd name="connsiteX4-2249" fmla="*/ 560128 w 1432618"/>
                <a:gd name="connsiteY4-2250" fmla="*/ 1884232 h 3550128"/>
                <a:gd name="connsiteX5-2251" fmla="*/ 58 w 1432618"/>
                <a:gd name="connsiteY5-2252" fmla="*/ 1832797 h 3550128"/>
                <a:gd name="connsiteX6-2253" fmla="*/ 394393 w 1432618"/>
                <a:gd name="connsiteY6-2254" fmla="*/ 1705162 h 3550128"/>
                <a:gd name="connsiteX7-2255" fmla="*/ 642043 w 1432618"/>
                <a:gd name="connsiteY7-2256" fmla="*/ 1838512 h 3550128"/>
                <a:gd name="connsiteX8-2257" fmla="*/ 689668 w 1432618"/>
                <a:gd name="connsiteY8-2258" fmla="*/ 1609912 h 3550128"/>
                <a:gd name="connsiteX9-2259" fmla="*/ 823018 w 1432618"/>
                <a:gd name="connsiteY9-2260" fmla="*/ 1295587 h 3550128"/>
                <a:gd name="connsiteX10-2261" fmla="*/ 765868 w 1432618"/>
                <a:gd name="connsiteY10-2262" fmla="*/ 771712 h 3550128"/>
                <a:gd name="connsiteX11-2263" fmla="*/ 537268 w 1432618"/>
                <a:gd name="connsiteY11-2264" fmla="*/ 628837 h 3550128"/>
                <a:gd name="connsiteX12-2265" fmla="*/ 689668 w 1432618"/>
                <a:gd name="connsiteY12-2266" fmla="*/ 628837 h 3550128"/>
                <a:gd name="connsiteX13-2267" fmla="*/ 765868 w 1432618"/>
                <a:gd name="connsiteY13-2268" fmla="*/ 714562 h 3550128"/>
                <a:gd name="connsiteX14-2269" fmla="*/ 870643 w 1432618"/>
                <a:gd name="connsiteY14-2270" fmla="*/ 187 h 3550128"/>
                <a:gd name="connsiteX15-2271" fmla="*/ 832543 w 1432618"/>
                <a:gd name="connsiteY15-2272" fmla="*/ 647887 h 3550128"/>
                <a:gd name="connsiteX16-2273" fmla="*/ 908743 w 1432618"/>
                <a:gd name="connsiteY16-2274" fmla="*/ 1038412 h 3550128"/>
                <a:gd name="connsiteX17-2275" fmla="*/ 937318 w 1432618"/>
                <a:gd name="connsiteY17-2276" fmla="*/ 1286062 h 3550128"/>
                <a:gd name="connsiteX18-2277" fmla="*/ 1108768 w 1432618"/>
                <a:gd name="connsiteY18-2278" fmla="*/ 1152712 h 3550128"/>
                <a:gd name="connsiteX19-2279" fmla="*/ 1337368 w 1432618"/>
                <a:gd name="connsiteY19-2280" fmla="*/ 1133662 h 3550128"/>
                <a:gd name="connsiteX20-2281" fmla="*/ 1089718 w 1432618"/>
                <a:gd name="connsiteY20-2282" fmla="*/ 1190812 h 3550128"/>
                <a:gd name="connsiteX21-2283" fmla="*/ 880168 w 1432618"/>
                <a:gd name="connsiteY21-2284" fmla="*/ 1495612 h 3550128"/>
                <a:gd name="connsiteX22-2285" fmla="*/ 823018 w 1432618"/>
                <a:gd name="connsiteY22-2286" fmla="*/ 1857562 h 3550128"/>
                <a:gd name="connsiteX23-2287" fmla="*/ 975418 w 1432618"/>
                <a:gd name="connsiteY23-2288" fmla="*/ 2314762 h 3550128"/>
                <a:gd name="connsiteX24-2289" fmla="*/ 899218 w 1432618"/>
                <a:gd name="connsiteY24-2290" fmla="*/ 2552887 h 3550128"/>
                <a:gd name="connsiteX25-2291" fmla="*/ 1213543 w 1432618"/>
                <a:gd name="connsiteY25-2292" fmla="*/ 2495737 h 3550128"/>
                <a:gd name="connsiteX26-2293" fmla="*/ 1432618 w 1432618"/>
                <a:gd name="connsiteY26-2294" fmla="*/ 2588606 h 3550128"/>
                <a:gd name="connsiteX27-2295" fmla="*/ 1188143 w 1432618"/>
                <a:gd name="connsiteY27-2296" fmla="*/ 2552887 h 3550128"/>
                <a:gd name="connsiteX28-2297" fmla="*/ 832543 w 1432618"/>
                <a:gd name="connsiteY28-2298" fmla="*/ 2695762 h 3550128"/>
                <a:gd name="connsiteX29-2299" fmla="*/ 689668 w 1432618"/>
                <a:gd name="connsiteY29-2300" fmla="*/ 3048187 h 3550128"/>
                <a:gd name="connsiteX30-2301" fmla="*/ 918268 w 1432618"/>
                <a:gd name="connsiteY30-2302" fmla="*/ 3381562 h 3550128"/>
                <a:gd name="connsiteX31-2303" fmla="*/ 1016693 w 1432618"/>
                <a:gd name="connsiteY31-2304" fmla="*/ 3543487 h 3550128"/>
                <a:gd name="connsiteX0-2305" fmla="*/ 1016693 w 1432618"/>
                <a:gd name="connsiteY0-2306" fmla="*/ 3543487 h 3550128"/>
                <a:gd name="connsiteX1-2307" fmla="*/ 591243 w 1432618"/>
                <a:gd name="connsiteY1-2308" fmla="*/ 3549837 h 3550128"/>
                <a:gd name="connsiteX2-2309" fmla="*/ 394393 w 1432618"/>
                <a:gd name="connsiteY2-2310" fmla="*/ 3038662 h 3550128"/>
                <a:gd name="connsiteX3-2311" fmla="*/ 746818 w 1432618"/>
                <a:gd name="connsiteY3-2312" fmla="*/ 2343337 h 3550128"/>
                <a:gd name="connsiteX4-2313" fmla="*/ 560128 w 1432618"/>
                <a:gd name="connsiteY4-2314" fmla="*/ 1884232 h 3550128"/>
                <a:gd name="connsiteX5-2315" fmla="*/ 58 w 1432618"/>
                <a:gd name="connsiteY5-2316" fmla="*/ 1832797 h 3550128"/>
                <a:gd name="connsiteX6-2317" fmla="*/ 394393 w 1432618"/>
                <a:gd name="connsiteY6-2318" fmla="*/ 1705162 h 3550128"/>
                <a:gd name="connsiteX7-2319" fmla="*/ 642043 w 1432618"/>
                <a:gd name="connsiteY7-2320" fmla="*/ 1838512 h 3550128"/>
                <a:gd name="connsiteX8-2321" fmla="*/ 689668 w 1432618"/>
                <a:gd name="connsiteY8-2322" fmla="*/ 1609912 h 3550128"/>
                <a:gd name="connsiteX9-2323" fmla="*/ 823018 w 1432618"/>
                <a:gd name="connsiteY9-2324" fmla="*/ 1295587 h 3550128"/>
                <a:gd name="connsiteX10-2325" fmla="*/ 765868 w 1432618"/>
                <a:gd name="connsiteY10-2326" fmla="*/ 771712 h 3550128"/>
                <a:gd name="connsiteX11-2327" fmla="*/ 537268 w 1432618"/>
                <a:gd name="connsiteY11-2328" fmla="*/ 628837 h 3550128"/>
                <a:gd name="connsiteX12-2329" fmla="*/ 689668 w 1432618"/>
                <a:gd name="connsiteY12-2330" fmla="*/ 628837 h 3550128"/>
                <a:gd name="connsiteX13-2331" fmla="*/ 765868 w 1432618"/>
                <a:gd name="connsiteY13-2332" fmla="*/ 714562 h 3550128"/>
                <a:gd name="connsiteX14-2333" fmla="*/ 870643 w 1432618"/>
                <a:gd name="connsiteY14-2334" fmla="*/ 187 h 3550128"/>
                <a:gd name="connsiteX15-2335" fmla="*/ 832543 w 1432618"/>
                <a:gd name="connsiteY15-2336" fmla="*/ 647887 h 3550128"/>
                <a:gd name="connsiteX16-2337" fmla="*/ 908743 w 1432618"/>
                <a:gd name="connsiteY16-2338" fmla="*/ 1038412 h 3550128"/>
                <a:gd name="connsiteX17-2339" fmla="*/ 937318 w 1432618"/>
                <a:gd name="connsiteY17-2340" fmla="*/ 1286062 h 3550128"/>
                <a:gd name="connsiteX18-2341" fmla="*/ 1108768 w 1432618"/>
                <a:gd name="connsiteY18-2342" fmla="*/ 1152712 h 3550128"/>
                <a:gd name="connsiteX19-2343" fmla="*/ 1337368 w 1432618"/>
                <a:gd name="connsiteY19-2344" fmla="*/ 1133662 h 3550128"/>
                <a:gd name="connsiteX20-2345" fmla="*/ 1089718 w 1432618"/>
                <a:gd name="connsiteY20-2346" fmla="*/ 1190812 h 3550128"/>
                <a:gd name="connsiteX21-2347" fmla="*/ 880168 w 1432618"/>
                <a:gd name="connsiteY21-2348" fmla="*/ 1495612 h 3550128"/>
                <a:gd name="connsiteX22-2349" fmla="*/ 823018 w 1432618"/>
                <a:gd name="connsiteY22-2350" fmla="*/ 1857562 h 3550128"/>
                <a:gd name="connsiteX23-2351" fmla="*/ 975418 w 1432618"/>
                <a:gd name="connsiteY23-2352" fmla="*/ 2314762 h 3550128"/>
                <a:gd name="connsiteX24-2353" fmla="*/ 899218 w 1432618"/>
                <a:gd name="connsiteY24-2354" fmla="*/ 2552887 h 3550128"/>
                <a:gd name="connsiteX25-2355" fmla="*/ 1213543 w 1432618"/>
                <a:gd name="connsiteY25-2356" fmla="*/ 2495737 h 3550128"/>
                <a:gd name="connsiteX26-2357" fmla="*/ 1432618 w 1432618"/>
                <a:gd name="connsiteY26-2358" fmla="*/ 2588606 h 3550128"/>
                <a:gd name="connsiteX27-2359" fmla="*/ 1188143 w 1432618"/>
                <a:gd name="connsiteY27-2360" fmla="*/ 2552887 h 3550128"/>
                <a:gd name="connsiteX28-2361" fmla="*/ 832543 w 1432618"/>
                <a:gd name="connsiteY28-2362" fmla="*/ 2695762 h 3550128"/>
                <a:gd name="connsiteX29-2363" fmla="*/ 689668 w 1432618"/>
                <a:gd name="connsiteY29-2364" fmla="*/ 3048187 h 3550128"/>
                <a:gd name="connsiteX30-2365" fmla="*/ 918268 w 1432618"/>
                <a:gd name="connsiteY30-2366" fmla="*/ 3381562 h 3550128"/>
                <a:gd name="connsiteX31-2367" fmla="*/ 1016693 w 1432618"/>
                <a:gd name="connsiteY31-2368" fmla="*/ 3543487 h 3550128"/>
                <a:gd name="connsiteX0-2369" fmla="*/ 1016693 w 1432618"/>
                <a:gd name="connsiteY0-2370" fmla="*/ 3543487 h 3550128"/>
                <a:gd name="connsiteX1-2371" fmla="*/ 591243 w 1432618"/>
                <a:gd name="connsiteY1-2372" fmla="*/ 3549837 h 3550128"/>
                <a:gd name="connsiteX2-2373" fmla="*/ 394393 w 1432618"/>
                <a:gd name="connsiteY2-2374" fmla="*/ 3038662 h 3550128"/>
                <a:gd name="connsiteX3-2375" fmla="*/ 746818 w 1432618"/>
                <a:gd name="connsiteY3-2376" fmla="*/ 2343337 h 3550128"/>
                <a:gd name="connsiteX4-2377" fmla="*/ 560128 w 1432618"/>
                <a:gd name="connsiteY4-2378" fmla="*/ 1884232 h 3550128"/>
                <a:gd name="connsiteX5-2379" fmla="*/ 58 w 1432618"/>
                <a:gd name="connsiteY5-2380" fmla="*/ 1832797 h 3550128"/>
                <a:gd name="connsiteX6-2381" fmla="*/ 394393 w 1432618"/>
                <a:gd name="connsiteY6-2382" fmla="*/ 1705162 h 3550128"/>
                <a:gd name="connsiteX7-2383" fmla="*/ 642043 w 1432618"/>
                <a:gd name="connsiteY7-2384" fmla="*/ 1838512 h 3550128"/>
                <a:gd name="connsiteX8-2385" fmla="*/ 689668 w 1432618"/>
                <a:gd name="connsiteY8-2386" fmla="*/ 1609912 h 3550128"/>
                <a:gd name="connsiteX9-2387" fmla="*/ 823018 w 1432618"/>
                <a:gd name="connsiteY9-2388" fmla="*/ 1295587 h 3550128"/>
                <a:gd name="connsiteX10-2389" fmla="*/ 765868 w 1432618"/>
                <a:gd name="connsiteY10-2390" fmla="*/ 771712 h 3550128"/>
                <a:gd name="connsiteX11-2391" fmla="*/ 537268 w 1432618"/>
                <a:gd name="connsiteY11-2392" fmla="*/ 628837 h 3550128"/>
                <a:gd name="connsiteX12-2393" fmla="*/ 689668 w 1432618"/>
                <a:gd name="connsiteY12-2394" fmla="*/ 628837 h 3550128"/>
                <a:gd name="connsiteX13-2395" fmla="*/ 765868 w 1432618"/>
                <a:gd name="connsiteY13-2396" fmla="*/ 714562 h 3550128"/>
                <a:gd name="connsiteX14-2397" fmla="*/ 870643 w 1432618"/>
                <a:gd name="connsiteY14-2398" fmla="*/ 187 h 3550128"/>
                <a:gd name="connsiteX15-2399" fmla="*/ 832543 w 1432618"/>
                <a:gd name="connsiteY15-2400" fmla="*/ 647887 h 3550128"/>
                <a:gd name="connsiteX16-2401" fmla="*/ 908743 w 1432618"/>
                <a:gd name="connsiteY16-2402" fmla="*/ 1038412 h 3550128"/>
                <a:gd name="connsiteX17-2403" fmla="*/ 937318 w 1432618"/>
                <a:gd name="connsiteY17-2404" fmla="*/ 1286062 h 3550128"/>
                <a:gd name="connsiteX18-2405" fmla="*/ 1108768 w 1432618"/>
                <a:gd name="connsiteY18-2406" fmla="*/ 1152712 h 3550128"/>
                <a:gd name="connsiteX19-2407" fmla="*/ 1337368 w 1432618"/>
                <a:gd name="connsiteY19-2408" fmla="*/ 1133662 h 3550128"/>
                <a:gd name="connsiteX20-2409" fmla="*/ 1089718 w 1432618"/>
                <a:gd name="connsiteY20-2410" fmla="*/ 1190812 h 3550128"/>
                <a:gd name="connsiteX21-2411" fmla="*/ 880168 w 1432618"/>
                <a:gd name="connsiteY21-2412" fmla="*/ 1495612 h 3550128"/>
                <a:gd name="connsiteX22-2413" fmla="*/ 823018 w 1432618"/>
                <a:gd name="connsiteY22-2414" fmla="*/ 1857562 h 3550128"/>
                <a:gd name="connsiteX23-2415" fmla="*/ 975418 w 1432618"/>
                <a:gd name="connsiteY23-2416" fmla="*/ 2314762 h 3550128"/>
                <a:gd name="connsiteX24-2417" fmla="*/ 896043 w 1432618"/>
                <a:gd name="connsiteY24-2418" fmla="*/ 2540187 h 3550128"/>
                <a:gd name="connsiteX25-2419" fmla="*/ 1213543 w 1432618"/>
                <a:gd name="connsiteY25-2420" fmla="*/ 2495737 h 3550128"/>
                <a:gd name="connsiteX26-2421" fmla="*/ 1432618 w 1432618"/>
                <a:gd name="connsiteY26-2422" fmla="*/ 2588606 h 3550128"/>
                <a:gd name="connsiteX27-2423" fmla="*/ 1188143 w 1432618"/>
                <a:gd name="connsiteY27-2424" fmla="*/ 2552887 h 3550128"/>
                <a:gd name="connsiteX28-2425" fmla="*/ 832543 w 1432618"/>
                <a:gd name="connsiteY28-2426" fmla="*/ 2695762 h 3550128"/>
                <a:gd name="connsiteX29-2427" fmla="*/ 689668 w 1432618"/>
                <a:gd name="connsiteY29-2428" fmla="*/ 3048187 h 3550128"/>
                <a:gd name="connsiteX30-2429" fmla="*/ 918268 w 1432618"/>
                <a:gd name="connsiteY30-2430" fmla="*/ 3381562 h 3550128"/>
                <a:gd name="connsiteX31-2431" fmla="*/ 1016693 w 1432618"/>
                <a:gd name="connsiteY31-2432" fmla="*/ 3543487 h 3550128"/>
                <a:gd name="connsiteX0-2433" fmla="*/ 1016693 w 1432618"/>
                <a:gd name="connsiteY0-2434" fmla="*/ 3543487 h 3550128"/>
                <a:gd name="connsiteX1-2435" fmla="*/ 591243 w 1432618"/>
                <a:gd name="connsiteY1-2436" fmla="*/ 3549837 h 3550128"/>
                <a:gd name="connsiteX2-2437" fmla="*/ 394393 w 1432618"/>
                <a:gd name="connsiteY2-2438" fmla="*/ 3038662 h 3550128"/>
                <a:gd name="connsiteX3-2439" fmla="*/ 746818 w 1432618"/>
                <a:gd name="connsiteY3-2440" fmla="*/ 2343337 h 3550128"/>
                <a:gd name="connsiteX4-2441" fmla="*/ 560128 w 1432618"/>
                <a:gd name="connsiteY4-2442" fmla="*/ 1884232 h 3550128"/>
                <a:gd name="connsiteX5-2443" fmla="*/ 58 w 1432618"/>
                <a:gd name="connsiteY5-2444" fmla="*/ 1832797 h 3550128"/>
                <a:gd name="connsiteX6-2445" fmla="*/ 394393 w 1432618"/>
                <a:gd name="connsiteY6-2446" fmla="*/ 1705162 h 3550128"/>
                <a:gd name="connsiteX7-2447" fmla="*/ 642043 w 1432618"/>
                <a:gd name="connsiteY7-2448" fmla="*/ 1838512 h 3550128"/>
                <a:gd name="connsiteX8-2449" fmla="*/ 689668 w 1432618"/>
                <a:gd name="connsiteY8-2450" fmla="*/ 1609912 h 3550128"/>
                <a:gd name="connsiteX9-2451" fmla="*/ 823018 w 1432618"/>
                <a:gd name="connsiteY9-2452" fmla="*/ 1295587 h 3550128"/>
                <a:gd name="connsiteX10-2453" fmla="*/ 765868 w 1432618"/>
                <a:gd name="connsiteY10-2454" fmla="*/ 771712 h 3550128"/>
                <a:gd name="connsiteX11-2455" fmla="*/ 537268 w 1432618"/>
                <a:gd name="connsiteY11-2456" fmla="*/ 628837 h 3550128"/>
                <a:gd name="connsiteX12-2457" fmla="*/ 689668 w 1432618"/>
                <a:gd name="connsiteY12-2458" fmla="*/ 628837 h 3550128"/>
                <a:gd name="connsiteX13-2459" fmla="*/ 765868 w 1432618"/>
                <a:gd name="connsiteY13-2460" fmla="*/ 714562 h 3550128"/>
                <a:gd name="connsiteX14-2461" fmla="*/ 870643 w 1432618"/>
                <a:gd name="connsiteY14-2462" fmla="*/ 187 h 3550128"/>
                <a:gd name="connsiteX15-2463" fmla="*/ 832543 w 1432618"/>
                <a:gd name="connsiteY15-2464" fmla="*/ 647887 h 3550128"/>
                <a:gd name="connsiteX16-2465" fmla="*/ 908743 w 1432618"/>
                <a:gd name="connsiteY16-2466" fmla="*/ 1038412 h 3550128"/>
                <a:gd name="connsiteX17-2467" fmla="*/ 937318 w 1432618"/>
                <a:gd name="connsiteY17-2468" fmla="*/ 1286062 h 3550128"/>
                <a:gd name="connsiteX18-2469" fmla="*/ 1108768 w 1432618"/>
                <a:gd name="connsiteY18-2470" fmla="*/ 1152712 h 3550128"/>
                <a:gd name="connsiteX19-2471" fmla="*/ 1337368 w 1432618"/>
                <a:gd name="connsiteY19-2472" fmla="*/ 1133662 h 3550128"/>
                <a:gd name="connsiteX20-2473" fmla="*/ 1089718 w 1432618"/>
                <a:gd name="connsiteY20-2474" fmla="*/ 1190812 h 3550128"/>
                <a:gd name="connsiteX21-2475" fmla="*/ 880168 w 1432618"/>
                <a:gd name="connsiteY21-2476" fmla="*/ 1495612 h 3550128"/>
                <a:gd name="connsiteX22-2477" fmla="*/ 823018 w 1432618"/>
                <a:gd name="connsiteY22-2478" fmla="*/ 1857562 h 3550128"/>
                <a:gd name="connsiteX23-2479" fmla="*/ 975418 w 1432618"/>
                <a:gd name="connsiteY23-2480" fmla="*/ 2314762 h 3550128"/>
                <a:gd name="connsiteX24-2481" fmla="*/ 896043 w 1432618"/>
                <a:gd name="connsiteY24-2482" fmla="*/ 2540187 h 3550128"/>
                <a:gd name="connsiteX25-2483" fmla="*/ 1213543 w 1432618"/>
                <a:gd name="connsiteY25-2484" fmla="*/ 2495737 h 3550128"/>
                <a:gd name="connsiteX26-2485" fmla="*/ 1432618 w 1432618"/>
                <a:gd name="connsiteY26-2486" fmla="*/ 2588606 h 3550128"/>
                <a:gd name="connsiteX27-2487" fmla="*/ 1188143 w 1432618"/>
                <a:gd name="connsiteY27-2488" fmla="*/ 2552887 h 3550128"/>
                <a:gd name="connsiteX28-2489" fmla="*/ 832543 w 1432618"/>
                <a:gd name="connsiteY28-2490" fmla="*/ 2695762 h 3550128"/>
                <a:gd name="connsiteX29-2491" fmla="*/ 689668 w 1432618"/>
                <a:gd name="connsiteY29-2492" fmla="*/ 3048187 h 3550128"/>
                <a:gd name="connsiteX30-2493" fmla="*/ 918268 w 1432618"/>
                <a:gd name="connsiteY30-2494" fmla="*/ 3381562 h 3550128"/>
                <a:gd name="connsiteX31-2495" fmla="*/ 1016693 w 1432618"/>
                <a:gd name="connsiteY31-2496" fmla="*/ 3543487 h 3550128"/>
                <a:gd name="connsiteX0-2497" fmla="*/ 1016693 w 1432618"/>
                <a:gd name="connsiteY0-2498" fmla="*/ 3543487 h 3550128"/>
                <a:gd name="connsiteX1-2499" fmla="*/ 591243 w 1432618"/>
                <a:gd name="connsiteY1-2500" fmla="*/ 3549837 h 3550128"/>
                <a:gd name="connsiteX2-2501" fmla="*/ 394393 w 1432618"/>
                <a:gd name="connsiteY2-2502" fmla="*/ 3038662 h 3550128"/>
                <a:gd name="connsiteX3-2503" fmla="*/ 746818 w 1432618"/>
                <a:gd name="connsiteY3-2504" fmla="*/ 2343337 h 3550128"/>
                <a:gd name="connsiteX4-2505" fmla="*/ 560128 w 1432618"/>
                <a:gd name="connsiteY4-2506" fmla="*/ 1884232 h 3550128"/>
                <a:gd name="connsiteX5-2507" fmla="*/ 58 w 1432618"/>
                <a:gd name="connsiteY5-2508" fmla="*/ 1832797 h 3550128"/>
                <a:gd name="connsiteX6-2509" fmla="*/ 394393 w 1432618"/>
                <a:gd name="connsiteY6-2510" fmla="*/ 1705162 h 3550128"/>
                <a:gd name="connsiteX7-2511" fmla="*/ 642043 w 1432618"/>
                <a:gd name="connsiteY7-2512" fmla="*/ 1838512 h 3550128"/>
                <a:gd name="connsiteX8-2513" fmla="*/ 689668 w 1432618"/>
                <a:gd name="connsiteY8-2514" fmla="*/ 1609912 h 3550128"/>
                <a:gd name="connsiteX9-2515" fmla="*/ 823018 w 1432618"/>
                <a:gd name="connsiteY9-2516" fmla="*/ 1295587 h 3550128"/>
                <a:gd name="connsiteX10-2517" fmla="*/ 765868 w 1432618"/>
                <a:gd name="connsiteY10-2518" fmla="*/ 771712 h 3550128"/>
                <a:gd name="connsiteX11-2519" fmla="*/ 537268 w 1432618"/>
                <a:gd name="connsiteY11-2520" fmla="*/ 628837 h 3550128"/>
                <a:gd name="connsiteX12-2521" fmla="*/ 689668 w 1432618"/>
                <a:gd name="connsiteY12-2522" fmla="*/ 628837 h 3550128"/>
                <a:gd name="connsiteX13-2523" fmla="*/ 765868 w 1432618"/>
                <a:gd name="connsiteY13-2524" fmla="*/ 714562 h 3550128"/>
                <a:gd name="connsiteX14-2525" fmla="*/ 870643 w 1432618"/>
                <a:gd name="connsiteY14-2526" fmla="*/ 187 h 3550128"/>
                <a:gd name="connsiteX15-2527" fmla="*/ 832543 w 1432618"/>
                <a:gd name="connsiteY15-2528" fmla="*/ 647887 h 3550128"/>
                <a:gd name="connsiteX16-2529" fmla="*/ 908743 w 1432618"/>
                <a:gd name="connsiteY16-2530" fmla="*/ 1038412 h 3550128"/>
                <a:gd name="connsiteX17-2531" fmla="*/ 937318 w 1432618"/>
                <a:gd name="connsiteY17-2532" fmla="*/ 1286062 h 3550128"/>
                <a:gd name="connsiteX18-2533" fmla="*/ 1108768 w 1432618"/>
                <a:gd name="connsiteY18-2534" fmla="*/ 1152712 h 3550128"/>
                <a:gd name="connsiteX19-2535" fmla="*/ 1337368 w 1432618"/>
                <a:gd name="connsiteY19-2536" fmla="*/ 1133662 h 3550128"/>
                <a:gd name="connsiteX20-2537" fmla="*/ 1089718 w 1432618"/>
                <a:gd name="connsiteY20-2538" fmla="*/ 1190812 h 3550128"/>
                <a:gd name="connsiteX21-2539" fmla="*/ 880168 w 1432618"/>
                <a:gd name="connsiteY21-2540" fmla="*/ 1495612 h 3550128"/>
                <a:gd name="connsiteX22-2541" fmla="*/ 823018 w 1432618"/>
                <a:gd name="connsiteY22-2542" fmla="*/ 1857562 h 3550128"/>
                <a:gd name="connsiteX23-2543" fmla="*/ 975418 w 1432618"/>
                <a:gd name="connsiteY23-2544" fmla="*/ 2314762 h 3550128"/>
                <a:gd name="connsiteX24-2545" fmla="*/ 896043 w 1432618"/>
                <a:gd name="connsiteY24-2546" fmla="*/ 2540187 h 3550128"/>
                <a:gd name="connsiteX25-2547" fmla="*/ 1213543 w 1432618"/>
                <a:gd name="connsiteY25-2548" fmla="*/ 2495737 h 3550128"/>
                <a:gd name="connsiteX26-2549" fmla="*/ 1432618 w 1432618"/>
                <a:gd name="connsiteY26-2550" fmla="*/ 2588606 h 3550128"/>
                <a:gd name="connsiteX27-2551" fmla="*/ 1188143 w 1432618"/>
                <a:gd name="connsiteY27-2552" fmla="*/ 2552887 h 3550128"/>
                <a:gd name="connsiteX28-2553" fmla="*/ 832543 w 1432618"/>
                <a:gd name="connsiteY28-2554" fmla="*/ 2695762 h 3550128"/>
                <a:gd name="connsiteX29-2555" fmla="*/ 689668 w 1432618"/>
                <a:gd name="connsiteY29-2556" fmla="*/ 3048187 h 3550128"/>
                <a:gd name="connsiteX30-2557" fmla="*/ 918268 w 1432618"/>
                <a:gd name="connsiteY30-2558" fmla="*/ 3381562 h 3550128"/>
                <a:gd name="connsiteX31-2559" fmla="*/ 1016693 w 1432618"/>
                <a:gd name="connsiteY31-2560" fmla="*/ 3543487 h 3550128"/>
                <a:gd name="connsiteX0-2561" fmla="*/ 1016693 w 1432618"/>
                <a:gd name="connsiteY0-2562" fmla="*/ 3543487 h 3550128"/>
                <a:gd name="connsiteX1-2563" fmla="*/ 591243 w 1432618"/>
                <a:gd name="connsiteY1-2564" fmla="*/ 3549837 h 3550128"/>
                <a:gd name="connsiteX2-2565" fmla="*/ 394393 w 1432618"/>
                <a:gd name="connsiteY2-2566" fmla="*/ 3038662 h 3550128"/>
                <a:gd name="connsiteX3-2567" fmla="*/ 746818 w 1432618"/>
                <a:gd name="connsiteY3-2568" fmla="*/ 2343337 h 3550128"/>
                <a:gd name="connsiteX4-2569" fmla="*/ 560128 w 1432618"/>
                <a:gd name="connsiteY4-2570" fmla="*/ 1884232 h 3550128"/>
                <a:gd name="connsiteX5-2571" fmla="*/ 58 w 1432618"/>
                <a:gd name="connsiteY5-2572" fmla="*/ 1832797 h 3550128"/>
                <a:gd name="connsiteX6-2573" fmla="*/ 394393 w 1432618"/>
                <a:gd name="connsiteY6-2574" fmla="*/ 1705162 h 3550128"/>
                <a:gd name="connsiteX7-2575" fmla="*/ 642043 w 1432618"/>
                <a:gd name="connsiteY7-2576" fmla="*/ 1838512 h 3550128"/>
                <a:gd name="connsiteX8-2577" fmla="*/ 689668 w 1432618"/>
                <a:gd name="connsiteY8-2578" fmla="*/ 1609912 h 3550128"/>
                <a:gd name="connsiteX9-2579" fmla="*/ 823018 w 1432618"/>
                <a:gd name="connsiteY9-2580" fmla="*/ 1295587 h 3550128"/>
                <a:gd name="connsiteX10-2581" fmla="*/ 765868 w 1432618"/>
                <a:gd name="connsiteY10-2582" fmla="*/ 771712 h 3550128"/>
                <a:gd name="connsiteX11-2583" fmla="*/ 537268 w 1432618"/>
                <a:gd name="connsiteY11-2584" fmla="*/ 628837 h 3550128"/>
                <a:gd name="connsiteX12-2585" fmla="*/ 689668 w 1432618"/>
                <a:gd name="connsiteY12-2586" fmla="*/ 628837 h 3550128"/>
                <a:gd name="connsiteX13-2587" fmla="*/ 765868 w 1432618"/>
                <a:gd name="connsiteY13-2588" fmla="*/ 714562 h 3550128"/>
                <a:gd name="connsiteX14-2589" fmla="*/ 870643 w 1432618"/>
                <a:gd name="connsiteY14-2590" fmla="*/ 187 h 3550128"/>
                <a:gd name="connsiteX15-2591" fmla="*/ 832543 w 1432618"/>
                <a:gd name="connsiteY15-2592" fmla="*/ 647887 h 3550128"/>
                <a:gd name="connsiteX16-2593" fmla="*/ 908743 w 1432618"/>
                <a:gd name="connsiteY16-2594" fmla="*/ 1038412 h 3550128"/>
                <a:gd name="connsiteX17-2595" fmla="*/ 937318 w 1432618"/>
                <a:gd name="connsiteY17-2596" fmla="*/ 1286062 h 3550128"/>
                <a:gd name="connsiteX18-2597" fmla="*/ 1108768 w 1432618"/>
                <a:gd name="connsiteY18-2598" fmla="*/ 1152712 h 3550128"/>
                <a:gd name="connsiteX19-2599" fmla="*/ 1337368 w 1432618"/>
                <a:gd name="connsiteY19-2600" fmla="*/ 1133662 h 3550128"/>
                <a:gd name="connsiteX20-2601" fmla="*/ 1089718 w 1432618"/>
                <a:gd name="connsiteY20-2602" fmla="*/ 1190812 h 3550128"/>
                <a:gd name="connsiteX21-2603" fmla="*/ 880168 w 1432618"/>
                <a:gd name="connsiteY21-2604" fmla="*/ 1495612 h 3550128"/>
                <a:gd name="connsiteX22-2605" fmla="*/ 823018 w 1432618"/>
                <a:gd name="connsiteY22-2606" fmla="*/ 1857562 h 3550128"/>
                <a:gd name="connsiteX23-2607" fmla="*/ 975418 w 1432618"/>
                <a:gd name="connsiteY23-2608" fmla="*/ 2314762 h 3550128"/>
                <a:gd name="connsiteX24-2609" fmla="*/ 896043 w 1432618"/>
                <a:gd name="connsiteY24-2610" fmla="*/ 2540187 h 3550128"/>
                <a:gd name="connsiteX25-2611" fmla="*/ 1213543 w 1432618"/>
                <a:gd name="connsiteY25-2612" fmla="*/ 2495737 h 3550128"/>
                <a:gd name="connsiteX26-2613" fmla="*/ 1432618 w 1432618"/>
                <a:gd name="connsiteY26-2614" fmla="*/ 2588606 h 3550128"/>
                <a:gd name="connsiteX27-2615" fmla="*/ 1188143 w 1432618"/>
                <a:gd name="connsiteY27-2616" fmla="*/ 2552887 h 3550128"/>
                <a:gd name="connsiteX28-2617" fmla="*/ 832543 w 1432618"/>
                <a:gd name="connsiteY28-2618" fmla="*/ 2695762 h 3550128"/>
                <a:gd name="connsiteX29-2619" fmla="*/ 689668 w 1432618"/>
                <a:gd name="connsiteY29-2620" fmla="*/ 3048187 h 3550128"/>
                <a:gd name="connsiteX30-2621" fmla="*/ 918268 w 1432618"/>
                <a:gd name="connsiteY30-2622" fmla="*/ 3381562 h 3550128"/>
                <a:gd name="connsiteX31-2623" fmla="*/ 1016693 w 1432618"/>
                <a:gd name="connsiteY31-2624" fmla="*/ 3543487 h 3550128"/>
                <a:gd name="connsiteX0-2625" fmla="*/ 1016693 w 1432618"/>
                <a:gd name="connsiteY0-2626" fmla="*/ 3543487 h 3550128"/>
                <a:gd name="connsiteX1-2627" fmla="*/ 591243 w 1432618"/>
                <a:gd name="connsiteY1-2628" fmla="*/ 3549837 h 3550128"/>
                <a:gd name="connsiteX2-2629" fmla="*/ 394393 w 1432618"/>
                <a:gd name="connsiteY2-2630" fmla="*/ 3038662 h 3550128"/>
                <a:gd name="connsiteX3-2631" fmla="*/ 746818 w 1432618"/>
                <a:gd name="connsiteY3-2632" fmla="*/ 2343337 h 3550128"/>
                <a:gd name="connsiteX4-2633" fmla="*/ 560128 w 1432618"/>
                <a:gd name="connsiteY4-2634" fmla="*/ 1884232 h 3550128"/>
                <a:gd name="connsiteX5-2635" fmla="*/ 58 w 1432618"/>
                <a:gd name="connsiteY5-2636" fmla="*/ 1832797 h 3550128"/>
                <a:gd name="connsiteX6-2637" fmla="*/ 394393 w 1432618"/>
                <a:gd name="connsiteY6-2638" fmla="*/ 1705162 h 3550128"/>
                <a:gd name="connsiteX7-2639" fmla="*/ 642043 w 1432618"/>
                <a:gd name="connsiteY7-2640" fmla="*/ 1838512 h 3550128"/>
                <a:gd name="connsiteX8-2641" fmla="*/ 689668 w 1432618"/>
                <a:gd name="connsiteY8-2642" fmla="*/ 1609912 h 3550128"/>
                <a:gd name="connsiteX9-2643" fmla="*/ 823018 w 1432618"/>
                <a:gd name="connsiteY9-2644" fmla="*/ 1295587 h 3550128"/>
                <a:gd name="connsiteX10-2645" fmla="*/ 765868 w 1432618"/>
                <a:gd name="connsiteY10-2646" fmla="*/ 771712 h 3550128"/>
                <a:gd name="connsiteX11-2647" fmla="*/ 537268 w 1432618"/>
                <a:gd name="connsiteY11-2648" fmla="*/ 628837 h 3550128"/>
                <a:gd name="connsiteX12-2649" fmla="*/ 689668 w 1432618"/>
                <a:gd name="connsiteY12-2650" fmla="*/ 628837 h 3550128"/>
                <a:gd name="connsiteX13-2651" fmla="*/ 765868 w 1432618"/>
                <a:gd name="connsiteY13-2652" fmla="*/ 714562 h 3550128"/>
                <a:gd name="connsiteX14-2653" fmla="*/ 870643 w 1432618"/>
                <a:gd name="connsiteY14-2654" fmla="*/ 187 h 3550128"/>
                <a:gd name="connsiteX15-2655" fmla="*/ 832543 w 1432618"/>
                <a:gd name="connsiteY15-2656" fmla="*/ 647887 h 3550128"/>
                <a:gd name="connsiteX16-2657" fmla="*/ 908743 w 1432618"/>
                <a:gd name="connsiteY16-2658" fmla="*/ 1038412 h 3550128"/>
                <a:gd name="connsiteX17-2659" fmla="*/ 937318 w 1432618"/>
                <a:gd name="connsiteY17-2660" fmla="*/ 1286062 h 3550128"/>
                <a:gd name="connsiteX18-2661" fmla="*/ 1108768 w 1432618"/>
                <a:gd name="connsiteY18-2662" fmla="*/ 1152712 h 3550128"/>
                <a:gd name="connsiteX19-2663" fmla="*/ 1337368 w 1432618"/>
                <a:gd name="connsiteY19-2664" fmla="*/ 1133662 h 3550128"/>
                <a:gd name="connsiteX20-2665" fmla="*/ 1089718 w 1432618"/>
                <a:gd name="connsiteY20-2666" fmla="*/ 1190812 h 3550128"/>
                <a:gd name="connsiteX21-2667" fmla="*/ 880168 w 1432618"/>
                <a:gd name="connsiteY21-2668" fmla="*/ 1495612 h 3550128"/>
                <a:gd name="connsiteX22-2669" fmla="*/ 823018 w 1432618"/>
                <a:gd name="connsiteY22-2670" fmla="*/ 1857562 h 3550128"/>
                <a:gd name="connsiteX23-2671" fmla="*/ 1003993 w 1432618"/>
                <a:gd name="connsiteY23-2672" fmla="*/ 2270312 h 3550128"/>
                <a:gd name="connsiteX24-2673" fmla="*/ 896043 w 1432618"/>
                <a:gd name="connsiteY24-2674" fmla="*/ 2540187 h 3550128"/>
                <a:gd name="connsiteX25-2675" fmla="*/ 1213543 w 1432618"/>
                <a:gd name="connsiteY25-2676" fmla="*/ 2495737 h 3550128"/>
                <a:gd name="connsiteX26-2677" fmla="*/ 1432618 w 1432618"/>
                <a:gd name="connsiteY26-2678" fmla="*/ 2588606 h 3550128"/>
                <a:gd name="connsiteX27-2679" fmla="*/ 1188143 w 1432618"/>
                <a:gd name="connsiteY27-2680" fmla="*/ 2552887 h 3550128"/>
                <a:gd name="connsiteX28-2681" fmla="*/ 832543 w 1432618"/>
                <a:gd name="connsiteY28-2682" fmla="*/ 2695762 h 3550128"/>
                <a:gd name="connsiteX29-2683" fmla="*/ 689668 w 1432618"/>
                <a:gd name="connsiteY29-2684" fmla="*/ 3048187 h 3550128"/>
                <a:gd name="connsiteX30-2685" fmla="*/ 918268 w 1432618"/>
                <a:gd name="connsiteY30-2686" fmla="*/ 3381562 h 3550128"/>
                <a:gd name="connsiteX31-2687" fmla="*/ 1016693 w 1432618"/>
                <a:gd name="connsiteY31-2688" fmla="*/ 3543487 h 3550128"/>
                <a:gd name="connsiteX0-2689" fmla="*/ 1016693 w 1432618"/>
                <a:gd name="connsiteY0-2690" fmla="*/ 3543487 h 3550128"/>
                <a:gd name="connsiteX1-2691" fmla="*/ 591243 w 1432618"/>
                <a:gd name="connsiteY1-2692" fmla="*/ 3549837 h 3550128"/>
                <a:gd name="connsiteX2-2693" fmla="*/ 394393 w 1432618"/>
                <a:gd name="connsiteY2-2694" fmla="*/ 3038662 h 3550128"/>
                <a:gd name="connsiteX3-2695" fmla="*/ 746818 w 1432618"/>
                <a:gd name="connsiteY3-2696" fmla="*/ 2343337 h 3550128"/>
                <a:gd name="connsiteX4-2697" fmla="*/ 560128 w 1432618"/>
                <a:gd name="connsiteY4-2698" fmla="*/ 1884232 h 3550128"/>
                <a:gd name="connsiteX5-2699" fmla="*/ 58 w 1432618"/>
                <a:gd name="connsiteY5-2700" fmla="*/ 1832797 h 3550128"/>
                <a:gd name="connsiteX6-2701" fmla="*/ 394393 w 1432618"/>
                <a:gd name="connsiteY6-2702" fmla="*/ 1705162 h 3550128"/>
                <a:gd name="connsiteX7-2703" fmla="*/ 642043 w 1432618"/>
                <a:gd name="connsiteY7-2704" fmla="*/ 1838512 h 3550128"/>
                <a:gd name="connsiteX8-2705" fmla="*/ 689668 w 1432618"/>
                <a:gd name="connsiteY8-2706" fmla="*/ 1609912 h 3550128"/>
                <a:gd name="connsiteX9-2707" fmla="*/ 823018 w 1432618"/>
                <a:gd name="connsiteY9-2708" fmla="*/ 1295587 h 3550128"/>
                <a:gd name="connsiteX10-2709" fmla="*/ 765868 w 1432618"/>
                <a:gd name="connsiteY10-2710" fmla="*/ 771712 h 3550128"/>
                <a:gd name="connsiteX11-2711" fmla="*/ 537268 w 1432618"/>
                <a:gd name="connsiteY11-2712" fmla="*/ 628837 h 3550128"/>
                <a:gd name="connsiteX12-2713" fmla="*/ 689668 w 1432618"/>
                <a:gd name="connsiteY12-2714" fmla="*/ 628837 h 3550128"/>
                <a:gd name="connsiteX13-2715" fmla="*/ 765868 w 1432618"/>
                <a:gd name="connsiteY13-2716" fmla="*/ 714562 h 3550128"/>
                <a:gd name="connsiteX14-2717" fmla="*/ 870643 w 1432618"/>
                <a:gd name="connsiteY14-2718" fmla="*/ 187 h 3550128"/>
                <a:gd name="connsiteX15-2719" fmla="*/ 832543 w 1432618"/>
                <a:gd name="connsiteY15-2720" fmla="*/ 647887 h 3550128"/>
                <a:gd name="connsiteX16-2721" fmla="*/ 908743 w 1432618"/>
                <a:gd name="connsiteY16-2722" fmla="*/ 1038412 h 3550128"/>
                <a:gd name="connsiteX17-2723" fmla="*/ 937318 w 1432618"/>
                <a:gd name="connsiteY17-2724" fmla="*/ 1286062 h 3550128"/>
                <a:gd name="connsiteX18-2725" fmla="*/ 1108768 w 1432618"/>
                <a:gd name="connsiteY18-2726" fmla="*/ 1152712 h 3550128"/>
                <a:gd name="connsiteX19-2727" fmla="*/ 1337368 w 1432618"/>
                <a:gd name="connsiteY19-2728" fmla="*/ 1133662 h 3550128"/>
                <a:gd name="connsiteX20-2729" fmla="*/ 1089718 w 1432618"/>
                <a:gd name="connsiteY20-2730" fmla="*/ 1190812 h 3550128"/>
                <a:gd name="connsiteX21-2731" fmla="*/ 880168 w 1432618"/>
                <a:gd name="connsiteY21-2732" fmla="*/ 1495612 h 3550128"/>
                <a:gd name="connsiteX22-2733" fmla="*/ 835718 w 1432618"/>
                <a:gd name="connsiteY22-2734" fmla="*/ 1857562 h 3550128"/>
                <a:gd name="connsiteX23-2735" fmla="*/ 1003993 w 1432618"/>
                <a:gd name="connsiteY23-2736" fmla="*/ 2270312 h 3550128"/>
                <a:gd name="connsiteX24-2737" fmla="*/ 896043 w 1432618"/>
                <a:gd name="connsiteY24-2738" fmla="*/ 2540187 h 3550128"/>
                <a:gd name="connsiteX25-2739" fmla="*/ 1213543 w 1432618"/>
                <a:gd name="connsiteY25-2740" fmla="*/ 2495737 h 3550128"/>
                <a:gd name="connsiteX26-2741" fmla="*/ 1432618 w 1432618"/>
                <a:gd name="connsiteY26-2742" fmla="*/ 2588606 h 3550128"/>
                <a:gd name="connsiteX27-2743" fmla="*/ 1188143 w 1432618"/>
                <a:gd name="connsiteY27-2744" fmla="*/ 2552887 h 3550128"/>
                <a:gd name="connsiteX28-2745" fmla="*/ 832543 w 1432618"/>
                <a:gd name="connsiteY28-2746" fmla="*/ 2695762 h 3550128"/>
                <a:gd name="connsiteX29-2747" fmla="*/ 689668 w 1432618"/>
                <a:gd name="connsiteY29-2748" fmla="*/ 3048187 h 3550128"/>
                <a:gd name="connsiteX30-2749" fmla="*/ 918268 w 1432618"/>
                <a:gd name="connsiteY30-2750" fmla="*/ 3381562 h 3550128"/>
                <a:gd name="connsiteX31-2751" fmla="*/ 1016693 w 1432618"/>
                <a:gd name="connsiteY31-2752" fmla="*/ 3543487 h 3550128"/>
                <a:gd name="connsiteX0-2753" fmla="*/ 1016693 w 1432618"/>
                <a:gd name="connsiteY0-2754" fmla="*/ 3543487 h 3550128"/>
                <a:gd name="connsiteX1-2755" fmla="*/ 591243 w 1432618"/>
                <a:gd name="connsiteY1-2756" fmla="*/ 3549837 h 3550128"/>
                <a:gd name="connsiteX2-2757" fmla="*/ 394393 w 1432618"/>
                <a:gd name="connsiteY2-2758" fmla="*/ 3038662 h 3550128"/>
                <a:gd name="connsiteX3-2759" fmla="*/ 746818 w 1432618"/>
                <a:gd name="connsiteY3-2760" fmla="*/ 2343337 h 3550128"/>
                <a:gd name="connsiteX4-2761" fmla="*/ 560128 w 1432618"/>
                <a:gd name="connsiteY4-2762" fmla="*/ 1884232 h 3550128"/>
                <a:gd name="connsiteX5-2763" fmla="*/ 58 w 1432618"/>
                <a:gd name="connsiteY5-2764" fmla="*/ 1832797 h 3550128"/>
                <a:gd name="connsiteX6-2765" fmla="*/ 394393 w 1432618"/>
                <a:gd name="connsiteY6-2766" fmla="*/ 1705162 h 3550128"/>
                <a:gd name="connsiteX7-2767" fmla="*/ 642043 w 1432618"/>
                <a:gd name="connsiteY7-2768" fmla="*/ 1838512 h 3550128"/>
                <a:gd name="connsiteX8-2769" fmla="*/ 689668 w 1432618"/>
                <a:gd name="connsiteY8-2770" fmla="*/ 1609912 h 3550128"/>
                <a:gd name="connsiteX9-2771" fmla="*/ 823018 w 1432618"/>
                <a:gd name="connsiteY9-2772" fmla="*/ 1295587 h 3550128"/>
                <a:gd name="connsiteX10-2773" fmla="*/ 765868 w 1432618"/>
                <a:gd name="connsiteY10-2774" fmla="*/ 771712 h 3550128"/>
                <a:gd name="connsiteX11-2775" fmla="*/ 537268 w 1432618"/>
                <a:gd name="connsiteY11-2776" fmla="*/ 628837 h 3550128"/>
                <a:gd name="connsiteX12-2777" fmla="*/ 689668 w 1432618"/>
                <a:gd name="connsiteY12-2778" fmla="*/ 628837 h 3550128"/>
                <a:gd name="connsiteX13-2779" fmla="*/ 765868 w 1432618"/>
                <a:gd name="connsiteY13-2780" fmla="*/ 714562 h 3550128"/>
                <a:gd name="connsiteX14-2781" fmla="*/ 870643 w 1432618"/>
                <a:gd name="connsiteY14-2782" fmla="*/ 187 h 3550128"/>
                <a:gd name="connsiteX15-2783" fmla="*/ 832543 w 1432618"/>
                <a:gd name="connsiteY15-2784" fmla="*/ 647887 h 3550128"/>
                <a:gd name="connsiteX16-2785" fmla="*/ 908743 w 1432618"/>
                <a:gd name="connsiteY16-2786" fmla="*/ 1038412 h 3550128"/>
                <a:gd name="connsiteX17-2787" fmla="*/ 937318 w 1432618"/>
                <a:gd name="connsiteY17-2788" fmla="*/ 1286062 h 3550128"/>
                <a:gd name="connsiteX18-2789" fmla="*/ 1108768 w 1432618"/>
                <a:gd name="connsiteY18-2790" fmla="*/ 1152712 h 3550128"/>
                <a:gd name="connsiteX19-2791" fmla="*/ 1337368 w 1432618"/>
                <a:gd name="connsiteY19-2792" fmla="*/ 1133662 h 3550128"/>
                <a:gd name="connsiteX20-2793" fmla="*/ 1089718 w 1432618"/>
                <a:gd name="connsiteY20-2794" fmla="*/ 1190812 h 3550128"/>
                <a:gd name="connsiteX21-2795" fmla="*/ 889693 w 1432618"/>
                <a:gd name="connsiteY21-2796" fmla="*/ 1489262 h 3550128"/>
                <a:gd name="connsiteX22-2797" fmla="*/ 835718 w 1432618"/>
                <a:gd name="connsiteY22-2798" fmla="*/ 1857562 h 3550128"/>
                <a:gd name="connsiteX23-2799" fmla="*/ 1003993 w 1432618"/>
                <a:gd name="connsiteY23-2800" fmla="*/ 2270312 h 3550128"/>
                <a:gd name="connsiteX24-2801" fmla="*/ 896043 w 1432618"/>
                <a:gd name="connsiteY24-2802" fmla="*/ 2540187 h 3550128"/>
                <a:gd name="connsiteX25-2803" fmla="*/ 1213543 w 1432618"/>
                <a:gd name="connsiteY25-2804" fmla="*/ 2495737 h 3550128"/>
                <a:gd name="connsiteX26-2805" fmla="*/ 1432618 w 1432618"/>
                <a:gd name="connsiteY26-2806" fmla="*/ 2588606 h 3550128"/>
                <a:gd name="connsiteX27-2807" fmla="*/ 1188143 w 1432618"/>
                <a:gd name="connsiteY27-2808" fmla="*/ 2552887 h 3550128"/>
                <a:gd name="connsiteX28-2809" fmla="*/ 832543 w 1432618"/>
                <a:gd name="connsiteY28-2810" fmla="*/ 2695762 h 3550128"/>
                <a:gd name="connsiteX29-2811" fmla="*/ 689668 w 1432618"/>
                <a:gd name="connsiteY29-2812" fmla="*/ 3048187 h 3550128"/>
                <a:gd name="connsiteX30-2813" fmla="*/ 918268 w 1432618"/>
                <a:gd name="connsiteY30-2814" fmla="*/ 3381562 h 3550128"/>
                <a:gd name="connsiteX31-2815" fmla="*/ 1016693 w 1432618"/>
                <a:gd name="connsiteY31-2816" fmla="*/ 3543487 h 3550128"/>
                <a:gd name="connsiteX0-2817" fmla="*/ 1016693 w 1432618"/>
                <a:gd name="connsiteY0-2818" fmla="*/ 3543487 h 3550128"/>
                <a:gd name="connsiteX1-2819" fmla="*/ 591243 w 1432618"/>
                <a:gd name="connsiteY1-2820" fmla="*/ 3549837 h 3550128"/>
                <a:gd name="connsiteX2-2821" fmla="*/ 394393 w 1432618"/>
                <a:gd name="connsiteY2-2822" fmla="*/ 3038662 h 3550128"/>
                <a:gd name="connsiteX3-2823" fmla="*/ 746818 w 1432618"/>
                <a:gd name="connsiteY3-2824" fmla="*/ 2343337 h 3550128"/>
                <a:gd name="connsiteX4-2825" fmla="*/ 560128 w 1432618"/>
                <a:gd name="connsiteY4-2826" fmla="*/ 1884232 h 3550128"/>
                <a:gd name="connsiteX5-2827" fmla="*/ 58 w 1432618"/>
                <a:gd name="connsiteY5-2828" fmla="*/ 1832797 h 3550128"/>
                <a:gd name="connsiteX6-2829" fmla="*/ 394393 w 1432618"/>
                <a:gd name="connsiteY6-2830" fmla="*/ 1705162 h 3550128"/>
                <a:gd name="connsiteX7-2831" fmla="*/ 642043 w 1432618"/>
                <a:gd name="connsiteY7-2832" fmla="*/ 1838512 h 3550128"/>
                <a:gd name="connsiteX8-2833" fmla="*/ 689668 w 1432618"/>
                <a:gd name="connsiteY8-2834" fmla="*/ 1609912 h 3550128"/>
                <a:gd name="connsiteX9-2835" fmla="*/ 823018 w 1432618"/>
                <a:gd name="connsiteY9-2836" fmla="*/ 1295587 h 3550128"/>
                <a:gd name="connsiteX10-2837" fmla="*/ 765868 w 1432618"/>
                <a:gd name="connsiteY10-2838" fmla="*/ 771712 h 3550128"/>
                <a:gd name="connsiteX11-2839" fmla="*/ 537268 w 1432618"/>
                <a:gd name="connsiteY11-2840" fmla="*/ 628837 h 3550128"/>
                <a:gd name="connsiteX12-2841" fmla="*/ 689668 w 1432618"/>
                <a:gd name="connsiteY12-2842" fmla="*/ 628837 h 3550128"/>
                <a:gd name="connsiteX13-2843" fmla="*/ 765868 w 1432618"/>
                <a:gd name="connsiteY13-2844" fmla="*/ 714562 h 3550128"/>
                <a:gd name="connsiteX14-2845" fmla="*/ 870643 w 1432618"/>
                <a:gd name="connsiteY14-2846" fmla="*/ 187 h 3550128"/>
                <a:gd name="connsiteX15-2847" fmla="*/ 832543 w 1432618"/>
                <a:gd name="connsiteY15-2848" fmla="*/ 647887 h 3550128"/>
                <a:gd name="connsiteX16-2849" fmla="*/ 908743 w 1432618"/>
                <a:gd name="connsiteY16-2850" fmla="*/ 1038412 h 3550128"/>
                <a:gd name="connsiteX17-2851" fmla="*/ 937318 w 1432618"/>
                <a:gd name="connsiteY17-2852" fmla="*/ 1286062 h 3550128"/>
                <a:gd name="connsiteX18-2853" fmla="*/ 1108768 w 1432618"/>
                <a:gd name="connsiteY18-2854" fmla="*/ 1152712 h 3550128"/>
                <a:gd name="connsiteX19-2855" fmla="*/ 1337368 w 1432618"/>
                <a:gd name="connsiteY19-2856" fmla="*/ 1133662 h 3550128"/>
                <a:gd name="connsiteX20-2857" fmla="*/ 1105593 w 1432618"/>
                <a:gd name="connsiteY20-2858" fmla="*/ 1197162 h 3550128"/>
                <a:gd name="connsiteX21-2859" fmla="*/ 889693 w 1432618"/>
                <a:gd name="connsiteY21-2860" fmla="*/ 1489262 h 3550128"/>
                <a:gd name="connsiteX22-2861" fmla="*/ 835718 w 1432618"/>
                <a:gd name="connsiteY22-2862" fmla="*/ 1857562 h 3550128"/>
                <a:gd name="connsiteX23-2863" fmla="*/ 1003993 w 1432618"/>
                <a:gd name="connsiteY23-2864" fmla="*/ 2270312 h 3550128"/>
                <a:gd name="connsiteX24-2865" fmla="*/ 896043 w 1432618"/>
                <a:gd name="connsiteY24-2866" fmla="*/ 2540187 h 3550128"/>
                <a:gd name="connsiteX25-2867" fmla="*/ 1213543 w 1432618"/>
                <a:gd name="connsiteY25-2868" fmla="*/ 2495737 h 3550128"/>
                <a:gd name="connsiteX26-2869" fmla="*/ 1432618 w 1432618"/>
                <a:gd name="connsiteY26-2870" fmla="*/ 2588606 h 3550128"/>
                <a:gd name="connsiteX27-2871" fmla="*/ 1188143 w 1432618"/>
                <a:gd name="connsiteY27-2872" fmla="*/ 2552887 h 3550128"/>
                <a:gd name="connsiteX28-2873" fmla="*/ 832543 w 1432618"/>
                <a:gd name="connsiteY28-2874" fmla="*/ 2695762 h 3550128"/>
                <a:gd name="connsiteX29-2875" fmla="*/ 689668 w 1432618"/>
                <a:gd name="connsiteY29-2876" fmla="*/ 3048187 h 3550128"/>
                <a:gd name="connsiteX30-2877" fmla="*/ 918268 w 1432618"/>
                <a:gd name="connsiteY30-2878" fmla="*/ 3381562 h 3550128"/>
                <a:gd name="connsiteX31-2879" fmla="*/ 1016693 w 1432618"/>
                <a:gd name="connsiteY31-2880" fmla="*/ 3543487 h 3550128"/>
                <a:gd name="connsiteX0-2881" fmla="*/ 1016693 w 1432618"/>
                <a:gd name="connsiteY0-2882" fmla="*/ 3543487 h 3550128"/>
                <a:gd name="connsiteX1-2883" fmla="*/ 591243 w 1432618"/>
                <a:gd name="connsiteY1-2884" fmla="*/ 3549837 h 3550128"/>
                <a:gd name="connsiteX2-2885" fmla="*/ 394393 w 1432618"/>
                <a:gd name="connsiteY2-2886" fmla="*/ 3038662 h 3550128"/>
                <a:gd name="connsiteX3-2887" fmla="*/ 746818 w 1432618"/>
                <a:gd name="connsiteY3-2888" fmla="*/ 2343337 h 3550128"/>
                <a:gd name="connsiteX4-2889" fmla="*/ 560128 w 1432618"/>
                <a:gd name="connsiteY4-2890" fmla="*/ 1884232 h 3550128"/>
                <a:gd name="connsiteX5-2891" fmla="*/ 58 w 1432618"/>
                <a:gd name="connsiteY5-2892" fmla="*/ 1832797 h 3550128"/>
                <a:gd name="connsiteX6-2893" fmla="*/ 394393 w 1432618"/>
                <a:gd name="connsiteY6-2894" fmla="*/ 1705162 h 3550128"/>
                <a:gd name="connsiteX7-2895" fmla="*/ 642043 w 1432618"/>
                <a:gd name="connsiteY7-2896" fmla="*/ 1838512 h 3550128"/>
                <a:gd name="connsiteX8-2897" fmla="*/ 689668 w 1432618"/>
                <a:gd name="connsiteY8-2898" fmla="*/ 1609912 h 3550128"/>
                <a:gd name="connsiteX9-2899" fmla="*/ 823018 w 1432618"/>
                <a:gd name="connsiteY9-2900" fmla="*/ 1295587 h 3550128"/>
                <a:gd name="connsiteX10-2901" fmla="*/ 765868 w 1432618"/>
                <a:gd name="connsiteY10-2902" fmla="*/ 771712 h 3550128"/>
                <a:gd name="connsiteX11-2903" fmla="*/ 537268 w 1432618"/>
                <a:gd name="connsiteY11-2904" fmla="*/ 628837 h 3550128"/>
                <a:gd name="connsiteX12-2905" fmla="*/ 689668 w 1432618"/>
                <a:gd name="connsiteY12-2906" fmla="*/ 628837 h 3550128"/>
                <a:gd name="connsiteX13-2907" fmla="*/ 765868 w 1432618"/>
                <a:gd name="connsiteY13-2908" fmla="*/ 714562 h 3550128"/>
                <a:gd name="connsiteX14-2909" fmla="*/ 870643 w 1432618"/>
                <a:gd name="connsiteY14-2910" fmla="*/ 187 h 3550128"/>
                <a:gd name="connsiteX15-2911" fmla="*/ 832543 w 1432618"/>
                <a:gd name="connsiteY15-2912" fmla="*/ 647887 h 3550128"/>
                <a:gd name="connsiteX16-2913" fmla="*/ 908743 w 1432618"/>
                <a:gd name="connsiteY16-2914" fmla="*/ 1038412 h 3550128"/>
                <a:gd name="connsiteX17-2915" fmla="*/ 937318 w 1432618"/>
                <a:gd name="connsiteY17-2916" fmla="*/ 1286062 h 3550128"/>
                <a:gd name="connsiteX18-2917" fmla="*/ 1108768 w 1432618"/>
                <a:gd name="connsiteY18-2918" fmla="*/ 1152712 h 3550128"/>
                <a:gd name="connsiteX19-2919" fmla="*/ 1337368 w 1432618"/>
                <a:gd name="connsiteY19-2920" fmla="*/ 1133662 h 3550128"/>
                <a:gd name="connsiteX20-2921" fmla="*/ 1108768 w 1432618"/>
                <a:gd name="connsiteY20-2922" fmla="*/ 1216212 h 3550128"/>
                <a:gd name="connsiteX21-2923" fmla="*/ 889693 w 1432618"/>
                <a:gd name="connsiteY21-2924" fmla="*/ 1489262 h 3550128"/>
                <a:gd name="connsiteX22-2925" fmla="*/ 835718 w 1432618"/>
                <a:gd name="connsiteY22-2926" fmla="*/ 1857562 h 3550128"/>
                <a:gd name="connsiteX23-2927" fmla="*/ 1003993 w 1432618"/>
                <a:gd name="connsiteY23-2928" fmla="*/ 2270312 h 3550128"/>
                <a:gd name="connsiteX24-2929" fmla="*/ 896043 w 1432618"/>
                <a:gd name="connsiteY24-2930" fmla="*/ 2540187 h 3550128"/>
                <a:gd name="connsiteX25-2931" fmla="*/ 1213543 w 1432618"/>
                <a:gd name="connsiteY25-2932" fmla="*/ 2495737 h 3550128"/>
                <a:gd name="connsiteX26-2933" fmla="*/ 1432618 w 1432618"/>
                <a:gd name="connsiteY26-2934" fmla="*/ 2588606 h 3550128"/>
                <a:gd name="connsiteX27-2935" fmla="*/ 1188143 w 1432618"/>
                <a:gd name="connsiteY27-2936" fmla="*/ 2552887 h 3550128"/>
                <a:gd name="connsiteX28-2937" fmla="*/ 832543 w 1432618"/>
                <a:gd name="connsiteY28-2938" fmla="*/ 2695762 h 3550128"/>
                <a:gd name="connsiteX29-2939" fmla="*/ 689668 w 1432618"/>
                <a:gd name="connsiteY29-2940" fmla="*/ 3048187 h 3550128"/>
                <a:gd name="connsiteX30-2941" fmla="*/ 918268 w 1432618"/>
                <a:gd name="connsiteY30-2942" fmla="*/ 3381562 h 3550128"/>
                <a:gd name="connsiteX31-2943" fmla="*/ 1016693 w 1432618"/>
                <a:gd name="connsiteY31-2944" fmla="*/ 3543487 h 3550128"/>
                <a:gd name="connsiteX0-2945" fmla="*/ 1016693 w 1432618"/>
                <a:gd name="connsiteY0-2946" fmla="*/ 3543487 h 3550128"/>
                <a:gd name="connsiteX1-2947" fmla="*/ 591243 w 1432618"/>
                <a:gd name="connsiteY1-2948" fmla="*/ 3549837 h 3550128"/>
                <a:gd name="connsiteX2-2949" fmla="*/ 394393 w 1432618"/>
                <a:gd name="connsiteY2-2950" fmla="*/ 3038662 h 3550128"/>
                <a:gd name="connsiteX3-2951" fmla="*/ 746818 w 1432618"/>
                <a:gd name="connsiteY3-2952" fmla="*/ 2343337 h 3550128"/>
                <a:gd name="connsiteX4-2953" fmla="*/ 560128 w 1432618"/>
                <a:gd name="connsiteY4-2954" fmla="*/ 1884232 h 3550128"/>
                <a:gd name="connsiteX5-2955" fmla="*/ 58 w 1432618"/>
                <a:gd name="connsiteY5-2956" fmla="*/ 1832797 h 3550128"/>
                <a:gd name="connsiteX6-2957" fmla="*/ 394393 w 1432618"/>
                <a:gd name="connsiteY6-2958" fmla="*/ 1705162 h 3550128"/>
                <a:gd name="connsiteX7-2959" fmla="*/ 642043 w 1432618"/>
                <a:gd name="connsiteY7-2960" fmla="*/ 1838512 h 3550128"/>
                <a:gd name="connsiteX8-2961" fmla="*/ 689668 w 1432618"/>
                <a:gd name="connsiteY8-2962" fmla="*/ 1609912 h 3550128"/>
                <a:gd name="connsiteX9-2963" fmla="*/ 823018 w 1432618"/>
                <a:gd name="connsiteY9-2964" fmla="*/ 1295587 h 3550128"/>
                <a:gd name="connsiteX10-2965" fmla="*/ 765868 w 1432618"/>
                <a:gd name="connsiteY10-2966" fmla="*/ 771712 h 3550128"/>
                <a:gd name="connsiteX11-2967" fmla="*/ 537268 w 1432618"/>
                <a:gd name="connsiteY11-2968" fmla="*/ 628837 h 3550128"/>
                <a:gd name="connsiteX12-2969" fmla="*/ 689668 w 1432618"/>
                <a:gd name="connsiteY12-2970" fmla="*/ 628837 h 3550128"/>
                <a:gd name="connsiteX13-2971" fmla="*/ 765868 w 1432618"/>
                <a:gd name="connsiteY13-2972" fmla="*/ 714562 h 3550128"/>
                <a:gd name="connsiteX14-2973" fmla="*/ 870643 w 1432618"/>
                <a:gd name="connsiteY14-2974" fmla="*/ 187 h 3550128"/>
                <a:gd name="connsiteX15-2975" fmla="*/ 832543 w 1432618"/>
                <a:gd name="connsiteY15-2976" fmla="*/ 647887 h 3550128"/>
                <a:gd name="connsiteX16-2977" fmla="*/ 908743 w 1432618"/>
                <a:gd name="connsiteY16-2978" fmla="*/ 1038412 h 3550128"/>
                <a:gd name="connsiteX17-2979" fmla="*/ 937318 w 1432618"/>
                <a:gd name="connsiteY17-2980" fmla="*/ 1286062 h 3550128"/>
                <a:gd name="connsiteX18-2981" fmla="*/ 1108768 w 1432618"/>
                <a:gd name="connsiteY18-2982" fmla="*/ 1152712 h 3550128"/>
                <a:gd name="connsiteX19-2983" fmla="*/ 1375468 w 1432618"/>
                <a:gd name="connsiteY19-2984" fmla="*/ 1133662 h 3550128"/>
                <a:gd name="connsiteX20-2985" fmla="*/ 1108768 w 1432618"/>
                <a:gd name="connsiteY20-2986" fmla="*/ 1216212 h 3550128"/>
                <a:gd name="connsiteX21-2987" fmla="*/ 889693 w 1432618"/>
                <a:gd name="connsiteY21-2988" fmla="*/ 1489262 h 3550128"/>
                <a:gd name="connsiteX22-2989" fmla="*/ 835718 w 1432618"/>
                <a:gd name="connsiteY22-2990" fmla="*/ 1857562 h 3550128"/>
                <a:gd name="connsiteX23-2991" fmla="*/ 1003993 w 1432618"/>
                <a:gd name="connsiteY23-2992" fmla="*/ 2270312 h 3550128"/>
                <a:gd name="connsiteX24-2993" fmla="*/ 896043 w 1432618"/>
                <a:gd name="connsiteY24-2994" fmla="*/ 2540187 h 3550128"/>
                <a:gd name="connsiteX25-2995" fmla="*/ 1213543 w 1432618"/>
                <a:gd name="connsiteY25-2996" fmla="*/ 2495737 h 3550128"/>
                <a:gd name="connsiteX26-2997" fmla="*/ 1432618 w 1432618"/>
                <a:gd name="connsiteY26-2998" fmla="*/ 2588606 h 3550128"/>
                <a:gd name="connsiteX27-2999" fmla="*/ 1188143 w 1432618"/>
                <a:gd name="connsiteY27-3000" fmla="*/ 2552887 h 3550128"/>
                <a:gd name="connsiteX28-3001" fmla="*/ 832543 w 1432618"/>
                <a:gd name="connsiteY28-3002" fmla="*/ 2695762 h 3550128"/>
                <a:gd name="connsiteX29-3003" fmla="*/ 689668 w 1432618"/>
                <a:gd name="connsiteY29-3004" fmla="*/ 3048187 h 3550128"/>
                <a:gd name="connsiteX30-3005" fmla="*/ 918268 w 1432618"/>
                <a:gd name="connsiteY30-3006" fmla="*/ 3381562 h 3550128"/>
                <a:gd name="connsiteX31-3007" fmla="*/ 1016693 w 1432618"/>
                <a:gd name="connsiteY31-3008" fmla="*/ 3543487 h 3550128"/>
                <a:gd name="connsiteX0-3009" fmla="*/ 1016693 w 1432618"/>
                <a:gd name="connsiteY0-3010" fmla="*/ 3543487 h 3550128"/>
                <a:gd name="connsiteX1-3011" fmla="*/ 591243 w 1432618"/>
                <a:gd name="connsiteY1-3012" fmla="*/ 3549837 h 3550128"/>
                <a:gd name="connsiteX2-3013" fmla="*/ 394393 w 1432618"/>
                <a:gd name="connsiteY2-3014" fmla="*/ 3038662 h 3550128"/>
                <a:gd name="connsiteX3-3015" fmla="*/ 746818 w 1432618"/>
                <a:gd name="connsiteY3-3016" fmla="*/ 2343337 h 3550128"/>
                <a:gd name="connsiteX4-3017" fmla="*/ 560128 w 1432618"/>
                <a:gd name="connsiteY4-3018" fmla="*/ 1884232 h 3550128"/>
                <a:gd name="connsiteX5-3019" fmla="*/ 58 w 1432618"/>
                <a:gd name="connsiteY5-3020" fmla="*/ 1832797 h 3550128"/>
                <a:gd name="connsiteX6-3021" fmla="*/ 394393 w 1432618"/>
                <a:gd name="connsiteY6-3022" fmla="*/ 1705162 h 3550128"/>
                <a:gd name="connsiteX7-3023" fmla="*/ 642043 w 1432618"/>
                <a:gd name="connsiteY7-3024" fmla="*/ 1838512 h 3550128"/>
                <a:gd name="connsiteX8-3025" fmla="*/ 689668 w 1432618"/>
                <a:gd name="connsiteY8-3026" fmla="*/ 1609912 h 3550128"/>
                <a:gd name="connsiteX9-3027" fmla="*/ 823018 w 1432618"/>
                <a:gd name="connsiteY9-3028" fmla="*/ 1295587 h 3550128"/>
                <a:gd name="connsiteX10-3029" fmla="*/ 765868 w 1432618"/>
                <a:gd name="connsiteY10-3030" fmla="*/ 771712 h 3550128"/>
                <a:gd name="connsiteX11-3031" fmla="*/ 537268 w 1432618"/>
                <a:gd name="connsiteY11-3032" fmla="*/ 628837 h 3550128"/>
                <a:gd name="connsiteX12-3033" fmla="*/ 689668 w 1432618"/>
                <a:gd name="connsiteY12-3034" fmla="*/ 628837 h 3550128"/>
                <a:gd name="connsiteX13-3035" fmla="*/ 765868 w 1432618"/>
                <a:gd name="connsiteY13-3036" fmla="*/ 714562 h 3550128"/>
                <a:gd name="connsiteX14-3037" fmla="*/ 870643 w 1432618"/>
                <a:gd name="connsiteY14-3038" fmla="*/ 187 h 3550128"/>
                <a:gd name="connsiteX15-3039" fmla="*/ 832543 w 1432618"/>
                <a:gd name="connsiteY15-3040" fmla="*/ 647887 h 3550128"/>
                <a:gd name="connsiteX16-3041" fmla="*/ 908743 w 1432618"/>
                <a:gd name="connsiteY16-3042" fmla="*/ 1038412 h 3550128"/>
                <a:gd name="connsiteX17-3043" fmla="*/ 937318 w 1432618"/>
                <a:gd name="connsiteY17-3044" fmla="*/ 1286062 h 3550128"/>
                <a:gd name="connsiteX18-3045" fmla="*/ 1108768 w 1432618"/>
                <a:gd name="connsiteY18-3046" fmla="*/ 1152712 h 3550128"/>
                <a:gd name="connsiteX19-3047" fmla="*/ 1375468 w 1432618"/>
                <a:gd name="connsiteY19-3048" fmla="*/ 1133662 h 3550128"/>
                <a:gd name="connsiteX20-3049" fmla="*/ 1108768 w 1432618"/>
                <a:gd name="connsiteY20-3050" fmla="*/ 1216212 h 3550128"/>
                <a:gd name="connsiteX21-3051" fmla="*/ 889693 w 1432618"/>
                <a:gd name="connsiteY21-3052" fmla="*/ 1489262 h 3550128"/>
                <a:gd name="connsiteX22-3053" fmla="*/ 835718 w 1432618"/>
                <a:gd name="connsiteY22-3054" fmla="*/ 1857562 h 3550128"/>
                <a:gd name="connsiteX23-3055" fmla="*/ 1003993 w 1432618"/>
                <a:gd name="connsiteY23-3056" fmla="*/ 2270312 h 3550128"/>
                <a:gd name="connsiteX24-3057" fmla="*/ 896043 w 1432618"/>
                <a:gd name="connsiteY24-3058" fmla="*/ 2540187 h 3550128"/>
                <a:gd name="connsiteX25-3059" fmla="*/ 1213543 w 1432618"/>
                <a:gd name="connsiteY25-3060" fmla="*/ 2495737 h 3550128"/>
                <a:gd name="connsiteX26-3061" fmla="*/ 1432618 w 1432618"/>
                <a:gd name="connsiteY26-3062" fmla="*/ 2588606 h 3550128"/>
                <a:gd name="connsiteX27-3063" fmla="*/ 1188143 w 1432618"/>
                <a:gd name="connsiteY27-3064" fmla="*/ 2552887 h 3550128"/>
                <a:gd name="connsiteX28-3065" fmla="*/ 832543 w 1432618"/>
                <a:gd name="connsiteY28-3066" fmla="*/ 2695762 h 3550128"/>
                <a:gd name="connsiteX29-3067" fmla="*/ 689668 w 1432618"/>
                <a:gd name="connsiteY29-3068" fmla="*/ 3048187 h 3550128"/>
                <a:gd name="connsiteX30-3069" fmla="*/ 918268 w 1432618"/>
                <a:gd name="connsiteY30-3070" fmla="*/ 3381562 h 3550128"/>
                <a:gd name="connsiteX31-3071" fmla="*/ 1016693 w 1432618"/>
                <a:gd name="connsiteY31-3072" fmla="*/ 3543487 h 3550128"/>
                <a:gd name="connsiteX0-3073" fmla="*/ 1016693 w 1432618"/>
                <a:gd name="connsiteY0-3074" fmla="*/ 3543487 h 3550128"/>
                <a:gd name="connsiteX1-3075" fmla="*/ 591243 w 1432618"/>
                <a:gd name="connsiteY1-3076" fmla="*/ 3549837 h 3550128"/>
                <a:gd name="connsiteX2-3077" fmla="*/ 394393 w 1432618"/>
                <a:gd name="connsiteY2-3078" fmla="*/ 3038662 h 3550128"/>
                <a:gd name="connsiteX3-3079" fmla="*/ 746818 w 1432618"/>
                <a:gd name="connsiteY3-3080" fmla="*/ 2343337 h 3550128"/>
                <a:gd name="connsiteX4-3081" fmla="*/ 560128 w 1432618"/>
                <a:gd name="connsiteY4-3082" fmla="*/ 1884232 h 3550128"/>
                <a:gd name="connsiteX5-3083" fmla="*/ 58 w 1432618"/>
                <a:gd name="connsiteY5-3084" fmla="*/ 1832797 h 3550128"/>
                <a:gd name="connsiteX6-3085" fmla="*/ 394393 w 1432618"/>
                <a:gd name="connsiteY6-3086" fmla="*/ 1705162 h 3550128"/>
                <a:gd name="connsiteX7-3087" fmla="*/ 642043 w 1432618"/>
                <a:gd name="connsiteY7-3088" fmla="*/ 1838512 h 3550128"/>
                <a:gd name="connsiteX8-3089" fmla="*/ 689668 w 1432618"/>
                <a:gd name="connsiteY8-3090" fmla="*/ 1609912 h 3550128"/>
                <a:gd name="connsiteX9-3091" fmla="*/ 823018 w 1432618"/>
                <a:gd name="connsiteY9-3092" fmla="*/ 1295587 h 3550128"/>
                <a:gd name="connsiteX10-3093" fmla="*/ 765868 w 1432618"/>
                <a:gd name="connsiteY10-3094" fmla="*/ 771712 h 3550128"/>
                <a:gd name="connsiteX11-3095" fmla="*/ 537268 w 1432618"/>
                <a:gd name="connsiteY11-3096" fmla="*/ 628837 h 3550128"/>
                <a:gd name="connsiteX12-3097" fmla="*/ 689668 w 1432618"/>
                <a:gd name="connsiteY12-3098" fmla="*/ 628837 h 3550128"/>
                <a:gd name="connsiteX13-3099" fmla="*/ 765868 w 1432618"/>
                <a:gd name="connsiteY13-3100" fmla="*/ 714562 h 3550128"/>
                <a:gd name="connsiteX14-3101" fmla="*/ 870643 w 1432618"/>
                <a:gd name="connsiteY14-3102" fmla="*/ 187 h 3550128"/>
                <a:gd name="connsiteX15-3103" fmla="*/ 832543 w 1432618"/>
                <a:gd name="connsiteY15-3104" fmla="*/ 647887 h 3550128"/>
                <a:gd name="connsiteX16-3105" fmla="*/ 908743 w 1432618"/>
                <a:gd name="connsiteY16-3106" fmla="*/ 1038412 h 3550128"/>
                <a:gd name="connsiteX17-3107" fmla="*/ 937318 w 1432618"/>
                <a:gd name="connsiteY17-3108" fmla="*/ 1286062 h 3550128"/>
                <a:gd name="connsiteX18-3109" fmla="*/ 1108768 w 1432618"/>
                <a:gd name="connsiteY18-3110" fmla="*/ 1152712 h 3550128"/>
                <a:gd name="connsiteX19-3111" fmla="*/ 1375468 w 1432618"/>
                <a:gd name="connsiteY19-3112" fmla="*/ 1133662 h 3550128"/>
                <a:gd name="connsiteX20-3113" fmla="*/ 1108768 w 1432618"/>
                <a:gd name="connsiteY20-3114" fmla="*/ 1216212 h 3550128"/>
                <a:gd name="connsiteX21-3115" fmla="*/ 889693 w 1432618"/>
                <a:gd name="connsiteY21-3116" fmla="*/ 1489262 h 3550128"/>
                <a:gd name="connsiteX22-3117" fmla="*/ 835718 w 1432618"/>
                <a:gd name="connsiteY22-3118" fmla="*/ 1857562 h 3550128"/>
                <a:gd name="connsiteX23-3119" fmla="*/ 1003993 w 1432618"/>
                <a:gd name="connsiteY23-3120" fmla="*/ 2270312 h 3550128"/>
                <a:gd name="connsiteX24-3121" fmla="*/ 896043 w 1432618"/>
                <a:gd name="connsiteY24-3122" fmla="*/ 2540187 h 3550128"/>
                <a:gd name="connsiteX25-3123" fmla="*/ 1213543 w 1432618"/>
                <a:gd name="connsiteY25-3124" fmla="*/ 2495737 h 3550128"/>
                <a:gd name="connsiteX26-3125" fmla="*/ 1432618 w 1432618"/>
                <a:gd name="connsiteY26-3126" fmla="*/ 2588606 h 3550128"/>
                <a:gd name="connsiteX27-3127" fmla="*/ 1188143 w 1432618"/>
                <a:gd name="connsiteY27-3128" fmla="*/ 2552887 h 3550128"/>
                <a:gd name="connsiteX28-3129" fmla="*/ 832543 w 1432618"/>
                <a:gd name="connsiteY28-3130" fmla="*/ 2695762 h 3550128"/>
                <a:gd name="connsiteX29-3131" fmla="*/ 689668 w 1432618"/>
                <a:gd name="connsiteY29-3132" fmla="*/ 3048187 h 3550128"/>
                <a:gd name="connsiteX30-3133" fmla="*/ 918268 w 1432618"/>
                <a:gd name="connsiteY30-3134" fmla="*/ 3381562 h 3550128"/>
                <a:gd name="connsiteX31-3135" fmla="*/ 1016693 w 1432618"/>
                <a:gd name="connsiteY31-3136" fmla="*/ 3543487 h 3550128"/>
                <a:gd name="connsiteX0-3137" fmla="*/ 1016693 w 1432618"/>
                <a:gd name="connsiteY0-3138" fmla="*/ 3543487 h 3550128"/>
                <a:gd name="connsiteX1-3139" fmla="*/ 591243 w 1432618"/>
                <a:gd name="connsiteY1-3140" fmla="*/ 3549837 h 3550128"/>
                <a:gd name="connsiteX2-3141" fmla="*/ 394393 w 1432618"/>
                <a:gd name="connsiteY2-3142" fmla="*/ 3038662 h 3550128"/>
                <a:gd name="connsiteX3-3143" fmla="*/ 746818 w 1432618"/>
                <a:gd name="connsiteY3-3144" fmla="*/ 2343337 h 3550128"/>
                <a:gd name="connsiteX4-3145" fmla="*/ 560128 w 1432618"/>
                <a:gd name="connsiteY4-3146" fmla="*/ 1884232 h 3550128"/>
                <a:gd name="connsiteX5-3147" fmla="*/ 58 w 1432618"/>
                <a:gd name="connsiteY5-3148" fmla="*/ 1832797 h 3550128"/>
                <a:gd name="connsiteX6-3149" fmla="*/ 394393 w 1432618"/>
                <a:gd name="connsiteY6-3150" fmla="*/ 1705162 h 3550128"/>
                <a:gd name="connsiteX7-3151" fmla="*/ 642043 w 1432618"/>
                <a:gd name="connsiteY7-3152" fmla="*/ 1838512 h 3550128"/>
                <a:gd name="connsiteX8-3153" fmla="*/ 689668 w 1432618"/>
                <a:gd name="connsiteY8-3154" fmla="*/ 1609912 h 3550128"/>
                <a:gd name="connsiteX9-3155" fmla="*/ 823018 w 1432618"/>
                <a:gd name="connsiteY9-3156" fmla="*/ 1295587 h 3550128"/>
                <a:gd name="connsiteX10-3157" fmla="*/ 765868 w 1432618"/>
                <a:gd name="connsiteY10-3158" fmla="*/ 771712 h 3550128"/>
                <a:gd name="connsiteX11-3159" fmla="*/ 537268 w 1432618"/>
                <a:gd name="connsiteY11-3160" fmla="*/ 628837 h 3550128"/>
                <a:gd name="connsiteX12-3161" fmla="*/ 689668 w 1432618"/>
                <a:gd name="connsiteY12-3162" fmla="*/ 628837 h 3550128"/>
                <a:gd name="connsiteX13-3163" fmla="*/ 765868 w 1432618"/>
                <a:gd name="connsiteY13-3164" fmla="*/ 714562 h 3550128"/>
                <a:gd name="connsiteX14-3165" fmla="*/ 870643 w 1432618"/>
                <a:gd name="connsiteY14-3166" fmla="*/ 187 h 3550128"/>
                <a:gd name="connsiteX15-3167" fmla="*/ 832543 w 1432618"/>
                <a:gd name="connsiteY15-3168" fmla="*/ 647887 h 3550128"/>
                <a:gd name="connsiteX16-3169" fmla="*/ 908743 w 1432618"/>
                <a:gd name="connsiteY16-3170" fmla="*/ 1038412 h 3550128"/>
                <a:gd name="connsiteX17-3171" fmla="*/ 937318 w 1432618"/>
                <a:gd name="connsiteY17-3172" fmla="*/ 1286062 h 3550128"/>
                <a:gd name="connsiteX18-3173" fmla="*/ 1108768 w 1432618"/>
                <a:gd name="connsiteY18-3174" fmla="*/ 1152712 h 3550128"/>
                <a:gd name="connsiteX19-3175" fmla="*/ 1375468 w 1432618"/>
                <a:gd name="connsiteY19-3176" fmla="*/ 1133662 h 3550128"/>
                <a:gd name="connsiteX20-3177" fmla="*/ 1108768 w 1432618"/>
                <a:gd name="connsiteY20-3178" fmla="*/ 1216212 h 3550128"/>
                <a:gd name="connsiteX21-3179" fmla="*/ 889693 w 1432618"/>
                <a:gd name="connsiteY21-3180" fmla="*/ 1489262 h 3550128"/>
                <a:gd name="connsiteX22-3181" fmla="*/ 835718 w 1432618"/>
                <a:gd name="connsiteY22-3182" fmla="*/ 1857562 h 3550128"/>
                <a:gd name="connsiteX23-3183" fmla="*/ 1003993 w 1432618"/>
                <a:gd name="connsiteY23-3184" fmla="*/ 2270312 h 3550128"/>
                <a:gd name="connsiteX24-3185" fmla="*/ 896043 w 1432618"/>
                <a:gd name="connsiteY24-3186" fmla="*/ 2540187 h 3550128"/>
                <a:gd name="connsiteX25-3187" fmla="*/ 1213543 w 1432618"/>
                <a:gd name="connsiteY25-3188" fmla="*/ 2495737 h 3550128"/>
                <a:gd name="connsiteX26-3189" fmla="*/ 1432618 w 1432618"/>
                <a:gd name="connsiteY26-3190" fmla="*/ 2588606 h 3550128"/>
                <a:gd name="connsiteX27-3191" fmla="*/ 1188143 w 1432618"/>
                <a:gd name="connsiteY27-3192" fmla="*/ 2552887 h 3550128"/>
                <a:gd name="connsiteX28-3193" fmla="*/ 832543 w 1432618"/>
                <a:gd name="connsiteY28-3194" fmla="*/ 2695762 h 3550128"/>
                <a:gd name="connsiteX29-3195" fmla="*/ 689668 w 1432618"/>
                <a:gd name="connsiteY29-3196" fmla="*/ 3048187 h 3550128"/>
                <a:gd name="connsiteX30-3197" fmla="*/ 918268 w 1432618"/>
                <a:gd name="connsiteY30-3198" fmla="*/ 3381562 h 3550128"/>
                <a:gd name="connsiteX31-3199" fmla="*/ 1016693 w 1432618"/>
                <a:gd name="connsiteY31-3200" fmla="*/ 3543487 h 3550128"/>
                <a:gd name="connsiteX0-3201" fmla="*/ 1016693 w 1432618"/>
                <a:gd name="connsiteY0-3202" fmla="*/ 3543487 h 3550128"/>
                <a:gd name="connsiteX1-3203" fmla="*/ 591243 w 1432618"/>
                <a:gd name="connsiteY1-3204" fmla="*/ 3549837 h 3550128"/>
                <a:gd name="connsiteX2-3205" fmla="*/ 394393 w 1432618"/>
                <a:gd name="connsiteY2-3206" fmla="*/ 3038662 h 3550128"/>
                <a:gd name="connsiteX3-3207" fmla="*/ 746818 w 1432618"/>
                <a:gd name="connsiteY3-3208" fmla="*/ 2343337 h 3550128"/>
                <a:gd name="connsiteX4-3209" fmla="*/ 560128 w 1432618"/>
                <a:gd name="connsiteY4-3210" fmla="*/ 1884232 h 3550128"/>
                <a:gd name="connsiteX5-3211" fmla="*/ 58 w 1432618"/>
                <a:gd name="connsiteY5-3212" fmla="*/ 1832797 h 3550128"/>
                <a:gd name="connsiteX6-3213" fmla="*/ 394393 w 1432618"/>
                <a:gd name="connsiteY6-3214" fmla="*/ 1705162 h 3550128"/>
                <a:gd name="connsiteX7-3215" fmla="*/ 642043 w 1432618"/>
                <a:gd name="connsiteY7-3216" fmla="*/ 1838512 h 3550128"/>
                <a:gd name="connsiteX8-3217" fmla="*/ 689668 w 1432618"/>
                <a:gd name="connsiteY8-3218" fmla="*/ 1609912 h 3550128"/>
                <a:gd name="connsiteX9-3219" fmla="*/ 823018 w 1432618"/>
                <a:gd name="connsiteY9-3220" fmla="*/ 1295587 h 3550128"/>
                <a:gd name="connsiteX10-3221" fmla="*/ 765868 w 1432618"/>
                <a:gd name="connsiteY10-3222" fmla="*/ 771712 h 3550128"/>
                <a:gd name="connsiteX11-3223" fmla="*/ 537268 w 1432618"/>
                <a:gd name="connsiteY11-3224" fmla="*/ 628837 h 3550128"/>
                <a:gd name="connsiteX12-3225" fmla="*/ 689668 w 1432618"/>
                <a:gd name="connsiteY12-3226" fmla="*/ 628837 h 3550128"/>
                <a:gd name="connsiteX13-3227" fmla="*/ 765868 w 1432618"/>
                <a:gd name="connsiteY13-3228" fmla="*/ 714562 h 3550128"/>
                <a:gd name="connsiteX14-3229" fmla="*/ 870643 w 1432618"/>
                <a:gd name="connsiteY14-3230" fmla="*/ 187 h 3550128"/>
                <a:gd name="connsiteX15-3231" fmla="*/ 832543 w 1432618"/>
                <a:gd name="connsiteY15-3232" fmla="*/ 647887 h 3550128"/>
                <a:gd name="connsiteX16-3233" fmla="*/ 908743 w 1432618"/>
                <a:gd name="connsiteY16-3234" fmla="*/ 1038412 h 3550128"/>
                <a:gd name="connsiteX17-3235" fmla="*/ 937318 w 1432618"/>
                <a:gd name="connsiteY17-3236" fmla="*/ 1286062 h 3550128"/>
                <a:gd name="connsiteX18-3237" fmla="*/ 1108768 w 1432618"/>
                <a:gd name="connsiteY18-3238" fmla="*/ 1152712 h 3550128"/>
                <a:gd name="connsiteX19-3239" fmla="*/ 1375468 w 1432618"/>
                <a:gd name="connsiteY19-3240" fmla="*/ 1133662 h 3550128"/>
                <a:gd name="connsiteX20-3241" fmla="*/ 1108768 w 1432618"/>
                <a:gd name="connsiteY20-3242" fmla="*/ 1216212 h 3550128"/>
                <a:gd name="connsiteX21-3243" fmla="*/ 889693 w 1432618"/>
                <a:gd name="connsiteY21-3244" fmla="*/ 1489262 h 3550128"/>
                <a:gd name="connsiteX22-3245" fmla="*/ 835718 w 1432618"/>
                <a:gd name="connsiteY22-3246" fmla="*/ 1857562 h 3550128"/>
                <a:gd name="connsiteX23-3247" fmla="*/ 1003993 w 1432618"/>
                <a:gd name="connsiteY23-3248" fmla="*/ 2270312 h 3550128"/>
                <a:gd name="connsiteX24-3249" fmla="*/ 896043 w 1432618"/>
                <a:gd name="connsiteY24-3250" fmla="*/ 2540187 h 3550128"/>
                <a:gd name="connsiteX25-3251" fmla="*/ 1213543 w 1432618"/>
                <a:gd name="connsiteY25-3252" fmla="*/ 2495737 h 3550128"/>
                <a:gd name="connsiteX26-3253" fmla="*/ 1432618 w 1432618"/>
                <a:gd name="connsiteY26-3254" fmla="*/ 2588606 h 3550128"/>
                <a:gd name="connsiteX27-3255" fmla="*/ 1188143 w 1432618"/>
                <a:gd name="connsiteY27-3256" fmla="*/ 2552887 h 3550128"/>
                <a:gd name="connsiteX28-3257" fmla="*/ 832543 w 1432618"/>
                <a:gd name="connsiteY28-3258" fmla="*/ 2695762 h 3550128"/>
                <a:gd name="connsiteX29-3259" fmla="*/ 689668 w 1432618"/>
                <a:gd name="connsiteY29-3260" fmla="*/ 3048187 h 3550128"/>
                <a:gd name="connsiteX30-3261" fmla="*/ 918268 w 1432618"/>
                <a:gd name="connsiteY30-3262" fmla="*/ 3381562 h 3550128"/>
                <a:gd name="connsiteX31-3263" fmla="*/ 1016693 w 1432618"/>
                <a:gd name="connsiteY31-3264" fmla="*/ 3543487 h 3550128"/>
                <a:gd name="connsiteX0-3265" fmla="*/ 1016693 w 1432618"/>
                <a:gd name="connsiteY0-3266" fmla="*/ 3543487 h 3550128"/>
                <a:gd name="connsiteX1-3267" fmla="*/ 591243 w 1432618"/>
                <a:gd name="connsiteY1-3268" fmla="*/ 3549837 h 3550128"/>
                <a:gd name="connsiteX2-3269" fmla="*/ 394393 w 1432618"/>
                <a:gd name="connsiteY2-3270" fmla="*/ 3038662 h 3550128"/>
                <a:gd name="connsiteX3-3271" fmla="*/ 746818 w 1432618"/>
                <a:gd name="connsiteY3-3272" fmla="*/ 2343337 h 3550128"/>
                <a:gd name="connsiteX4-3273" fmla="*/ 560128 w 1432618"/>
                <a:gd name="connsiteY4-3274" fmla="*/ 1884232 h 3550128"/>
                <a:gd name="connsiteX5-3275" fmla="*/ 58 w 1432618"/>
                <a:gd name="connsiteY5-3276" fmla="*/ 1832797 h 3550128"/>
                <a:gd name="connsiteX6-3277" fmla="*/ 394393 w 1432618"/>
                <a:gd name="connsiteY6-3278" fmla="*/ 1705162 h 3550128"/>
                <a:gd name="connsiteX7-3279" fmla="*/ 642043 w 1432618"/>
                <a:gd name="connsiteY7-3280" fmla="*/ 1838512 h 3550128"/>
                <a:gd name="connsiteX8-3281" fmla="*/ 689668 w 1432618"/>
                <a:gd name="connsiteY8-3282" fmla="*/ 1609912 h 3550128"/>
                <a:gd name="connsiteX9-3283" fmla="*/ 823018 w 1432618"/>
                <a:gd name="connsiteY9-3284" fmla="*/ 1295587 h 3550128"/>
                <a:gd name="connsiteX10-3285" fmla="*/ 765868 w 1432618"/>
                <a:gd name="connsiteY10-3286" fmla="*/ 771712 h 3550128"/>
                <a:gd name="connsiteX11-3287" fmla="*/ 537268 w 1432618"/>
                <a:gd name="connsiteY11-3288" fmla="*/ 628837 h 3550128"/>
                <a:gd name="connsiteX12-3289" fmla="*/ 689668 w 1432618"/>
                <a:gd name="connsiteY12-3290" fmla="*/ 628837 h 3550128"/>
                <a:gd name="connsiteX13-3291" fmla="*/ 765868 w 1432618"/>
                <a:gd name="connsiteY13-3292" fmla="*/ 714562 h 3550128"/>
                <a:gd name="connsiteX14-3293" fmla="*/ 870643 w 1432618"/>
                <a:gd name="connsiteY14-3294" fmla="*/ 187 h 3550128"/>
                <a:gd name="connsiteX15-3295" fmla="*/ 832543 w 1432618"/>
                <a:gd name="connsiteY15-3296" fmla="*/ 647887 h 3550128"/>
                <a:gd name="connsiteX16-3297" fmla="*/ 908743 w 1432618"/>
                <a:gd name="connsiteY16-3298" fmla="*/ 1038412 h 3550128"/>
                <a:gd name="connsiteX17-3299" fmla="*/ 937318 w 1432618"/>
                <a:gd name="connsiteY17-3300" fmla="*/ 1286062 h 3550128"/>
                <a:gd name="connsiteX18-3301" fmla="*/ 1099243 w 1432618"/>
                <a:gd name="connsiteY18-3302" fmla="*/ 1162237 h 3550128"/>
                <a:gd name="connsiteX19-3303" fmla="*/ 1375468 w 1432618"/>
                <a:gd name="connsiteY19-3304" fmla="*/ 1133662 h 3550128"/>
                <a:gd name="connsiteX20-3305" fmla="*/ 1108768 w 1432618"/>
                <a:gd name="connsiteY20-3306" fmla="*/ 1216212 h 3550128"/>
                <a:gd name="connsiteX21-3307" fmla="*/ 889693 w 1432618"/>
                <a:gd name="connsiteY21-3308" fmla="*/ 1489262 h 3550128"/>
                <a:gd name="connsiteX22-3309" fmla="*/ 835718 w 1432618"/>
                <a:gd name="connsiteY22-3310" fmla="*/ 1857562 h 3550128"/>
                <a:gd name="connsiteX23-3311" fmla="*/ 1003993 w 1432618"/>
                <a:gd name="connsiteY23-3312" fmla="*/ 2270312 h 3550128"/>
                <a:gd name="connsiteX24-3313" fmla="*/ 896043 w 1432618"/>
                <a:gd name="connsiteY24-3314" fmla="*/ 2540187 h 3550128"/>
                <a:gd name="connsiteX25-3315" fmla="*/ 1213543 w 1432618"/>
                <a:gd name="connsiteY25-3316" fmla="*/ 2495737 h 3550128"/>
                <a:gd name="connsiteX26-3317" fmla="*/ 1432618 w 1432618"/>
                <a:gd name="connsiteY26-3318" fmla="*/ 2588606 h 3550128"/>
                <a:gd name="connsiteX27-3319" fmla="*/ 1188143 w 1432618"/>
                <a:gd name="connsiteY27-3320" fmla="*/ 2552887 h 3550128"/>
                <a:gd name="connsiteX28-3321" fmla="*/ 832543 w 1432618"/>
                <a:gd name="connsiteY28-3322" fmla="*/ 2695762 h 3550128"/>
                <a:gd name="connsiteX29-3323" fmla="*/ 689668 w 1432618"/>
                <a:gd name="connsiteY29-3324" fmla="*/ 3048187 h 3550128"/>
                <a:gd name="connsiteX30-3325" fmla="*/ 918268 w 1432618"/>
                <a:gd name="connsiteY30-3326" fmla="*/ 3381562 h 3550128"/>
                <a:gd name="connsiteX31-3327" fmla="*/ 1016693 w 1432618"/>
                <a:gd name="connsiteY31-3328" fmla="*/ 3543487 h 3550128"/>
                <a:gd name="connsiteX0-3329" fmla="*/ 1016693 w 1432618"/>
                <a:gd name="connsiteY0-3330" fmla="*/ 3543487 h 3550128"/>
                <a:gd name="connsiteX1-3331" fmla="*/ 591243 w 1432618"/>
                <a:gd name="connsiteY1-3332" fmla="*/ 3549837 h 3550128"/>
                <a:gd name="connsiteX2-3333" fmla="*/ 394393 w 1432618"/>
                <a:gd name="connsiteY2-3334" fmla="*/ 3038662 h 3550128"/>
                <a:gd name="connsiteX3-3335" fmla="*/ 746818 w 1432618"/>
                <a:gd name="connsiteY3-3336" fmla="*/ 2343337 h 3550128"/>
                <a:gd name="connsiteX4-3337" fmla="*/ 560128 w 1432618"/>
                <a:gd name="connsiteY4-3338" fmla="*/ 1884232 h 3550128"/>
                <a:gd name="connsiteX5-3339" fmla="*/ 58 w 1432618"/>
                <a:gd name="connsiteY5-3340" fmla="*/ 1832797 h 3550128"/>
                <a:gd name="connsiteX6-3341" fmla="*/ 394393 w 1432618"/>
                <a:gd name="connsiteY6-3342" fmla="*/ 1705162 h 3550128"/>
                <a:gd name="connsiteX7-3343" fmla="*/ 642043 w 1432618"/>
                <a:gd name="connsiteY7-3344" fmla="*/ 1838512 h 3550128"/>
                <a:gd name="connsiteX8-3345" fmla="*/ 689668 w 1432618"/>
                <a:gd name="connsiteY8-3346" fmla="*/ 1609912 h 3550128"/>
                <a:gd name="connsiteX9-3347" fmla="*/ 823018 w 1432618"/>
                <a:gd name="connsiteY9-3348" fmla="*/ 1295587 h 3550128"/>
                <a:gd name="connsiteX10-3349" fmla="*/ 765868 w 1432618"/>
                <a:gd name="connsiteY10-3350" fmla="*/ 771712 h 3550128"/>
                <a:gd name="connsiteX11-3351" fmla="*/ 537268 w 1432618"/>
                <a:gd name="connsiteY11-3352" fmla="*/ 628837 h 3550128"/>
                <a:gd name="connsiteX12-3353" fmla="*/ 689668 w 1432618"/>
                <a:gd name="connsiteY12-3354" fmla="*/ 628837 h 3550128"/>
                <a:gd name="connsiteX13-3355" fmla="*/ 765868 w 1432618"/>
                <a:gd name="connsiteY13-3356" fmla="*/ 714562 h 3550128"/>
                <a:gd name="connsiteX14-3357" fmla="*/ 870643 w 1432618"/>
                <a:gd name="connsiteY14-3358" fmla="*/ 187 h 3550128"/>
                <a:gd name="connsiteX15-3359" fmla="*/ 832543 w 1432618"/>
                <a:gd name="connsiteY15-3360" fmla="*/ 647887 h 3550128"/>
                <a:gd name="connsiteX16-3361" fmla="*/ 908743 w 1432618"/>
                <a:gd name="connsiteY16-3362" fmla="*/ 1038412 h 3550128"/>
                <a:gd name="connsiteX17-3363" fmla="*/ 937318 w 1432618"/>
                <a:gd name="connsiteY17-3364" fmla="*/ 1286062 h 3550128"/>
                <a:gd name="connsiteX18-3365" fmla="*/ 1086543 w 1432618"/>
                <a:gd name="connsiteY18-3366" fmla="*/ 1149537 h 3550128"/>
                <a:gd name="connsiteX19-3367" fmla="*/ 1375468 w 1432618"/>
                <a:gd name="connsiteY19-3368" fmla="*/ 1133662 h 3550128"/>
                <a:gd name="connsiteX20-3369" fmla="*/ 1108768 w 1432618"/>
                <a:gd name="connsiteY20-3370" fmla="*/ 1216212 h 3550128"/>
                <a:gd name="connsiteX21-3371" fmla="*/ 889693 w 1432618"/>
                <a:gd name="connsiteY21-3372" fmla="*/ 1489262 h 3550128"/>
                <a:gd name="connsiteX22-3373" fmla="*/ 835718 w 1432618"/>
                <a:gd name="connsiteY22-3374" fmla="*/ 1857562 h 3550128"/>
                <a:gd name="connsiteX23-3375" fmla="*/ 1003993 w 1432618"/>
                <a:gd name="connsiteY23-3376" fmla="*/ 2270312 h 3550128"/>
                <a:gd name="connsiteX24-3377" fmla="*/ 896043 w 1432618"/>
                <a:gd name="connsiteY24-3378" fmla="*/ 2540187 h 3550128"/>
                <a:gd name="connsiteX25-3379" fmla="*/ 1213543 w 1432618"/>
                <a:gd name="connsiteY25-3380" fmla="*/ 2495737 h 3550128"/>
                <a:gd name="connsiteX26-3381" fmla="*/ 1432618 w 1432618"/>
                <a:gd name="connsiteY26-3382" fmla="*/ 2588606 h 3550128"/>
                <a:gd name="connsiteX27-3383" fmla="*/ 1188143 w 1432618"/>
                <a:gd name="connsiteY27-3384" fmla="*/ 2552887 h 3550128"/>
                <a:gd name="connsiteX28-3385" fmla="*/ 832543 w 1432618"/>
                <a:gd name="connsiteY28-3386" fmla="*/ 2695762 h 3550128"/>
                <a:gd name="connsiteX29-3387" fmla="*/ 689668 w 1432618"/>
                <a:gd name="connsiteY29-3388" fmla="*/ 3048187 h 3550128"/>
                <a:gd name="connsiteX30-3389" fmla="*/ 918268 w 1432618"/>
                <a:gd name="connsiteY30-3390" fmla="*/ 3381562 h 3550128"/>
                <a:gd name="connsiteX31-3391" fmla="*/ 1016693 w 1432618"/>
                <a:gd name="connsiteY31-3392" fmla="*/ 3543487 h 3550128"/>
                <a:gd name="connsiteX0-3393" fmla="*/ 1016693 w 1432618"/>
                <a:gd name="connsiteY0-3394" fmla="*/ 3543487 h 3550128"/>
                <a:gd name="connsiteX1-3395" fmla="*/ 591243 w 1432618"/>
                <a:gd name="connsiteY1-3396" fmla="*/ 3549837 h 3550128"/>
                <a:gd name="connsiteX2-3397" fmla="*/ 394393 w 1432618"/>
                <a:gd name="connsiteY2-3398" fmla="*/ 3038662 h 3550128"/>
                <a:gd name="connsiteX3-3399" fmla="*/ 746818 w 1432618"/>
                <a:gd name="connsiteY3-3400" fmla="*/ 2343337 h 3550128"/>
                <a:gd name="connsiteX4-3401" fmla="*/ 560128 w 1432618"/>
                <a:gd name="connsiteY4-3402" fmla="*/ 1884232 h 3550128"/>
                <a:gd name="connsiteX5-3403" fmla="*/ 58 w 1432618"/>
                <a:gd name="connsiteY5-3404" fmla="*/ 1832797 h 3550128"/>
                <a:gd name="connsiteX6-3405" fmla="*/ 394393 w 1432618"/>
                <a:gd name="connsiteY6-3406" fmla="*/ 1705162 h 3550128"/>
                <a:gd name="connsiteX7-3407" fmla="*/ 642043 w 1432618"/>
                <a:gd name="connsiteY7-3408" fmla="*/ 1838512 h 3550128"/>
                <a:gd name="connsiteX8-3409" fmla="*/ 689668 w 1432618"/>
                <a:gd name="connsiteY8-3410" fmla="*/ 1609912 h 3550128"/>
                <a:gd name="connsiteX9-3411" fmla="*/ 823018 w 1432618"/>
                <a:gd name="connsiteY9-3412" fmla="*/ 1295587 h 3550128"/>
                <a:gd name="connsiteX10-3413" fmla="*/ 765868 w 1432618"/>
                <a:gd name="connsiteY10-3414" fmla="*/ 771712 h 3550128"/>
                <a:gd name="connsiteX11-3415" fmla="*/ 537268 w 1432618"/>
                <a:gd name="connsiteY11-3416" fmla="*/ 628837 h 3550128"/>
                <a:gd name="connsiteX12-3417" fmla="*/ 689668 w 1432618"/>
                <a:gd name="connsiteY12-3418" fmla="*/ 628837 h 3550128"/>
                <a:gd name="connsiteX13-3419" fmla="*/ 765868 w 1432618"/>
                <a:gd name="connsiteY13-3420" fmla="*/ 714562 h 3550128"/>
                <a:gd name="connsiteX14-3421" fmla="*/ 870643 w 1432618"/>
                <a:gd name="connsiteY14-3422" fmla="*/ 187 h 3550128"/>
                <a:gd name="connsiteX15-3423" fmla="*/ 832543 w 1432618"/>
                <a:gd name="connsiteY15-3424" fmla="*/ 647887 h 3550128"/>
                <a:gd name="connsiteX16-3425" fmla="*/ 908743 w 1432618"/>
                <a:gd name="connsiteY16-3426" fmla="*/ 1038412 h 3550128"/>
                <a:gd name="connsiteX17-3427" fmla="*/ 937318 w 1432618"/>
                <a:gd name="connsiteY17-3428" fmla="*/ 1247962 h 3550128"/>
                <a:gd name="connsiteX18-3429" fmla="*/ 1086543 w 1432618"/>
                <a:gd name="connsiteY18-3430" fmla="*/ 1149537 h 3550128"/>
                <a:gd name="connsiteX19-3431" fmla="*/ 1375468 w 1432618"/>
                <a:gd name="connsiteY19-3432" fmla="*/ 1133662 h 3550128"/>
                <a:gd name="connsiteX20-3433" fmla="*/ 1108768 w 1432618"/>
                <a:gd name="connsiteY20-3434" fmla="*/ 1216212 h 3550128"/>
                <a:gd name="connsiteX21-3435" fmla="*/ 889693 w 1432618"/>
                <a:gd name="connsiteY21-3436" fmla="*/ 1489262 h 3550128"/>
                <a:gd name="connsiteX22-3437" fmla="*/ 835718 w 1432618"/>
                <a:gd name="connsiteY22-3438" fmla="*/ 1857562 h 3550128"/>
                <a:gd name="connsiteX23-3439" fmla="*/ 1003993 w 1432618"/>
                <a:gd name="connsiteY23-3440" fmla="*/ 2270312 h 3550128"/>
                <a:gd name="connsiteX24-3441" fmla="*/ 896043 w 1432618"/>
                <a:gd name="connsiteY24-3442" fmla="*/ 2540187 h 3550128"/>
                <a:gd name="connsiteX25-3443" fmla="*/ 1213543 w 1432618"/>
                <a:gd name="connsiteY25-3444" fmla="*/ 2495737 h 3550128"/>
                <a:gd name="connsiteX26-3445" fmla="*/ 1432618 w 1432618"/>
                <a:gd name="connsiteY26-3446" fmla="*/ 2588606 h 3550128"/>
                <a:gd name="connsiteX27-3447" fmla="*/ 1188143 w 1432618"/>
                <a:gd name="connsiteY27-3448" fmla="*/ 2552887 h 3550128"/>
                <a:gd name="connsiteX28-3449" fmla="*/ 832543 w 1432618"/>
                <a:gd name="connsiteY28-3450" fmla="*/ 2695762 h 3550128"/>
                <a:gd name="connsiteX29-3451" fmla="*/ 689668 w 1432618"/>
                <a:gd name="connsiteY29-3452" fmla="*/ 3048187 h 3550128"/>
                <a:gd name="connsiteX30-3453" fmla="*/ 918268 w 1432618"/>
                <a:gd name="connsiteY30-3454" fmla="*/ 3381562 h 3550128"/>
                <a:gd name="connsiteX31-3455" fmla="*/ 1016693 w 1432618"/>
                <a:gd name="connsiteY31-3456" fmla="*/ 3543487 h 3550128"/>
                <a:gd name="connsiteX0-3457" fmla="*/ 1016693 w 1432618"/>
                <a:gd name="connsiteY0-3458" fmla="*/ 3543487 h 3550128"/>
                <a:gd name="connsiteX1-3459" fmla="*/ 591243 w 1432618"/>
                <a:gd name="connsiteY1-3460" fmla="*/ 3549837 h 3550128"/>
                <a:gd name="connsiteX2-3461" fmla="*/ 394393 w 1432618"/>
                <a:gd name="connsiteY2-3462" fmla="*/ 3038662 h 3550128"/>
                <a:gd name="connsiteX3-3463" fmla="*/ 746818 w 1432618"/>
                <a:gd name="connsiteY3-3464" fmla="*/ 2343337 h 3550128"/>
                <a:gd name="connsiteX4-3465" fmla="*/ 560128 w 1432618"/>
                <a:gd name="connsiteY4-3466" fmla="*/ 1884232 h 3550128"/>
                <a:gd name="connsiteX5-3467" fmla="*/ 58 w 1432618"/>
                <a:gd name="connsiteY5-3468" fmla="*/ 1832797 h 3550128"/>
                <a:gd name="connsiteX6-3469" fmla="*/ 394393 w 1432618"/>
                <a:gd name="connsiteY6-3470" fmla="*/ 1705162 h 3550128"/>
                <a:gd name="connsiteX7-3471" fmla="*/ 642043 w 1432618"/>
                <a:gd name="connsiteY7-3472" fmla="*/ 1838512 h 3550128"/>
                <a:gd name="connsiteX8-3473" fmla="*/ 689668 w 1432618"/>
                <a:gd name="connsiteY8-3474" fmla="*/ 1609912 h 3550128"/>
                <a:gd name="connsiteX9-3475" fmla="*/ 823018 w 1432618"/>
                <a:gd name="connsiteY9-3476" fmla="*/ 1295587 h 3550128"/>
                <a:gd name="connsiteX10-3477" fmla="*/ 765868 w 1432618"/>
                <a:gd name="connsiteY10-3478" fmla="*/ 771712 h 3550128"/>
                <a:gd name="connsiteX11-3479" fmla="*/ 537268 w 1432618"/>
                <a:gd name="connsiteY11-3480" fmla="*/ 628837 h 3550128"/>
                <a:gd name="connsiteX12-3481" fmla="*/ 689668 w 1432618"/>
                <a:gd name="connsiteY12-3482" fmla="*/ 628837 h 3550128"/>
                <a:gd name="connsiteX13-3483" fmla="*/ 765868 w 1432618"/>
                <a:gd name="connsiteY13-3484" fmla="*/ 714562 h 3550128"/>
                <a:gd name="connsiteX14-3485" fmla="*/ 870643 w 1432618"/>
                <a:gd name="connsiteY14-3486" fmla="*/ 187 h 3550128"/>
                <a:gd name="connsiteX15-3487" fmla="*/ 832543 w 1432618"/>
                <a:gd name="connsiteY15-3488" fmla="*/ 647887 h 3550128"/>
                <a:gd name="connsiteX16-3489" fmla="*/ 908743 w 1432618"/>
                <a:gd name="connsiteY16-3490" fmla="*/ 1038412 h 3550128"/>
                <a:gd name="connsiteX17-3491" fmla="*/ 930968 w 1432618"/>
                <a:gd name="connsiteY17-3492" fmla="*/ 1257487 h 3550128"/>
                <a:gd name="connsiteX18-3493" fmla="*/ 1086543 w 1432618"/>
                <a:gd name="connsiteY18-3494" fmla="*/ 1149537 h 3550128"/>
                <a:gd name="connsiteX19-3495" fmla="*/ 1375468 w 1432618"/>
                <a:gd name="connsiteY19-3496" fmla="*/ 1133662 h 3550128"/>
                <a:gd name="connsiteX20-3497" fmla="*/ 1108768 w 1432618"/>
                <a:gd name="connsiteY20-3498" fmla="*/ 1216212 h 3550128"/>
                <a:gd name="connsiteX21-3499" fmla="*/ 889693 w 1432618"/>
                <a:gd name="connsiteY21-3500" fmla="*/ 1489262 h 3550128"/>
                <a:gd name="connsiteX22-3501" fmla="*/ 835718 w 1432618"/>
                <a:gd name="connsiteY22-3502" fmla="*/ 1857562 h 3550128"/>
                <a:gd name="connsiteX23-3503" fmla="*/ 1003993 w 1432618"/>
                <a:gd name="connsiteY23-3504" fmla="*/ 2270312 h 3550128"/>
                <a:gd name="connsiteX24-3505" fmla="*/ 896043 w 1432618"/>
                <a:gd name="connsiteY24-3506" fmla="*/ 2540187 h 3550128"/>
                <a:gd name="connsiteX25-3507" fmla="*/ 1213543 w 1432618"/>
                <a:gd name="connsiteY25-3508" fmla="*/ 2495737 h 3550128"/>
                <a:gd name="connsiteX26-3509" fmla="*/ 1432618 w 1432618"/>
                <a:gd name="connsiteY26-3510" fmla="*/ 2588606 h 3550128"/>
                <a:gd name="connsiteX27-3511" fmla="*/ 1188143 w 1432618"/>
                <a:gd name="connsiteY27-3512" fmla="*/ 2552887 h 3550128"/>
                <a:gd name="connsiteX28-3513" fmla="*/ 832543 w 1432618"/>
                <a:gd name="connsiteY28-3514" fmla="*/ 2695762 h 3550128"/>
                <a:gd name="connsiteX29-3515" fmla="*/ 689668 w 1432618"/>
                <a:gd name="connsiteY29-3516" fmla="*/ 3048187 h 3550128"/>
                <a:gd name="connsiteX30-3517" fmla="*/ 918268 w 1432618"/>
                <a:gd name="connsiteY30-3518" fmla="*/ 3381562 h 3550128"/>
                <a:gd name="connsiteX31-3519" fmla="*/ 1016693 w 1432618"/>
                <a:gd name="connsiteY31-3520" fmla="*/ 3543487 h 3550128"/>
                <a:gd name="connsiteX0-3521" fmla="*/ 1016693 w 1432618"/>
                <a:gd name="connsiteY0-3522" fmla="*/ 3543487 h 3550128"/>
                <a:gd name="connsiteX1-3523" fmla="*/ 591243 w 1432618"/>
                <a:gd name="connsiteY1-3524" fmla="*/ 3549837 h 3550128"/>
                <a:gd name="connsiteX2-3525" fmla="*/ 394393 w 1432618"/>
                <a:gd name="connsiteY2-3526" fmla="*/ 3038662 h 3550128"/>
                <a:gd name="connsiteX3-3527" fmla="*/ 746818 w 1432618"/>
                <a:gd name="connsiteY3-3528" fmla="*/ 2343337 h 3550128"/>
                <a:gd name="connsiteX4-3529" fmla="*/ 560128 w 1432618"/>
                <a:gd name="connsiteY4-3530" fmla="*/ 1884232 h 3550128"/>
                <a:gd name="connsiteX5-3531" fmla="*/ 58 w 1432618"/>
                <a:gd name="connsiteY5-3532" fmla="*/ 1832797 h 3550128"/>
                <a:gd name="connsiteX6-3533" fmla="*/ 394393 w 1432618"/>
                <a:gd name="connsiteY6-3534" fmla="*/ 1705162 h 3550128"/>
                <a:gd name="connsiteX7-3535" fmla="*/ 642043 w 1432618"/>
                <a:gd name="connsiteY7-3536" fmla="*/ 1838512 h 3550128"/>
                <a:gd name="connsiteX8-3537" fmla="*/ 689668 w 1432618"/>
                <a:gd name="connsiteY8-3538" fmla="*/ 1609912 h 3550128"/>
                <a:gd name="connsiteX9-3539" fmla="*/ 823018 w 1432618"/>
                <a:gd name="connsiteY9-3540" fmla="*/ 1295587 h 3550128"/>
                <a:gd name="connsiteX10-3541" fmla="*/ 765868 w 1432618"/>
                <a:gd name="connsiteY10-3542" fmla="*/ 771712 h 3550128"/>
                <a:gd name="connsiteX11-3543" fmla="*/ 537268 w 1432618"/>
                <a:gd name="connsiteY11-3544" fmla="*/ 628837 h 3550128"/>
                <a:gd name="connsiteX12-3545" fmla="*/ 689668 w 1432618"/>
                <a:gd name="connsiteY12-3546" fmla="*/ 628837 h 3550128"/>
                <a:gd name="connsiteX13-3547" fmla="*/ 765868 w 1432618"/>
                <a:gd name="connsiteY13-3548" fmla="*/ 714562 h 3550128"/>
                <a:gd name="connsiteX14-3549" fmla="*/ 870643 w 1432618"/>
                <a:gd name="connsiteY14-3550" fmla="*/ 187 h 3550128"/>
                <a:gd name="connsiteX15-3551" fmla="*/ 832543 w 1432618"/>
                <a:gd name="connsiteY15-3552" fmla="*/ 647887 h 3550128"/>
                <a:gd name="connsiteX16-3553" fmla="*/ 908743 w 1432618"/>
                <a:gd name="connsiteY16-3554" fmla="*/ 1038412 h 3550128"/>
                <a:gd name="connsiteX17-3555" fmla="*/ 930968 w 1432618"/>
                <a:gd name="connsiteY17-3556" fmla="*/ 1257487 h 3550128"/>
                <a:gd name="connsiteX18-3557" fmla="*/ 1086543 w 1432618"/>
                <a:gd name="connsiteY18-3558" fmla="*/ 1149537 h 3550128"/>
                <a:gd name="connsiteX19-3559" fmla="*/ 1375468 w 1432618"/>
                <a:gd name="connsiteY19-3560" fmla="*/ 1133662 h 3550128"/>
                <a:gd name="connsiteX20-3561" fmla="*/ 1108768 w 1432618"/>
                <a:gd name="connsiteY20-3562" fmla="*/ 1216212 h 3550128"/>
                <a:gd name="connsiteX21-3563" fmla="*/ 889693 w 1432618"/>
                <a:gd name="connsiteY21-3564" fmla="*/ 1489262 h 3550128"/>
                <a:gd name="connsiteX22-3565" fmla="*/ 835718 w 1432618"/>
                <a:gd name="connsiteY22-3566" fmla="*/ 1857562 h 3550128"/>
                <a:gd name="connsiteX23-3567" fmla="*/ 1003993 w 1432618"/>
                <a:gd name="connsiteY23-3568" fmla="*/ 2270312 h 3550128"/>
                <a:gd name="connsiteX24-3569" fmla="*/ 896043 w 1432618"/>
                <a:gd name="connsiteY24-3570" fmla="*/ 2540187 h 3550128"/>
                <a:gd name="connsiteX25-3571" fmla="*/ 1213543 w 1432618"/>
                <a:gd name="connsiteY25-3572" fmla="*/ 2495737 h 3550128"/>
                <a:gd name="connsiteX26-3573" fmla="*/ 1432618 w 1432618"/>
                <a:gd name="connsiteY26-3574" fmla="*/ 2588606 h 3550128"/>
                <a:gd name="connsiteX27-3575" fmla="*/ 1188143 w 1432618"/>
                <a:gd name="connsiteY27-3576" fmla="*/ 2552887 h 3550128"/>
                <a:gd name="connsiteX28-3577" fmla="*/ 832543 w 1432618"/>
                <a:gd name="connsiteY28-3578" fmla="*/ 2695762 h 3550128"/>
                <a:gd name="connsiteX29-3579" fmla="*/ 689668 w 1432618"/>
                <a:gd name="connsiteY29-3580" fmla="*/ 3048187 h 3550128"/>
                <a:gd name="connsiteX30-3581" fmla="*/ 918268 w 1432618"/>
                <a:gd name="connsiteY30-3582" fmla="*/ 3381562 h 3550128"/>
                <a:gd name="connsiteX31-3583" fmla="*/ 1016693 w 1432618"/>
                <a:gd name="connsiteY31-3584" fmla="*/ 3543487 h 3550128"/>
                <a:gd name="connsiteX0-3585" fmla="*/ 1016693 w 1432618"/>
                <a:gd name="connsiteY0-3586" fmla="*/ 3543487 h 3550128"/>
                <a:gd name="connsiteX1-3587" fmla="*/ 591243 w 1432618"/>
                <a:gd name="connsiteY1-3588" fmla="*/ 3549837 h 3550128"/>
                <a:gd name="connsiteX2-3589" fmla="*/ 394393 w 1432618"/>
                <a:gd name="connsiteY2-3590" fmla="*/ 3038662 h 3550128"/>
                <a:gd name="connsiteX3-3591" fmla="*/ 746818 w 1432618"/>
                <a:gd name="connsiteY3-3592" fmla="*/ 2343337 h 3550128"/>
                <a:gd name="connsiteX4-3593" fmla="*/ 560128 w 1432618"/>
                <a:gd name="connsiteY4-3594" fmla="*/ 1884232 h 3550128"/>
                <a:gd name="connsiteX5-3595" fmla="*/ 58 w 1432618"/>
                <a:gd name="connsiteY5-3596" fmla="*/ 1832797 h 3550128"/>
                <a:gd name="connsiteX6-3597" fmla="*/ 394393 w 1432618"/>
                <a:gd name="connsiteY6-3598" fmla="*/ 1705162 h 3550128"/>
                <a:gd name="connsiteX7-3599" fmla="*/ 642043 w 1432618"/>
                <a:gd name="connsiteY7-3600" fmla="*/ 1838512 h 3550128"/>
                <a:gd name="connsiteX8-3601" fmla="*/ 689668 w 1432618"/>
                <a:gd name="connsiteY8-3602" fmla="*/ 1609912 h 3550128"/>
                <a:gd name="connsiteX9-3603" fmla="*/ 823018 w 1432618"/>
                <a:gd name="connsiteY9-3604" fmla="*/ 1295587 h 3550128"/>
                <a:gd name="connsiteX10-3605" fmla="*/ 765868 w 1432618"/>
                <a:gd name="connsiteY10-3606" fmla="*/ 771712 h 3550128"/>
                <a:gd name="connsiteX11-3607" fmla="*/ 537268 w 1432618"/>
                <a:gd name="connsiteY11-3608" fmla="*/ 628837 h 3550128"/>
                <a:gd name="connsiteX12-3609" fmla="*/ 689668 w 1432618"/>
                <a:gd name="connsiteY12-3610" fmla="*/ 628837 h 3550128"/>
                <a:gd name="connsiteX13-3611" fmla="*/ 765868 w 1432618"/>
                <a:gd name="connsiteY13-3612" fmla="*/ 714562 h 3550128"/>
                <a:gd name="connsiteX14-3613" fmla="*/ 870643 w 1432618"/>
                <a:gd name="connsiteY14-3614" fmla="*/ 187 h 3550128"/>
                <a:gd name="connsiteX15-3615" fmla="*/ 832543 w 1432618"/>
                <a:gd name="connsiteY15-3616" fmla="*/ 647887 h 3550128"/>
                <a:gd name="connsiteX16-3617" fmla="*/ 908743 w 1432618"/>
                <a:gd name="connsiteY16-3618" fmla="*/ 1038412 h 3550128"/>
                <a:gd name="connsiteX17-3619" fmla="*/ 930968 w 1432618"/>
                <a:gd name="connsiteY17-3620" fmla="*/ 1257487 h 3550128"/>
                <a:gd name="connsiteX18-3621" fmla="*/ 1086543 w 1432618"/>
                <a:gd name="connsiteY18-3622" fmla="*/ 1149537 h 3550128"/>
                <a:gd name="connsiteX19-3623" fmla="*/ 1375468 w 1432618"/>
                <a:gd name="connsiteY19-3624" fmla="*/ 1133662 h 3550128"/>
                <a:gd name="connsiteX20-3625" fmla="*/ 1108768 w 1432618"/>
                <a:gd name="connsiteY20-3626" fmla="*/ 1216212 h 3550128"/>
                <a:gd name="connsiteX21-3627" fmla="*/ 889693 w 1432618"/>
                <a:gd name="connsiteY21-3628" fmla="*/ 1489262 h 3550128"/>
                <a:gd name="connsiteX22-3629" fmla="*/ 835718 w 1432618"/>
                <a:gd name="connsiteY22-3630" fmla="*/ 1857562 h 3550128"/>
                <a:gd name="connsiteX23-3631" fmla="*/ 1003993 w 1432618"/>
                <a:gd name="connsiteY23-3632" fmla="*/ 2270312 h 3550128"/>
                <a:gd name="connsiteX24-3633" fmla="*/ 896043 w 1432618"/>
                <a:gd name="connsiteY24-3634" fmla="*/ 2540187 h 3550128"/>
                <a:gd name="connsiteX25-3635" fmla="*/ 1213543 w 1432618"/>
                <a:gd name="connsiteY25-3636" fmla="*/ 2495737 h 3550128"/>
                <a:gd name="connsiteX26-3637" fmla="*/ 1432618 w 1432618"/>
                <a:gd name="connsiteY26-3638" fmla="*/ 2588606 h 3550128"/>
                <a:gd name="connsiteX27-3639" fmla="*/ 1188143 w 1432618"/>
                <a:gd name="connsiteY27-3640" fmla="*/ 2552887 h 3550128"/>
                <a:gd name="connsiteX28-3641" fmla="*/ 832543 w 1432618"/>
                <a:gd name="connsiteY28-3642" fmla="*/ 2695762 h 3550128"/>
                <a:gd name="connsiteX29-3643" fmla="*/ 689668 w 1432618"/>
                <a:gd name="connsiteY29-3644" fmla="*/ 3048187 h 3550128"/>
                <a:gd name="connsiteX30-3645" fmla="*/ 918268 w 1432618"/>
                <a:gd name="connsiteY30-3646" fmla="*/ 3381562 h 3550128"/>
                <a:gd name="connsiteX31-3647" fmla="*/ 1016693 w 1432618"/>
                <a:gd name="connsiteY31-3648" fmla="*/ 3543487 h 3550128"/>
                <a:gd name="connsiteX0-3649" fmla="*/ 1016693 w 1432618"/>
                <a:gd name="connsiteY0-3650" fmla="*/ 3543486 h 3550127"/>
                <a:gd name="connsiteX1-3651" fmla="*/ 591243 w 1432618"/>
                <a:gd name="connsiteY1-3652" fmla="*/ 3549836 h 3550127"/>
                <a:gd name="connsiteX2-3653" fmla="*/ 394393 w 1432618"/>
                <a:gd name="connsiteY2-3654" fmla="*/ 3038661 h 3550127"/>
                <a:gd name="connsiteX3-3655" fmla="*/ 746818 w 1432618"/>
                <a:gd name="connsiteY3-3656" fmla="*/ 2343336 h 3550127"/>
                <a:gd name="connsiteX4-3657" fmla="*/ 560128 w 1432618"/>
                <a:gd name="connsiteY4-3658" fmla="*/ 1884231 h 3550127"/>
                <a:gd name="connsiteX5-3659" fmla="*/ 58 w 1432618"/>
                <a:gd name="connsiteY5-3660" fmla="*/ 1832796 h 3550127"/>
                <a:gd name="connsiteX6-3661" fmla="*/ 394393 w 1432618"/>
                <a:gd name="connsiteY6-3662" fmla="*/ 1705161 h 3550127"/>
                <a:gd name="connsiteX7-3663" fmla="*/ 642043 w 1432618"/>
                <a:gd name="connsiteY7-3664" fmla="*/ 1838511 h 3550127"/>
                <a:gd name="connsiteX8-3665" fmla="*/ 689668 w 1432618"/>
                <a:gd name="connsiteY8-3666" fmla="*/ 1609911 h 3550127"/>
                <a:gd name="connsiteX9-3667" fmla="*/ 823018 w 1432618"/>
                <a:gd name="connsiteY9-3668" fmla="*/ 1295586 h 3550127"/>
                <a:gd name="connsiteX10-3669" fmla="*/ 765868 w 1432618"/>
                <a:gd name="connsiteY10-3670" fmla="*/ 771711 h 3550127"/>
                <a:gd name="connsiteX11-3671" fmla="*/ 537268 w 1432618"/>
                <a:gd name="connsiteY11-3672" fmla="*/ 628836 h 3550127"/>
                <a:gd name="connsiteX12-3673" fmla="*/ 689668 w 1432618"/>
                <a:gd name="connsiteY12-3674" fmla="*/ 628836 h 3550127"/>
                <a:gd name="connsiteX13-3675" fmla="*/ 765868 w 1432618"/>
                <a:gd name="connsiteY13-3676" fmla="*/ 714561 h 3550127"/>
                <a:gd name="connsiteX14-3677" fmla="*/ 870643 w 1432618"/>
                <a:gd name="connsiteY14-3678" fmla="*/ 186 h 3550127"/>
                <a:gd name="connsiteX15-3679" fmla="*/ 832543 w 1432618"/>
                <a:gd name="connsiteY15-3680" fmla="*/ 647886 h 3550127"/>
                <a:gd name="connsiteX16-3681" fmla="*/ 921443 w 1432618"/>
                <a:gd name="connsiteY16-3682" fmla="*/ 1009836 h 3550127"/>
                <a:gd name="connsiteX17-3683" fmla="*/ 930968 w 1432618"/>
                <a:gd name="connsiteY17-3684" fmla="*/ 1257486 h 3550127"/>
                <a:gd name="connsiteX18-3685" fmla="*/ 1086543 w 1432618"/>
                <a:gd name="connsiteY18-3686" fmla="*/ 1149536 h 3550127"/>
                <a:gd name="connsiteX19-3687" fmla="*/ 1375468 w 1432618"/>
                <a:gd name="connsiteY19-3688" fmla="*/ 1133661 h 3550127"/>
                <a:gd name="connsiteX20-3689" fmla="*/ 1108768 w 1432618"/>
                <a:gd name="connsiteY20-3690" fmla="*/ 1216211 h 3550127"/>
                <a:gd name="connsiteX21-3691" fmla="*/ 889693 w 1432618"/>
                <a:gd name="connsiteY21-3692" fmla="*/ 1489261 h 3550127"/>
                <a:gd name="connsiteX22-3693" fmla="*/ 835718 w 1432618"/>
                <a:gd name="connsiteY22-3694" fmla="*/ 1857561 h 3550127"/>
                <a:gd name="connsiteX23-3695" fmla="*/ 1003993 w 1432618"/>
                <a:gd name="connsiteY23-3696" fmla="*/ 2270311 h 3550127"/>
                <a:gd name="connsiteX24-3697" fmla="*/ 896043 w 1432618"/>
                <a:gd name="connsiteY24-3698" fmla="*/ 2540186 h 3550127"/>
                <a:gd name="connsiteX25-3699" fmla="*/ 1213543 w 1432618"/>
                <a:gd name="connsiteY25-3700" fmla="*/ 2495736 h 3550127"/>
                <a:gd name="connsiteX26-3701" fmla="*/ 1432618 w 1432618"/>
                <a:gd name="connsiteY26-3702" fmla="*/ 2588605 h 3550127"/>
                <a:gd name="connsiteX27-3703" fmla="*/ 1188143 w 1432618"/>
                <a:gd name="connsiteY27-3704" fmla="*/ 2552886 h 3550127"/>
                <a:gd name="connsiteX28-3705" fmla="*/ 832543 w 1432618"/>
                <a:gd name="connsiteY28-3706" fmla="*/ 2695761 h 3550127"/>
                <a:gd name="connsiteX29-3707" fmla="*/ 689668 w 1432618"/>
                <a:gd name="connsiteY29-3708" fmla="*/ 3048186 h 3550127"/>
                <a:gd name="connsiteX30-3709" fmla="*/ 918268 w 1432618"/>
                <a:gd name="connsiteY30-3710" fmla="*/ 3381561 h 3550127"/>
                <a:gd name="connsiteX31-3711" fmla="*/ 1016693 w 1432618"/>
                <a:gd name="connsiteY31-3712" fmla="*/ 3543486 h 3550127"/>
                <a:gd name="connsiteX0-3713" fmla="*/ 1016693 w 1432618"/>
                <a:gd name="connsiteY0-3714" fmla="*/ 3543524 h 3550165"/>
                <a:gd name="connsiteX1-3715" fmla="*/ 591243 w 1432618"/>
                <a:gd name="connsiteY1-3716" fmla="*/ 3549874 h 3550165"/>
                <a:gd name="connsiteX2-3717" fmla="*/ 394393 w 1432618"/>
                <a:gd name="connsiteY2-3718" fmla="*/ 3038699 h 3550165"/>
                <a:gd name="connsiteX3-3719" fmla="*/ 746818 w 1432618"/>
                <a:gd name="connsiteY3-3720" fmla="*/ 2343374 h 3550165"/>
                <a:gd name="connsiteX4-3721" fmla="*/ 560128 w 1432618"/>
                <a:gd name="connsiteY4-3722" fmla="*/ 1884269 h 3550165"/>
                <a:gd name="connsiteX5-3723" fmla="*/ 58 w 1432618"/>
                <a:gd name="connsiteY5-3724" fmla="*/ 1832834 h 3550165"/>
                <a:gd name="connsiteX6-3725" fmla="*/ 394393 w 1432618"/>
                <a:gd name="connsiteY6-3726" fmla="*/ 1705199 h 3550165"/>
                <a:gd name="connsiteX7-3727" fmla="*/ 642043 w 1432618"/>
                <a:gd name="connsiteY7-3728" fmla="*/ 1838549 h 3550165"/>
                <a:gd name="connsiteX8-3729" fmla="*/ 689668 w 1432618"/>
                <a:gd name="connsiteY8-3730" fmla="*/ 1609949 h 3550165"/>
                <a:gd name="connsiteX9-3731" fmla="*/ 823018 w 1432618"/>
                <a:gd name="connsiteY9-3732" fmla="*/ 1295624 h 3550165"/>
                <a:gd name="connsiteX10-3733" fmla="*/ 765868 w 1432618"/>
                <a:gd name="connsiteY10-3734" fmla="*/ 771749 h 3550165"/>
                <a:gd name="connsiteX11-3735" fmla="*/ 537268 w 1432618"/>
                <a:gd name="connsiteY11-3736" fmla="*/ 628874 h 3550165"/>
                <a:gd name="connsiteX12-3737" fmla="*/ 689668 w 1432618"/>
                <a:gd name="connsiteY12-3738" fmla="*/ 628874 h 3550165"/>
                <a:gd name="connsiteX13-3739" fmla="*/ 765868 w 1432618"/>
                <a:gd name="connsiteY13-3740" fmla="*/ 714599 h 3550165"/>
                <a:gd name="connsiteX14-3741" fmla="*/ 870643 w 1432618"/>
                <a:gd name="connsiteY14-3742" fmla="*/ 224 h 3550165"/>
                <a:gd name="connsiteX15-3743" fmla="*/ 857943 w 1432618"/>
                <a:gd name="connsiteY15-3744" fmla="*/ 641574 h 3550165"/>
                <a:gd name="connsiteX16-3745" fmla="*/ 921443 w 1432618"/>
                <a:gd name="connsiteY16-3746" fmla="*/ 1009874 h 3550165"/>
                <a:gd name="connsiteX17-3747" fmla="*/ 930968 w 1432618"/>
                <a:gd name="connsiteY17-3748" fmla="*/ 1257524 h 3550165"/>
                <a:gd name="connsiteX18-3749" fmla="*/ 1086543 w 1432618"/>
                <a:gd name="connsiteY18-3750" fmla="*/ 1149574 h 3550165"/>
                <a:gd name="connsiteX19-3751" fmla="*/ 1375468 w 1432618"/>
                <a:gd name="connsiteY19-3752" fmla="*/ 1133699 h 3550165"/>
                <a:gd name="connsiteX20-3753" fmla="*/ 1108768 w 1432618"/>
                <a:gd name="connsiteY20-3754" fmla="*/ 1216249 h 3550165"/>
                <a:gd name="connsiteX21-3755" fmla="*/ 889693 w 1432618"/>
                <a:gd name="connsiteY21-3756" fmla="*/ 1489299 h 3550165"/>
                <a:gd name="connsiteX22-3757" fmla="*/ 835718 w 1432618"/>
                <a:gd name="connsiteY22-3758" fmla="*/ 1857599 h 3550165"/>
                <a:gd name="connsiteX23-3759" fmla="*/ 1003993 w 1432618"/>
                <a:gd name="connsiteY23-3760" fmla="*/ 2270349 h 3550165"/>
                <a:gd name="connsiteX24-3761" fmla="*/ 896043 w 1432618"/>
                <a:gd name="connsiteY24-3762" fmla="*/ 2540224 h 3550165"/>
                <a:gd name="connsiteX25-3763" fmla="*/ 1213543 w 1432618"/>
                <a:gd name="connsiteY25-3764" fmla="*/ 2495774 h 3550165"/>
                <a:gd name="connsiteX26-3765" fmla="*/ 1432618 w 1432618"/>
                <a:gd name="connsiteY26-3766" fmla="*/ 2588643 h 3550165"/>
                <a:gd name="connsiteX27-3767" fmla="*/ 1188143 w 1432618"/>
                <a:gd name="connsiteY27-3768" fmla="*/ 2552924 h 3550165"/>
                <a:gd name="connsiteX28-3769" fmla="*/ 832543 w 1432618"/>
                <a:gd name="connsiteY28-3770" fmla="*/ 2695799 h 3550165"/>
                <a:gd name="connsiteX29-3771" fmla="*/ 689668 w 1432618"/>
                <a:gd name="connsiteY29-3772" fmla="*/ 3048224 h 3550165"/>
                <a:gd name="connsiteX30-3773" fmla="*/ 918268 w 1432618"/>
                <a:gd name="connsiteY30-3774" fmla="*/ 3381599 h 3550165"/>
                <a:gd name="connsiteX31-3775" fmla="*/ 1016693 w 1432618"/>
                <a:gd name="connsiteY31-3776" fmla="*/ 3543524 h 3550165"/>
                <a:gd name="connsiteX0-3777" fmla="*/ 1016693 w 1432618"/>
                <a:gd name="connsiteY0-3778" fmla="*/ 3543529 h 3550170"/>
                <a:gd name="connsiteX1-3779" fmla="*/ 591243 w 1432618"/>
                <a:gd name="connsiteY1-3780" fmla="*/ 3549879 h 3550170"/>
                <a:gd name="connsiteX2-3781" fmla="*/ 394393 w 1432618"/>
                <a:gd name="connsiteY2-3782" fmla="*/ 3038704 h 3550170"/>
                <a:gd name="connsiteX3-3783" fmla="*/ 746818 w 1432618"/>
                <a:gd name="connsiteY3-3784" fmla="*/ 2343379 h 3550170"/>
                <a:gd name="connsiteX4-3785" fmla="*/ 560128 w 1432618"/>
                <a:gd name="connsiteY4-3786" fmla="*/ 1884274 h 3550170"/>
                <a:gd name="connsiteX5-3787" fmla="*/ 58 w 1432618"/>
                <a:gd name="connsiteY5-3788" fmla="*/ 1832839 h 3550170"/>
                <a:gd name="connsiteX6-3789" fmla="*/ 394393 w 1432618"/>
                <a:gd name="connsiteY6-3790" fmla="*/ 1705204 h 3550170"/>
                <a:gd name="connsiteX7-3791" fmla="*/ 642043 w 1432618"/>
                <a:gd name="connsiteY7-3792" fmla="*/ 1838554 h 3550170"/>
                <a:gd name="connsiteX8-3793" fmla="*/ 689668 w 1432618"/>
                <a:gd name="connsiteY8-3794" fmla="*/ 1609954 h 3550170"/>
                <a:gd name="connsiteX9-3795" fmla="*/ 823018 w 1432618"/>
                <a:gd name="connsiteY9-3796" fmla="*/ 1295629 h 3550170"/>
                <a:gd name="connsiteX10-3797" fmla="*/ 765868 w 1432618"/>
                <a:gd name="connsiteY10-3798" fmla="*/ 771754 h 3550170"/>
                <a:gd name="connsiteX11-3799" fmla="*/ 537268 w 1432618"/>
                <a:gd name="connsiteY11-3800" fmla="*/ 628879 h 3550170"/>
                <a:gd name="connsiteX12-3801" fmla="*/ 689668 w 1432618"/>
                <a:gd name="connsiteY12-3802" fmla="*/ 628879 h 3550170"/>
                <a:gd name="connsiteX13-3803" fmla="*/ 765868 w 1432618"/>
                <a:gd name="connsiteY13-3804" fmla="*/ 714604 h 3550170"/>
                <a:gd name="connsiteX14-3805" fmla="*/ 870643 w 1432618"/>
                <a:gd name="connsiteY14-3806" fmla="*/ 229 h 3550170"/>
                <a:gd name="connsiteX15-3807" fmla="*/ 857943 w 1432618"/>
                <a:gd name="connsiteY15-3808" fmla="*/ 641579 h 3550170"/>
                <a:gd name="connsiteX16-3809" fmla="*/ 921443 w 1432618"/>
                <a:gd name="connsiteY16-3810" fmla="*/ 1009879 h 3550170"/>
                <a:gd name="connsiteX17-3811" fmla="*/ 930968 w 1432618"/>
                <a:gd name="connsiteY17-3812" fmla="*/ 1257529 h 3550170"/>
                <a:gd name="connsiteX18-3813" fmla="*/ 1086543 w 1432618"/>
                <a:gd name="connsiteY18-3814" fmla="*/ 1149579 h 3550170"/>
                <a:gd name="connsiteX19-3815" fmla="*/ 1375468 w 1432618"/>
                <a:gd name="connsiteY19-3816" fmla="*/ 1133704 h 3550170"/>
                <a:gd name="connsiteX20-3817" fmla="*/ 1108768 w 1432618"/>
                <a:gd name="connsiteY20-3818" fmla="*/ 1216254 h 3550170"/>
                <a:gd name="connsiteX21-3819" fmla="*/ 889693 w 1432618"/>
                <a:gd name="connsiteY21-3820" fmla="*/ 1489304 h 3550170"/>
                <a:gd name="connsiteX22-3821" fmla="*/ 835718 w 1432618"/>
                <a:gd name="connsiteY22-3822" fmla="*/ 1857604 h 3550170"/>
                <a:gd name="connsiteX23-3823" fmla="*/ 1003993 w 1432618"/>
                <a:gd name="connsiteY23-3824" fmla="*/ 2270354 h 3550170"/>
                <a:gd name="connsiteX24-3825" fmla="*/ 896043 w 1432618"/>
                <a:gd name="connsiteY24-3826" fmla="*/ 2540229 h 3550170"/>
                <a:gd name="connsiteX25-3827" fmla="*/ 1213543 w 1432618"/>
                <a:gd name="connsiteY25-3828" fmla="*/ 2495779 h 3550170"/>
                <a:gd name="connsiteX26-3829" fmla="*/ 1432618 w 1432618"/>
                <a:gd name="connsiteY26-3830" fmla="*/ 2588648 h 3550170"/>
                <a:gd name="connsiteX27-3831" fmla="*/ 1188143 w 1432618"/>
                <a:gd name="connsiteY27-3832" fmla="*/ 2552929 h 3550170"/>
                <a:gd name="connsiteX28-3833" fmla="*/ 832543 w 1432618"/>
                <a:gd name="connsiteY28-3834" fmla="*/ 2695804 h 3550170"/>
                <a:gd name="connsiteX29-3835" fmla="*/ 689668 w 1432618"/>
                <a:gd name="connsiteY29-3836" fmla="*/ 3048229 h 3550170"/>
                <a:gd name="connsiteX30-3837" fmla="*/ 918268 w 1432618"/>
                <a:gd name="connsiteY30-3838" fmla="*/ 3381604 h 3550170"/>
                <a:gd name="connsiteX31-3839" fmla="*/ 1016693 w 1432618"/>
                <a:gd name="connsiteY31-3840" fmla="*/ 3543529 h 3550170"/>
                <a:gd name="connsiteX0-3841" fmla="*/ 1016693 w 1432618"/>
                <a:gd name="connsiteY0-3842" fmla="*/ 3581611 h 3588252"/>
                <a:gd name="connsiteX1-3843" fmla="*/ 591243 w 1432618"/>
                <a:gd name="connsiteY1-3844" fmla="*/ 3587961 h 3588252"/>
                <a:gd name="connsiteX2-3845" fmla="*/ 394393 w 1432618"/>
                <a:gd name="connsiteY2-3846" fmla="*/ 3076786 h 3588252"/>
                <a:gd name="connsiteX3-3847" fmla="*/ 746818 w 1432618"/>
                <a:gd name="connsiteY3-3848" fmla="*/ 2381461 h 3588252"/>
                <a:gd name="connsiteX4-3849" fmla="*/ 560128 w 1432618"/>
                <a:gd name="connsiteY4-3850" fmla="*/ 1922356 h 3588252"/>
                <a:gd name="connsiteX5-3851" fmla="*/ 58 w 1432618"/>
                <a:gd name="connsiteY5-3852" fmla="*/ 1870921 h 3588252"/>
                <a:gd name="connsiteX6-3853" fmla="*/ 394393 w 1432618"/>
                <a:gd name="connsiteY6-3854" fmla="*/ 1743286 h 3588252"/>
                <a:gd name="connsiteX7-3855" fmla="*/ 642043 w 1432618"/>
                <a:gd name="connsiteY7-3856" fmla="*/ 1876636 h 3588252"/>
                <a:gd name="connsiteX8-3857" fmla="*/ 689668 w 1432618"/>
                <a:gd name="connsiteY8-3858" fmla="*/ 1648036 h 3588252"/>
                <a:gd name="connsiteX9-3859" fmla="*/ 823018 w 1432618"/>
                <a:gd name="connsiteY9-3860" fmla="*/ 1333711 h 3588252"/>
                <a:gd name="connsiteX10-3861" fmla="*/ 765868 w 1432618"/>
                <a:gd name="connsiteY10-3862" fmla="*/ 809836 h 3588252"/>
                <a:gd name="connsiteX11-3863" fmla="*/ 537268 w 1432618"/>
                <a:gd name="connsiteY11-3864" fmla="*/ 666961 h 3588252"/>
                <a:gd name="connsiteX12-3865" fmla="*/ 689668 w 1432618"/>
                <a:gd name="connsiteY12-3866" fmla="*/ 666961 h 3588252"/>
                <a:gd name="connsiteX13-3867" fmla="*/ 765868 w 1432618"/>
                <a:gd name="connsiteY13-3868" fmla="*/ 752686 h 3588252"/>
                <a:gd name="connsiteX14-3869" fmla="*/ 886518 w 1432618"/>
                <a:gd name="connsiteY14-3870" fmla="*/ 211 h 3588252"/>
                <a:gd name="connsiteX15-3871" fmla="*/ 857943 w 1432618"/>
                <a:gd name="connsiteY15-3872" fmla="*/ 679661 h 3588252"/>
                <a:gd name="connsiteX16-3873" fmla="*/ 921443 w 1432618"/>
                <a:gd name="connsiteY16-3874" fmla="*/ 1047961 h 3588252"/>
                <a:gd name="connsiteX17-3875" fmla="*/ 930968 w 1432618"/>
                <a:gd name="connsiteY17-3876" fmla="*/ 1295611 h 3588252"/>
                <a:gd name="connsiteX18-3877" fmla="*/ 1086543 w 1432618"/>
                <a:gd name="connsiteY18-3878" fmla="*/ 1187661 h 3588252"/>
                <a:gd name="connsiteX19-3879" fmla="*/ 1375468 w 1432618"/>
                <a:gd name="connsiteY19-3880" fmla="*/ 1171786 h 3588252"/>
                <a:gd name="connsiteX20-3881" fmla="*/ 1108768 w 1432618"/>
                <a:gd name="connsiteY20-3882" fmla="*/ 1254336 h 3588252"/>
                <a:gd name="connsiteX21-3883" fmla="*/ 889693 w 1432618"/>
                <a:gd name="connsiteY21-3884" fmla="*/ 1527386 h 3588252"/>
                <a:gd name="connsiteX22-3885" fmla="*/ 835718 w 1432618"/>
                <a:gd name="connsiteY22-3886" fmla="*/ 1895686 h 3588252"/>
                <a:gd name="connsiteX23-3887" fmla="*/ 1003993 w 1432618"/>
                <a:gd name="connsiteY23-3888" fmla="*/ 2308436 h 3588252"/>
                <a:gd name="connsiteX24-3889" fmla="*/ 896043 w 1432618"/>
                <a:gd name="connsiteY24-3890" fmla="*/ 2578311 h 3588252"/>
                <a:gd name="connsiteX25-3891" fmla="*/ 1213543 w 1432618"/>
                <a:gd name="connsiteY25-3892" fmla="*/ 2533861 h 3588252"/>
                <a:gd name="connsiteX26-3893" fmla="*/ 1432618 w 1432618"/>
                <a:gd name="connsiteY26-3894" fmla="*/ 2626730 h 3588252"/>
                <a:gd name="connsiteX27-3895" fmla="*/ 1188143 w 1432618"/>
                <a:gd name="connsiteY27-3896" fmla="*/ 2591011 h 3588252"/>
                <a:gd name="connsiteX28-3897" fmla="*/ 832543 w 1432618"/>
                <a:gd name="connsiteY28-3898" fmla="*/ 2733886 h 3588252"/>
                <a:gd name="connsiteX29-3899" fmla="*/ 689668 w 1432618"/>
                <a:gd name="connsiteY29-3900" fmla="*/ 3086311 h 3588252"/>
                <a:gd name="connsiteX30-3901" fmla="*/ 918268 w 1432618"/>
                <a:gd name="connsiteY30-3902" fmla="*/ 3419686 h 3588252"/>
                <a:gd name="connsiteX31-3903" fmla="*/ 1016693 w 1432618"/>
                <a:gd name="connsiteY31-3904" fmla="*/ 3581611 h 3588252"/>
                <a:gd name="connsiteX0-3905" fmla="*/ 1016693 w 1432618"/>
                <a:gd name="connsiteY0-3906" fmla="*/ 3581400 h 3588041"/>
                <a:gd name="connsiteX1-3907" fmla="*/ 591243 w 1432618"/>
                <a:gd name="connsiteY1-3908" fmla="*/ 3587750 h 3588041"/>
                <a:gd name="connsiteX2-3909" fmla="*/ 394393 w 1432618"/>
                <a:gd name="connsiteY2-3910" fmla="*/ 3076575 h 3588041"/>
                <a:gd name="connsiteX3-3911" fmla="*/ 746818 w 1432618"/>
                <a:gd name="connsiteY3-3912" fmla="*/ 2381250 h 3588041"/>
                <a:gd name="connsiteX4-3913" fmla="*/ 560128 w 1432618"/>
                <a:gd name="connsiteY4-3914" fmla="*/ 1922145 h 3588041"/>
                <a:gd name="connsiteX5-3915" fmla="*/ 58 w 1432618"/>
                <a:gd name="connsiteY5-3916" fmla="*/ 1870710 h 3588041"/>
                <a:gd name="connsiteX6-3917" fmla="*/ 394393 w 1432618"/>
                <a:gd name="connsiteY6-3918" fmla="*/ 1743075 h 3588041"/>
                <a:gd name="connsiteX7-3919" fmla="*/ 642043 w 1432618"/>
                <a:gd name="connsiteY7-3920" fmla="*/ 1876425 h 3588041"/>
                <a:gd name="connsiteX8-3921" fmla="*/ 689668 w 1432618"/>
                <a:gd name="connsiteY8-3922" fmla="*/ 1647825 h 3588041"/>
                <a:gd name="connsiteX9-3923" fmla="*/ 823018 w 1432618"/>
                <a:gd name="connsiteY9-3924" fmla="*/ 1333500 h 3588041"/>
                <a:gd name="connsiteX10-3925" fmla="*/ 765868 w 1432618"/>
                <a:gd name="connsiteY10-3926" fmla="*/ 809625 h 3588041"/>
                <a:gd name="connsiteX11-3927" fmla="*/ 537268 w 1432618"/>
                <a:gd name="connsiteY11-3928" fmla="*/ 666750 h 3588041"/>
                <a:gd name="connsiteX12-3929" fmla="*/ 689668 w 1432618"/>
                <a:gd name="connsiteY12-3930" fmla="*/ 666750 h 3588041"/>
                <a:gd name="connsiteX13-3931" fmla="*/ 765868 w 1432618"/>
                <a:gd name="connsiteY13-3932" fmla="*/ 752475 h 3588041"/>
                <a:gd name="connsiteX14-3933" fmla="*/ 886518 w 1432618"/>
                <a:gd name="connsiteY14-3934" fmla="*/ 0 h 3588041"/>
                <a:gd name="connsiteX15-3935" fmla="*/ 857943 w 1432618"/>
                <a:gd name="connsiteY15-3936" fmla="*/ 679450 h 3588041"/>
                <a:gd name="connsiteX16-3937" fmla="*/ 921443 w 1432618"/>
                <a:gd name="connsiteY16-3938" fmla="*/ 1047750 h 3588041"/>
                <a:gd name="connsiteX17-3939" fmla="*/ 930968 w 1432618"/>
                <a:gd name="connsiteY17-3940" fmla="*/ 1295400 h 3588041"/>
                <a:gd name="connsiteX18-3941" fmla="*/ 1086543 w 1432618"/>
                <a:gd name="connsiteY18-3942" fmla="*/ 1187450 h 3588041"/>
                <a:gd name="connsiteX19-3943" fmla="*/ 1375468 w 1432618"/>
                <a:gd name="connsiteY19-3944" fmla="*/ 1171575 h 3588041"/>
                <a:gd name="connsiteX20-3945" fmla="*/ 1108768 w 1432618"/>
                <a:gd name="connsiteY20-3946" fmla="*/ 1254125 h 3588041"/>
                <a:gd name="connsiteX21-3947" fmla="*/ 889693 w 1432618"/>
                <a:gd name="connsiteY21-3948" fmla="*/ 1527175 h 3588041"/>
                <a:gd name="connsiteX22-3949" fmla="*/ 835718 w 1432618"/>
                <a:gd name="connsiteY22-3950" fmla="*/ 1895475 h 3588041"/>
                <a:gd name="connsiteX23-3951" fmla="*/ 1003993 w 1432618"/>
                <a:gd name="connsiteY23-3952" fmla="*/ 2308225 h 3588041"/>
                <a:gd name="connsiteX24-3953" fmla="*/ 896043 w 1432618"/>
                <a:gd name="connsiteY24-3954" fmla="*/ 2578100 h 3588041"/>
                <a:gd name="connsiteX25-3955" fmla="*/ 1213543 w 1432618"/>
                <a:gd name="connsiteY25-3956" fmla="*/ 2533650 h 3588041"/>
                <a:gd name="connsiteX26-3957" fmla="*/ 1432618 w 1432618"/>
                <a:gd name="connsiteY26-3958" fmla="*/ 2626519 h 3588041"/>
                <a:gd name="connsiteX27-3959" fmla="*/ 1188143 w 1432618"/>
                <a:gd name="connsiteY27-3960" fmla="*/ 2590800 h 3588041"/>
                <a:gd name="connsiteX28-3961" fmla="*/ 832543 w 1432618"/>
                <a:gd name="connsiteY28-3962" fmla="*/ 2733675 h 3588041"/>
                <a:gd name="connsiteX29-3963" fmla="*/ 689668 w 1432618"/>
                <a:gd name="connsiteY29-3964" fmla="*/ 3086100 h 3588041"/>
                <a:gd name="connsiteX30-3965" fmla="*/ 918268 w 1432618"/>
                <a:gd name="connsiteY30-3966" fmla="*/ 3419475 h 3588041"/>
                <a:gd name="connsiteX31-3967" fmla="*/ 1016693 w 1432618"/>
                <a:gd name="connsiteY31-3968" fmla="*/ 3581400 h 3588041"/>
                <a:gd name="connsiteX0-3969" fmla="*/ 1016693 w 1432618"/>
                <a:gd name="connsiteY0-3970" fmla="*/ 3581400 h 3588041"/>
                <a:gd name="connsiteX1-3971" fmla="*/ 591243 w 1432618"/>
                <a:gd name="connsiteY1-3972" fmla="*/ 3587750 h 3588041"/>
                <a:gd name="connsiteX2-3973" fmla="*/ 394393 w 1432618"/>
                <a:gd name="connsiteY2-3974" fmla="*/ 3076575 h 3588041"/>
                <a:gd name="connsiteX3-3975" fmla="*/ 746818 w 1432618"/>
                <a:gd name="connsiteY3-3976" fmla="*/ 2381250 h 3588041"/>
                <a:gd name="connsiteX4-3977" fmla="*/ 560128 w 1432618"/>
                <a:gd name="connsiteY4-3978" fmla="*/ 1922145 h 3588041"/>
                <a:gd name="connsiteX5-3979" fmla="*/ 58 w 1432618"/>
                <a:gd name="connsiteY5-3980" fmla="*/ 1870710 h 3588041"/>
                <a:gd name="connsiteX6-3981" fmla="*/ 394393 w 1432618"/>
                <a:gd name="connsiteY6-3982" fmla="*/ 1743075 h 3588041"/>
                <a:gd name="connsiteX7-3983" fmla="*/ 642043 w 1432618"/>
                <a:gd name="connsiteY7-3984" fmla="*/ 1876425 h 3588041"/>
                <a:gd name="connsiteX8-3985" fmla="*/ 689668 w 1432618"/>
                <a:gd name="connsiteY8-3986" fmla="*/ 1647825 h 3588041"/>
                <a:gd name="connsiteX9-3987" fmla="*/ 823018 w 1432618"/>
                <a:gd name="connsiteY9-3988" fmla="*/ 1333500 h 3588041"/>
                <a:gd name="connsiteX10-3989" fmla="*/ 765868 w 1432618"/>
                <a:gd name="connsiteY10-3990" fmla="*/ 809625 h 3588041"/>
                <a:gd name="connsiteX11-3991" fmla="*/ 537268 w 1432618"/>
                <a:gd name="connsiteY11-3992" fmla="*/ 666750 h 3588041"/>
                <a:gd name="connsiteX12-3993" fmla="*/ 689668 w 1432618"/>
                <a:gd name="connsiteY12-3994" fmla="*/ 666750 h 3588041"/>
                <a:gd name="connsiteX13-3995" fmla="*/ 765868 w 1432618"/>
                <a:gd name="connsiteY13-3996" fmla="*/ 752475 h 3588041"/>
                <a:gd name="connsiteX14-3997" fmla="*/ 886518 w 1432618"/>
                <a:gd name="connsiteY14-3998" fmla="*/ 0 h 3588041"/>
                <a:gd name="connsiteX15-3999" fmla="*/ 857943 w 1432618"/>
                <a:gd name="connsiteY15-4000" fmla="*/ 679450 h 3588041"/>
                <a:gd name="connsiteX16-4001" fmla="*/ 921443 w 1432618"/>
                <a:gd name="connsiteY16-4002" fmla="*/ 1047750 h 3588041"/>
                <a:gd name="connsiteX17-4003" fmla="*/ 930968 w 1432618"/>
                <a:gd name="connsiteY17-4004" fmla="*/ 1295400 h 3588041"/>
                <a:gd name="connsiteX18-4005" fmla="*/ 1086543 w 1432618"/>
                <a:gd name="connsiteY18-4006" fmla="*/ 1187450 h 3588041"/>
                <a:gd name="connsiteX19-4007" fmla="*/ 1375468 w 1432618"/>
                <a:gd name="connsiteY19-4008" fmla="*/ 1171575 h 3588041"/>
                <a:gd name="connsiteX20-4009" fmla="*/ 1108768 w 1432618"/>
                <a:gd name="connsiteY20-4010" fmla="*/ 1254125 h 3588041"/>
                <a:gd name="connsiteX21-4011" fmla="*/ 889693 w 1432618"/>
                <a:gd name="connsiteY21-4012" fmla="*/ 1527175 h 3588041"/>
                <a:gd name="connsiteX22-4013" fmla="*/ 835718 w 1432618"/>
                <a:gd name="connsiteY22-4014" fmla="*/ 1895475 h 3588041"/>
                <a:gd name="connsiteX23-4015" fmla="*/ 1003993 w 1432618"/>
                <a:gd name="connsiteY23-4016" fmla="*/ 2308225 h 3588041"/>
                <a:gd name="connsiteX24-4017" fmla="*/ 896043 w 1432618"/>
                <a:gd name="connsiteY24-4018" fmla="*/ 2578100 h 3588041"/>
                <a:gd name="connsiteX25-4019" fmla="*/ 1213543 w 1432618"/>
                <a:gd name="connsiteY25-4020" fmla="*/ 2533650 h 3588041"/>
                <a:gd name="connsiteX26-4021" fmla="*/ 1432618 w 1432618"/>
                <a:gd name="connsiteY26-4022" fmla="*/ 2626519 h 3588041"/>
                <a:gd name="connsiteX27-4023" fmla="*/ 1188143 w 1432618"/>
                <a:gd name="connsiteY27-4024" fmla="*/ 2590800 h 3588041"/>
                <a:gd name="connsiteX28-4025" fmla="*/ 832543 w 1432618"/>
                <a:gd name="connsiteY28-4026" fmla="*/ 2733675 h 3588041"/>
                <a:gd name="connsiteX29-4027" fmla="*/ 689668 w 1432618"/>
                <a:gd name="connsiteY29-4028" fmla="*/ 3086100 h 3588041"/>
                <a:gd name="connsiteX30-4029" fmla="*/ 918268 w 1432618"/>
                <a:gd name="connsiteY30-4030" fmla="*/ 3419475 h 3588041"/>
                <a:gd name="connsiteX31-4031" fmla="*/ 1016693 w 1432618"/>
                <a:gd name="connsiteY31-4032" fmla="*/ 3581400 h 3588041"/>
                <a:gd name="connsiteX0-4033" fmla="*/ 1016693 w 1432618"/>
                <a:gd name="connsiteY0-4034" fmla="*/ 3581400 h 3588041"/>
                <a:gd name="connsiteX1-4035" fmla="*/ 591243 w 1432618"/>
                <a:gd name="connsiteY1-4036" fmla="*/ 3587750 h 3588041"/>
                <a:gd name="connsiteX2-4037" fmla="*/ 394393 w 1432618"/>
                <a:gd name="connsiteY2-4038" fmla="*/ 3076575 h 3588041"/>
                <a:gd name="connsiteX3-4039" fmla="*/ 746818 w 1432618"/>
                <a:gd name="connsiteY3-4040" fmla="*/ 2381250 h 3588041"/>
                <a:gd name="connsiteX4-4041" fmla="*/ 560128 w 1432618"/>
                <a:gd name="connsiteY4-4042" fmla="*/ 1922145 h 3588041"/>
                <a:gd name="connsiteX5-4043" fmla="*/ 58 w 1432618"/>
                <a:gd name="connsiteY5-4044" fmla="*/ 1870710 h 3588041"/>
                <a:gd name="connsiteX6-4045" fmla="*/ 394393 w 1432618"/>
                <a:gd name="connsiteY6-4046" fmla="*/ 1743075 h 3588041"/>
                <a:gd name="connsiteX7-4047" fmla="*/ 642043 w 1432618"/>
                <a:gd name="connsiteY7-4048" fmla="*/ 1876425 h 3588041"/>
                <a:gd name="connsiteX8-4049" fmla="*/ 689668 w 1432618"/>
                <a:gd name="connsiteY8-4050" fmla="*/ 1647825 h 3588041"/>
                <a:gd name="connsiteX9-4051" fmla="*/ 823018 w 1432618"/>
                <a:gd name="connsiteY9-4052" fmla="*/ 1333500 h 3588041"/>
                <a:gd name="connsiteX10-4053" fmla="*/ 765868 w 1432618"/>
                <a:gd name="connsiteY10-4054" fmla="*/ 809625 h 3588041"/>
                <a:gd name="connsiteX11-4055" fmla="*/ 388043 w 1432618"/>
                <a:gd name="connsiteY11-4056" fmla="*/ 695325 h 3588041"/>
                <a:gd name="connsiteX12-4057" fmla="*/ 689668 w 1432618"/>
                <a:gd name="connsiteY12-4058" fmla="*/ 666750 h 3588041"/>
                <a:gd name="connsiteX13-4059" fmla="*/ 765868 w 1432618"/>
                <a:gd name="connsiteY13-4060" fmla="*/ 752475 h 3588041"/>
                <a:gd name="connsiteX14-4061" fmla="*/ 886518 w 1432618"/>
                <a:gd name="connsiteY14-4062" fmla="*/ 0 h 3588041"/>
                <a:gd name="connsiteX15-4063" fmla="*/ 857943 w 1432618"/>
                <a:gd name="connsiteY15-4064" fmla="*/ 679450 h 3588041"/>
                <a:gd name="connsiteX16-4065" fmla="*/ 921443 w 1432618"/>
                <a:gd name="connsiteY16-4066" fmla="*/ 1047750 h 3588041"/>
                <a:gd name="connsiteX17-4067" fmla="*/ 930968 w 1432618"/>
                <a:gd name="connsiteY17-4068" fmla="*/ 1295400 h 3588041"/>
                <a:gd name="connsiteX18-4069" fmla="*/ 1086543 w 1432618"/>
                <a:gd name="connsiteY18-4070" fmla="*/ 1187450 h 3588041"/>
                <a:gd name="connsiteX19-4071" fmla="*/ 1375468 w 1432618"/>
                <a:gd name="connsiteY19-4072" fmla="*/ 1171575 h 3588041"/>
                <a:gd name="connsiteX20-4073" fmla="*/ 1108768 w 1432618"/>
                <a:gd name="connsiteY20-4074" fmla="*/ 1254125 h 3588041"/>
                <a:gd name="connsiteX21-4075" fmla="*/ 889693 w 1432618"/>
                <a:gd name="connsiteY21-4076" fmla="*/ 1527175 h 3588041"/>
                <a:gd name="connsiteX22-4077" fmla="*/ 835718 w 1432618"/>
                <a:gd name="connsiteY22-4078" fmla="*/ 1895475 h 3588041"/>
                <a:gd name="connsiteX23-4079" fmla="*/ 1003993 w 1432618"/>
                <a:gd name="connsiteY23-4080" fmla="*/ 2308225 h 3588041"/>
                <a:gd name="connsiteX24-4081" fmla="*/ 896043 w 1432618"/>
                <a:gd name="connsiteY24-4082" fmla="*/ 2578100 h 3588041"/>
                <a:gd name="connsiteX25-4083" fmla="*/ 1213543 w 1432618"/>
                <a:gd name="connsiteY25-4084" fmla="*/ 2533650 h 3588041"/>
                <a:gd name="connsiteX26-4085" fmla="*/ 1432618 w 1432618"/>
                <a:gd name="connsiteY26-4086" fmla="*/ 2626519 h 3588041"/>
                <a:gd name="connsiteX27-4087" fmla="*/ 1188143 w 1432618"/>
                <a:gd name="connsiteY27-4088" fmla="*/ 2590800 h 3588041"/>
                <a:gd name="connsiteX28-4089" fmla="*/ 832543 w 1432618"/>
                <a:gd name="connsiteY28-4090" fmla="*/ 2733675 h 3588041"/>
                <a:gd name="connsiteX29-4091" fmla="*/ 689668 w 1432618"/>
                <a:gd name="connsiteY29-4092" fmla="*/ 3086100 h 3588041"/>
                <a:gd name="connsiteX30-4093" fmla="*/ 918268 w 1432618"/>
                <a:gd name="connsiteY30-4094" fmla="*/ 3419475 h 3588041"/>
                <a:gd name="connsiteX31-4095" fmla="*/ 1016693 w 1432618"/>
                <a:gd name="connsiteY31-4096" fmla="*/ 3581400 h 3588041"/>
                <a:gd name="connsiteX0-4097" fmla="*/ 1016693 w 1432618"/>
                <a:gd name="connsiteY0-4098" fmla="*/ 3581400 h 3588041"/>
                <a:gd name="connsiteX1-4099" fmla="*/ 591243 w 1432618"/>
                <a:gd name="connsiteY1-4100" fmla="*/ 3587750 h 3588041"/>
                <a:gd name="connsiteX2-4101" fmla="*/ 394393 w 1432618"/>
                <a:gd name="connsiteY2-4102" fmla="*/ 3076575 h 3588041"/>
                <a:gd name="connsiteX3-4103" fmla="*/ 746818 w 1432618"/>
                <a:gd name="connsiteY3-4104" fmla="*/ 2381250 h 3588041"/>
                <a:gd name="connsiteX4-4105" fmla="*/ 560128 w 1432618"/>
                <a:gd name="connsiteY4-4106" fmla="*/ 1922145 h 3588041"/>
                <a:gd name="connsiteX5-4107" fmla="*/ 58 w 1432618"/>
                <a:gd name="connsiteY5-4108" fmla="*/ 1870710 h 3588041"/>
                <a:gd name="connsiteX6-4109" fmla="*/ 394393 w 1432618"/>
                <a:gd name="connsiteY6-4110" fmla="*/ 1743075 h 3588041"/>
                <a:gd name="connsiteX7-4111" fmla="*/ 642043 w 1432618"/>
                <a:gd name="connsiteY7-4112" fmla="*/ 1876425 h 3588041"/>
                <a:gd name="connsiteX8-4113" fmla="*/ 689668 w 1432618"/>
                <a:gd name="connsiteY8-4114" fmla="*/ 1647825 h 3588041"/>
                <a:gd name="connsiteX9-4115" fmla="*/ 823018 w 1432618"/>
                <a:gd name="connsiteY9-4116" fmla="*/ 1333500 h 3588041"/>
                <a:gd name="connsiteX10-4117" fmla="*/ 765868 w 1432618"/>
                <a:gd name="connsiteY10-4118" fmla="*/ 809625 h 3588041"/>
                <a:gd name="connsiteX11-4119" fmla="*/ 388043 w 1432618"/>
                <a:gd name="connsiteY11-4120" fmla="*/ 695325 h 3588041"/>
                <a:gd name="connsiteX12-4121" fmla="*/ 689668 w 1432618"/>
                <a:gd name="connsiteY12-4122" fmla="*/ 666750 h 3588041"/>
                <a:gd name="connsiteX13-4123" fmla="*/ 791268 w 1432618"/>
                <a:gd name="connsiteY13-4124" fmla="*/ 673100 h 3588041"/>
                <a:gd name="connsiteX14-4125" fmla="*/ 886518 w 1432618"/>
                <a:gd name="connsiteY14-4126" fmla="*/ 0 h 3588041"/>
                <a:gd name="connsiteX15-4127" fmla="*/ 857943 w 1432618"/>
                <a:gd name="connsiteY15-4128" fmla="*/ 679450 h 3588041"/>
                <a:gd name="connsiteX16-4129" fmla="*/ 921443 w 1432618"/>
                <a:gd name="connsiteY16-4130" fmla="*/ 1047750 h 3588041"/>
                <a:gd name="connsiteX17-4131" fmla="*/ 930968 w 1432618"/>
                <a:gd name="connsiteY17-4132" fmla="*/ 1295400 h 3588041"/>
                <a:gd name="connsiteX18-4133" fmla="*/ 1086543 w 1432618"/>
                <a:gd name="connsiteY18-4134" fmla="*/ 1187450 h 3588041"/>
                <a:gd name="connsiteX19-4135" fmla="*/ 1375468 w 1432618"/>
                <a:gd name="connsiteY19-4136" fmla="*/ 1171575 h 3588041"/>
                <a:gd name="connsiteX20-4137" fmla="*/ 1108768 w 1432618"/>
                <a:gd name="connsiteY20-4138" fmla="*/ 1254125 h 3588041"/>
                <a:gd name="connsiteX21-4139" fmla="*/ 889693 w 1432618"/>
                <a:gd name="connsiteY21-4140" fmla="*/ 1527175 h 3588041"/>
                <a:gd name="connsiteX22-4141" fmla="*/ 835718 w 1432618"/>
                <a:gd name="connsiteY22-4142" fmla="*/ 1895475 h 3588041"/>
                <a:gd name="connsiteX23-4143" fmla="*/ 1003993 w 1432618"/>
                <a:gd name="connsiteY23-4144" fmla="*/ 2308225 h 3588041"/>
                <a:gd name="connsiteX24-4145" fmla="*/ 896043 w 1432618"/>
                <a:gd name="connsiteY24-4146" fmla="*/ 2578100 h 3588041"/>
                <a:gd name="connsiteX25-4147" fmla="*/ 1213543 w 1432618"/>
                <a:gd name="connsiteY25-4148" fmla="*/ 2533650 h 3588041"/>
                <a:gd name="connsiteX26-4149" fmla="*/ 1432618 w 1432618"/>
                <a:gd name="connsiteY26-4150" fmla="*/ 2626519 h 3588041"/>
                <a:gd name="connsiteX27-4151" fmla="*/ 1188143 w 1432618"/>
                <a:gd name="connsiteY27-4152" fmla="*/ 2590800 h 3588041"/>
                <a:gd name="connsiteX28-4153" fmla="*/ 832543 w 1432618"/>
                <a:gd name="connsiteY28-4154" fmla="*/ 2733675 h 3588041"/>
                <a:gd name="connsiteX29-4155" fmla="*/ 689668 w 1432618"/>
                <a:gd name="connsiteY29-4156" fmla="*/ 3086100 h 3588041"/>
                <a:gd name="connsiteX30-4157" fmla="*/ 918268 w 1432618"/>
                <a:gd name="connsiteY30-4158" fmla="*/ 3419475 h 3588041"/>
                <a:gd name="connsiteX31-4159" fmla="*/ 1016693 w 1432618"/>
                <a:gd name="connsiteY31-4160" fmla="*/ 3581400 h 3588041"/>
                <a:gd name="connsiteX0-4161" fmla="*/ 1016693 w 1432618"/>
                <a:gd name="connsiteY0-4162" fmla="*/ 3581400 h 3588041"/>
                <a:gd name="connsiteX1-4163" fmla="*/ 591243 w 1432618"/>
                <a:gd name="connsiteY1-4164" fmla="*/ 3587750 h 3588041"/>
                <a:gd name="connsiteX2-4165" fmla="*/ 394393 w 1432618"/>
                <a:gd name="connsiteY2-4166" fmla="*/ 3076575 h 3588041"/>
                <a:gd name="connsiteX3-4167" fmla="*/ 746818 w 1432618"/>
                <a:gd name="connsiteY3-4168" fmla="*/ 2381250 h 3588041"/>
                <a:gd name="connsiteX4-4169" fmla="*/ 560128 w 1432618"/>
                <a:gd name="connsiteY4-4170" fmla="*/ 1922145 h 3588041"/>
                <a:gd name="connsiteX5-4171" fmla="*/ 58 w 1432618"/>
                <a:gd name="connsiteY5-4172" fmla="*/ 1870710 h 3588041"/>
                <a:gd name="connsiteX6-4173" fmla="*/ 394393 w 1432618"/>
                <a:gd name="connsiteY6-4174" fmla="*/ 1743075 h 3588041"/>
                <a:gd name="connsiteX7-4175" fmla="*/ 642043 w 1432618"/>
                <a:gd name="connsiteY7-4176" fmla="*/ 1876425 h 3588041"/>
                <a:gd name="connsiteX8-4177" fmla="*/ 689668 w 1432618"/>
                <a:gd name="connsiteY8-4178" fmla="*/ 1647825 h 3588041"/>
                <a:gd name="connsiteX9-4179" fmla="*/ 823018 w 1432618"/>
                <a:gd name="connsiteY9-4180" fmla="*/ 1333500 h 3588041"/>
                <a:gd name="connsiteX10-4181" fmla="*/ 765868 w 1432618"/>
                <a:gd name="connsiteY10-4182" fmla="*/ 809625 h 3588041"/>
                <a:gd name="connsiteX11-4183" fmla="*/ 388043 w 1432618"/>
                <a:gd name="connsiteY11-4184" fmla="*/ 695325 h 3588041"/>
                <a:gd name="connsiteX12-4185" fmla="*/ 689668 w 1432618"/>
                <a:gd name="connsiteY12-4186" fmla="*/ 666750 h 3588041"/>
                <a:gd name="connsiteX13-4187" fmla="*/ 794443 w 1432618"/>
                <a:gd name="connsiteY13-4188" fmla="*/ 565150 h 3588041"/>
                <a:gd name="connsiteX14-4189" fmla="*/ 886518 w 1432618"/>
                <a:gd name="connsiteY14-4190" fmla="*/ 0 h 3588041"/>
                <a:gd name="connsiteX15-4191" fmla="*/ 857943 w 1432618"/>
                <a:gd name="connsiteY15-4192" fmla="*/ 679450 h 3588041"/>
                <a:gd name="connsiteX16-4193" fmla="*/ 921443 w 1432618"/>
                <a:gd name="connsiteY16-4194" fmla="*/ 1047750 h 3588041"/>
                <a:gd name="connsiteX17-4195" fmla="*/ 930968 w 1432618"/>
                <a:gd name="connsiteY17-4196" fmla="*/ 1295400 h 3588041"/>
                <a:gd name="connsiteX18-4197" fmla="*/ 1086543 w 1432618"/>
                <a:gd name="connsiteY18-4198" fmla="*/ 1187450 h 3588041"/>
                <a:gd name="connsiteX19-4199" fmla="*/ 1375468 w 1432618"/>
                <a:gd name="connsiteY19-4200" fmla="*/ 1171575 h 3588041"/>
                <a:gd name="connsiteX20-4201" fmla="*/ 1108768 w 1432618"/>
                <a:gd name="connsiteY20-4202" fmla="*/ 1254125 h 3588041"/>
                <a:gd name="connsiteX21-4203" fmla="*/ 889693 w 1432618"/>
                <a:gd name="connsiteY21-4204" fmla="*/ 1527175 h 3588041"/>
                <a:gd name="connsiteX22-4205" fmla="*/ 835718 w 1432618"/>
                <a:gd name="connsiteY22-4206" fmla="*/ 1895475 h 3588041"/>
                <a:gd name="connsiteX23-4207" fmla="*/ 1003993 w 1432618"/>
                <a:gd name="connsiteY23-4208" fmla="*/ 2308225 h 3588041"/>
                <a:gd name="connsiteX24-4209" fmla="*/ 896043 w 1432618"/>
                <a:gd name="connsiteY24-4210" fmla="*/ 2578100 h 3588041"/>
                <a:gd name="connsiteX25-4211" fmla="*/ 1213543 w 1432618"/>
                <a:gd name="connsiteY25-4212" fmla="*/ 2533650 h 3588041"/>
                <a:gd name="connsiteX26-4213" fmla="*/ 1432618 w 1432618"/>
                <a:gd name="connsiteY26-4214" fmla="*/ 2626519 h 3588041"/>
                <a:gd name="connsiteX27-4215" fmla="*/ 1188143 w 1432618"/>
                <a:gd name="connsiteY27-4216" fmla="*/ 2590800 h 3588041"/>
                <a:gd name="connsiteX28-4217" fmla="*/ 832543 w 1432618"/>
                <a:gd name="connsiteY28-4218" fmla="*/ 2733675 h 3588041"/>
                <a:gd name="connsiteX29-4219" fmla="*/ 689668 w 1432618"/>
                <a:gd name="connsiteY29-4220" fmla="*/ 3086100 h 3588041"/>
                <a:gd name="connsiteX30-4221" fmla="*/ 918268 w 1432618"/>
                <a:gd name="connsiteY30-4222" fmla="*/ 3419475 h 3588041"/>
                <a:gd name="connsiteX31-4223" fmla="*/ 1016693 w 1432618"/>
                <a:gd name="connsiteY31-4224" fmla="*/ 3581400 h 3588041"/>
                <a:gd name="connsiteX0-4225" fmla="*/ 1016693 w 1432618"/>
                <a:gd name="connsiteY0-4226" fmla="*/ 3581400 h 3588041"/>
                <a:gd name="connsiteX1-4227" fmla="*/ 591243 w 1432618"/>
                <a:gd name="connsiteY1-4228" fmla="*/ 3587750 h 3588041"/>
                <a:gd name="connsiteX2-4229" fmla="*/ 394393 w 1432618"/>
                <a:gd name="connsiteY2-4230" fmla="*/ 3076575 h 3588041"/>
                <a:gd name="connsiteX3-4231" fmla="*/ 746818 w 1432618"/>
                <a:gd name="connsiteY3-4232" fmla="*/ 2381250 h 3588041"/>
                <a:gd name="connsiteX4-4233" fmla="*/ 560128 w 1432618"/>
                <a:gd name="connsiteY4-4234" fmla="*/ 1922145 h 3588041"/>
                <a:gd name="connsiteX5-4235" fmla="*/ 58 w 1432618"/>
                <a:gd name="connsiteY5-4236" fmla="*/ 1870710 h 3588041"/>
                <a:gd name="connsiteX6-4237" fmla="*/ 394393 w 1432618"/>
                <a:gd name="connsiteY6-4238" fmla="*/ 1743075 h 3588041"/>
                <a:gd name="connsiteX7-4239" fmla="*/ 642043 w 1432618"/>
                <a:gd name="connsiteY7-4240" fmla="*/ 1876425 h 3588041"/>
                <a:gd name="connsiteX8-4241" fmla="*/ 689668 w 1432618"/>
                <a:gd name="connsiteY8-4242" fmla="*/ 1647825 h 3588041"/>
                <a:gd name="connsiteX9-4243" fmla="*/ 823018 w 1432618"/>
                <a:gd name="connsiteY9-4244" fmla="*/ 1333500 h 3588041"/>
                <a:gd name="connsiteX10-4245" fmla="*/ 765868 w 1432618"/>
                <a:gd name="connsiteY10-4246" fmla="*/ 809625 h 3588041"/>
                <a:gd name="connsiteX11-4247" fmla="*/ 388043 w 1432618"/>
                <a:gd name="connsiteY11-4248" fmla="*/ 695325 h 3588041"/>
                <a:gd name="connsiteX12-4249" fmla="*/ 689668 w 1432618"/>
                <a:gd name="connsiteY12-4250" fmla="*/ 666750 h 3588041"/>
                <a:gd name="connsiteX13-4251" fmla="*/ 794443 w 1432618"/>
                <a:gd name="connsiteY13-4252" fmla="*/ 565150 h 3588041"/>
                <a:gd name="connsiteX14-4253" fmla="*/ 886518 w 1432618"/>
                <a:gd name="connsiteY14-4254" fmla="*/ 0 h 3588041"/>
                <a:gd name="connsiteX15-4255" fmla="*/ 857943 w 1432618"/>
                <a:gd name="connsiteY15-4256" fmla="*/ 679450 h 3588041"/>
                <a:gd name="connsiteX16-4257" fmla="*/ 921443 w 1432618"/>
                <a:gd name="connsiteY16-4258" fmla="*/ 1047750 h 3588041"/>
                <a:gd name="connsiteX17-4259" fmla="*/ 930968 w 1432618"/>
                <a:gd name="connsiteY17-4260" fmla="*/ 1295400 h 3588041"/>
                <a:gd name="connsiteX18-4261" fmla="*/ 1086543 w 1432618"/>
                <a:gd name="connsiteY18-4262" fmla="*/ 1187450 h 3588041"/>
                <a:gd name="connsiteX19-4263" fmla="*/ 1375468 w 1432618"/>
                <a:gd name="connsiteY19-4264" fmla="*/ 1171575 h 3588041"/>
                <a:gd name="connsiteX20-4265" fmla="*/ 1108768 w 1432618"/>
                <a:gd name="connsiteY20-4266" fmla="*/ 1254125 h 3588041"/>
                <a:gd name="connsiteX21-4267" fmla="*/ 889693 w 1432618"/>
                <a:gd name="connsiteY21-4268" fmla="*/ 1527175 h 3588041"/>
                <a:gd name="connsiteX22-4269" fmla="*/ 835718 w 1432618"/>
                <a:gd name="connsiteY22-4270" fmla="*/ 1895475 h 3588041"/>
                <a:gd name="connsiteX23-4271" fmla="*/ 1003993 w 1432618"/>
                <a:gd name="connsiteY23-4272" fmla="*/ 2308225 h 3588041"/>
                <a:gd name="connsiteX24-4273" fmla="*/ 896043 w 1432618"/>
                <a:gd name="connsiteY24-4274" fmla="*/ 2578100 h 3588041"/>
                <a:gd name="connsiteX25-4275" fmla="*/ 1213543 w 1432618"/>
                <a:gd name="connsiteY25-4276" fmla="*/ 2533650 h 3588041"/>
                <a:gd name="connsiteX26-4277" fmla="*/ 1432618 w 1432618"/>
                <a:gd name="connsiteY26-4278" fmla="*/ 2626519 h 3588041"/>
                <a:gd name="connsiteX27-4279" fmla="*/ 1188143 w 1432618"/>
                <a:gd name="connsiteY27-4280" fmla="*/ 2590800 h 3588041"/>
                <a:gd name="connsiteX28-4281" fmla="*/ 832543 w 1432618"/>
                <a:gd name="connsiteY28-4282" fmla="*/ 2733675 h 3588041"/>
                <a:gd name="connsiteX29-4283" fmla="*/ 689668 w 1432618"/>
                <a:gd name="connsiteY29-4284" fmla="*/ 3086100 h 3588041"/>
                <a:gd name="connsiteX30-4285" fmla="*/ 918268 w 1432618"/>
                <a:gd name="connsiteY30-4286" fmla="*/ 3419475 h 3588041"/>
                <a:gd name="connsiteX31-4287" fmla="*/ 1016693 w 1432618"/>
                <a:gd name="connsiteY31-4288" fmla="*/ 3581400 h 3588041"/>
                <a:gd name="connsiteX0-4289" fmla="*/ 1016693 w 1432618"/>
                <a:gd name="connsiteY0-4290" fmla="*/ 3581400 h 3588041"/>
                <a:gd name="connsiteX1-4291" fmla="*/ 591243 w 1432618"/>
                <a:gd name="connsiteY1-4292" fmla="*/ 3587750 h 3588041"/>
                <a:gd name="connsiteX2-4293" fmla="*/ 394393 w 1432618"/>
                <a:gd name="connsiteY2-4294" fmla="*/ 3076575 h 3588041"/>
                <a:gd name="connsiteX3-4295" fmla="*/ 746818 w 1432618"/>
                <a:gd name="connsiteY3-4296" fmla="*/ 2381250 h 3588041"/>
                <a:gd name="connsiteX4-4297" fmla="*/ 560128 w 1432618"/>
                <a:gd name="connsiteY4-4298" fmla="*/ 1922145 h 3588041"/>
                <a:gd name="connsiteX5-4299" fmla="*/ 58 w 1432618"/>
                <a:gd name="connsiteY5-4300" fmla="*/ 1870710 h 3588041"/>
                <a:gd name="connsiteX6-4301" fmla="*/ 394393 w 1432618"/>
                <a:gd name="connsiteY6-4302" fmla="*/ 1743075 h 3588041"/>
                <a:gd name="connsiteX7-4303" fmla="*/ 642043 w 1432618"/>
                <a:gd name="connsiteY7-4304" fmla="*/ 1876425 h 3588041"/>
                <a:gd name="connsiteX8-4305" fmla="*/ 689668 w 1432618"/>
                <a:gd name="connsiteY8-4306" fmla="*/ 1647825 h 3588041"/>
                <a:gd name="connsiteX9-4307" fmla="*/ 823018 w 1432618"/>
                <a:gd name="connsiteY9-4308" fmla="*/ 1333500 h 3588041"/>
                <a:gd name="connsiteX10-4309" fmla="*/ 765868 w 1432618"/>
                <a:gd name="connsiteY10-4310" fmla="*/ 809625 h 3588041"/>
                <a:gd name="connsiteX11-4311" fmla="*/ 388043 w 1432618"/>
                <a:gd name="connsiteY11-4312" fmla="*/ 695325 h 3588041"/>
                <a:gd name="connsiteX12-4313" fmla="*/ 724593 w 1432618"/>
                <a:gd name="connsiteY12-4314" fmla="*/ 688975 h 3588041"/>
                <a:gd name="connsiteX13-4315" fmla="*/ 794443 w 1432618"/>
                <a:gd name="connsiteY13-4316" fmla="*/ 565150 h 3588041"/>
                <a:gd name="connsiteX14-4317" fmla="*/ 886518 w 1432618"/>
                <a:gd name="connsiteY14-4318" fmla="*/ 0 h 3588041"/>
                <a:gd name="connsiteX15-4319" fmla="*/ 857943 w 1432618"/>
                <a:gd name="connsiteY15-4320" fmla="*/ 679450 h 3588041"/>
                <a:gd name="connsiteX16-4321" fmla="*/ 921443 w 1432618"/>
                <a:gd name="connsiteY16-4322" fmla="*/ 1047750 h 3588041"/>
                <a:gd name="connsiteX17-4323" fmla="*/ 930968 w 1432618"/>
                <a:gd name="connsiteY17-4324" fmla="*/ 1295400 h 3588041"/>
                <a:gd name="connsiteX18-4325" fmla="*/ 1086543 w 1432618"/>
                <a:gd name="connsiteY18-4326" fmla="*/ 1187450 h 3588041"/>
                <a:gd name="connsiteX19-4327" fmla="*/ 1375468 w 1432618"/>
                <a:gd name="connsiteY19-4328" fmla="*/ 1171575 h 3588041"/>
                <a:gd name="connsiteX20-4329" fmla="*/ 1108768 w 1432618"/>
                <a:gd name="connsiteY20-4330" fmla="*/ 1254125 h 3588041"/>
                <a:gd name="connsiteX21-4331" fmla="*/ 889693 w 1432618"/>
                <a:gd name="connsiteY21-4332" fmla="*/ 1527175 h 3588041"/>
                <a:gd name="connsiteX22-4333" fmla="*/ 835718 w 1432618"/>
                <a:gd name="connsiteY22-4334" fmla="*/ 1895475 h 3588041"/>
                <a:gd name="connsiteX23-4335" fmla="*/ 1003993 w 1432618"/>
                <a:gd name="connsiteY23-4336" fmla="*/ 2308225 h 3588041"/>
                <a:gd name="connsiteX24-4337" fmla="*/ 896043 w 1432618"/>
                <a:gd name="connsiteY24-4338" fmla="*/ 2578100 h 3588041"/>
                <a:gd name="connsiteX25-4339" fmla="*/ 1213543 w 1432618"/>
                <a:gd name="connsiteY25-4340" fmla="*/ 2533650 h 3588041"/>
                <a:gd name="connsiteX26-4341" fmla="*/ 1432618 w 1432618"/>
                <a:gd name="connsiteY26-4342" fmla="*/ 2626519 h 3588041"/>
                <a:gd name="connsiteX27-4343" fmla="*/ 1188143 w 1432618"/>
                <a:gd name="connsiteY27-4344" fmla="*/ 2590800 h 3588041"/>
                <a:gd name="connsiteX28-4345" fmla="*/ 832543 w 1432618"/>
                <a:gd name="connsiteY28-4346" fmla="*/ 2733675 h 3588041"/>
                <a:gd name="connsiteX29-4347" fmla="*/ 689668 w 1432618"/>
                <a:gd name="connsiteY29-4348" fmla="*/ 3086100 h 3588041"/>
                <a:gd name="connsiteX30-4349" fmla="*/ 918268 w 1432618"/>
                <a:gd name="connsiteY30-4350" fmla="*/ 3419475 h 3588041"/>
                <a:gd name="connsiteX31-4351" fmla="*/ 1016693 w 1432618"/>
                <a:gd name="connsiteY31-4352" fmla="*/ 3581400 h 3588041"/>
                <a:gd name="connsiteX0-4353" fmla="*/ 1016693 w 1432618"/>
                <a:gd name="connsiteY0-4354" fmla="*/ 3581400 h 3588041"/>
                <a:gd name="connsiteX1-4355" fmla="*/ 591243 w 1432618"/>
                <a:gd name="connsiteY1-4356" fmla="*/ 3587750 h 3588041"/>
                <a:gd name="connsiteX2-4357" fmla="*/ 394393 w 1432618"/>
                <a:gd name="connsiteY2-4358" fmla="*/ 3076575 h 3588041"/>
                <a:gd name="connsiteX3-4359" fmla="*/ 746818 w 1432618"/>
                <a:gd name="connsiteY3-4360" fmla="*/ 2381250 h 3588041"/>
                <a:gd name="connsiteX4-4361" fmla="*/ 560128 w 1432618"/>
                <a:gd name="connsiteY4-4362" fmla="*/ 1922145 h 3588041"/>
                <a:gd name="connsiteX5-4363" fmla="*/ 58 w 1432618"/>
                <a:gd name="connsiteY5-4364" fmla="*/ 1870710 h 3588041"/>
                <a:gd name="connsiteX6-4365" fmla="*/ 394393 w 1432618"/>
                <a:gd name="connsiteY6-4366" fmla="*/ 1743075 h 3588041"/>
                <a:gd name="connsiteX7-4367" fmla="*/ 642043 w 1432618"/>
                <a:gd name="connsiteY7-4368" fmla="*/ 1876425 h 3588041"/>
                <a:gd name="connsiteX8-4369" fmla="*/ 689668 w 1432618"/>
                <a:gd name="connsiteY8-4370" fmla="*/ 1647825 h 3588041"/>
                <a:gd name="connsiteX9-4371" fmla="*/ 823018 w 1432618"/>
                <a:gd name="connsiteY9-4372" fmla="*/ 1333500 h 3588041"/>
                <a:gd name="connsiteX10-4373" fmla="*/ 765868 w 1432618"/>
                <a:gd name="connsiteY10-4374" fmla="*/ 809625 h 3588041"/>
                <a:gd name="connsiteX11-4375" fmla="*/ 388043 w 1432618"/>
                <a:gd name="connsiteY11-4376" fmla="*/ 695325 h 3588041"/>
                <a:gd name="connsiteX12-4377" fmla="*/ 741262 w 1432618"/>
                <a:gd name="connsiteY12-4378" fmla="*/ 677068 h 3588041"/>
                <a:gd name="connsiteX13-4379" fmla="*/ 794443 w 1432618"/>
                <a:gd name="connsiteY13-4380" fmla="*/ 565150 h 3588041"/>
                <a:gd name="connsiteX14-4381" fmla="*/ 886518 w 1432618"/>
                <a:gd name="connsiteY14-4382" fmla="*/ 0 h 3588041"/>
                <a:gd name="connsiteX15-4383" fmla="*/ 857943 w 1432618"/>
                <a:gd name="connsiteY15-4384" fmla="*/ 679450 h 3588041"/>
                <a:gd name="connsiteX16-4385" fmla="*/ 921443 w 1432618"/>
                <a:gd name="connsiteY16-4386" fmla="*/ 1047750 h 3588041"/>
                <a:gd name="connsiteX17-4387" fmla="*/ 930968 w 1432618"/>
                <a:gd name="connsiteY17-4388" fmla="*/ 1295400 h 3588041"/>
                <a:gd name="connsiteX18-4389" fmla="*/ 1086543 w 1432618"/>
                <a:gd name="connsiteY18-4390" fmla="*/ 1187450 h 3588041"/>
                <a:gd name="connsiteX19-4391" fmla="*/ 1375468 w 1432618"/>
                <a:gd name="connsiteY19-4392" fmla="*/ 1171575 h 3588041"/>
                <a:gd name="connsiteX20-4393" fmla="*/ 1108768 w 1432618"/>
                <a:gd name="connsiteY20-4394" fmla="*/ 1254125 h 3588041"/>
                <a:gd name="connsiteX21-4395" fmla="*/ 889693 w 1432618"/>
                <a:gd name="connsiteY21-4396" fmla="*/ 1527175 h 3588041"/>
                <a:gd name="connsiteX22-4397" fmla="*/ 835718 w 1432618"/>
                <a:gd name="connsiteY22-4398" fmla="*/ 1895475 h 3588041"/>
                <a:gd name="connsiteX23-4399" fmla="*/ 1003993 w 1432618"/>
                <a:gd name="connsiteY23-4400" fmla="*/ 2308225 h 3588041"/>
                <a:gd name="connsiteX24-4401" fmla="*/ 896043 w 1432618"/>
                <a:gd name="connsiteY24-4402" fmla="*/ 2578100 h 3588041"/>
                <a:gd name="connsiteX25-4403" fmla="*/ 1213543 w 1432618"/>
                <a:gd name="connsiteY25-4404" fmla="*/ 2533650 h 3588041"/>
                <a:gd name="connsiteX26-4405" fmla="*/ 1432618 w 1432618"/>
                <a:gd name="connsiteY26-4406" fmla="*/ 2626519 h 3588041"/>
                <a:gd name="connsiteX27-4407" fmla="*/ 1188143 w 1432618"/>
                <a:gd name="connsiteY27-4408" fmla="*/ 2590800 h 3588041"/>
                <a:gd name="connsiteX28-4409" fmla="*/ 832543 w 1432618"/>
                <a:gd name="connsiteY28-4410" fmla="*/ 2733675 h 3588041"/>
                <a:gd name="connsiteX29-4411" fmla="*/ 689668 w 1432618"/>
                <a:gd name="connsiteY29-4412" fmla="*/ 3086100 h 3588041"/>
                <a:gd name="connsiteX30-4413" fmla="*/ 918268 w 1432618"/>
                <a:gd name="connsiteY30-4414" fmla="*/ 3419475 h 3588041"/>
                <a:gd name="connsiteX31-4415" fmla="*/ 1016693 w 1432618"/>
                <a:gd name="connsiteY31-4416" fmla="*/ 3581400 h 3588041"/>
                <a:gd name="connsiteX0-4417" fmla="*/ 1016693 w 1432618"/>
                <a:gd name="connsiteY0-4418" fmla="*/ 3581400 h 3588041"/>
                <a:gd name="connsiteX1-4419" fmla="*/ 591243 w 1432618"/>
                <a:gd name="connsiteY1-4420" fmla="*/ 3587750 h 3588041"/>
                <a:gd name="connsiteX2-4421" fmla="*/ 394393 w 1432618"/>
                <a:gd name="connsiteY2-4422" fmla="*/ 3076575 h 3588041"/>
                <a:gd name="connsiteX3-4423" fmla="*/ 746818 w 1432618"/>
                <a:gd name="connsiteY3-4424" fmla="*/ 2381250 h 3588041"/>
                <a:gd name="connsiteX4-4425" fmla="*/ 560128 w 1432618"/>
                <a:gd name="connsiteY4-4426" fmla="*/ 1922145 h 3588041"/>
                <a:gd name="connsiteX5-4427" fmla="*/ 58 w 1432618"/>
                <a:gd name="connsiteY5-4428" fmla="*/ 1870710 h 3588041"/>
                <a:gd name="connsiteX6-4429" fmla="*/ 394393 w 1432618"/>
                <a:gd name="connsiteY6-4430" fmla="*/ 1743075 h 3588041"/>
                <a:gd name="connsiteX7-4431" fmla="*/ 642043 w 1432618"/>
                <a:gd name="connsiteY7-4432" fmla="*/ 1876425 h 3588041"/>
                <a:gd name="connsiteX8-4433" fmla="*/ 689668 w 1432618"/>
                <a:gd name="connsiteY8-4434" fmla="*/ 1647825 h 3588041"/>
                <a:gd name="connsiteX9-4435" fmla="*/ 823018 w 1432618"/>
                <a:gd name="connsiteY9-4436" fmla="*/ 1333500 h 3588041"/>
                <a:gd name="connsiteX10-4437" fmla="*/ 765868 w 1432618"/>
                <a:gd name="connsiteY10-4438" fmla="*/ 809625 h 3588041"/>
                <a:gd name="connsiteX11-4439" fmla="*/ 388043 w 1432618"/>
                <a:gd name="connsiteY11-4440" fmla="*/ 695325 h 3588041"/>
                <a:gd name="connsiteX12-4441" fmla="*/ 741262 w 1432618"/>
                <a:gd name="connsiteY12-4442" fmla="*/ 677068 h 3588041"/>
                <a:gd name="connsiteX13-4443" fmla="*/ 794443 w 1432618"/>
                <a:gd name="connsiteY13-4444" fmla="*/ 565150 h 3588041"/>
                <a:gd name="connsiteX14-4445" fmla="*/ 886518 w 1432618"/>
                <a:gd name="connsiteY14-4446" fmla="*/ 0 h 3588041"/>
                <a:gd name="connsiteX15-4447" fmla="*/ 857943 w 1432618"/>
                <a:gd name="connsiteY15-4448" fmla="*/ 679450 h 3588041"/>
                <a:gd name="connsiteX16-4449" fmla="*/ 921443 w 1432618"/>
                <a:gd name="connsiteY16-4450" fmla="*/ 1047750 h 3588041"/>
                <a:gd name="connsiteX17-4451" fmla="*/ 930968 w 1432618"/>
                <a:gd name="connsiteY17-4452" fmla="*/ 1295400 h 3588041"/>
                <a:gd name="connsiteX18-4453" fmla="*/ 1086543 w 1432618"/>
                <a:gd name="connsiteY18-4454" fmla="*/ 1187450 h 3588041"/>
                <a:gd name="connsiteX19-4455" fmla="*/ 1375468 w 1432618"/>
                <a:gd name="connsiteY19-4456" fmla="*/ 1171575 h 3588041"/>
                <a:gd name="connsiteX20-4457" fmla="*/ 1108768 w 1432618"/>
                <a:gd name="connsiteY20-4458" fmla="*/ 1254125 h 3588041"/>
                <a:gd name="connsiteX21-4459" fmla="*/ 889693 w 1432618"/>
                <a:gd name="connsiteY21-4460" fmla="*/ 1527175 h 3588041"/>
                <a:gd name="connsiteX22-4461" fmla="*/ 835718 w 1432618"/>
                <a:gd name="connsiteY22-4462" fmla="*/ 1895475 h 3588041"/>
                <a:gd name="connsiteX23-4463" fmla="*/ 1003993 w 1432618"/>
                <a:gd name="connsiteY23-4464" fmla="*/ 2308225 h 3588041"/>
                <a:gd name="connsiteX24-4465" fmla="*/ 896043 w 1432618"/>
                <a:gd name="connsiteY24-4466" fmla="*/ 2578100 h 3588041"/>
                <a:gd name="connsiteX25-4467" fmla="*/ 1213543 w 1432618"/>
                <a:gd name="connsiteY25-4468" fmla="*/ 2533650 h 3588041"/>
                <a:gd name="connsiteX26-4469" fmla="*/ 1432618 w 1432618"/>
                <a:gd name="connsiteY26-4470" fmla="*/ 2626519 h 3588041"/>
                <a:gd name="connsiteX27-4471" fmla="*/ 1188143 w 1432618"/>
                <a:gd name="connsiteY27-4472" fmla="*/ 2590800 h 3588041"/>
                <a:gd name="connsiteX28-4473" fmla="*/ 832543 w 1432618"/>
                <a:gd name="connsiteY28-4474" fmla="*/ 2733675 h 3588041"/>
                <a:gd name="connsiteX29-4475" fmla="*/ 689668 w 1432618"/>
                <a:gd name="connsiteY29-4476" fmla="*/ 3086100 h 3588041"/>
                <a:gd name="connsiteX30-4477" fmla="*/ 918268 w 1432618"/>
                <a:gd name="connsiteY30-4478" fmla="*/ 3419475 h 3588041"/>
                <a:gd name="connsiteX31-4479" fmla="*/ 1016693 w 1432618"/>
                <a:gd name="connsiteY31-4480" fmla="*/ 3581400 h 3588041"/>
                <a:gd name="connsiteX0-4481" fmla="*/ 1016693 w 1432618"/>
                <a:gd name="connsiteY0-4482" fmla="*/ 3581400 h 3588041"/>
                <a:gd name="connsiteX1-4483" fmla="*/ 591243 w 1432618"/>
                <a:gd name="connsiteY1-4484" fmla="*/ 3587750 h 3588041"/>
                <a:gd name="connsiteX2-4485" fmla="*/ 394393 w 1432618"/>
                <a:gd name="connsiteY2-4486" fmla="*/ 3076575 h 3588041"/>
                <a:gd name="connsiteX3-4487" fmla="*/ 746818 w 1432618"/>
                <a:gd name="connsiteY3-4488" fmla="*/ 2381250 h 3588041"/>
                <a:gd name="connsiteX4-4489" fmla="*/ 560128 w 1432618"/>
                <a:gd name="connsiteY4-4490" fmla="*/ 1922145 h 3588041"/>
                <a:gd name="connsiteX5-4491" fmla="*/ 58 w 1432618"/>
                <a:gd name="connsiteY5-4492" fmla="*/ 1870710 h 3588041"/>
                <a:gd name="connsiteX6-4493" fmla="*/ 394393 w 1432618"/>
                <a:gd name="connsiteY6-4494" fmla="*/ 1743075 h 3588041"/>
                <a:gd name="connsiteX7-4495" fmla="*/ 642043 w 1432618"/>
                <a:gd name="connsiteY7-4496" fmla="*/ 1876425 h 3588041"/>
                <a:gd name="connsiteX8-4497" fmla="*/ 689668 w 1432618"/>
                <a:gd name="connsiteY8-4498" fmla="*/ 1647825 h 3588041"/>
                <a:gd name="connsiteX9-4499" fmla="*/ 823018 w 1432618"/>
                <a:gd name="connsiteY9-4500" fmla="*/ 1333500 h 3588041"/>
                <a:gd name="connsiteX10-4501" fmla="*/ 765868 w 1432618"/>
                <a:gd name="connsiteY10-4502" fmla="*/ 809625 h 3588041"/>
                <a:gd name="connsiteX11-4503" fmla="*/ 388043 w 1432618"/>
                <a:gd name="connsiteY11-4504" fmla="*/ 695325 h 3588041"/>
                <a:gd name="connsiteX12-4505" fmla="*/ 741262 w 1432618"/>
                <a:gd name="connsiteY12-4506" fmla="*/ 677068 h 3588041"/>
                <a:gd name="connsiteX13-4507" fmla="*/ 789681 w 1432618"/>
                <a:gd name="connsiteY13-4508" fmla="*/ 441325 h 3588041"/>
                <a:gd name="connsiteX14-4509" fmla="*/ 886518 w 1432618"/>
                <a:gd name="connsiteY14-4510" fmla="*/ 0 h 3588041"/>
                <a:gd name="connsiteX15-4511" fmla="*/ 857943 w 1432618"/>
                <a:gd name="connsiteY15-4512" fmla="*/ 679450 h 3588041"/>
                <a:gd name="connsiteX16-4513" fmla="*/ 921443 w 1432618"/>
                <a:gd name="connsiteY16-4514" fmla="*/ 1047750 h 3588041"/>
                <a:gd name="connsiteX17-4515" fmla="*/ 930968 w 1432618"/>
                <a:gd name="connsiteY17-4516" fmla="*/ 1295400 h 3588041"/>
                <a:gd name="connsiteX18-4517" fmla="*/ 1086543 w 1432618"/>
                <a:gd name="connsiteY18-4518" fmla="*/ 1187450 h 3588041"/>
                <a:gd name="connsiteX19-4519" fmla="*/ 1375468 w 1432618"/>
                <a:gd name="connsiteY19-4520" fmla="*/ 1171575 h 3588041"/>
                <a:gd name="connsiteX20-4521" fmla="*/ 1108768 w 1432618"/>
                <a:gd name="connsiteY20-4522" fmla="*/ 1254125 h 3588041"/>
                <a:gd name="connsiteX21-4523" fmla="*/ 889693 w 1432618"/>
                <a:gd name="connsiteY21-4524" fmla="*/ 1527175 h 3588041"/>
                <a:gd name="connsiteX22-4525" fmla="*/ 835718 w 1432618"/>
                <a:gd name="connsiteY22-4526" fmla="*/ 1895475 h 3588041"/>
                <a:gd name="connsiteX23-4527" fmla="*/ 1003993 w 1432618"/>
                <a:gd name="connsiteY23-4528" fmla="*/ 2308225 h 3588041"/>
                <a:gd name="connsiteX24-4529" fmla="*/ 896043 w 1432618"/>
                <a:gd name="connsiteY24-4530" fmla="*/ 2578100 h 3588041"/>
                <a:gd name="connsiteX25-4531" fmla="*/ 1213543 w 1432618"/>
                <a:gd name="connsiteY25-4532" fmla="*/ 2533650 h 3588041"/>
                <a:gd name="connsiteX26-4533" fmla="*/ 1432618 w 1432618"/>
                <a:gd name="connsiteY26-4534" fmla="*/ 2626519 h 3588041"/>
                <a:gd name="connsiteX27-4535" fmla="*/ 1188143 w 1432618"/>
                <a:gd name="connsiteY27-4536" fmla="*/ 2590800 h 3588041"/>
                <a:gd name="connsiteX28-4537" fmla="*/ 832543 w 1432618"/>
                <a:gd name="connsiteY28-4538" fmla="*/ 2733675 h 3588041"/>
                <a:gd name="connsiteX29-4539" fmla="*/ 689668 w 1432618"/>
                <a:gd name="connsiteY29-4540" fmla="*/ 3086100 h 3588041"/>
                <a:gd name="connsiteX30-4541" fmla="*/ 918268 w 1432618"/>
                <a:gd name="connsiteY30-4542" fmla="*/ 3419475 h 3588041"/>
                <a:gd name="connsiteX31-4543" fmla="*/ 1016693 w 1432618"/>
                <a:gd name="connsiteY31-4544" fmla="*/ 3581400 h 3588041"/>
                <a:gd name="connsiteX0-4545" fmla="*/ 1016693 w 1432618"/>
                <a:gd name="connsiteY0-4546" fmla="*/ 3581400 h 3588041"/>
                <a:gd name="connsiteX1-4547" fmla="*/ 591243 w 1432618"/>
                <a:gd name="connsiteY1-4548" fmla="*/ 3587750 h 3588041"/>
                <a:gd name="connsiteX2-4549" fmla="*/ 394393 w 1432618"/>
                <a:gd name="connsiteY2-4550" fmla="*/ 3076575 h 3588041"/>
                <a:gd name="connsiteX3-4551" fmla="*/ 746818 w 1432618"/>
                <a:gd name="connsiteY3-4552" fmla="*/ 2381250 h 3588041"/>
                <a:gd name="connsiteX4-4553" fmla="*/ 560128 w 1432618"/>
                <a:gd name="connsiteY4-4554" fmla="*/ 1922145 h 3588041"/>
                <a:gd name="connsiteX5-4555" fmla="*/ 58 w 1432618"/>
                <a:gd name="connsiteY5-4556" fmla="*/ 1870710 h 3588041"/>
                <a:gd name="connsiteX6-4557" fmla="*/ 394393 w 1432618"/>
                <a:gd name="connsiteY6-4558" fmla="*/ 1743075 h 3588041"/>
                <a:gd name="connsiteX7-4559" fmla="*/ 642043 w 1432618"/>
                <a:gd name="connsiteY7-4560" fmla="*/ 1876425 h 3588041"/>
                <a:gd name="connsiteX8-4561" fmla="*/ 689668 w 1432618"/>
                <a:gd name="connsiteY8-4562" fmla="*/ 1647825 h 3588041"/>
                <a:gd name="connsiteX9-4563" fmla="*/ 823018 w 1432618"/>
                <a:gd name="connsiteY9-4564" fmla="*/ 1333500 h 3588041"/>
                <a:gd name="connsiteX10-4565" fmla="*/ 765868 w 1432618"/>
                <a:gd name="connsiteY10-4566" fmla="*/ 809625 h 3588041"/>
                <a:gd name="connsiteX11-4567" fmla="*/ 388043 w 1432618"/>
                <a:gd name="connsiteY11-4568" fmla="*/ 695325 h 3588041"/>
                <a:gd name="connsiteX12-4569" fmla="*/ 762694 w 1432618"/>
                <a:gd name="connsiteY12-4570" fmla="*/ 703262 h 3588041"/>
                <a:gd name="connsiteX13-4571" fmla="*/ 789681 w 1432618"/>
                <a:gd name="connsiteY13-4572" fmla="*/ 441325 h 3588041"/>
                <a:gd name="connsiteX14-4573" fmla="*/ 886518 w 1432618"/>
                <a:gd name="connsiteY14-4574" fmla="*/ 0 h 3588041"/>
                <a:gd name="connsiteX15-4575" fmla="*/ 857943 w 1432618"/>
                <a:gd name="connsiteY15-4576" fmla="*/ 679450 h 3588041"/>
                <a:gd name="connsiteX16-4577" fmla="*/ 921443 w 1432618"/>
                <a:gd name="connsiteY16-4578" fmla="*/ 1047750 h 3588041"/>
                <a:gd name="connsiteX17-4579" fmla="*/ 930968 w 1432618"/>
                <a:gd name="connsiteY17-4580" fmla="*/ 1295400 h 3588041"/>
                <a:gd name="connsiteX18-4581" fmla="*/ 1086543 w 1432618"/>
                <a:gd name="connsiteY18-4582" fmla="*/ 1187450 h 3588041"/>
                <a:gd name="connsiteX19-4583" fmla="*/ 1375468 w 1432618"/>
                <a:gd name="connsiteY19-4584" fmla="*/ 1171575 h 3588041"/>
                <a:gd name="connsiteX20-4585" fmla="*/ 1108768 w 1432618"/>
                <a:gd name="connsiteY20-4586" fmla="*/ 1254125 h 3588041"/>
                <a:gd name="connsiteX21-4587" fmla="*/ 889693 w 1432618"/>
                <a:gd name="connsiteY21-4588" fmla="*/ 1527175 h 3588041"/>
                <a:gd name="connsiteX22-4589" fmla="*/ 835718 w 1432618"/>
                <a:gd name="connsiteY22-4590" fmla="*/ 1895475 h 3588041"/>
                <a:gd name="connsiteX23-4591" fmla="*/ 1003993 w 1432618"/>
                <a:gd name="connsiteY23-4592" fmla="*/ 2308225 h 3588041"/>
                <a:gd name="connsiteX24-4593" fmla="*/ 896043 w 1432618"/>
                <a:gd name="connsiteY24-4594" fmla="*/ 2578100 h 3588041"/>
                <a:gd name="connsiteX25-4595" fmla="*/ 1213543 w 1432618"/>
                <a:gd name="connsiteY25-4596" fmla="*/ 2533650 h 3588041"/>
                <a:gd name="connsiteX26-4597" fmla="*/ 1432618 w 1432618"/>
                <a:gd name="connsiteY26-4598" fmla="*/ 2626519 h 3588041"/>
                <a:gd name="connsiteX27-4599" fmla="*/ 1188143 w 1432618"/>
                <a:gd name="connsiteY27-4600" fmla="*/ 2590800 h 3588041"/>
                <a:gd name="connsiteX28-4601" fmla="*/ 832543 w 1432618"/>
                <a:gd name="connsiteY28-4602" fmla="*/ 2733675 h 3588041"/>
                <a:gd name="connsiteX29-4603" fmla="*/ 689668 w 1432618"/>
                <a:gd name="connsiteY29-4604" fmla="*/ 3086100 h 3588041"/>
                <a:gd name="connsiteX30-4605" fmla="*/ 918268 w 1432618"/>
                <a:gd name="connsiteY30-4606" fmla="*/ 3419475 h 3588041"/>
                <a:gd name="connsiteX31-4607" fmla="*/ 1016693 w 1432618"/>
                <a:gd name="connsiteY31-4608" fmla="*/ 3581400 h 3588041"/>
                <a:gd name="connsiteX0-4609" fmla="*/ 1016693 w 1432618"/>
                <a:gd name="connsiteY0-4610" fmla="*/ 3581400 h 3588041"/>
                <a:gd name="connsiteX1-4611" fmla="*/ 591243 w 1432618"/>
                <a:gd name="connsiteY1-4612" fmla="*/ 3587750 h 3588041"/>
                <a:gd name="connsiteX2-4613" fmla="*/ 394393 w 1432618"/>
                <a:gd name="connsiteY2-4614" fmla="*/ 3076575 h 3588041"/>
                <a:gd name="connsiteX3-4615" fmla="*/ 746818 w 1432618"/>
                <a:gd name="connsiteY3-4616" fmla="*/ 2381250 h 3588041"/>
                <a:gd name="connsiteX4-4617" fmla="*/ 560128 w 1432618"/>
                <a:gd name="connsiteY4-4618" fmla="*/ 1922145 h 3588041"/>
                <a:gd name="connsiteX5-4619" fmla="*/ 58 w 1432618"/>
                <a:gd name="connsiteY5-4620" fmla="*/ 1870710 h 3588041"/>
                <a:gd name="connsiteX6-4621" fmla="*/ 394393 w 1432618"/>
                <a:gd name="connsiteY6-4622" fmla="*/ 1743075 h 3588041"/>
                <a:gd name="connsiteX7-4623" fmla="*/ 642043 w 1432618"/>
                <a:gd name="connsiteY7-4624" fmla="*/ 1876425 h 3588041"/>
                <a:gd name="connsiteX8-4625" fmla="*/ 689668 w 1432618"/>
                <a:gd name="connsiteY8-4626" fmla="*/ 1647825 h 3588041"/>
                <a:gd name="connsiteX9-4627" fmla="*/ 823018 w 1432618"/>
                <a:gd name="connsiteY9-4628" fmla="*/ 1333500 h 3588041"/>
                <a:gd name="connsiteX10-4629" fmla="*/ 765868 w 1432618"/>
                <a:gd name="connsiteY10-4630" fmla="*/ 809625 h 3588041"/>
                <a:gd name="connsiteX11-4631" fmla="*/ 388043 w 1432618"/>
                <a:gd name="connsiteY11-4632" fmla="*/ 695325 h 3588041"/>
                <a:gd name="connsiteX12-4633" fmla="*/ 762694 w 1432618"/>
                <a:gd name="connsiteY12-4634" fmla="*/ 703262 h 3588041"/>
                <a:gd name="connsiteX13-4635" fmla="*/ 789681 w 1432618"/>
                <a:gd name="connsiteY13-4636" fmla="*/ 441325 h 3588041"/>
                <a:gd name="connsiteX14-4637" fmla="*/ 886518 w 1432618"/>
                <a:gd name="connsiteY14-4638" fmla="*/ 0 h 3588041"/>
                <a:gd name="connsiteX15-4639" fmla="*/ 857943 w 1432618"/>
                <a:gd name="connsiteY15-4640" fmla="*/ 679450 h 3588041"/>
                <a:gd name="connsiteX16-4641" fmla="*/ 921443 w 1432618"/>
                <a:gd name="connsiteY16-4642" fmla="*/ 1047750 h 3588041"/>
                <a:gd name="connsiteX17-4643" fmla="*/ 930968 w 1432618"/>
                <a:gd name="connsiteY17-4644" fmla="*/ 1295400 h 3588041"/>
                <a:gd name="connsiteX18-4645" fmla="*/ 1086543 w 1432618"/>
                <a:gd name="connsiteY18-4646" fmla="*/ 1187450 h 3588041"/>
                <a:gd name="connsiteX19-4647" fmla="*/ 1375468 w 1432618"/>
                <a:gd name="connsiteY19-4648" fmla="*/ 1171575 h 3588041"/>
                <a:gd name="connsiteX20-4649" fmla="*/ 1108768 w 1432618"/>
                <a:gd name="connsiteY20-4650" fmla="*/ 1254125 h 3588041"/>
                <a:gd name="connsiteX21-4651" fmla="*/ 889693 w 1432618"/>
                <a:gd name="connsiteY21-4652" fmla="*/ 1527175 h 3588041"/>
                <a:gd name="connsiteX22-4653" fmla="*/ 835718 w 1432618"/>
                <a:gd name="connsiteY22-4654" fmla="*/ 1895475 h 3588041"/>
                <a:gd name="connsiteX23-4655" fmla="*/ 1003993 w 1432618"/>
                <a:gd name="connsiteY23-4656" fmla="*/ 2308225 h 3588041"/>
                <a:gd name="connsiteX24-4657" fmla="*/ 896043 w 1432618"/>
                <a:gd name="connsiteY24-4658" fmla="*/ 2578100 h 3588041"/>
                <a:gd name="connsiteX25-4659" fmla="*/ 1213543 w 1432618"/>
                <a:gd name="connsiteY25-4660" fmla="*/ 2533650 h 3588041"/>
                <a:gd name="connsiteX26-4661" fmla="*/ 1432618 w 1432618"/>
                <a:gd name="connsiteY26-4662" fmla="*/ 2626519 h 3588041"/>
                <a:gd name="connsiteX27-4663" fmla="*/ 1188143 w 1432618"/>
                <a:gd name="connsiteY27-4664" fmla="*/ 2590800 h 3588041"/>
                <a:gd name="connsiteX28-4665" fmla="*/ 832543 w 1432618"/>
                <a:gd name="connsiteY28-4666" fmla="*/ 2733675 h 3588041"/>
                <a:gd name="connsiteX29-4667" fmla="*/ 689668 w 1432618"/>
                <a:gd name="connsiteY29-4668" fmla="*/ 3086100 h 3588041"/>
                <a:gd name="connsiteX30-4669" fmla="*/ 918268 w 1432618"/>
                <a:gd name="connsiteY30-4670" fmla="*/ 3419475 h 3588041"/>
                <a:gd name="connsiteX31-4671" fmla="*/ 1016693 w 1432618"/>
                <a:gd name="connsiteY31-4672" fmla="*/ 3581400 h 3588041"/>
                <a:gd name="connsiteX0-4673" fmla="*/ 1016693 w 1432618"/>
                <a:gd name="connsiteY0-4674" fmla="*/ 3581400 h 3588041"/>
                <a:gd name="connsiteX1-4675" fmla="*/ 591243 w 1432618"/>
                <a:gd name="connsiteY1-4676" fmla="*/ 3587750 h 3588041"/>
                <a:gd name="connsiteX2-4677" fmla="*/ 394393 w 1432618"/>
                <a:gd name="connsiteY2-4678" fmla="*/ 3076575 h 3588041"/>
                <a:gd name="connsiteX3-4679" fmla="*/ 746818 w 1432618"/>
                <a:gd name="connsiteY3-4680" fmla="*/ 2381250 h 3588041"/>
                <a:gd name="connsiteX4-4681" fmla="*/ 560128 w 1432618"/>
                <a:gd name="connsiteY4-4682" fmla="*/ 1922145 h 3588041"/>
                <a:gd name="connsiteX5-4683" fmla="*/ 58 w 1432618"/>
                <a:gd name="connsiteY5-4684" fmla="*/ 1870710 h 3588041"/>
                <a:gd name="connsiteX6-4685" fmla="*/ 394393 w 1432618"/>
                <a:gd name="connsiteY6-4686" fmla="*/ 1743075 h 3588041"/>
                <a:gd name="connsiteX7-4687" fmla="*/ 642043 w 1432618"/>
                <a:gd name="connsiteY7-4688" fmla="*/ 1876425 h 3588041"/>
                <a:gd name="connsiteX8-4689" fmla="*/ 689668 w 1432618"/>
                <a:gd name="connsiteY8-4690" fmla="*/ 1647825 h 3588041"/>
                <a:gd name="connsiteX9-4691" fmla="*/ 823018 w 1432618"/>
                <a:gd name="connsiteY9-4692" fmla="*/ 1333500 h 3588041"/>
                <a:gd name="connsiteX10-4693" fmla="*/ 765868 w 1432618"/>
                <a:gd name="connsiteY10-4694" fmla="*/ 809625 h 3588041"/>
                <a:gd name="connsiteX11-4695" fmla="*/ 388043 w 1432618"/>
                <a:gd name="connsiteY11-4696" fmla="*/ 695325 h 3588041"/>
                <a:gd name="connsiteX12-4697" fmla="*/ 762694 w 1432618"/>
                <a:gd name="connsiteY12-4698" fmla="*/ 703262 h 3588041"/>
                <a:gd name="connsiteX13-4699" fmla="*/ 789681 w 1432618"/>
                <a:gd name="connsiteY13-4700" fmla="*/ 441325 h 3588041"/>
                <a:gd name="connsiteX14-4701" fmla="*/ 886518 w 1432618"/>
                <a:gd name="connsiteY14-4702" fmla="*/ 0 h 3588041"/>
                <a:gd name="connsiteX15-4703" fmla="*/ 857943 w 1432618"/>
                <a:gd name="connsiteY15-4704" fmla="*/ 679450 h 3588041"/>
                <a:gd name="connsiteX16-4705" fmla="*/ 921443 w 1432618"/>
                <a:gd name="connsiteY16-4706" fmla="*/ 1047750 h 3588041"/>
                <a:gd name="connsiteX17-4707" fmla="*/ 930968 w 1432618"/>
                <a:gd name="connsiteY17-4708" fmla="*/ 1295400 h 3588041"/>
                <a:gd name="connsiteX18-4709" fmla="*/ 1086543 w 1432618"/>
                <a:gd name="connsiteY18-4710" fmla="*/ 1187450 h 3588041"/>
                <a:gd name="connsiteX19-4711" fmla="*/ 1375468 w 1432618"/>
                <a:gd name="connsiteY19-4712" fmla="*/ 1171575 h 3588041"/>
                <a:gd name="connsiteX20-4713" fmla="*/ 1108768 w 1432618"/>
                <a:gd name="connsiteY20-4714" fmla="*/ 1254125 h 3588041"/>
                <a:gd name="connsiteX21-4715" fmla="*/ 889693 w 1432618"/>
                <a:gd name="connsiteY21-4716" fmla="*/ 1527175 h 3588041"/>
                <a:gd name="connsiteX22-4717" fmla="*/ 835718 w 1432618"/>
                <a:gd name="connsiteY22-4718" fmla="*/ 1895475 h 3588041"/>
                <a:gd name="connsiteX23-4719" fmla="*/ 1003993 w 1432618"/>
                <a:gd name="connsiteY23-4720" fmla="*/ 2308225 h 3588041"/>
                <a:gd name="connsiteX24-4721" fmla="*/ 896043 w 1432618"/>
                <a:gd name="connsiteY24-4722" fmla="*/ 2578100 h 3588041"/>
                <a:gd name="connsiteX25-4723" fmla="*/ 1213543 w 1432618"/>
                <a:gd name="connsiteY25-4724" fmla="*/ 2533650 h 3588041"/>
                <a:gd name="connsiteX26-4725" fmla="*/ 1432618 w 1432618"/>
                <a:gd name="connsiteY26-4726" fmla="*/ 2626519 h 3588041"/>
                <a:gd name="connsiteX27-4727" fmla="*/ 1188143 w 1432618"/>
                <a:gd name="connsiteY27-4728" fmla="*/ 2590800 h 3588041"/>
                <a:gd name="connsiteX28-4729" fmla="*/ 832543 w 1432618"/>
                <a:gd name="connsiteY28-4730" fmla="*/ 2733675 h 3588041"/>
                <a:gd name="connsiteX29-4731" fmla="*/ 689668 w 1432618"/>
                <a:gd name="connsiteY29-4732" fmla="*/ 3086100 h 3588041"/>
                <a:gd name="connsiteX30-4733" fmla="*/ 918268 w 1432618"/>
                <a:gd name="connsiteY30-4734" fmla="*/ 3419475 h 3588041"/>
                <a:gd name="connsiteX31-4735" fmla="*/ 1016693 w 1432618"/>
                <a:gd name="connsiteY31-4736" fmla="*/ 3581400 h 3588041"/>
                <a:gd name="connsiteX0-4737" fmla="*/ 1016693 w 1432618"/>
                <a:gd name="connsiteY0-4738" fmla="*/ 3581400 h 3588041"/>
                <a:gd name="connsiteX1-4739" fmla="*/ 591243 w 1432618"/>
                <a:gd name="connsiteY1-4740" fmla="*/ 3587750 h 3588041"/>
                <a:gd name="connsiteX2-4741" fmla="*/ 394393 w 1432618"/>
                <a:gd name="connsiteY2-4742" fmla="*/ 3076575 h 3588041"/>
                <a:gd name="connsiteX3-4743" fmla="*/ 746818 w 1432618"/>
                <a:gd name="connsiteY3-4744" fmla="*/ 2381250 h 3588041"/>
                <a:gd name="connsiteX4-4745" fmla="*/ 560128 w 1432618"/>
                <a:gd name="connsiteY4-4746" fmla="*/ 1922145 h 3588041"/>
                <a:gd name="connsiteX5-4747" fmla="*/ 58 w 1432618"/>
                <a:gd name="connsiteY5-4748" fmla="*/ 1870710 h 3588041"/>
                <a:gd name="connsiteX6-4749" fmla="*/ 394393 w 1432618"/>
                <a:gd name="connsiteY6-4750" fmla="*/ 1743075 h 3588041"/>
                <a:gd name="connsiteX7-4751" fmla="*/ 642043 w 1432618"/>
                <a:gd name="connsiteY7-4752" fmla="*/ 1876425 h 3588041"/>
                <a:gd name="connsiteX8-4753" fmla="*/ 689668 w 1432618"/>
                <a:gd name="connsiteY8-4754" fmla="*/ 1647825 h 3588041"/>
                <a:gd name="connsiteX9-4755" fmla="*/ 823018 w 1432618"/>
                <a:gd name="connsiteY9-4756" fmla="*/ 1333500 h 3588041"/>
                <a:gd name="connsiteX10-4757" fmla="*/ 765868 w 1432618"/>
                <a:gd name="connsiteY10-4758" fmla="*/ 809625 h 3588041"/>
                <a:gd name="connsiteX11-4759" fmla="*/ 388043 w 1432618"/>
                <a:gd name="connsiteY11-4760" fmla="*/ 695325 h 3588041"/>
                <a:gd name="connsiteX12-4761" fmla="*/ 781744 w 1432618"/>
                <a:gd name="connsiteY12-4762" fmla="*/ 724693 h 3588041"/>
                <a:gd name="connsiteX13-4763" fmla="*/ 789681 w 1432618"/>
                <a:gd name="connsiteY13-4764" fmla="*/ 441325 h 3588041"/>
                <a:gd name="connsiteX14-4765" fmla="*/ 886518 w 1432618"/>
                <a:gd name="connsiteY14-4766" fmla="*/ 0 h 3588041"/>
                <a:gd name="connsiteX15-4767" fmla="*/ 857943 w 1432618"/>
                <a:gd name="connsiteY15-4768" fmla="*/ 679450 h 3588041"/>
                <a:gd name="connsiteX16-4769" fmla="*/ 921443 w 1432618"/>
                <a:gd name="connsiteY16-4770" fmla="*/ 1047750 h 3588041"/>
                <a:gd name="connsiteX17-4771" fmla="*/ 930968 w 1432618"/>
                <a:gd name="connsiteY17-4772" fmla="*/ 1295400 h 3588041"/>
                <a:gd name="connsiteX18-4773" fmla="*/ 1086543 w 1432618"/>
                <a:gd name="connsiteY18-4774" fmla="*/ 1187450 h 3588041"/>
                <a:gd name="connsiteX19-4775" fmla="*/ 1375468 w 1432618"/>
                <a:gd name="connsiteY19-4776" fmla="*/ 1171575 h 3588041"/>
                <a:gd name="connsiteX20-4777" fmla="*/ 1108768 w 1432618"/>
                <a:gd name="connsiteY20-4778" fmla="*/ 1254125 h 3588041"/>
                <a:gd name="connsiteX21-4779" fmla="*/ 889693 w 1432618"/>
                <a:gd name="connsiteY21-4780" fmla="*/ 1527175 h 3588041"/>
                <a:gd name="connsiteX22-4781" fmla="*/ 835718 w 1432618"/>
                <a:gd name="connsiteY22-4782" fmla="*/ 1895475 h 3588041"/>
                <a:gd name="connsiteX23-4783" fmla="*/ 1003993 w 1432618"/>
                <a:gd name="connsiteY23-4784" fmla="*/ 2308225 h 3588041"/>
                <a:gd name="connsiteX24-4785" fmla="*/ 896043 w 1432618"/>
                <a:gd name="connsiteY24-4786" fmla="*/ 2578100 h 3588041"/>
                <a:gd name="connsiteX25-4787" fmla="*/ 1213543 w 1432618"/>
                <a:gd name="connsiteY25-4788" fmla="*/ 2533650 h 3588041"/>
                <a:gd name="connsiteX26-4789" fmla="*/ 1432618 w 1432618"/>
                <a:gd name="connsiteY26-4790" fmla="*/ 2626519 h 3588041"/>
                <a:gd name="connsiteX27-4791" fmla="*/ 1188143 w 1432618"/>
                <a:gd name="connsiteY27-4792" fmla="*/ 2590800 h 3588041"/>
                <a:gd name="connsiteX28-4793" fmla="*/ 832543 w 1432618"/>
                <a:gd name="connsiteY28-4794" fmla="*/ 2733675 h 3588041"/>
                <a:gd name="connsiteX29-4795" fmla="*/ 689668 w 1432618"/>
                <a:gd name="connsiteY29-4796" fmla="*/ 3086100 h 3588041"/>
                <a:gd name="connsiteX30-4797" fmla="*/ 918268 w 1432618"/>
                <a:gd name="connsiteY30-4798" fmla="*/ 3419475 h 3588041"/>
                <a:gd name="connsiteX31-4799" fmla="*/ 1016693 w 1432618"/>
                <a:gd name="connsiteY31-4800" fmla="*/ 3581400 h 3588041"/>
                <a:gd name="connsiteX0-4801" fmla="*/ 1016693 w 1432618"/>
                <a:gd name="connsiteY0-4802" fmla="*/ 3581400 h 3588041"/>
                <a:gd name="connsiteX1-4803" fmla="*/ 591243 w 1432618"/>
                <a:gd name="connsiteY1-4804" fmla="*/ 3587750 h 3588041"/>
                <a:gd name="connsiteX2-4805" fmla="*/ 394393 w 1432618"/>
                <a:gd name="connsiteY2-4806" fmla="*/ 3076575 h 3588041"/>
                <a:gd name="connsiteX3-4807" fmla="*/ 746818 w 1432618"/>
                <a:gd name="connsiteY3-4808" fmla="*/ 2381250 h 3588041"/>
                <a:gd name="connsiteX4-4809" fmla="*/ 560128 w 1432618"/>
                <a:gd name="connsiteY4-4810" fmla="*/ 1922145 h 3588041"/>
                <a:gd name="connsiteX5-4811" fmla="*/ 58 w 1432618"/>
                <a:gd name="connsiteY5-4812" fmla="*/ 1870710 h 3588041"/>
                <a:gd name="connsiteX6-4813" fmla="*/ 394393 w 1432618"/>
                <a:gd name="connsiteY6-4814" fmla="*/ 1743075 h 3588041"/>
                <a:gd name="connsiteX7-4815" fmla="*/ 642043 w 1432618"/>
                <a:gd name="connsiteY7-4816" fmla="*/ 1876425 h 3588041"/>
                <a:gd name="connsiteX8-4817" fmla="*/ 689668 w 1432618"/>
                <a:gd name="connsiteY8-4818" fmla="*/ 1647825 h 3588041"/>
                <a:gd name="connsiteX9-4819" fmla="*/ 823018 w 1432618"/>
                <a:gd name="connsiteY9-4820" fmla="*/ 1333500 h 3588041"/>
                <a:gd name="connsiteX10-4821" fmla="*/ 765868 w 1432618"/>
                <a:gd name="connsiteY10-4822" fmla="*/ 809625 h 3588041"/>
                <a:gd name="connsiteX11-4823" fmla="*/ 388043 w 1432618"/>
                <a:gd name="connsiteY11-4824" fmla="*/ 695325 h 3588041"/>
                <a:gd name="connsiteX12-4825" fmla="*/ 781744 w 1432618"/>
                <a:gd name="connsiteY12-4826" fmla="*/ 724693 h 3588041"/>
                <a:gd name="connsiteX13-4827" fmla="*/ 789681 w 1432618"/>
                <a:gd name="connsiteY13-4828" fmla="*/ 441325 h 3588041"/>
                <a:gd name="connsiteX14-4829" fmla="*/ 886518 w 1432618"/>
                <a:gd name="connsiteY14-4830" fmla="*/ 0 h 3588041"/>
                <a:gd name="connsiteX15-4831" fmla="*/ 857943 w 1432618"/>
                <a:gd name="connsiteY15-4832" fmla="*/ 679450 h 3588041"/>
                <a:gd name="connsiteX16-4833" fmla="*/ 921443 w 1432618"/>
                <a:gd name="connsiteY16-4834" fmla="*/ 1047750 h 3588041"/>
                <a:gd name="connsiteX17-4835" fmla="*/ 930968 w 1432618"/>
                <a:gd name="connsiteY17-4836" fmla="*/ 1295400 h 3588041"/>
                <a:gd name="connsiteX18-4837" fmla="*/ 1086543 w 1432618"/>
                <a:gd name="connsiteY18-4838" fmla="*/ 1187450 h 3588041"/>
                <a:gd name="connsiteX19-4839" fmla="*/ 1375468 w 1432618"/>
                <a:gd name="connsiteY19-4840" fmla="*/ 1171575 h 3588041"/>
                <a:gd name="connsiteX20-4841" fmla="*/ 1108768 w 1432618"/>
                <a:gd name="connsiteY20-4842" fmla="*/ 1254125 h 3588041"/>
                <a:gd name="connsiteX21-4843" fmla="*/ 889693 w 1432618"/>
                <a:gd name="connsiteY21-4844" fmla="*/ 1527175 h 3588041"/>
                <a:gd name="connsiteX22-4845" fmla="*/ 835718 w 1432618"/>
                <a:gd name="connsiteY22-4846" fmla="*/ 1895475 h 3588041"/>
                <a:gd name="connsiteX23-4847" fmla="*/ 1003993 w 1432618"/>
                <a:gd name="connsiteY23-4848" fmla="*/ 2308225 h 3588041"/>
                <a:gd name="connsiteX24-4849" fmla="*/ 896043 w 1432618"/>
                <a:gd name="connsiteY24-4850" fmla="*/ 2578100 h 3588041"/>
                <a:gd name="connsiteX25-4851" fmla="*/ 1213543 w 1432618"/>
                <a:gd name="connsiteY25-4852" fmla="*/ 2533650 h 3588041"/>
                <a:gd name="connsiteX26-4853" fmla="*/ 1432618 w 1432618"/>
                <a:gd name="connsiteY26-4854" fmla="*/ 2626519 h 3588041"/>
                <a:gd name="connsiteX27-4855" fmla="*/ 1188143 w 1432618"/>
                <a:gd name="connsiteY27-4856" fmla="*/ 2590800 h 3588041"/>
                <a:gd name="connsiteX28-4857" fmla="*/ 832543 w 1432618"/>
                <a:gd name="connsiteY28-4858" fmla="*/ 2733675 h 3588041"/>
                <a:gd name="connsiteX29-4859" fmla="*/ 689668 w 1432618"/>
                <a:gd name="connsiteY29-4860" fmla="*/ 3086100 h 3588041"/>
                <a:gd name="connsiteX30-4861" fmla="*/ 918268 w 1432618"/>
                <a:gd name="connsiteY30-4862" fmla="*/ 3419475 h 3588041"/>
                <a:gd name="connsiteX31-4863" fmla="*/ 1016693 w 1432618"/>
                <a:gd name="connsiteY31-4864" fmla="*/ 3581400 h 3588041"/>
                <a:gd name="connsiteX0-4865" fmla="*/ 1016693 w 1432618"/>
                <a:gd name="connsiteY0-4866" fmla="*/ 3581400 h 3588041"/>
                <a:gd name="connsiteX1-4867" fmla="*/ 591243 w 1432618"/>
                <a:gd name="connsiteY1-4868" fmla="*/ 3587750 h 3588041"/>
                <a:gd name="connsiteX2-4869" fmla="*/ 394393 w 1432618"/>
                <a:gd name="connsiteY2-4870" fmla="*/ 3076575 h 3588041"/>
                <a:gd name="connsiteX3-4871" fmla="*/ 746818 w 1432618"/>
                <a:gd name="connsiteY3-4872" fmla="*/ 2381250 h 3588041"/>
                <a:gd name="connsiteX4-4873" fmla="*/ 560128 w 1432618"/>
                <a:gd name="connsiteY4-4874" fmla="*/ 1922145 h 3588041"/>
                <a:gd name="connsiteX5-4875" fmla="*/ 58 w 1432618"/>
                <a:gd name="connsiteY5-4876" fmla="*/ 1870710 h 3588041"/>
                <a:gd name="connsiteX6-4877" fmla="*/ 394393 w 1432618"/>
                <a:gd name="connsiteY6-4878" fmla="*/ 1743075 h 3588041"/>
                <a:gd name="connsiteX7-4879" fmla="*/ 642043 w 1432618"/>
                <a:gd name="connsiteY7-4880" fmla="*/ 1876425 h 3588041"/>
                <a:gd name="connsiteX8-4881" fmla="*/ 689668 w 1432618"/>
                <a:gd name="connsiteY8-4882" fmla="*/ 1647825 h 3588041"/>
                <a:gd name="connsiteX9-4883" fmla="*/ 823018 w 1432618"/>
                <a:gd name="connsiteY9-4884" fmla="*/ 1333500 h 3588041"/>
                <a:gd name="connsiteX10-4885" fmla="*/ 765868 w 1432618"/>
                <a:gd name="connsiteY10-4886" fmla="*/ 809625 h 3588041"/>
                <a:gd name="connsiteX11-4887" fmla="*/ 388043 w 1432618"/>
                <a:gd name="connsiteY11-4888" fmla="*/ 695325 h 3588041"/>
                <a:gd name="connsiteX12-4889" fmla="*/ 781744 w 1432618"/>
                <a:gd name="connsiteY12-4890" fmla="*/ 724693 h 3588041"/>
                <a:gd name="connsiteX13-4891" fmla="*/ 799206 w 1432618"/>
                <a:gd name="connsiteY13-4892" fmla="*/ 441325 h 3588041"/>
                <a:gd name="connsiteX14-4893" fmla="*/ 886518 w 1432618"/>
                <a:gd name="connsiteY14-4894" fmla="*/ 0 h 3588041"/>
                <a:gd name="connsiteX15-4895" fmla="*/ 857943 w 1432618"/>
                <a:gd name="connsiteY15-4896" fmla="*/ 679450 h 3588041"/>
                <a:gd name="connsiteX16-4897" fmla="*/ 921443 w 1432618"/>
                <a:gd name="connsiteY16-4898" fmla="*/ 1047750 h 3588041"/>
                <a:gd name="connsiteX17-4899" fmla="*/ 930968 w 1432618"/>
                <a:gd name="connsiteY17-4900" fmla="*/ 1295400 h 3588041"/>
                <a:gd name="connsiteX18-4901" fmla="*/ 1086543 w 1432618"/>
                <a:gd name="connsiteY18-4902" fmla="*/ 1187450 h 3588041"/>
                <a:gd name="connsiteX19-4903" fmla="*/ 1375468 w 1432618"/>
                <a:gd name="connsiteY19-4904" fmla="*/ 1171575 h 3588041"/>
                <a:gd name="connsiteX20-4905" fmla="*/ 1108768 w 1432618"/>
                <a:gd name="connsiteY20-4906" fmla="*/ 1254125 h 3588041"/>
                <a:gd name="connsiteX21-4907" fmla="*/ 889693 w 1432618"/>
                <a:gd name="connsiteY21-4908" fmla="*/ 1527175 h 3588041"/>
                <a:gd name="connsiteX22-4909" fmla="*/ 835718 w 1432618"/>
                <a:gd name="connsiteY22-4910" fmla="*/ 1895475 h 3588041"/>
                <a:gd name="connsiteX23-4911" fmla="*/ 1003993 w 1432618"/>
                <a:gd name="connsiteY23-4912" fmla="*/ 2308225 h 3588041"/>
                <a:gd name="connsiteX24-4913" fmla="*/ 896043 w 1432618"/>
                <a:gd name="connsiteY24-4914" fmla="*/ 2578100 h 3588041"/>
                <a:gd name="connsiteX25-4915" fmla="*/ 1213543 w 1432618"/>
                <a:gd name="connsiteY25-4916" fmla="*/ 2533650 h 3588041"/>
                <a:gd name="connsiteX26-4917" fmla="*/ 1432618 w 1432618"/>
                <a:gd name="connsiteY26-4918" fmla="*/ 2626519 h 3588041"/>
                <a:gd name="connsiteX27-4919" fmla="*/ 1188143 w 1432618"/>
                <a:gd name="connsiteY27-4920" fmla="*/ 2590800 h 3588041"/>
                <a:gd name="connsiteX28-4921" fmla="*/ 832543 w 1432618"/>
                <a:gd name="connsiteY28-4922" fmla="*/ 2733675 h 3588041"/>
                <a:gd name="connsiteX29-4923" fmla="*/ 689668 w 1432618"/>
                <a:gd name="connsiteY29-4924" fmla="*/ 3086100 h 3588041"/>
                <a:gd name="connsiteX30-4925" fmla="*/ 918268 w 1432618"/>
                <a:gd name="connsiteY30-4926" fmla="*/ 3419475 h 3588041"/>
                <a:gd name="connsiteX31-4927" fmla="*/ 1016693 w 1432618"/>
                <a:gd name="connsiteY31-4928" fmla="*/ 3581400 h 3588041"/>
                <a:gd name="connsiteX0-4929" fmla="*/ 1016693 w 1432618"/>
                <a:gd name="connsiteY0-4930" fmla="*/ 3581400 h 3588041"/>
                <a:gd name="connsiteX1-4931" fmla="*/ 591243 w 1432618"/>
                <a:gd name="connsiteY1-4932" fmla="*/ 3587750 h 3588041"/>
                <a:gd name="connsiteX2-4933" fmla="*/ 394393 w 1432618"/>
                <a:gd name="connsiteY2-4934" fmla="*/ 3076575 h 3588041"/>
                <a:gd name="connsiteX3-4935" fmla="*/ 746818 w 1432618"/>
                <a:gd name="connsiteY3-4936" fmla="*/ 2381250 h 3588041"/>
                <a:gd name="connsiteX4-4937" fmla="*/ 560128 w 1432618"/>
                <a:gd name="connsiteY4-4938" fmla="*/ 1922145 h 3588041"/>
                <a:gd name="connsiteX5-4939" fmla="*/ 58 w 1432618"/>
                <a:gd name="connsiteY5-4940" fmla="*/ 1870710 h 3588041"/>
                <a:gd name="connsiteX6-4941" fmla="*/ 394393 w 1432618"/>
                <a:gd name="connsiteY6-4942" fmla="*/ 1743075 h 3588041"/>
                <a:gd name="connsiteX7-4943" fmla="*/ 642043 w 1432618"/>
                <a:gd name="connsiteY7-4944" fmla="*/ 1876425 h 3588041"/>
                <a:gd name="connsiteX8-4945" fmla="*/ 689668 w 1432618"/>
                <a:gd name="connsiteY8-4946" fmla="*/ 1647825 h 3588041"/>
                <a:gd name="connsiteX9-4947" fmla="*/ 823018 w 1432618"/>
                <a:gd name="connsiteY9-4948" fmla="*/ 1333500 h 3588041"/>
                <a:gd name="connsiteX10-4949" fmla="*/ 765868 w 1432618"/>
                <a:gd name="connsiteY10-4950" fmla="*/ 809625 h 3588041"/>
                <a:gd name="connsiteX11-4951" fmla="*/ 388043 w 1432618"/>
                <a:gd name="connsiteY11-4952" fmla="*/ 695325 h 3588041"/>
                <a:gd name="connsiteX12-4953" fmla="*/ 781744 w 1432618"/>
                <a:gd name="connsiteY12-4954" fmla="*/ 724693 h 3588041"/>
                <a:gd name="connsiteX13-4955" fmla="*/ 799206 w 1432618"/>
                <a:gd name="connsiteY13-4956" fmla="*/ 441325 h 3588041"/>
                <a:gd name="connsiteX14-4957" fmla="*/ 886518 w 1432618"/>
                <a:gd name="connsiteY14-4958" fmla="*/ 0 h 3588041"/>
                <a:gd name="connsiteX15-4959" fmla="*/ 857943 w 1432618"/>
                <a:gd name="connsiteY15-4960" fmla="*/ 679450 h 3588041"/>
                <a:gd name="connsiteX16-4961" fmla="*/ 921443 w 1432618"/>
                <a:gd name="connsiteY16-4962" fmla="*/ 1047750 h 3588041"/>
                <a:gd name="connsiteX17-4963" fmla="*/ 930968 w 1432618"/>
                <a:gd name="connsiteY17-4964" fmla="*/ 1295400 h 3588041"/>
                <a:gd name="connsiteX18-4965" fmla="*/ 1086543 w 1432618"/>
                <a:gd name="connsiteY18-4966" fmla="*/ 1187450 h 3588041"/>
                <a:gd name="connsiteX19-4967" fmla="*/ 1375468 w 1432618"/>
                <a:gd name="connsiteY19-4968" fmla="*/ 1171575 h 3588041"/>
                <a:gd name="connsiteX20-4969" fmla="*/ 1108768 w 1432618"/>
                <a:gd name="connsiteY20-4970" fmla="*/ 1254125 h 3588041"/>
                <a:gd name="connsiteX21-4971" fmla="*/ 889693 w 1432618"/>
                <a:gd name="connsiteY21-4972" fmla="*/ 1527175 h 3588041"/>
                <a:gd name="connsiteX22-4973" fmla="*/ 835718 w 1432618"/>
                <a:gd name="connsiteY22-4974" fmla="*/ 1895475 h 3588041"/>
                <a:gd name="connsiteX23-4975" fmla="*/ 1003993 w 1432618"/>
                <a:gd name="connsiteY23-4976" fmla="*/ 2308225 h 3588041"/>
                <a:gd name="connsiteX24-4977" fmla="*/ 896043 w 1432618"/>
                <a:gd name="connsiteY24-4978" fmla="*/ 2578100 h 3588041"/>
                <a:gd name="connsiteX25-4979" fmla="*/ 1213543 w 1432618"/>
                <a:gd name="connsiteY25-4980" fmla="*/ 2533650 h 3588041"/>
                <a:gd name="connsiteX26-4981" fmla="*/ 1432618 w 1432618"/>
                <a:gd name="connsiteY26-4982" fmla="*/ 2626519 h 3588041"/>
                <a:gd name="connsiteX27-4983" fmla="*/ 1188143 w 1432618"/>
                <a:gd name="connsiteY27-4984" fmla="*/ 2590800 h 3588041"/>
                <a:gd name="connsiteX28-4985" fmla="*/ 832543 w 1432618"/>
                <a:gd name="connsiteY28-4986" fmla="*/ 2733675 h 3588041"/>
                <a:gd name="connsiteX29-4987" fmla="*/ 689668 w 1432618"/>
                <a:gd name="connsiteY29-4988" fmla="*/ 3086100 h 3588041"/>
                <a:gd name="connsiteX30-4989" fmla="*/ 918268 w 1432618"/>
                <a:gd name="connsiteY30-4990" fmla="*/ 3419475 h 3588041"/>
                <a:gd name="connsiteX31-4991" fmla="*/ 1016693 w 1432618"/>
                <a:gd name="connsiteY31-4992" fmla="*/ 3581400 h 3588041"/>
                <a:gd name="connsiteX0-4993" fmla="*/ 1016693 w 1432618"/>
                <a:gd name="connsiteY0-4994" fmla="*/ 3581400 h 3588041"/>
                <a:gd name="connsiteX1-4995" fmla="*/ 591243 w 1432618"/>
                <a:gd name="connsiteY1-4996" fmla="*/ 3587750 h 3588041"/>
                <a:gd name="connsiteX2-4997" fmla="*/ 394393 w 1432618"/>
                <a:gd name="connsiteY2-4998" fmla="*/ 3076575 h 3588041"/>
                <a:gd name="connsiteX3-4999" fmla="*/ 746818 w 1432618"/>
                <a:gd name="connsiteY3-5000" fmla="*/ 2381250 h 3588041"/>
                <a:gd name="connsiteX4-5001" fmla="*/ 560128 w 1432618"/>
                <a:gd name="connsiteY4-5002" fmla="*/ 1922145 h 3588041"/>
                <a:gd name="connsiteX5-5003" fmla="*/ 58 w 1432618"/>
                <a:gd name="connsiteY5-5004" fmla="*/ 1870710 h 3588041"/>
                <a:gd name="connsiteX6-5005" fmla="*/ 394393 w 1432618"/>
                <a:gd name="connsiteY6-5006" fmla="*/ 1743075 h 3588041"/>
                <a:gd name="connsiteX7-5007" fmla="*/ 642043 w 1432618"/>
                <a:gd name="connsiteY7-5008" fmla="*/ 1876425 h 3588041"/>
                <a:gd name="connsiteX8-5009" fmla="*/ 689668 w 1432618"/>
                <a:gd name="connsiteY8-5010" fmla="*/ 1647825 h 3588041"/>
                <a:gd name="connsiteX9-5011" fmla="*/ 823018 w 1432618"/>
                <a:gd name="connsiteY9-5012" fmla="*/ 1333500 h 3588041"/>
                <a:gd name="connsiteX10-5013" fmla="*/ 765868 w 1432618"/>
                <a:gd name="connsiteY10-5014" fmla="*/ 809625 h 3588041"/>
                <a:gd name="connsiteX11-5015" fmla="*/ 388043 w 1432618"/>
                <a:gd name="connsiteY11-5016" fmla="*/ 695325 h 3588041"/>
                <a:gd name="connsiteX12-5017" fmla="*/ 781744 w 1432618"/>
                <a:gd name="connsiteY12-5018" fmla="*/ 724693 h 3588041"/>
                <a:gd name="connsiteX13-5019" fmla="*/ 799206 w 1432618"/>
                <a:gd name="connsiteY13-5020" fmla="*/ 441325 h 3588041"/>
                <a:gd name="connsiteX14-5021" fmla="*/ 886518 w 1432618"/>
                <a:gd name="connsiteY14-5022" fmla="*/ 0 h 3588041"/>
                <a:gd name="connsiteX15-5023" fmla="*/ 857943 w 1432618"/>
                <a:gd name="connsiteY15-5024" fmla="*/ 679450 h 3588041"/>
                <a:gd name="connsiteX16-5025" fmla="*/ 921443 w 1432618"/>
                <a:gd name="connsiteY16-5026" fmla="*/ 1047750 h 3588041"/>
                <a:gd name="connsiteX17-5027" fmla="*/ 930968 w 1432618"/>
                <a:gd name="connsiteY17-5028" fmla="*/ 1295400 h 3588041"/>
                <a:gd name="connsiteX18-5029" fmla="*/ 1086543 w 1432618"/>
                <a:gd name="connsiteY18-5030" fmla="*/ 1187450 h 3588041"/>
                <a:gd name="connsiteX19-5031" fmla="*/ 1375468 w 1432618"/>
                <a:gd name="connsiteY19-5032" fmla="*/ 1171575 h 3588041"/>
                <a:gd name="connsiteX20-5033" fmla="*/ 1108768 w 1432618"/>
                <a:gd name="connsiteY20-5034" fmla="*/ 1254125 h 3588041"/>
                <a:gd name="connsiteX21-5035" fmla="*/ 889693 w 1432618"/>
                <a:gd name="connsiteY21-5036" fmla="*/ 1527175 h 3588041"/>
                <a:gd name="connsiteX22-5037" fmla="*/ 835718 w 1432618"/>
                <a:gd name="connsiteY22-5038" fmla="*/ 1895475 h 3588041"/>
                <a:gd name="connsiteX23-5039" fmla="*/ 1003993 w 1432618"/>
                <a:gd name="connsiteY23-5040" fmla="*/ 2308225 h 3588041"/>
                <a:gd name="connsiteX24-5041" fmla="*/ 896043 w 1432618"/>
                <a:gd name="connsiteY24-5042" fmla="*/ 2578100 h 3588041"/>
                <a:gd name="connsiteX25-5043" fmla="*/ 1213543 w 1432618"/>
                <a:gd name="connsiteY25-5044" fmla="*/ 2533650 h 3588041"/>
                <a:gd name="connsiteX26-5045" fmla="*/ 1432618 w 1432618"/>
                <a:gd name="connsiteY26-5046" fmla="*/ 2626519 h 3588041"/>
                <a:gd name="connsiteX27-5047" fmla="*/ 1188143 w 1432618"/>
                <a:gd name="connsiteY27-5048" fmla="*/ 2590800 h 3588041"/>
                <a:gd name="connsiteX28-5049" fmla="*/ 832543 w 1432618"/>
                <a:gd name="connsiteY28-5050" fmla="*/ 2733675 h 3588041"/>
                <a:gd name="connsiteX29-5051" fmla="*/ 689668 w 1432618"/>
                <a:gd name="connsiteY29-5052" fmla="*/ 3086100 h 3588041"/>
                <a:gd name="connsiteX30-5053" fmla="*/ 918268 w 1432618"/>
                <a:gd name="connsiteY30-5054" fmla="*/ 3419475 h 3588041"/>
                <a:gd name="connsiteX31-5055" fmla="*/ 1016693 w 1432618"/>
                <a:gd name="connsiteY31-5056" fmla="*/ 3581400 h 3588041"/>
                <a:gd name="connsiteX0-5057" fmla="*/ 1016693 w 1432618"/>
                <a:gd name="connsiteY0-5058" fmla="*/ 3581400 h 3588041"/>
                <a:gd name="connsiteX1-5059" fmla="*/ 591243 w 1432618"/>
                <a:gd name="connsiteY1-5060" fmla="*/ 3587750 h 3588041"/>
                <a:gd name="connsiteX2-5061" fmla="*/ 394393 w 1432618"/>
                <a:gd name="connsiteY2-5062" fmla="*/ 3076575 h 3588041"/>
                <a:gd name="connsiteX3-5063" fmla="*/ 746818 w 1432618"/>
                <a:gd name="connsiteY3-5064" fmla="*/ 2381250 h 3588041"/>
                <a:gd name="connsiteX4-5065" fmla="*/ 560128 w 1432618"/>
                <a:gd name="connsiteY4-5066" fmla="*/ 1922145 h 3588041"/>
                <a:gd name="connsiteX5-5067" fmla="*/ 58 w 1432618"/>
                <a:gd name="connsiteY5-5068" fmla="*/ 1870710 h 3588041"/>
                <a:gd name="connsiteX6-5069" fmla="*/ 394393 w 1432618"/>
                <a:gd name="connsiteY6-5070" fmla="*/ 1743075 h 3588041"/>
                <a:gd name="connsiteX7-5071" fmla="*/ 642043 w 1432618"/>
                <a:gd name="connsiteY7-5072" fmla="*/ 1876425 h 3588041"/>
                <a:gd name="connsiteX8-5073" fmla="*/ 689668 w 1432618"/>
                <a:gd name="connsiteY8-5074" fmla="*/ 1647825 h 3588041"/>
                <a:gd name="connsiteX9-5075" fmla="*/ 823018 w 1432618"/>
                <a:gd name="connsiteY9-5076" fmla="*/ 1333500 h 3588041"/>
                <a:gd name="connsiteX10-5077" fmla="*/ 763487 w 1432618"/>
                <a:gd name="connsiteY10-5078" fmla="*/ 823913 h 3588041"/>
                <a:gd name="connsiteX11-5079" fmla="*/ 388043 w 1432618"/>
                <a:gd name="connsiteY11-5080" fmla="*/ 695325 h 3588041"/>
                <a:gd name="connsiteX12-5081" fmla="*/ 781744 w 1432618"/>
                <a:gd name="connsiteY12-5082" fmla="*/ 724693 h 3588041"/>
                <a:gd name="connsiteX13-5083" fmla="*/ 799206 w 1432618"/>
                <a:gd name="connsiteY13-5084" fmla="*/ 441325 h 3588041"/>
                <a:gd name="connsiteX14-5085" fmla="*/ 886518 w 1432618"/>
                <a:gd name="connsiteY14-5086" fmla="*/ 0 h 3588041"/>
                <a:gd name="connsiteX15-5087" fmla="*/ 857943 w 1432618"/>
                <a:gd name="connsiteY15-5088" fmla="*/ 679450 h 3588041"/>
                <a:gd name="connsiteX16-5089" fmla="*/ 921443 w 1432618"/>
                <a:gd name="connsiteY16-5090" fmla="*/ 1047750 h 3588041"/>
                <a:gd name="connsiteX17-5091" fmla="*/ 930968 w 1432618"/>
                <a:gd name="connsiteY17-5092" fmla="*/ 1295400 h 3588041"/>
                <a:gd name="connsiteX18-5093" fmla="*/ 1086543 w 1432618"/>
                <a:gd name="connsiteY18-5094" fmla="*/ 1187450 h 3588041"/>
                <a:gd name="connsiteX19-5095" fmla="*/ 1375468 w 1432618"/>
                <a:gd name="connsiteY19-5096" fmla="*/ 1171575 h 3588041"/>
                <a:gd name="connsiteX20-5097" fmla="*/ 1108768 w 1432618"/>
                <a:gd name="connsiteY20-5098" fmla="*/ 1254125 h 3588041"/>
                <a:gd name="connsiteX21-5099" fmla="*/ 889693 w 1432618"/>
                <a:gd name="connsiteY21-5100" fmla="*/ 1527175 h 3588041"/>
                <a:gd name="connsiteX22-5101" fmla="*/ 835718 w 1432618"/>
                <a:gd name="connsiteY22-5102" fmla="*/ 1895475 h 3588041"/>
                <a:gd name="connsiteX23-5103" fmla="*/ 1003993 w 1432618"/>
                <a:gd name="connsiteY23-5104" fmla="*/ 2308225 h 3588041"/>
                <a:gd name="connsiteX24-5105" fmla="*/ 896043 w 1432618"/>
                <a:gd name="connsiteY24-5106" fmla="*/ 2578100 h 3588041"/>
                <a:gd name="connsiteX25-5107" fmla="*/ 1213543 w 1432618"/>
                <a:gd name="connsiteY25-5108" fmla="*/ 2533650 h 3588041"/>
                <a:gd name="connsiteX26-5109" fmla="*/ 1432618 w 1432618"/>
                <a:gd name="connsiteY26-5110" fmla="*/ 2626519 h 3588041"/>
                <a:gd name="connsiteX27-5111" fmla="*/ 1188143 w 1432618"/>
                <a:gd name="connsiteY27-5112" fmla="*/ 2590800 h 3588041"/>
                <a:gd name="connsiteX28-5113" fmla="*/ 832543 w 1432618"/>
                <a:gd name="connsiteY28-5114" fmla="*/ 2733675 h 3588041"/>
                <a:gd name="connsiteX29-5115" fmla="*/ 689668 w 1432618"/>
                <a:gd name="connsiteY29-5116" fmla="*/ 3086100 h 3588041"/>
                <a:gd name="connsiteX30-5117" fmla="*/ 918268 w 1432618"/>
                <a:gd name="connsiteY30-5118" fmla="*/ 3419475 h 3588041"/>
                <a:gd name="connsiteX31-5119" fmla="*/ 1016693 w 1432618"/>
                <a:gd name="connsiteY31-5120" fmla="*/ 3581400 h 3588041"/>
                <a:gd name="connsiteX0-5121" fmla="*/ 1016693 w 1432618"/>
                <a:gd name="connsiteY0-5122" fmla="*/ 3581400 h 3588041"/>
                <a:gd name="connsiteX1-5123" fmla="*/ 591243 w 1432618"/>
                <a:gd name="connsiteY1-5124" fmla="*/ 3587750 h 3588041"/>
                <a:gd name="connsiteX2-5125" fmla="*/ 394393 w 1432618"/>
                <a:gd name="connsiteY2-5126" fmla="*/ 3076575 h 3588041"/>
                <a:gd name="connsiteX3-5127" fmla="*/ 746818 w 1432618"/>
                <a:gd name="connsiteY3-5128" fmla="*/ 2381250 h 3588041"/>
                <a:gd name="connsiteX4-5129" fmla="*/ 560128 w 1432618"/>
                <a:gd name="connsiteY4-5130" fmla="*/ 1922145 h 3588041"/>
                <a:gd name="connsiteX5-5131" fmla="*/ 58 w 1432618"/>
                <a:gd name="connsiteY5-5132" fmla="*/ 1870710 h 3588041"/>
                <a:gd name="connsiteX6-5133" fmla="*/ 394393 w 1432618"/>
                <a:gd name="connsiteY6-5134" fmla="*/ 1743075 h 3588041"/>
                <a:gd name="connsiteX7-5135" fmla="*/ 642043 w 1432618"/>
                <a:gd name="connsiteY7-5136" fmla="*/ 1876425 h 3588041"/>
                <a:gd name="connsiteX8-5137" fmla="*/ 689668 w 1432618"/>
                <a:gd name="connsiteY8-5138" fmla="*/ 1647825 h 3588041"/>
                <a:gd name="connsiteX9-5139" fmla="*/ 823018 w 1432618"/>
                <a:gd name="connsiteY9-5140" fmla="*/ 1333500 h 3588041"/>
                <a:gd name="connsiteX10-5141" fmla="*/ 763487 w 1432618"/>
                <a:gd name="connsiteY10-5142" fmla="*/ 823913 h 3588041"/>
                <a:gd name="connsiteX11-5143" fmla="*/ 388043 w 1432618"/>
                <a:gd name="connsiteY11-5144" fmla="*/ 695325 h 3588041"/>
                <a:gd name="connsiteX12-5145" fmla="*/ 781744 w 1432618"/>
                <a:gd name="connsiteY12-5146" fmla="*/ 724693 h 3588041"/>
                <a:gd name="connsiteX13-5147" fmla="*/ 799206 w 1432618"/>
                <a:gd name="connsiteY13-5148" fmla="*/ 441325 h 3588041"/>
                <a:gd name="connsiteX14-5149" fmla="*/ 886518 w 1432618"/>
                <a:gd name="connsiteY14-5150" fmla="*/ 0 h 3588041"/>
                <a:gd name="connsiteX15-5151" fmla="*/ 857943 w 1432618"/>
                <a:gd name="connsiteY15-5152" fmla="*/ 679450 h 3588041"/>
                <a:gd name="connsiteX16-5153" fmla="*/ 921443 w 1432618"/>
                <a:gd name="connsiteY16-5154" fmla="*/ 1047750 h 3588041"/>
                <a:gd name="connsiteX17-5155" fmla="*/ 930968 w 1432618"/>
                <a:gd name="connsiteY17-5156" fmla="*/ 1295400 h 3588041"/>
                <a:gd name="connsiteX18-5157" fmla="*/ 1086543 w 1432618"/>
                <a:gd name="connsiteY18-5158" fmla="*/ 1187450 h 3588041"/>
                <a:gd name="connsiteX19-5159" fmla="*/ 1375468 w 1432618"/>
                <a:gd name="connsiteY19-5160" fmla="*/ 1171575 h 3588041"/>
                <a:gd name="connsiteX20-5161" fmla="*/ 1108768 w 1432618"/>
                <a:gd name="connsiteY20-5162" fmla="*/ 1254125 h 3588041"/>
                <a:gd name="connsiteX21-5163" fmla="*/ 889693 w 1432618"/>
                <a:gd name="connsiteY21-5164" fmla="*/ 1527175 h 3588041"/>
                <a:gd name="connsiteX22-5165" fmla="*/ 835718 w 1432618"/>
                <a:gd name="connsiteY22-5166" fmla="*/ 1895475 h 3588041"/>
                <a:gd name="connsiteX23-5167" fmla="*/ 1003993 w 1432618"/>
                <a:gd name="connsiteY23-5168" fmla="*/ 2308225 h 3588041"/>
                <a:gd name="connsiteX24-5169" fmla="*/ 896043 w 1432618"/>
                <a:gd name="connsiteY24-5170" fmla="*/ 2578100 h 3588041"/>
                <a:gd name="connsiteX25-5171" fmla="*/ 1213543 w 1432618"/>
                <a:gd name="connsiteY25-5172" fmla="*/ 2533650 h 3588041"/>
                <a:gd name="connsiteX26-5173" fmla="*/ 1432618 w 1432618"/>
                <a:gd name="connsiteY26-5174" fmla="*/ 2626519 h 3588041"/>
                <a:gd name="connsiteX27-5175" fmla="*/ 1188143 w 1432618"/>
                <a:gd name="connsiteY27-5176" fmla="*/ 2590800 h 3588041"/>
                <a:gd name="connsiteX28-5177" fmla="*/ 832543 w 1432618"/>
                <a:gd name="connsiteY28-5178" fmla="*/ 2733675 h 3588041"/>
                <a:gd name="connsiteX29-5179" fmla="*/ 689668 w 1432618"/>
                <a:gd name="connsiteY29-5180" fmla="*/ 3086100 h 3588041"/>
                <a:gd name="connsiteX30-5181" fmla="*/ 918268 w 1432618"/>
                <a:gd name="connsiteY30-5182" fmla="*/ 3419475 h 3588041"/>
                <a:gd name="connsiteX31-5183" fmla="*/ 1016693 w 1432618"/>
                <a:gd name="connsiteY31-5184" fmla="*/ 3581400 h 3588041"/>
                <a:gd name="connsiteX0-5185" fmla="*/ 1016693 w 1432618"/>
                <a:gd name="connsiteY0-5186" fmla="*/ 3581400 h 3588041"/>
                <a:gd name="connsiteX1-5187" fmla="*/ 591243 w 1432618"/>
                <a:gd name="connsiteY1-5188" fmla="*/ 3587750 h 3588041"/>
                <a:gd name="connsiteX2-5189" fmla="*/ 394393 w 1432618"/>
                <a:gd name="connsiteY2-5190" fmla="*/ 3076575 h 3588041"/>
                <a:gd name="connsiteX3-5191" fmla="*/ 746818 w 1432618"/>
                <a:gd name="connsiteY3-5192" fmla="*/ 2381250 h 3588041"/>
                <a:gd name="connsiteX4-5193" fmla="*/ 560128 w 1432618"/>
                <a:gd name="connsiteY4-5194" fmla="*/ 1922145 h 3588041"/>
                <a:gd name="connsiteX5-5195" fmla="*/ 58 w 1432618"/>
                <a:gd name="connsiteY5-5196" fmla="*/ 1870710 h 3588041"/>
                <a:gd name="connsiteX6-5197" fmla="*/ 394393 w 1432618"/>
                <a:gd name="connsiteY6-5198" fmla="*/ 1743075 h 3588041"/>
                <a:gd name="connsiteX7-5199" fmla="*/ 642043 w 1432618"/>
                <a:gd name="connsiteY7-5200" fmla="*/ 1876425 h 3588041"/>
                <a:gd name="connsiteX8-5201" fmla="*/ 689668 w 1432618"/>
                <a:gd name="connsiteY8-5202" fmla="*/ 1647825 h 3588041"/>
                <a:gd name="connsiteX9-5203" fmla="*/ 823018 w 1432618"/>
                <a:gd name="connsiteY9-5204" fmla="*/ 1333500 h 3588041"/>
                <a:gd name="connsiteX10-5205" fmla="*/ 763487 w 1432618"/>
                <a:gd name="connsiteY10-5206" fmla="*/ 823913 h 3588041"/>
                <a:gd name="connsiteX11-5207" fmla="*/ 388043 w 1432618"/>
                <a:gd name="connsiteY11-5208" fmla="*/ 695325 h 3588041"/>
                <a:gd name="connsiteX12-5209" fmla="*/ 781744 w 1432618"/>
                <a:gd name="connsiteY12-5210" fmla="*/ 724693 h 3588041"/>
                <a:gd name="connsiteX13-5211" fmla="*/ 799206 w 1432618"/>
                <a:gd name="connsiteY13-5212" fmla="*/ 441325 h 3588041"/>
                <a:gd name="connsiteX14-5213" fmla="*/ 886518 w 1432618"/>
                <a:gd name="connsiteY14-5214" fmla="*/ 0 h 3588041"/>
                <a:gd name="connsiteX15-5215" fmla="*/ 857943 w 1432618"/>
                <a:gd name="connsiteY15-5216" fmla="*/ 679450 h 3588041"/>
                <a:gd name="connsiteX16-5217" fmla="*/ 921443 w 1432618"/>
                <a:gd name="connsiteY16-5218" fmla="*/ 1047750 h 3588041"/>
                <a:gd name="connsiteX17-5219" fmla="*/ 930968 w 1432618"/>
                <a:gd name="connsiteY17-5220" fmla="*/ 1295400 h 3588041"/>
                <a:gd name="connsiteX18-5221" fmla="*/ 1099243 w 1432618"/>
                <a:gd name="connsiteY18-5222" fmla="*/ 1190625 h 3588041"/>
                <a:gd name="connsiteX19-5223" fmla="*/ 1375468 w 1432618"/>
                <a:gd name="connsiteY19-5224" fmla="*/ 1171575 h 3588041"/>
                <a:gd name="connsiteX20-5225" fmla="*/ 1108768 w 1432618"/>
                <a:gd name="connsiteY20-5226" fmla="*/ 1254125 h 3588041"/>
                <a:gd name="connsiteX21-5227" fmla="*/ 889693 w 1432618"/>
                <a:gd name="connsiteY21-5228" fmla="*/ 1527175 h 3588041"/>
                <a:gd name="connsiteX22-5229" fmla="*/ 835718 w 1432618"/>
                <a:gd name="connsiteY22-5230" fmla="*/ 1895475 h 3588041"/>
                <a:gd name="connsiteX23-5231" fmla="*/ 1003993 w 1432618"/>
                <a:gd name="connsiteY23-5232" fmla="*/ 2308225 h 3588041"/>
                <a:gd name="connsiteX24-5233" fmla="*/ 896043 w 1432618"/>
                <a:gd name="connsiteY24-5234" fmla="*/ 2578100 h 3588041"/>
                <a:gd name="connsiteX25-5235" fmla="*/ 1213543 w 1432618"/>
                <a:gd name="connsiteY25-5236" fmla="*/ 2533650 h 3588041"/>
                <a:gd name="connsiteX26-5237" fmla="*/ 1432618 w 1432618"/>
                <a:gd name="connsiteY26-5238" fmla="*/ 2626519 h 3588041"/>
                <a:gd name="connsiteX27-5239" fmla="*/ 1188143 w 1432618"/>
                <a:gd name="connsiteY27-5240" fmla="*/ 2590800 h 3588041"/>
                <a:gd name="connsiteX28-5241" fmla="*/ 832543 w 1432618"/>
                <a:gd name="connsiteY28-5242" fmla="*/ 2733675 h 3588041"/>
                <a:gd name="connsiteX29-5243" fmla="*/ 689668 w 1432618"/>
                <a:gd name="connsiteY29-5244" fmla="*/ 3086100 h 3588041"/>
                <a:gd name="connsiteX30-5245" fmla="*/ 918268 w 1432618"/>
                <a:gd name="connsiteY30-5246" fmla="*/ 3419475 h 3588041"/>
                <a:gd name="connsiteX31-5247" fmla="*/ 1016693 w 1432618"/>
                <a:gd name="connsiteY31-5248" fmla="*/ 3581400 h 3588041"/>
                <a:gd name="connsiteX0-5249" fmla="*/ 1016693 w 1432618"/>
                <a:gd name="connsiteY0-5250" fmla="*/ 3581400 h 3588041"/>
                <a:gd name="connsiteX1-5251" fmla="*/ 591243 w 1432618"/>
                <a:gd name="connsiteY1-5252" fmla="*/ 3587750 h 3588041"/>
                <a:gd name="connsiteX2-5253" fmla="*/ 394393 w 1432618"/>
                <a:gd name="connsiteY2-5254" fmla="*/ 3076575 h 3588041"/>
                <a:gd name="connsiteX3-5255" fmla="*/ 746818 w 1432618"/>
                <a:gd name="connsiteY3-5256" fmla="*/ 2381250 h 3588041"/>
                <a:gd name="connsiteX4-5257" fmla="*/ 560128 w 1432618"/>
                <a:gd name="connsiteY4-5258" fmla="*/ 1922145 h 3588041"/>
                <a:gd name="connsiteX5-5259" fmla="*/ 58 w 1432618"/>
                <a:gd name="connsiteY5-5260" fmla="*/ 1870710 h 3588041"/>
                <a:gd name="connsiteX6-5261" fmla="*/ 394393 w 1432618"/>
                <a:gd name="connsiteY6-5262" fmla="*/ 1743075 h 3588041"/>
                <a:gd name="connsiteX7-5263" fmla="*/ 642043 w 1432618"/>
                <a:gd name="connsiteY7-5264" fmla="*/ 1876425 h 3588041"/>
                <a:gd name="connsiteX8-5265" fmla="*/ 689668 w 1432618"/>
                <a:gd name="connsiteY8-5266" fmla="*/ 1647825 h 3588041"/>
                <a:gd name="connsiteX9-5267" fmla="*/ 823018 w 1432618"/>
                <a:gd name="connsiteY9-5268" fmla="*/ 1333500 h 3588041"/>
                <a:gd name="connsiteX10-5269" fmla="*/ 763487 w 1432618"/>
                <a:gd name="connsiteY10-5270" fmla="*/ 823913 h 3588041"/>
                <a:gd name="connsiteX11-5271" fmla="*/ 388043 w 1432618"/>
                <a:gd name="connsiteY11-5272" fmla="*/ 695325 h 3588041"/>
                <a:gd name="connsiteX12-5273" fmla="*/ 781744 w 1432618"/>
                <a:gd name="connsiteY12-5274" fmla="*/ 724693 h 3588041"/>
                <a:gd name="connsiteX13-5275" fmla="*/ 799206 w 1432618"/>
                <a:gd name="connsiteY13-5276" fmla="*/ 441325 h 3588041"/>
                <a:gd name="connsiteX14-5277" fmla="*/ 886518 w 1432618"/>
                <a:gd name="connsiteY14-5278" fmla="*/ 0 h 3588041"/>
                <a:gd name="connsiteX15-5279" fmla="*/ 857943 w 1432618"/>
                <a:gd name="connsiteY15-5280" fmla="*/ 679450 h 3588041"/>
                <a:gd name="connsiteX16-5281" fmla="*/ 921443 w 1432618"/>
                <a:gd name="connsiteY16-5282" fmla="*/ 1047750 h 3588041"/>
                <a:gd name="connsiteX17-5283" fmla="*/ 930968 w 1432618"/>
                <a:gd name="connsiteY17-5284" fmla="*/ 1295400 h 3588041"/>
                <a:gd name="connsiteX18-5285" fmla="*/ 1099243 w 1432618"/>
                <a:gd name="connsiteY18-5286" fmla="*/ 1190625 h 3588041"/>
                <a:gd name="connsiteX19-5287" fmla="*/ 1375468 w 1432618"/>
                <a:gd name="connsiteY19-5288" fmla="*/ 1171575 h 3588041"/>
                <a:gd name="connsiteX20-5289" fmla="*/ 1108768 w 1432618"/>
                <a:gd name="connsiteY20-5290" fmla="*/ 1254125 h 3588041"/>
                <a:gd name="connsiteX21-5291" fmla="*/ 889693 w 1432618"/>
                <a:gd name="connsiteY21-5292" fmla="*/ 1527175 h 3588041"/>
                <a:gd name="connsiteX22-5293" fmla="*/ 835718 w 1432618"/>
                <a:gd name="connsiteY22-5294" fmla="*/ 1895475 h 3588041"/>
                <a:gd name="connsiteX23-5295" fmla="*/ 1003993 w 1432618"/>
                <a:gd name="connsiteY23-5296" fmla="*/ 2308225 h 3588041"/>
                <a:gd name="connsiteX24-5297" fmla="*/ 896043 w 1432618"/>
                <a:gd name="connsiteY24-5298" fmla="*/ 2578100 h 3588041"/>
                <a:gd name="connsiteX25-5299" fmla="*/ 1213543 w 1432618"/>
                <a:gd name="connsiteY25-5300" fmla="*/ 2533650 h 3588041"/>
                <a:gd name="connsiteX26-5301" fmla="*/ 1432618 w 1432618"/>
                <a:gd name="connsiteY26-5302" fmla="*/ 2626519 h 3588041"/>
                <a:gd name="connsiteX27-5303" fmla="*/ 1188143 w 1432618"/>
                <a:gd name="connsiteY27-5304" fmla="*/ 2590800 h 3588041"/>
                <a:gd name="connsiteX28-5305" fmla="*/ 832543 w 1432618"/>
                <a:gd name="connsiteY28-5306" fmla="*/ 2733675 h 3588041"/>
                <a:gd name="connsiteX29-5307" fmla="*/ 689668 w 1432618"/>
                <a:gd name="connsiteY29-5308" fmla="*/ 3086100 h 3588041"/>
                <a:gd name="connsiteX30-5309" fmla="*/ 918268 w 1432618"/>
                <a:gd name="connsiteY30-5310" fmla="*/ 3419475 h 3588041"/>
                <a:gd name="connsiteX31-5311" fmla="*/ 1016693 w 1432618"/>
                <a:gd name="connsiteY31-5312" fmla="*/ 3581400 h 3588041"/>
                <a:gd name="connsiteX0-5313" fmla="*/ 1016693 w 1432618"/>
                <a:gd name="connsiteY0-5314" fmla="*/ 3581400 h 3588041"/>
                <a:gd name="connsiteX1-5315" fmla="*/ 591243 w 1432618"/>
                <a:gd name="connsiteY1-5316" fmla="*/ 3587750 h 3588041"/>
                <a:gd name="connsiteX2-5317" fmla="*/ 394393 w 1432618"/>
                <a:gd name="connsiteY2-5318" fmla="*/ 3076575 h 3588041"/>
                <a:gd name="connsiteX3-5319" fmla="*/ 746818 w 1432618"/>
                <a:gd name="connsiteY3-5320" fmla="*/ 2381250 h 3588041"/>
                <a:gd name="connsiteX4-5321" fmla="*/ 560128 w 1432618"/>
                <a:gd name="connsiteY4-5322" fmla="*/ 1922145 h 3588041"/>
                <a:gd name="connsiteX5-5323" fmla="*/ 58 w 1432618"/>
                <a:gd name="connsiteY5-5324" fmla="*/ 1870710 h 3588041"/>
                <a:gd name="connsiteX6-5325" fmla="*/ 394393 w 1432618"/>
                <a:gd name="connsiteY6-5326" fmla="*/ 1743075 h 3588041"/>
                <a:gd name="connsiteX7-5327" fmla="*/ 642043 w 1432618"/>
                <a:gd name="connsiteY7-5328" fmla="*/ 1876425 h 3588041"/>
                <a:gd name="connsiteX8-5329" fmla="*/ 689668 w 1432618"/>
                <a:gd name="connsiteY8-5330" fmla="*/ 1647825 h 3588041"/>
                <a:gd name="connsiteX9-5331" fmla="*/ 823018 w 1432618"/>
                <a:gd name="connsiteY9-5332" fmla="*/ 1333500 h 3588041"/>
                <a:gd name="connsiteX10-5333" fmla="*/ 763487 w 1432618"/>
                <a:gd name="connsiteY10-5334" fmla="*/ 823913 h 3588041"/>
                <a:gd name="connsiteX11-5335" fmla="*/ 388043 w 1432618"/>
                <a:gd name="connsiteY11-5336" fmla="*/ 695325 h 3588041"/>
                <a:gd name="connsiteX12-5337" fmla="*/ 781744 w 1432618"/>
                <a:gd name="connsiteY12-5338" fmla="*/ 724693 h 3588041"/>
                <a:gd name="connsiteX13-5339" fmla="*/ 799206 w 1432618"/>
                <a:gd name="connsiteY13-5340" fmla="*/ 441325 h 3588041"/>
                <a:gd name="connsiteX14-5341" fmla="*/ 886518 w 1432618"/>
                <a:gd name="connsiteY14-5342" fmla="*/ 0 h 3588041"/>
                <a:gd name="connsiteX15-5343" fmla="*/ 857943 w 1432618"/>
                <a:gd name="connsiteY15-5344" fmla="*/ 679450 h 3588041"/>
                <a:gd name="connsiteX16-5345" fmla="*/ 921443 w 1432618"/>
                <a:gd name="connsiteY16-5346" fmla="*/ 1047750 h 3588041"/>
                <a:gd name="connsiteX17-5347" fmla="*/ 930968 w 1432618"/>
                <a:gd name="connsiteY17-5348" fmla="*/ 1295400 h 3588041"/>
                <a:gd name="connsiteX18-5349" fmla="*/ 1099243 w 1432618"/>
                <a:gd name="connsiteY18-5350" fmla="*/ 1190625 h 3588041"/>
                <a:gd name="connsiteX19-5351" fmla="*/ 1375468 w 1432618"/>
                <a:gd name="connsiteY19-5352" fmla="*/ 1171575 h 3588041"/>
                <a:gd name="connsiteX20-5353" fmla="*/ 1108768 w 1432618"/>
                <a:gd name="connsiteY20-5354" fmla="*/ 1254125 h 3588041"/>
                <a:gd name="connsiteX21-5355" fmla="*/ 889693 w 1432618"/>
                <a:gd name="connsiteY21-5356" fmla="*/ 1527175 h 3588041"/>
                <a:gd name="connsiteX22-5357" fmla="*/ 835718 w 1432618"/>
                <a:gd name="connsiteY22-5358" fmla="*/ 1895475 h 3588041"/>
                <a:gd name="connsiteX23-5359" fmla="*/ 1003993 w 1432618"/>
                <a:gd name="connsiteY23-5360" fmla="*/ 2308225 h 3588041"/>
                <a:gd name="connsiteX24-5361" fmla="*/ 896043 w 1432618"/>
                <a:gd name="connsiteY24-5362" fmla="*/ 2578100 h 3588041"/>
                <a:gd name="connsiteX25-5363" fmla="*/ 1213543 w 1432618"/>
                <a:gd name="connsiteY25-5364" fmla="*/ 2533650 h 3588041"/>
                <a:gd name="connsiteX26-5365" fmla="*/ 1432618 w 1432618"/>
                <a:gd name="connsiteY26-5366" fmla="*/ 2626519 h 3588041"/>
                <a:gd name="connsiteX27-5367" fmla="*/ 1188143 w 1432618"/>
                <a:gd name="connsiteY27-5368" fmla="*/ 2590800 h 3588041"/>
                <a:gd name="connsiteX28-5369" fmla="*/ 832543 w 1432618"/>
                <a:gd name="connsiteY28-5370" fmla="*/ 2733675 h 3588041"/>
                <a:gd name="connsiteX29-5371" fmla="*/ 689668 w 1432618"/>
                <a:gd name="connsiteY29-5372" fmla="*/ 3086100 h 3588041"/>
                <a:gd name="connsiteX30-5373" fmla="*/ 918268 w 1432618"/>
                <a:gd name="connsiteY30-5374" fmla="*/ 3419475 h 3588041"/>
                <a:gd name="connsiteX31-5375" fmla="*/ 1016693 w 1432618"/>
                <a:gd name="connsiteY31-5376" fmla="*/ 3581400 h 3588041"/>
                <a:gd name="connsiteX0-5377" fmla="*/ 1016693 w 1432618"/>
                <a:gd name="connsiteY0-5378" fmla="*/ 3581400 h 3588041"/>
                <a:gd name="connsiteX1-5379" fmla="*/ 591243 w 1432618"/>
                <a:gd name="connsiteY1-5380" fmla="*/ 3587750 h 3588041"/>
                <a:gd name="connsiteX2-5381" fmla="*/ 394393 w 1432618"/>
                <a:gd name="connsiteY2-5382" fmla="*/ 3076575 h 3588041"/>
                <a:gd name="connsiteX3-5383" fmla="*/ 746818 w 1432618"/>
                <a:gd name="connsiteY3-5384" fmla="*/ 2381250 h 3588041"/>
                <a:gd name="connsiteX4-5385" fmla="*/ 560128 w 1432618"/>
                <a:gd name="connsiteY4-5386" fmla="*/ 1922145 h 3588041"/>
                <a:gd name="connsiteX5-5387" fmla="*/ 58 w 1432618"/>
                <a:gd name="connsiteY5-5388" fmla="*/ 1870710 h 3588041"/>
                <a:gd name="connsiteX6-5389" fmla="*/ 394393 w 1432618"/>
                <a:gd name="connsiteY6-5390" fmla="*/ 1743075 h 3588041"/>
                <a:gd name="connsiteX7-5391" fmla="*/ 642043 w 1432618"/>
                <a:gd name="connsiteY7-5392" fmla="*/ 1876425 h 3588041"/>
                <a:gd name="connsiteX8-5393" fmla="*/ 689668 w 1432618"/>
                <a:gd name="connsiteY8-5394" fmla="*/ 1647825 h 3588041"/>
                <a:gd name="connsiteX9-5395" fmla="*/ 823018 w 1432618"/>
                <a:gd name="connsiteY9-5396" fmla="*/ 1333500 h 3588041"/>
                <a:gd name="connsiteX10-5397" fmla="*/ 763487 w 1432618"/>
                <a:gd name="connsiteY10-5398" fmla="*/ 823913 h 3588041"/>
                <a:gd name="connsiteX11-5399" fmla="*/ 388043 w 1432618"/>
                <a:gd name="connsiteY11-5400" fmla="*/ 695325 h 3588041"/>
                <a:gd name="connsiteX12-5401" fmla="*/ 781744 w 1432618"/>
                <a:gd name="connsiteY12-5402" fmla="*/ 724693 h 3588041"/>
                <a:gd name="connsiteX13-5403" fmla="*/ 799206 w 1432618"/>
                <a:gd name="connsiteY13-5404" fmla="*/ 441325 h 3588041"/>
                <a:gd name="connsiteX14-5405" fmla="*/ 886518 w 1432618"/>
                <a:gd name="connsiteY14-5406" fmla="*/ 0 h 3588041"/>
                <a:gd name="connsiteX15-5407" fmla="*/ 857943 w 1432618"/>
                <a:gd name="connsiteY15-5408" fmla="*/ 679450 h 3588041"/>
                <a:gd name="connsiteX16-5409" fmla="*/ 921443 w 1432618"/>
                <a:gd name="connsiteY16-5410" fmla="*/ 1047750 h 3588041"/>
                <a:gd name="connsiteX17-5411" fmla="*/ 930968 w 1432618"/>
                <a:gd name="connsiteY17-5412" fmla="*/ 1295400 h 3588041"/>
                <a:gd name="connsiteX18-5413" fmla="*/ 1102418 w 1432618"/>
                <a:gd name="connsiteY18-5414" fmla="*/ 1187450 h 3588041"/>
                <a:gd name="connsiteX19-5415" fmla="*/ 1375468 w 1432618"/>
                <a:gd name="connsiteY19-5416" fmla="*/ 1171575 h 3588041"/>
                <a:gd name="connsiteX20-5417" fmla="*/ 1108768 w 1432618"/>
                <a:gd name="connsiteY20-5418" fmla="*/ 1254125 h 3588041"/>
                <a:gd name="connsiteX21-5419" fmla="*/ 889693 w 1432618"/>
                <a:gd name="connsiteY21-5420" fmla="*/ 1527175 h 3588041"/>
                <a:gd name="connsiteX22-5421" fmla="*/ 835718 w 1432618"/>
                <a:gd name="connsiteY22-5422" fmla="*/ 1895475 h 3588041"/>
                <a:gd name="connsiteX23-5423" fmla="*/ 1003993 w 1432618"/>
                <a:gd name="connsiteY23-5424" fmla="*/ 2308225 h 3588041"/>
                <a:gd name="connsiteX24-5425" fmla="*/ 896043 w 1432618"/>
                <a:gd name="connsiteY24-5426" fmla="*/ 2578100 h 3588041"/>
                <a:gd name="connsiteX25-5427" fmla="*/ 1213543 w 1432618"/>
                <a:gd name="connsiteY25-5428" fmla="*/ 2533650 h 3588041"/>
                <a:gd name="connsiteX26-5429" fmla="*/ 1432618 w 1432618"/>
                <a:gd name="connsiteY26-5430" fmla="*/ 2626519 h 3588041"/>
                <a:gd name="connsiteX27-5431" fmla="*/ 1188143 w 1432618"/>
                <a:gd name="connsiteY27-5432" fmla="*/ 2590800 h 3588041"/>
                <a:gd name="connsiteX28-5433" fmla="*/ 832543 w 1432618"/>
                <a:gd name="connsiteY28-5434" fmla="*/ 2733675 h 3588041"/>
                <a:gd name="connsiteX29-5435" fmla="*/ 689668 w 1432618"/>
                <a:gd name="connsiteY29-5436" fmla="*/ 3086100 h 3588041"/>
                <a:gd name="connsiteX30-5437" fmla="*/ 918268 w 1432618"/>
                <a:gd name="connsiteY30-5438" fmla="*/ 3419475 h 3588041"/>
                <a:gd name="connsiteX31-5439" fmla="*/ 1016693 w 1432618"/>
                <a:gd name="connsiteY31-5440" fmla="*/ 3581400 h 3588041"/>
                <a:gd name="connsiteX0-5441" fmla="*/ 1016693 w 1432618"/>
                <a:gd name="connsiteY0-5442" fmla="*/ 3581400 h 3588041"/>
                <a:gd name="connsiteX1-5443" fmla="*/ 591243 w 1432618"/>
                <a:gd name="connsiteY1-5444" fmla="*/ 3587750 h 3588041"/>
                <a:gd name="connsiteX2-5445" fmla="*/ 394393 w 1432618"/>
                <a:gd name="connsiteY2-5446" fmla="*/ 3076575 h 3588041"/>
                <a:gd name="connsiteX3-5447" fmla="*/ 746818 w 1432618"/>
                <a:gd name="connsiteY3-5448" fmla="*/ 2381250 h 3588041"/>
                <a:gd name="connsiteX4-5449" fmla="*/ 560128 w 1432618"/>
                <a:gd name="connsiteY4-5450" fmla="*/ 1922145 h 3588041"/>
                <a:gd name="connsiteX5-5451" fmla="*/ 58 w 1432618"/>
                <a:gd name="connsiteY5-5452" fmla="*/ 1870710 h 3588041"/>
                <a:gd name="connsiteX6-5453" fmla="*/ 394393 w 1432618"/>
                <a:gd name="connsiteY6-5454" fmla="*/ 1743075 h 3588041"/>
                <a:gd name="connsiteX7-5455" fmla="*/ 642043 w 1432618"/>
                <a:gd name="connsiteY7-5456" fmla="*/ 1876425 h 3588041"/>
                <a:gd name="connsiteX8-5457" fmla="*/ 689668 w 1432618"/>
                <a:gd name="connsiteY8-5458" fmla="*/ 1647825 h 3588041"/>
                <a:gd name="connsiteX9-5459" fmla="*/ 823018 w 1432618"/>
                <a:gd name="connsiteY9-5460" fmla="*/ 1333500 h 3588041"/>
                <a:gd name="connsiteX10-5461" fmla="*/ 763487 w 1432618"/>
                <a:gd name="connsiteY10-5462" fmla="*/ 823913 h 3588041"/>
                <a:gd name="connsiteX11-5463" fmla="*/ 388043 w 1432618"/>
                <a:gd name="connsiteY11-5464" fmla="*/ 695325 h 3588041"/>
                <a:gd name="connsiteX12-5465" fmla="*/ 781744 w 1432618"/>
                <a:gd name="connsiteY12-5466" fmla="*/ 724693 h 3588041"/>
                <a:gd name="connsiteX13-5467" fmla="*/ 799206 w 1432618"/>
                <a:gd name="connsiteY13-5468" fmla="*/ 441325 h 3588041"/>
                <a:gd name="connsiteX14-5469" fmla="*/ 886518 w 1432618"/>
                <a:gd name="connsiteY14-5470" fmla="*/ 0 h 3588041"/>
                <a:gd name="connsiteX15-5471" fmla="*/ 857943 w 1432618"/>
                <a:gd name="connsiteY15-5472" fmla="*/ 679450 h 3588041"/>
                <a:gd name="connsiteX16-5473" fmla="*/ 921443 w 1432618"/>
                <a:gd name="connsiteY16-5474" fmla="*/ 1047750 h 3588041"/>
                <a:gd name="connsiteX17-5475" fmla="*/ 930968 w 1432618"/>
                <a:gd name="connsiteY17-5476" fmla="*/ 1295400 h 3588041"/>
                <a:gd name="connsiteX18-5477" fmla="*/ 1102418 w 1432618"/>
                <a:gd name="connsiteY18-5478" fmla="*/ 1187450 h 3588041"/>
                <a:gd name="connsiteX19-5479" fmla="*/ 1375468 w 1432618"/>
                <a:gd name="connsiteY19-5480" fmla="*/ 1171575 h 3588041"/>
                <a:gd name="connsiteX20-5481" fmla="*/ 1108768 w 1432618"/>
                <a:gd name="connsiteY20-5482" fmla="*/ 1254125 h 3588041"/>
                <a:gd name="connsiteX21-5483" fmla="*/ 889693 w 1432618"/>
                <a:gd name="connsiteY21-5484" fmla="*/ 1527175 h 3588041"/>
                <a:gd name="connsiteX22-5485" fmla="*/ 835718 w 1432618"/>
                <a:gd name="connsiteY22-5486" fmla="*/ 1895475 h 3588041"/>
                <a:gd name="connsiteX23-5487" fmla="*/ 1003993 w 1432618"/>
                <a:gd name="connsiteY23-5488" fmla="*/ 2308225 h 3588041"/>
                <a:gd name="connsiteX24-5489" fmla="*/ 896043 w 1432618"/>
                <a:gd name="connsiteY24-5490" fmla="*/ 2578100 h 3588041"/>
                <a:gd name="connsiteX25-5491" fmla="*/ 1213543 w 1432618"/>
                <a:gd name="connsiteY25-5492" fmla="*/ 2533650 h 3588041"/>
                <a:gd name="connsiteX26-5493" fmla="*/ 1432618 w 1432618"/>
                <a:gd name="connsiteY26-5494" fmla="*/ 2626519 h 3588041"/>
                <a:gd name="connsiteX27-5495" fmla="*/ 1188143 w 1432618"/>
                <a:gd name="connsiteY27-5496" fmla="*/ 2590800 h 3588041"/>
                <a:gd name="connsiteX28-5497" fmla="*/ 832543 w 1432618"/>
                <a:gd name="connsiteY28-5498" fmla="*/ 2733675 h 3588041"/>
                <a:gd name="connsiteX29-5499" fmla="*/ 689668 w 1432618"/>
                <a:gd name="connsiteY29-5500" fmla="*/ 3086100 h 3588041"/>
                <a:gd name="connsiteX30-5501" fmla="*/ 918268 w 1432618"/>
                <a:gd name="connsiteY30-5502" fmla="*/ 3419475 h 3588041"/>
                <a:gd name="connsiteX31-5503" fmla="*/ 1016693 w 1432618"/>
                <a:gd name="connsiteY31-5504" fmla="*/ 3581400 h 3588041"/>
                <a:gd name="connsiteX0-5505" fmla="*/ 1016693 w 1432618"/>
                <a:gd name="connsiteY0-5506" fmla="*/ 3581400 h 3588041"/>
                <a:gd name="connsiteX1-5507" fmla="*/ 591243 w 1432618"/>
                <a:gd name="connsiteY1-5508" fmla="*/ 3587750 h 3588041"/>
                <a:gd name="connsiteX2-5509" fmla="*/ 394393 w 1432618"/>
                <a:gd name="connsiteY2-5510" fmla="*/ 3076575 h 3588041"/>
                <a:gd name="connsiteX3-5511" fmla="*/ 746818 w 1432618"/>
                <a:gd name="connsiteY3-5512" fmla="*/ 2381250 h 3588041"/>
                <a:gd name="connsiteX4-5513" fmla="*/ 560128 w 1432618"/>
                <a:gd name="connsiteY4-5514" fmla="*/ 1922145 h 3588041"/>
                <a:gd name="connsiteX5-5515" fmla="*/ 58 w 1432618"/>
                <a:gd name="connsiteY5-5516" fmla="*/ 1870710 h 3588041"/>
                <a:gd name="connsiteX6-5517" fmla="*/ 394393 w 1432618"/>
                <a:gd name="connsiteY6-5518" fmla="*/ 1743075 h 3588041"/>
                <a:gd name="connsiteX7-5519" fmla="*/ 642043 w 1432618"/>
                <a:gd name="connsiteY7-5520" fmla="*/ 1876425 h 3588041"/>
                <a:gd name="connsiteX8-5521" fmla="*/ 705543 w 1432618"/>
                <a:gd name="connsiteY8-5522" fmla="*/ 1647825 h 3588041"/>
                <a:gd name="connsiteX9-5523" fmla="*/ 823018 w 1432618"/>
                <a:gd name="connsiteY9-5524" fmla="*/ 1333500 h 3588041"/>
                <a:gd name="connsiteX10-5525" fmla="*/ 763487 w 1432618"/>
                <a:gd name="connsiteY10-5526" fmla="*/ 823913 h 3588041"/>
                <a:gd name="connsiteX11-5527" fmla="*/ 388043 w 1432618"/>
                <a:gd name="connsiteY11-5528" fmla="*/ 695325 h 3588041"/>
                <a:gd name="connsiteX12-5529" fmla="*/ 781744 w 1432618"/>
                <a:gd name="connsiteY12-5530" fmla="*/ 724693 h 3588041"/>
                <a:gd name="connsiteX13-5531" fmla="*/ 799206 w 1432618"/>
                <a:gd name="connsiteY13-5532" fmla="*/ 441325 h 3588041"/>
                <a:gd name="connsiteX14-5533" fmla="*/ 886518 w 1432618"/>
                <a:gd name="connsiteY14-5534" fmla="*/ 0 h 3588041"/>
                <a:gd name="connsiteX15-5535" fmla="*/ 857943 w 1432618"/>
                <a:gd name="connsiteY15-5536" fmla="*/ 679450 h 3588041"/>
                <a:gd name="connsiteX16-5537" fmla="*/ 921443 w 1432618"/>
                <a:gd name="connsiteY16-5538" fmla="*/ 1047750 h 3588041"/>
                <a:gd name="connsiteX17-5539" fmla="*/ 930968 w 1432618"/>
                <a:gd name="connsiteY17-5540" fmla="*/ 1295400 h 3588041"/>
                <a:gd name="connsiteX18-5541" fmla="*/ 1102418 w 1432618"/>
                <a:gd name="connsiteY18-5542" fmla="*/ 1187450 h 3588041"/>
                <a:gd name="connsiteX19-5543" fmla="*/ 1375468 w 1432618"/>
                <a:gd name="connsiteY19-5544" fmla="*/ 1171575 h 3588041"/>
                <a:gd name="connsiteX20-5545" fmla="*/ 1108768 w 1432618"/>
                <a:gd name="connsiteY20-5546" fmla="*/ 1254125 h 3588041"/>
                <a:gd name="connsiteX21-5547" fmla="*/ 889693 w 1432618"/>
                <a:gd name="connsiteY21-5548" fmla="*/ 1527175 h 3588041"/>
                <a:gd name="connsiteX22-5549" fmla="*/ 835718 w 1432618"/>
                <a:gd name="connsiteY22-5550" fmla="*/ 1895475 h 3588041"/>
                <a:gd name="connsiteX23-5551" fmla="*/ 1003993 w 1432618"/>
                <a:gd name="connsiteY23-5552" fmla="*/ 2308225 h 3588041"/>
                <a:gd name="connsiteX24-5553" fmla="*/ 896043 w 1432618"/>
                <a:gd name="connsiteY24-5554" fmla="*/ 2578100 h 3588041"/>
                <a:gd name="connsiteX25-5555" fmla="*/ 1213543 w 1432618"/>
                <a:gd name="connsiteY25-5556" fmla="*/ 2533650 h 3588041"/>
                <a:gd name="connsiteX26-5557" fmla="*/ 1432618 w 1432618"/>
                <a:gd name="connsiteY26-5558" fmla="*/ 2626519 h 3588041"/>
                <a:gd name="connsiteX27-5559" fmla="*/ 1188143 w 1432618"/>
                <a:gd name="connsiteY27-5560" fmla="*/ 2590800 h 3588041"/>
                <a:gd name="connsiteX28-5561" fmla="*/ 832543 w 1432618"/>
                <a:gd name="connsiteY28-5562" fmla="*/ 2733675 h 3588041"/>
                <a:gd name="connsiteX29-5563" fmla="*/ 689668 w 1432618"/>
                <a:gd name="connsiteY29-5564" fmla="*/ 3086100 h 3588041"/>
                <a:gd name="connsiteX30-5565" fmla="*/ 918268 w 1432618"/>
                <a:gd name="connsiteY30-5566" fmla="*/ 3419475 h 3588041"/>
                <a:gd name="connsiteX31-5567" fmla="*/ 1016693 w 1432618"/>
                <a:gd name="connsiteY31-5568" fmla="*/ 3581400 h 3588041"/>
                <a:gd name="connsiteX0-5569" fmla="*/ 1016693 w 1432618"/>
                <a:gd name="connsiteY0-5570" fmla="*/ 3581400 h 3588041"/>
                <a:gd name="connsiteX1-5571" fmla="*/ 591243 w 1432618"/>
                <a:gd name="connsiteY1-5572" fmla="*/ 3587750 h 3588041"/>
                <a:gd name="connsiteX2-5573" fmla="*/ 394393 w 1432618"/>
                <a:gd name="connsiteY2-5574" fmla="*/ 3076575 h 3588041"/>
                <a:gd name="connsiteX3-5575" fmla="*/ 746818 w 1432618"/>
                <a:gd name="connsiteY3-5576" fmla="*/ 2381250 h 3588041"/>
                <a:gd name="connsiteX4-5577" fmla="*/ 560128 w 1432618"/>
                <a:gd name="connsiteY4-5578" fmla="*/ 1922145 h 3588041"/>
                <a:gd name="connsiteX5-5579" fmla="*/ 58 w 1432618"/>
                <a:gd name="connsiteY5-5580" fmla="*/ 1870710 h 3588041"/>
                <a:gd name="connsiteX6-5581" fmla="*/ 394393 w 1432618"/>
                <a:gd name="connsiteY6-5582" fmla="*/ 1743075 h 3588041"/>
                <a:gd name="connsiteX7-5583" fmla="*/ 642043 w 1432618"/>
                <a:gd name="connsiteY7-5584" fmla="*/ 1876425 h 3588041"/>
                <a:gd name="connsiteX8-5585" fmla="*/ 705543 w 1432618"/>
                <a:gd name="connsiteY8-5586" fmla="*/ 1647825 h 3588041"/>
                <a:gd name="connsiteX9-5587" fmla="*/ 823018 w 1432618"/>
                <a:gd name="connsiteY9-5588" fmla="*/ 1333500 h 3588041"/>
                <a:gd name="connsiteX10-5589" fmla="*/ 763487 w 1432618"/>
                <a:gd name="connsiteY10-5590" fmla="*/ 823913 h 3588041"/>
                <a:gd name="connsiteX11-5591" fmla="*/ 388043 w 1432618"/>
                <a:gd name="connsiteY11-5592" fmla="*/ 695325 h 3588041"/>
                <a:gd name="connsiteX12-5593" fmla="*/ 781744 w 1432618"/>
                <a:gd name="connsiteY12-5594" fmla="*/ 724693 h 3588041"/>
                <a:gd name="connsiteX13-5595" fmla="*/ 799206 w 1432618"/>
                <a:gd name="connsiteY13-5596" fmla="*/ 441325 h 3588041"/>
                <a:gd name="connsiteX14-5597" fmla="*/ 886518 w 1432618"/>
                <a:gd name="connsiteY14-5598" fmla="*/ 0 h 3588041"/>
                <a:gd name="connsiteX15-5599" fmla="*/ 857943 w 1432618"/>
                <a:gd name="connsiteY15-5600" fmla="*/ 679450 h 3588041"/>
                <a:gd name="connsiteX16-5601" fmla="*/ 921443 w 1432618"/>
                <a:gd name="connsiteY16-5602" fmla="*/ 1047750 h 3588041"/>
                <a:gd name="connsiteX17-5603" fmla="*/ 930968 w 1432618"/>
                <a:gd name="connsiteY17-5604" fmla="*/ 1295400 h 3588041"/>
                <a:gd name="connsiteX18-5605" fmla="*/ 1102418 w 1432618"/>
                <a:gd name="connsiteY18-5606" fmla="*/ 1187450 h 3588041"/>
                <a:gd name="connsiteX19-5607" fmla="*/ 1375468 w 1432618"/>
                <a:gd name="connsiteY19-5608" fmla="*/ 1171575 h 3588041"/>
                <a:gd name="connsiteX20-5609" fmla="*/ 1108768 w 1432618"/>
                <a:gd name="connsiteY20-5610" fmla="*/ 1254125 h 3588041"/>
                <a:gd name="connsiteX21-5611" fmla="*/ 889693 w 1432618"/>
                <a:gd name="connsiteY21-5612" fmla="*/ 1527175 h 3588041"/>
                <a:gd name="connsiteX22-5613" fmla="*/ 835718 w 1432618"/>
                <a:gd name="connsiteY22-5614" fmla="*/ 1895475 h 3588041"/>
                <a:gd name="connsiteX23-5615" fmla="*/ 1003993 w 1432618"/>
                <a:gd name="connsiteY23-5616" fmla="*/ 2308225 h 3588041"/>
                <a:gd name="connsiteX24-5617" fmla="*/ 896043 w 1432618"/>
                <a:gd name="connsiteY24-5618" fmla="*/ 2578100 h 3588041"/>
                <a:gd name="connsiteX25-5619" fmla="*/ 1213543 w 1432618"/>
                <a:gd name="connsiteY25-5620" fmla="*/ 2533650 h 3588041"/>
                <a:gd name="connsiteX26-5621" fmla="*/ 1432618 w 1432618"/>
                <a:gd name="connsiteY26-5622" fmla="*/ 2626519 h 3588041"/>
                <a:gd name="connsiteX27-5623" fmla="*/ 1188143 w 1432618"/>
                <a:gd name="connsiteY27-5624" fmla="*/ 2590800 h 3588041"/>
                <a:gd name="connsiteX28-5625" fmla="*/ 832543 w 1432618"/>
                <a:gd name="connsiteY28-5626" fmla="*/ 2733675 h 3588041"/>
                <a:gd name="connsiteX29-5627" fmla="*/ 689668 w 1432618"/>
                <a:gd name="connsiteY29-5628" fmla="*/ 3086100 h 3588041"/>
                <a:gd name="connsiteX30-5629" fmla="*/ 918268 w 1432618"/>
                <a:gd name="connsiteY30-5630" fmla="*/ 3419475 h 3588041"/>
                <a:gd name="connsiteX31-5631" fmla="*/ 1016693 w 1432618"/>
                <a:gd name="connsiteY31-5632" fmla="*/ 3581400 h 3588041"/>
                <a:gd name="connsiteX0-5633" fmla="*/ 1016693 w 1432618"/>
                <a:gd name="connsiteY0-5634" fmla="*/ 3581400 h 3588041"/>
                <a:gd name="connsiteX1-5635" fmla="*/ 591243 w 1432618"/>
                <a:gd name="connsiteY1-5636" fmla="*/ 3587750 h 3588041"/>
                <a:gd name="connsiteX2-5637" fmla="*/ 394393 w 1432618"/>
                <a:gd name="connsiteY2-5638" fmla="*/ 3076575 h 3588041"/>
                <a:gd name="connsiteX3-5639" fmla="*/ 746818 w 1432618"/>
                <a:gd name="connsiteY3-5640" fmla="*/ 2381250 h 3588041"/>
                <a:gd name="connsiteX4-5641" fmla="*/ 560128 w 1432618"/>
                <a:gd name="connsiteY4-5642" fmla="*/ 1922145 h 3588041"/>
                <a:gd name="connsiteX5-5643" fmla="*/ 58 w 1432618"/>
                <a:gd name="connsiteY5-5644" fmla="*/ 1870710 h 3588041"/>
                <a:gd name="connsiteX6-5645" fmla="*/ 394393 w 1432618"/>
                <a:gd name="connsiteY6-5646" fmla="*/ 1743075 h 3588041"/>
                <a:gd name="connsiteX7-5647" fmla="*/ 642043 w 1432618"/>
                <a:gd name="connsiteY7-5648" fmla="*/ 1876425 h 3588041"/>
                <a:gd name="connsiteX8-5649" fmla="*/ 705543 w 1432618"/>
                <a:gd name="connsiteY8-5650" fmla="*/ 1647825 h 3588041"/>
                <a:gd name="connsiteX9-5651" fmla="*/ 823018 w 1432618"/>
                <a:gd name="connsiteY9-5652" fmla="*/ 1333500 h 3588041"/>
                <a:gd name="connsiteX10-5653" fmla="*/ 763487 w 1432618"/>
                <a:gd name="connsiteY10-5654" fmla="*/ 823913 h 3588041"/>
                <a:gd name="connsiteX11-5655" fmla="*/ 388043 w 1432618"/>
                <a:gd name="connsiteY11-5656" fmla="*/ 695325 h 3588041"/>
                <a:gd name="connsiteX12-5657" fmla="*/ 781744 w 1432618"/>
                <a:gd name="connsiteY12-5658" fmla="*/ 724693 h 3588041"/>
                <a:gd name="connsiteX13-5659" fmla="*/ 799206 w 1432618"/>
                <a:gd name="connsiteY13-5660" fmla="*/ 441325 h 3588041"/>
                <a:gd name="connsiteX14-5661" fmla="*/ 886518 w 1432618"/>
                <a:gd name="connsiteY14-5662" fmla="*/ 0 h 3588041"/>
                <a:gd name="connsiteX15-5663" fmla="*/ 857943 w 1432618"/>
                <a:gd name="connsiteY15-5664" fmla="*/ 679450 h 3588041"/>
                <a:gd name="connsiteX16-5665" fmla="*/ 921443 w 1432618"/>
                <a:gd name="connsiteY16-5666" fmla="*/ 1047750 h 3588041"/>
                <a:gd name="connsiteX17-5667" fmla="*/ 930968 w 1432618"/>
                <a:gd name="connsiteY17-5668" fmla="*/ 1295400 h 3588041"/>
                <a:gd name="connsiteX18-5669" fmla="*/ 1102418 w 1432618"/>
                <a:gd name="connsiteY18-5670" fmla="*/ 1187450 h 3588041"/>
                <a:gd name="connsiteX19-5671" fmla="*/ 1375468 w 1432618"/>
                <a:gd name="connsiteY19-5672" fmla="*/ 1171575 h 3588041"/>
                <a:gd name="connsiteX20-5673" fmla="*/ 1108768 w 1432618"/>
                <a:gd name="connsiteY20-5674" fmla="*/ 1254125 h 3588041"/>
                <a:gd name="connsiteX21-5675" fmla="*/ 889693 w 1432618"/>
                <a:gd name="connsiteY21-5676" fmla="*/ 1527175 h 3588041"/>
                <a:gd name="connsiteX22-5677" fmla="*/ 835718 w 1432618"/>
                <a:gd name="connsiteY22-5678" fmla="*/ 1895475 h 3588041"/>
                <a:gd name="connsiteX23-5679" fmla="*/ 1003993 w 1432618"/>
                <a:gd name="connsiteY23-5680" fmla="*/ 2308225 h 3588041"/>
                <a:gd name="connsiteX24-5681" fmla="*/ 896043 w 1432618"/>
                <a:gd name="connsiteY24-5682" fmla="*/ 2578100 h 3588041"/>
                <a:gd name="connsiteX25-5683" fmla="*/ 1213543 w 1432618"/>
                <a:gd name="connsiteY25-5684" fmla="*/ 2533650 h 3588041"/>
                <a:gd name="connsiteX26-5685" fmla="*/ 1432618 w 1432618"/>
                <a:gd name="connsiteY26-5686" fmla="*/ 2626519 h 3588041"/>
                <a:gd name="connsiteX27-5687" fmla="*/ 1188143 w 1432618"/>
                <a:gd name="connsiteY27-5688" fmla="*/ 2590800 h 3588041"/>
                <a:gd name="connsiteX28-5689" fmla="*/ 832543 w 1432618"/>
                <a:gd name="connsiteY28-5690" fmla="*/ 2733675 h 3588041"/>
                <a:gd name="connsiteX29-5691" fmla="*/ 689668 w 1432618"/>
                <a:gd name="connsiteY29-5692" fmla="*/ 3086100 h 3588041"/>
                <a:gd name="connsiteX30-5693" fmla="*/ 918268 w 1432618"/>
                <a:gd name="connsiteY30-5694" fmla="*/ 3419475 h 3588041"/>
                <a:gd name="connsiteX31-5695" fmla="*/ 1016693 w 1432618"/>
                <a:gd name="connsiteY31-5696" fmla="*/ 3581400 h 3588041"/>
                <a:gd name="connsiteX0-5697" fmla="*/ 1016693 w 1432618"/>
                <a:gd name="connsiteY0-5698" fmla="*/ 3581400 h 3588041"/>
                <a:gd name="connsiteX1-5699" fmla="*/ 591243 w 1432618"/>
                <a:gd name="connsiteY1-5700" fmla="*/ 3587750 h 3588041"/>
                <a:gd name="connsiteX2-5701" fmla="*/ 394393 w 1432618"/>
                <a:gd name="connsiteY2-5702" fmla="*/ 3076575 h 3588041"/>
                <a:gd name="connsiteX3-5703" fmla="*/ 746818 w 1432618"/>
                <a:gd name="connsiteY3-5704" fmla="*/ 2381250 h 3588041"/>
                <a:gd name="connsiteX4-5705" fmla="*/ 560128 w 1432618"/>
                <a:gd name="connsiteY4-5706" fmla="*/ 1922145 h 3588041"/>
                <a:gd name="connsiteX5-5707" fmla="*/ 58 w 1432618"/>
                <a:gd name="connsiteY5-5708" fmla="*/ 1870710 h 3588041"/>
                <a:gd name="connsiteX6-5709" fmla="*/ 394393 w 1432618"/>
                <a:gd name="connsiteY6-5710" fmla="*/ 1743075 h 3588041"/>
                <a:gd name="connsiteX7-5711" fmla="*/ 642043 w 1432618"/>
                <a:gd name="connsiteY7-5712" fmla="*/ 1876425 h 3588041"/>
                <a:gd name="connsiteX8-5713" fmla="*/ 823018 w 1432618"/>
                <a:gd name="connsiteY8-5714" fmla="*/ 1333500 h 3588041"/>
                <a:gd name="connsiteX9-5715" fmla="*/ 763487 w 1432618"/>
                <a:gd name="connsiteY9-5716" fmla="*/ 823913 h 3588041"/>
                <a:gd name="connsiteX10-5717" fmla="*/ 388043 w 1432618"/>
                <a:gd name="connsiteY10-5718" fmla="*/ 695325 h 3588041"/>
                <a:gd name="connsiteX11-5719" fmla="*/ 781744 w 1432618"/>
                <a:gd name="connsiteY11-5720" fmla="*/ 724693 h 3588041"/>
                <a:gd name="connsiteX12-5721" fmla="*/ 799206 w 1432618"/>
                <a:gd name="connsiteY12-5722" fmla="*/ 441325 h 3588041"/>
                <a:gd name="connsiteX13-5723" fmla="*/ 886518 w 1432618"/>
                <a:gd name="connsiteY13-5724" fmla="*/ 0 h 3588041"/>
                <a:gd name="connsiteX14-5725" fmla="*/ 857943 w 1432618"/>
                <a:gd name="connsiteY14-5726" fmla="*/ 679450 h 3588041"/>
                <a:gd name="connsiteX15-5727" fmla="*/ 921443 w 1432618"/>
                <a:gd name="connsiteY15-5728" fmla="*/ 1047750 h 3588041"/>
                <a:gd name="connsiteX16-5729" fmla="*/ 930968 w 1432618"/>
                <a:gd name="connsiteY16-5730" fmla="*/ 1295400 h 3588041"/>
                <a:gd name="connsiteX17-5731" fmla="*/ 1102418 w 1432618"/>
                <a:gd name="connsiteY17-5732" fmla="*/ 1187450 h 3588041"/>
                <a:gd name="connsiteX18-5733" fmla="*/ 1375468 w 1432618"/>
                <a:gd name="connsiteY18-5734" fmla="*/ 1171575 h 3588041"/>
                <a:gd name="connsiteX19-5735" fmla="*/ 1108768 w 1432618"/>
                <a:gd name="connsiteY19-5736" fmla="*/ 1254125 h 3588041"/>
                <a:gd name="connsiteX20-5737" fmla="*/ 889693 w 1432618"/>
                <a:gd name="connsiteY20-5738" fmla="*/ 1527175 h 3588041"/>
                <a:gd name="connsiteX21-5739" fmla="*/ 835718 w 1432618"/>
                <a:gd name="connsiteY21-5740" fmla="*/ 1895475 h 3588041"/>
                <a:gd name="connsiteX22-5741" fmla="*/ 1003993 w 1432618"/>
                <a:gd name="connsiteY22-5742" fmla="*/ 2308225 h 3588041"/>
                <a:gd name="connsiteX23-5743" fmla="*/ 896043 w 1432618"/>
                <a:gd name="connsiteY23-5744" fmla="*/ 2578100 h 3588041"/>
                <a:gd name="connsiteX24-5745" fmla="*/ 1213543 w 1432618"/>
                <a:gd name="connsiteY24-5746" fmla="*/ 2533650 h 3588041"/>
                <a:gd name="connsiteX25-5747" fmla="*/ 1432618 w 1432618"/>
                <a:gd name="connsiteY25-5748" fmla="*/ 2626519 h 3588041"/>
                <a:gd name="connsiteX26-5749" fmla="*/ 1188143 w 1432618"/>
                <a:gd name="connsiteY26-5750" fmla="*/ 2590800 h 3588041"/>
                <a:gd name="connsiteX27-5751" fmla="*/ 832543 w 1432618"/>
                <a:gd name="connsiteY27-5752" fmla="*/ 2733675 h 3588041"/>
                <a:gd name="connsiteX28-5753" fmla="*/ 689668 w 1432618"/>
                <a:gd name="connsiteY28-5754" fmla="*/ 3086100 h 3588041"/>
                <a:gd name="connsiteX29-5755" fmla="*/ 918268 w 1432618"/>
                <a:gd name="connsiteY29-5756" fmla="*/ 3419475 h 3588041"/>
                <a:gd name="connsiteX30-5757" fmla="*/ 1016693 w 1432618"/>
                <a:gd name="connsiteY30-5758" fmla="*/ 3581400 h 3588041"/>
                <a:gd name="connsiteX0-5759" fmla="*/ 1016693 w 1432618"/>
                <a:gd name="connsiteY0-5760" fmla="*/ 3581400 h 3588041"/>
                <a:gd name="connsiteX1-5761" fmla="*/ 591243 w 1432618"/>
                <a:gd name="connsiteY1-5762" fmla="*/ 3587750 h 3588041"/>
                <a:gd name="connsiteX2-5763" fmla="*/ 394393 w 1432618"/>
                <a:gd name="connsiteY2-5764" fmla="*/ 3076575 h 3588041"/>
                <a:gd name="connsiteX3-5765" fmla="*/ 746818 w 1432618"/>
                <a:gd name="connsiteY3-5766" fmla="*/ 2381250 h 3588041"/>
                <a:gd name="connsiteX4-5767" fmla="*/ 560128 w 1432618"/>
                <a:gd name="connsiteY4-5768" fmla="*/ 1922145 h 3588041"/>
                <a:gd name="connsiteX5-5769" fmla="*/ 58 w 1432618"/>
                <a:gd name="connsiteY5-5770" fmla="*/ 1870710 h 3588041"/>
                <a:gd name="connsiteX6-5771" fmla="*/ 394393 w 1432618"/>
                <a:gd name="connsiteY6-5772" fmla="*/ 1743075 h 3588041"/>
                <a:gd name="connsiteX7-5773" fmla="*/ 642043 w 1432618"/>
                <a:gd name="connsiteY7-5774" fmla="*/ 1876425 h 3588041"/>
                <a:gd name="connsiteX8-5775" fmla="*/ 823018 w 1432618"/>
                <a:gd name="connsiteY8-5776" fmla="*/ 1333500 h 3588041"/>
                <a:gd name="connsiteX9-5777" fmla="*/ 763487 w 1432618"/>
                <a:gd name="connsiteY9-5778" fmla="*/ 823913 h 3588041"/>
                <a:gd name="connsiteX10-5779" fmla="*/ 388043 w 1432618"/>
                <a:gd name="connsiteY10-5780" fmla="*/ 695325 h 3588041"/>
                <a:gd name="connsiteX11-5781" fmla="*/ 781744 w 1432618"/>
                <a:gd name="connsiteY11-5782" fmla="*/ 724693 h 3588041"/>
                <a:gd name="connsiteX12-5783" fmla="*/ 799206 w 1432618"/>
                <a:gd name="connsiteY12-5784" fmla="*/ 441325 h 3588041"/>
                <a:gd name="connsiteX13-5785" fmla="*/ 886518 w 1432618"/>
                <a:gd name="connsiteY13-5786" fmla="*/ 0 h 3588041"/>
                <a:gd name="connsiteX14-5787" fmla="*/ 857943 w 1432618"/>
                <a:gd name="connsiteY14-5788" fmla="*/ 679450 h 3588041"/>
                <a:gd name="connsiteX15-5789" fmla="*/ 921443 w 1432618"/>
                <a:gd name="connsiteY15-5790" fmla="*/ 1047750 h 3588041"/>
                <a:gd name="connsiteX16-5791" fmla="*/ 930968 w 1432618"/>
                <a:gd name="connsiteY16-5792" fmla="*/ 1295400 h 3588041"/>
                <a:gd name="connsiteX17-5793" fmla="*/ 1102418 w 1432618"/>
                <a:gd name="connsiteY17-5794" fmla="*/ 1187450 h 3588041"/>
                <a:gd name="connsiteX18-5795" fmla="*/ 1375468 w 1432618"/>
                <a:gd name="connsiteY18-5796" fmla="*/ 1171575 h 3588041"/>
                <a:gd name="connsiteX19-5797" fmla="*/ 1108768 w 1432618"/>
                <a:gd name="connsiteY19-5798" fmla="*/ 1254125 h 3588041"/>
                <a:gd name="connsiteX20-5799" fmla="*/ 889693 w 1432618"/>
                <a:gd name="connsiteY20-5800" fmla="*/ 1527175 h 3588041"/>
                <a:gd name="connsiteX21-5801" fmla="*/ 835718 w 1432618"/>
                <a:gd name="connsiteY21-5802" fmla="*/ 1895475 h 3588041"/>
                <a:gd name="connsiteX22-5803" fmla="*/ 1003993 w 1432618"/>
                <a:gd name="connsiteY22-5804" fmla="*/ 2308225 h 3588041"/>
                <a:gd name="connsiteX23-5805" fmla="*/ 896043 w 1432618"/>
                <a:gd name="connsiteY23-5806" fmla="*/ 2578100 h 3588041"/>
                <a:gd name="connsiteX24-5807" fmla="*/ 1213543 w 1432618"/>
                <a:gd name="connsiteY24-5808" fmla="*/ 2533650 h 3588041"/>
                <a:gd name="connsiteX25-5809" fmla="*/ 1432618 w 1432618"/>
                <a:gd name="connsiteY25-5810" fmla="*/ 2626519 h 3588041"/>
                <a:gd name="connsiteX26-5811" fmla="*/ 1188143 w 1432618"/>
                <a:gd name="connsiteY26-5812" fmla="*/ 2590800 h 3588041"/>
                <a:gd name="connsiteX27-5813" fmla="*/ 832543 w 1432618"/>
                <a:gd name="connsiteY27-5814" fmla="*/ 2733675 h 3588041"/>
                <a:gd name="connsiteX28-5815" fmla="*/ 689668 w 1432618"/>
                <a:gd name="connsiteY28-5816" fmla="*/ 3086100 h 3588041"/>
                <a:gd name="connsiteX29-5817" fmla="*/ 918268 w 1432618"/>
                <a:gd name="connsiteY29-5818" fmla="*/ 3419475 h 3588041"/>
                <a:gd name="connsiteX30-5819" fmla="*/ 1016693 w 1432618"/>
                <a:gd name="connsiteY30-5820" fmla="*/ 3581400 h 3588041"/>
                <a:gd name="connsiteX0-5821" fmla="*/ 1016693 w 1432618"/>
                <a:gd name="connsiteY0-5822" fmla="*/ 3581400 h 3588041"/>
                <a:gd name="connsiteX1-5823" fmla="*/ 591243 w 1432618"/>
                <a:gd name="connsiteY1-5824" fmla="*/ 3587750 h 3588041"/>
                <a:gd name="connsiteX2-5825" fmla="*/ 394393 w 1432618"/>
                <a:gd name="connsiteY2-5826" fmla="*/ 3076575 h 3588041"/>
                <a:gd name="connsiteX3-5827" fmla="*/ 746818 w 1432618"/>
                <a:gd name="connsiteY3-5828" fmla="*/ 2381250 h 3588041"/>
                <a:gd name="connsiteX4-5829" fmla="*/ 560128 w 1432618"/>
                <a:gd name="connsiteY4-5830" fmla="*/ 1922145 h 3588041"/>
                <a:gd name="connsiteX5-5831" fmla="*/ 58 w 1432618"/>
                <a:gd name="connsiteY5-5832" fmla="*/ 1870710 h 3588041"/>
                <a:gd name="connsiteX6-5833" fmla="*/ 394393 w 1432618"/>
                <a:gd name="connsiteY6-5834" fmla="*/ 1743075 h 3588041"/>
                <a:gd name="connsiteX7-5835" fmla="*/ 642043 w 1432618"/>
                <a:gd name="connsiteY7-5836" fmla="*/ 1876425 h 3588041"/>
                <a:gd name="connsiteX8-5837" fmla="*/ 823018 w 1432618"/>
                <a:gd name="connsiteY8-5838" fmla="*/ 1333500 h 3588041"/>
                <a:gd name="connsiteX9-5839" fmla="*/ 763487 w 1432618"/>
                <a:gd name="connsiteY9-5840" fmla="*/ 823913 h 3588041"/>
                <a:gd name="connsiteX10-5841" fmla="*/ 388043 w 1432618"/>
                <a:gd name="connsiteY10-5842" fmla="*/ 695325 h 3588041"/>
                <a:gd name="connsiteX11-5843" fmla="*/ 781744 w 1432618"/>
                <a:gd name="connsiteY11-5844" fmla="*/ 724693 h 3588041"/>
                <a:gd name="connsiteX12-5845" fmla="*/ 799206 w 1432618"/>
                <a:gd name="connsiteY12-5846" fmla="*/ 441325 h 3588041"/>
                <a:gd name="connsiteX13-5847" fmla="*/ 886518 w 1432618"/>
                <a:gd name="connsiteY13-5848" fmla="*/ 0 h 3588041"/>
                <a:gd name="connsiteX14-5849" fmla="*/ 857943 w 1432618"/>
                <a:gd name="connsiteY14-5850" fmla="*/ 679450 h 3588041"/>
                <a:gd name="connsiteX15-5851" fmla="*/ 921443 w 1432618"/>
                <a:gd name="connsiteY15-5852" fmla="*/ 1047750 h 3588041"/>
                <a:gd name="connsiteX16-5853" fmla="*/ 930968 w 1432618"/>
                <a:gd name="connsiteY16-5854" fmla="*/ 1295400 h 3588041"/>
                <a:gd name="connsiteX17-5855" fmla="*/ 1102418 w 1432618"/>
                <a:gd name="connsiteY17-5856" fmla="*/ 1187450 h 3588041"/>
                <a:gd name="connsiteX18-5857" fmla="*/ 1375468 w 1432618"/>
                <a:gd name="connsiteY18-5858" fmla="*/ 1171575 h 3588041"/>
                <a:gd name="connsiteX19-5859" fmla="*/ 1108768 w 1432618"/>
                <a:gd name="connsiteY19-5860" fmla="*/ 1254125 h 3588041"/>
                <a:gd name="connsiteX20-5861" fmla="*/ 889693 w 1432618"/>
                <a:gd name="connsiteY20-5862" fmla="*/ 1527175 h 3588041"/>
                <a:gd name="connsiteX21-5863" fmla="*/ 835718 w 1432618"/>
                <a:gd name="connsiteY21-5864" fmla="*/ 1895475 h 3588041"/>
                <a:gd name="connsiteX22-5865" fmla="*/ 1003993 w 1432618"/>
                <a:gd name="connsiteY22-5866" fmla="*/ 2308225 h 3588041"/>
                <a:gd name="connsiteX23-5867" fmla="*/ 896043 w 1432618"/>
                <a:gd name="connsiteY23-5868" fmla="*/ 2578100 h 3588041"/>
                <a:gd name="connsiteX24-5869" fmla="*/ 1213543 w 1432618"/>
                <a:gd name="connsiteY24-5870" fmla="*/ 2533650 h 3588041"/>
                <a:gd name="connsiteX25-5871" fmla="*/ 1432618 w 1432618"/>
                <a:gd name="connsiteY25-5872" fmla="*/ 2626519 h 3588041"/>
                <a:gd name="connsiteX26-5873" fmla="*/ 1188143 w 1432618"/>
                <a:gd name="connsiteY26-5874" fmla="*/ 2590800 h 3588041"/>
                <a:gd name="connsiteX27-5875" fmla="*/ 832543 w 1432618"/>
                <a:gd name="connsiteY27-5876" fmla="*/ 2733675 h 3588041"/>
                <a:gd name="connsiteX28-5877" fmla="*/ 689668 w 1432618"/>
                <a:gd name="connsiteY28-5878" fmla="*/ 3086100 h 3588041"/>
                <a:gd name="connsiteX29-5879" fmla="*/ 918268 w 1432618"/>
                <a:gd name="connsiteY29-5880" fmla="*/ 3419475 h 3588041"/>
                <a:gd name="connsiteX30-5881" fmla="*/ 1016693 w 1432618"/>
                <a:gd name="connsiteY30-5882" fmla="*/ 3581400 h 3588041"/>
                <a:gd name="connsiteX0-5883" fmla="*/ 1016693 w 1432618"/>
                <a:gd name="connsiteY0-5884" fmla="*/ 3581400 h 3588041"/>
                <a:gd name="connsiteX1-5885" fmla="*/ 591243 w 1432618"/>
                <a:gd name="connsiteY1-5886" fmla="*/ 3587750 h 3588041"/>
                <a:gd name="connsiteX2-5887" fmla="*/ 394393 w 1432618"/>
                <a:gd name="connsiteY2-5888" fmla="*/ 3076575 h 3588041"/>
                <a:gd name="connsiteX3-5889" fmla="*/ 746818 w 1432618"/>
                <a:gd name="connsiteY3-5890" fmla="*/ 2381250 h 3588041"/>
                <a:gd name="connsiteX4-5891" fmla="*/ 560128 w 1432618"/>
                <a:gd name="connsiteY4-5892" fmla="*/ 1922145 h 3588041"/>
                <a:gd name="connsiteX5-5893" fmla="*/ 58 w 1432618"/>
                <a:gd name="connsiteY5-5894" fmla="*/ 1870710 h 3588041"/>
                <a:gd name="connsiteX6-5895" fmla="*/ 394393 w 1432618"/>
                <a:gd name="connsiteY6-5896" fmla="*/ 1743075 h 3588041"/>
                <a:gd name="connsiteX7-5897" fmla="*/ 642043 w 1432618"/>
                <a:gd name="connsiteY7-5898" fmla="*/ 1876425 h 3588041"/>
                <a:gd name="connsiteX8-5899" fmla="*/ 823018 w 1432618"/>
                <a:gd name="connsiteY8-5900" fmla="*/ 1333500 h 3588041"/>
                <a:gd name="connsiteX9-5901" fmla="*/ 763487 w 1432618"/>
                <a:gd name="connsiteY9-5902" fmla="*/ 823913 h 3588041"/>
                <a:gd name="connsiteX10-5903" fmla="*/ 388043 w 1432618"/>
                <a:gd name="connsiteY10-5904" fmla="*/ 695325 h 3588041"/>
                <a:gd name="connsiteX11-5905" fmla="*/ 781744 w 1432618"/>
                <a:gd name="connsiteY11-5906" fmla="*/ 724693 h 3588041"/>
                <a:gd name="connsiteX12-5907" fmla="*/ 799206 w 1432618"/>
                <a:gd name="connsiteY12-5908" fmla="*/ 441325 h 3588041"/>
                <a:gd name="connsiteX13-5909" fmla="*/ 886518 w 1432618"/>
                <a:gd name="connsiteY13-5910" fmla="*/ 0 h 3588041"/>
                <a:gd name="connsiteX14-5911" fmla="*/ 857943 w 1432618"/>
                <a:gd name="connsiteY14-5912" fmla="*/ 679450 h 3588041"/>
                <a:gd name="connsiteX15-5913" fmla="*/ 921443 w 1432618"/>
                <a:gd name="connsiteY15-5914" fmla="*/ 1047750 h 3588041"/>
                <a:gd name="connsiteX16-5915" fmla="*/ 930968 w 1432618"/>
                <a:gd name="connsiteY16-5916" fmla="*/ 1295400 h 3588041"/>
                <a:gd name="connsiteX17-5917" fmla="*/ 1102418 w 1432618"/>
                <a:gd name="connsiteY17-5918" fmla="*/ 1187450 h 3588041"/>
                <a:gd name="connsiteX18-5919" fmla="*/ 1375468 w 1432618"/>
                <a:gd name="connsiteY18-5920" fmla="*/ 1171575 h 3588041"/>
                <a:gd name="connsiteX19-5921" fmla="*/ 1108768 w 1432618"/>
                <a:gd name="connsiteY19-5922" fmla="*/ 1254125 h 3588041"/>
                <a:gd name="connsiteX20-5923" fmla="*/ 889693 w 1432618"/>
                <a:gd name="connsiteY20-5924" fmla="*/ 1527175 h 3588041"/>
                <a:gd name="connsiteX21-5925" fmla="*/ 835718 w 1432618"/>
                <a:gd name="connsiteY21-5926" fmla="*/ 1895475 h 3588041"/>
                <a:gd name="connsiteX22-5927" fmla="*/ 1003993 w 1432618"/>
                <a:gd name="connsiteY22-5928" fmla="*/ 2308225 h 3588041"/>
                <a:gd name="connsiteX23-5929" fmla="*/ 896043 w 1432618"/>
                <a:gd name="connsiteY23-5930" fmla="*/ 2578100 h 3588041"/>
                <a:gd name="connsiteX24-5931" fmla="*/ 1213543 w 1432618"/>
                <a:gd name="connsiteY24-5932" fmla="*/ 2533650 h 3588041"/>
                <a:gd name="connsiteX25-5933" fmla="*/ 1432618 w 1432618"/>
                <a:gd name="connsiteY25-5934" fmla="*/ 2626519 h 3588041"/>
                <a:gd name="connsiteX26-5935" fmla="*/ 1188143 w 1432618"/>
                <a:gd name="connsiteY26-5936" fmla="*/ 2590800 h 3588041"/>
                <a:gd name="connsiteX27-5937" fmla="*/ 832543 w 1432618"/>
                <a:gd name="connsiteY27-5938" fmla="*/ 2733675 h 3588041"/>
                <a:gd name="connsiteX28-5939" fmla="*/ 689668 w 1432618"/>
                <a:gd name="connsiteY28-5940" fmla="*/ 3086100 h 3588041"/>
                <a:gd name="connsiteX29-5941" fmla="*/ 918268 w 1432618"/>
                <a:gd name="connsiteY29-5942" fmla="*/ 3419475 h 3588041"/>
                <a:gd name="connsiteX30-5943" fmla="*/ 1016693 w 1432618"/>
                <a:gd name="connsiteY30-5944" fmla="*/ 3581400 h 3588041"/>
                <a:gd name="connsiteX0-5945" fmla="*/ 1016635 w 1432560"/>
                <a:gd name="connsiteY0-5946" fmla="*/ 3581400 h 3588041"/>
                <a:gd name="connsiteX1-5947" fmla="*/ 591185 w 1432560"/>
                <a:gd name="connsiteY1-5948" fmla="*/ 3587750 h 3588041"/>
                <a:gd name="connsiteX2-5949" fmla="*/ 394335 w 1432560"/>
                <a:gd name="connsiteY2-5950" fmla="*/ 3076575 h 3588041"/>
                <a:gd name="connsiteX3-5951" fmla="*/ 746760 w 1432560"/>
                <a:gd name="connsiteY3-5952" fmla="*/ 2381250 h 3588041"/>
                <a:gd name="connsiteX4-5953" fmla="*/ 560070 w 1432560"/>
                <a:gd name="connsiteY4-5954" fmla="*/ 1922145 h 3588041"/>
                <a:gd name="connsiteX5-5955" fmla="*/ 0 w 1432560"/>
                <a:gd name="connsiteY5-5956" fmla="*/ 1870710 h 3588041"/>
                <a:gd name="connsiteX6-5957" fmla="*/ 394335 w 1432560"/>
                <a:gd name="connsiteY6-5958" fmla="*/ 1743075 h 3588041"/>
                <a:gd name="connsiteX7-5959" fmla="*/ 641985 w 1432560"/>
                <a:gd name="connsiteY7-5960" fmla="*/ 1876425 h 3588041"/>
                <a:gd name="connsiteX8-5961" fmla="*/ 822960 w 1432560"/>
                <a:gd name="connsiteY8-5962" fmla="*/ 1333500 h 3588041"/>
                <a:gd name="connsiteX9-5963" fmla="*/ 763429 w 1432560"/>
                <a:gd name="connsiteY9-5964" fmla="*/ 823913 h 3588041"/>
                <a:gd name="connsiteX10-5965" fmla="*/ 387985 w 1432560"/>
                <a:gd name="connsiteY10-5966" fmla="*/ 695325 h 3588041"/>
                <a:gd name="connsiteX11-5967" fmla="*/ 781686 w 1432560"/>
                <a:gd name="connsiteY11-5968" fmla="*/ 724693 h 3588041"/>
                <a:gd name="connsiteX12-5969" fmla="*/ 799148 w 1432560"/>
                <a:gd name="connsiteY12-5970" fmla="*/ 441325 h 3588041"/>
                <a:gd name="connsiteX13-5971" fmla="*/ 886460 w 1432560"/>
                <a:gd name="connsiteY13-5972" fmla="*/ 0 h 3588041"/>
                <a:gd name="connsiteX14-5973" fmla="*/ 857885 w 1432560"/>
                <a:gd name="connsiteY14-5974" fmla="*/ 679450 h 3588041"/>
                <a:gd name="connsiteX15-5975" fmla="*/ 921385 w 1432560"/>
                <a:gd name="connsiteY15-5976" fmla="*/ 1047750 h 3588041"/>
                <a:gd name="connsiteX16-5977" fmla="*/ 930910 w 1432560"/>
                <a:gd name="connsiteY16-5978" fmla="*/ 1295400 h 3588041"/>
                <a:gd name="connsiteX17-5979" fmla="*/ 1102360 w 1432560"/>
                <a:gd name="connsiteY17-5980" fmla="*/ 1187450 h 3588041"/>
                <a:gd name="connsiteX18-5981" fmla="*/ 1375410 w 1432560"/>
                <a:gd name="connsiteY18-5982" fmla="*/ 1171575 h 3588041"/>
                <a:gd name="connsiteX19-5983" fmla="*/ 1108710 w 1432560"/>
                <a:gd name="connsiteY19-5984" fmla="*/ 1254125 h 3588041"/>
                <a:gd name="connsiteX20-5985" fmla="*/ 889635 w 1432560"/>
                <a:gd name="connsiteY20-5986" fmla="*/ 1527175 h 3588041"/>
                <a:gd name="connsiteX21-5987" fmla="*/ 835660 w 1432560"/>
                <a:gd name="connsiteY21-5988" fmla="*/ 1895475 h 3588041"/>
                <a:gd name="connsiteX22-5989" fmla="*/ 1003935 w 1432560"/>
                <a:gd name="connsiteY22-5990" fmla="*/ 2308225 h 3588041"/>
                <a:gd name="connsiteX23-5991" fmla="*/ 895985 w 1432560"/>
                <a:gd name="connsiteY23-5992" fmla="*/ 2578100 h 3588041"/>
                <a:gd name="connsiteX24-5993" fmla="*/ 1213485 w 1432560"/>
                <a:gd name="connsiteY24-5994" fmla="*/ 2533650 h 3588041"/>
                <a:gd name="connsiteX25-5995" fmla="*/ 1432560 w 1432560"/>
                <a:gd name="connsiteY25-5996" fmla="*/ 2626519 h 3588041"/>
                <a:gd name="connsiteX26-5997" fmla="*/ 1188085 w 1432560"/>
                <a:gd name="connsiteY26-5998" fmla="*/ 2590800 h 3588041"/>
                <a:gd name="connsiteX27-5999" fmla="*/ 832485 w 1432560"/>
                <a:gd name="connsiteY27-6000" fmla="*/ 2733675 h 3588041"/>
                <a:gd name="connsiteX28-6001" fmla="*/ 689610 w 1432560"/>
                <a:gd name="connsiteY28-6002" fmla="*/ 3086100 h 3588041"/>
                <a:gd name="connsiteX29-6003" fmla="*/ 918210 w 1432560"/>
                <a:gd name="connsiteY29-6004" fmla="*/ 3419475 h 3588041"/>
                <a:gd name="connsiteX30-6005" fmla="*/ 1016635 w 1432560"/>
                <a:gd name="connsiteY30-6006" fmla="*/ 3581400 h 3588041"/>
                <a:gd name="connsiteX0-6007" fmla="*/ 1016635 w 1432560"/>
                <a:gd name="connsiteY0-6008" fmla="*/ 3581400 h 3588041"/>
                <a:gd name="connsiteX1-6009" fmla="*/ 591185 w 1432560"/>
                <a:gd name="connsiteY1-6010" fmla="*/ 3587750 h 3588041"/>
                <a:gd name="connsiteX2-6011" fmla="*/ 394335 w 1432560"/>
                <a:gd name="connsiteY2-6012" fmla="*/ 3076575 h 3588041"/>
                <a:gd name="connsiteX3-6013" fmla="*/ 746760 w 1432560"/>
                <a:gd name="connsiteY3-6014" fmla="*/ 2381250 h 3588041"/>
                <a:gd name="connsiteX4-6015" fmla="*/ 560070 w 1432560"/>
                <a:gd name="connsiteY4-6016" fmla="*/ 1922145 h 3588041"/>
                <a:gd name="connsiteX5-6017" fmla="*/ 0 w 1432560"/>
                <a:gd name="connsiteY5-6018" fmla="*/ 1870710 h 3588041"/>
                <a:gd name="connsiteX6-6019" fmla="*/ 394335 w 1432560"/>
                <a:gd name="connsiteY6-6020" fmla="*/ 1743075 h 3588041"/>
                <a:gd name="connsiteX7-6021" fmla="*/ 641985 w 1432560"/>
                <a:gd name="connsiteY7-6022" fmla="*/ 1876425 h 3588041"/>
                <a:gd name="connsiteX8-6023" fmla="*/ 822960 w 1432560"/>
                <a:gd name="connsiteY8-6024" fmla="*/ 1333500 h 3588041"/>
                <a:gd name="connsiteX9-6025" fmla="*/ 763429 w 1432560"/>
                <a:gd name="connsiteY9-6026" fmla="*/ 823913 h 3588041"/>
                <a:gd name="connsiteX10-6027" fmla="*/ 387985 w 1432560"/>
                <a:gd name="connsiteY10-6028" fmla="*/ 695325 h 3588041"/>
                <a:gd name="connsiteX11-6029" fmla="*/ 781686 w 1432560"/>
                <a:gd name="connsiteY11-6030" fmla="*/ 724693 h 3588041"/>
                <a:gd name="connsiteX12-6031" fmla="*/ 799148 w 1432560"/>
                <a:gd name="connsiteY12-6032" fmla="*/ 441325 h 3588041"/>
                <a:gd name="connsiteX13-6033" fmla="*/ 886460 w 1432560"/>
                <a:gd name="connsiteY13-6034" fmla="*/ 0 h 3588041"/>
                <a:gd name="connsiteX14-6035" fmla="*/ 857885 w 1432560"/>
                <a:gd name="connsiteY14-6036" fmla="*/ 679450 h 3588041"/>
                <a:gd name="connsiteX15-6037" fmla="*/ 921385 w 1432560"/>
                <a:gd name="connsiteY15-6038" fmla="*/ 1047750 h 3588041"/>
                <a:gd name="connsiteX16-6039" fmla="*/ 930910 w 1432560"/>
                <a:gd name="connsiteY16-6040" fmla="*/ 1295400 h 3588041"/>
                <a:gd name="connsiteX17-6041" fmla="*/ 1102360 w 1432560"/>
                <a:gd name="connsiteY17-6042" fmla="*/ 1187450 h 3588041"/>
                <a:gd name="connsiteX18-6043" fmla="*/ 1375410 w 1432560"/>
                <a:gd name="connsiteY18-6044" fmla="*/ 1171575 h 3588041"/>
                <a:gd name="connsiteX19-6045" fmla="*/ 1108710 w 1432560"/>
                <a:gd name="connsiteY19-6046" fmla="*/ 1254125 h 3588041"/>
                <a:gd name="connsiteX20-6047" fmla="*/ 889635 w 1432560"/>
                <a:gd name="connsiteY20-6048" fmla="*/ 1527175 h 3588041"/>
                <a:gd name="connsiteX21-6049" fmla="*/ 835660 w 1432560"/>
                <a:gd name="connsiteY21-6050" fmla="*/ 1895475 h 3588041"/>
                <a:gd name="connsiteX22-6051" fmla="*/ 1003935 w 1432560"/>
                <a:gd name="connsiteY22-6052" fmla="*/ 2308225 h 3588041"/>
                <a:gd name="connsiteX23-6053" fmla="*/ 895985 w 1432560"/>
                <a:gd name="connsiteY23-6054" fmla="*/ 2578100 h 3588041"/>
                <a:gd name="connsiteX24-6055" fmla="*/ 1213485 w 1432560"/>
                <a:gd name="connsiteY24-6056" fmla="*/ 2533650 h 3588041"/>
                <a:gd name="connsiteX25-6057" fmla="*/ 1432560 w 1432560"/>
                <a:gd name="connsiteY25-6058" fmla="*/ 2626519 h 3588041"/>
                <a:gd name="connsiteX26-6059" fmla="*/ 1188085 w 1432560"/>
                <a:gd name="connsiteY26-6060" fmla="*/ 2590800 h 3588041"/>
                <a:gd name="connsiteX27-6061" fmla="*/ 832485 w 1432560"/>
                <a:gd name="connsiteY27-6062" fmla="*/ 2733675 h 3588041"/>
                <a:gd name="connsiteX28-6063" fmla="*/ 689610 w 1432560"/>
                <a:gd name="connsiteY28-6064" fmla="*/ 3086100 h 3588041"/>
                <a:gd name="connsiteX29-6065" fmla="*/ 918210 w 1432560"/>
                <a:gd name="connsiteY29-6066" fmla="*/ 3419475 h 3588041"/>
                <a:gd name="connsiteX30-6067" fmla="*/ 1016635 w 1432560"/>
                <a:gd name="connsiteY30-6068" fmla="*/ 3581400 h 3588041"/>
                <a:gd name="connsiteX0-6069" fmla="*/ 1016635 w 1432560"/>
                <a:gd name="connsiteY0-6070" fmla="*/ 3581400 h 3588041"/>
                <a:gd name="connsiteX1-6071" fmla="*/ 591185 w 1432560"/>
                <a:gd name="connsiteY1-6072" fmla="*/ 3587750 h 3588041"/>
                <a:gd name="connsiteX2-6073" fmla="*/ 394335 w 1432560"/>
                <a:gd name="connsiteY2-6074" fmla="*/ 3076575 h 3588041"/>
                <a:gd name="connsiteX3-6075" fmla="*/ 746760 w 1432560"/>
                <a:gd name="connsiteY3-6076" fmla="*/ 2381250 h 3588041"/>
                <a:gd name="connsiteX4-6077" fmla="*/ 560070 w 1432560"/>
                <a:gd name="connsiteY4-6078" fmla="*/ 1922145 h 3588041"/>
                <a:gd name="connsiteX5-6079" fmla="*/ 0 w 1432560"/>
                <a:gd name="connsiteY5-6080" fmla="*/ 1870710 h 3588041"/>
                <a:gd name="connsiteX6-6081" fmla="*/ 394335 w 1432560"/>
                <a:gd name="connsiteY6-6082" fmla="*/ 1743075 h 3588041"/>
                <a:gd name="connsiteX7-6083" fmla="*/ 641985 w 1432560"/>
                <a:gd name="connsiteY7-6084" fmla="*/ 1876425 h 3588041"/>
                <a:gd name="connsiteX8-6085" fmla="*/ 822960 w 1432560"/>
                <a:gd name="connsiteY8-6086" fmla="*/ 1333500 h 3588041"/>
                <a:gd name="connsiteX9-6087" fmla="*/ 763429 w 1432560"/>
                <a:gd name="connsiteY9-6088" fmla="*/ 823913 h 3588041"/>
                <a:gd name="connsiteX10-6089" fmla="*/ 387985 w 1432560"/>
                <a:gd name="connsiteY10-6090" fmla="*/ 695325 h 3588041"/>
                <a:gd name="connsiteX11-6091" fmla="*/ 781686 w 1432560"/>
                <a:gd name="connsiteY11-6092" fmla="*/ 724693 h 3588041"/>
                <a:gd name="connsiteX12-6093" fmla="*/ 799148 w 1432560"/>
                <a:gd name="connsiteY12-6094" fmla="*/ 441325 h 3588041"/>
                <a:gd name="connsiteX13-6095" fmla="*/ 886460 w 1432560"/>
                <a:gd name="connsiteY13-6096" fmla="*/ 0 h 3588041"/>
                <a:gd name="connsiteX14-6097" fmla="*/ 857885 w 1432560"/>
                <a:gd name="connsiteY14-6098" fmla="*/ 679450 h 3588041"/>
                <a:gd name="connsiteX15-6099" fmla="*/ 921385 w 1432560"/>
                <a:gd name="connsiteY15-6100" fmla="*/ 1047750 h 3588041"/>
                <a:gd name="connsiteX16-6101" fmla="*/ 930910 w 1432560"/>
                <a:gd name="connsiteY16-6102" fmla="*/ 1295400 h 3588041"/>
                <a:gd name="connsiteX17-6103" fmla="*/ 1102360 w 1432560"/>
                <a:gd name="connsiteY17-6104" fmla="*/ 1187450 h 3588041"/>
                <a:gd name="connsiteX18-6105" fmla="*/ 1375410 w 1432560"/>
                <a:gd name="connsiteY18-6106" fmla="*/ 1171575 h 3588041"/>
                <a:gd name="connsiteX19-6107" fmla="*/ 1108710 w 1432560"/>
                <a:gd name="connsiteY19-6108" fmla="*/ 1254125 h 3588041"/>
                <a:gd name="connsiteX20-6109" fmla="*/ 889635 w 1432560"/>
                <a:gd name="connsiteY20-6110" fmla="*/ 1527175 h 3588041"/>
                <a:gd name="connsiteX21-6111" fmla="*/ 835660 w 1432560"/>
                <a:gd name="connsiteY21-6112" fmla="*/ 1895475 h 3588041"/>
                <a:gd name="connsiteX22-6113" fmla="*/ 1003935 w 1432560"/>
                <a:gd name="connsiteY22-6114" fmla="*/ 2308225 h 3588041"/>
                <a:gd name="connsiteX23-6115" fmla="*/ 895985 w 1432560"/>
                <a:gd name="connsiteY23-6116" fmla="*/ 2578100 h 3588041"/>
                <a:gd name="connsiteX24-6117" fmla="*/ 1213485 w 1432560"/>
                <a:gd name="connsiteY24-6118" fmla="*/ 2533650 h 3588041"/>
                <a:gd name="connsiteX25-6119" fmla="*/ 1432560 w 1432560"/>
                <a:gd name="connsiteY25-6120" fmla="*/ 2626519 h 3588041"/>
                <a:gd name="connsiteX26-6121" fmla="*/ 1188085 w 1432560"/>
                <a:gd name="connsiteY26-6122" fmla="*/ 2590800 h 3588041"/>
                <a:gd name="connsiteX27-6123" fmla="*/ 832485 w 1432560"/>
                <a:gd name="connsiteY27-6124" fmla="*/ 2733675 h 3588041"/>
                <a:gd name="connsiteX28-6125" fmla="*/ 689610 w 1432560"/>
                <a:gd name="connsiteY28-6126" fmla="*/ 3086100 h 3588041"/>
                <a:gd name="connsiteX29-6127" fmla="*/ 918210 w 1432560"/>
                <a:gd name="connsiteY29-6128" fmla="*/ 3419475 h 3588041"/>
                <a:gd name="connsiteX30-6129" fmla="*/ 1016635 w 1432560"/>
                <a:gd name="connsiteY30-6130" fmla="*/ 3581400 h 3588041"/>
                <a:gd name="connsiteX0-6131" fmla="*/ 1016635 w 1432560"/>
                <a:gd name="connsiteY0-6132" fmla="*/ 3581400 h 3588041"/>
                <a:gd name="connsiteX1-6133" fmla="*/ 591185 w 1432560"/>
                <a:gd name="connsiteY1-6134" fmla="*/ 3587750 h 3588041"/>
                <a:gd name="connsiteX2-6135" fmla="*/ 394335 w 1432560"/>
                <a:gd name="connsiteY2-6136" fmla="*/ 3076575 h 3588041"/>
                <a:gd name="connsiteX3-6137" fmla="*/ 746760 w 1432560"/>
                <a:gd name="connsiteY3-6138" fmla="*/ 2381250 h 3588041"/>
                <a:gd name="connsiteX4-6139" fmla="*/ 560070 w 1432560"/>
                <a:gd name="connsiteY4-6140" fmla="*/ 1922145 h 3588041"/>
                <a:gd name="connsiteX5-6141" fmla="*/ 0 w 1432560"/>
                <a:gd name="connsiteY5-6142" fmla="*/ 1870710 h 3588041"/>
                <a:gd name="connsiteX6-6143" fmla="*/ 394335 w 1432560"/>
                <a:gd name="connsiteY6-6144" fmla="*/ 1743075 h 3588041"/>
                <a:gd name="connsiteX7-6145" fmla="*/ 641985 w 1432560"/>
                <a:gd name="connsiteY7-6146" fmla="*/ 1876425 h 3588041"/>
                <a:gd name="connsiteX8-6147" fmla="*/ 822960 w 1432560"/>
                <a:gd name="connsiteY8-6148" fmla="*/ 1333500 h 3588041"/>
                <a:gd name="connsiteX9-6149" fmla="*/ 763429 w 1432560"/>
                <a:gd name="connsiteY9-6150" fmla="*/ 823913 h 3588041"/>
                <a:gd name="connsiteX10-6151" fmla="*/ 387985 w 1432560"/>
                <a:gd name="connsiteY10-6152" fmla="*/ 695325 h 3588041"/>
                <a:gd name="connsiteX11-6153" fmla="*/ 781686 w 1432560"/>
                <a:gd name="connsiteY11-6154" fmla="*/ 724693 h 3588041"/>
                <a:gd name="connsiteX12-6155" fmla="*/ 799148 w 1432560"/>
                <a:gd name="connsiteY12-6156" fmla="*/ 441325 h 3588041"/>
                <a:gd name="connsiteX13-6157" fmla="*/ 886460 w 1432560"/>
                <a:gd name="connsiteY13-6158" fmla="*/ 0 h 3588041"/>
                <a:gd name="connsiteX14-6159" fmla="*/ 857885 w 1432560"/>
                <a:gd name="connsiteY14-6160" fmla="*/ 679450 h 3588041"/>
                <a:gd name="connsiteX15-6161" fmla="*/ 921385 w 1432560"/>
                <a:gd name="connsiteY15-6162" fmla="*/ 1047750 h 3588041"/>
                <a:gd name="connsiteX16-6163" fmla="*/ 930910 w 1432560"/>
                <a:gd name="connsiteY16-6164" fmla="*/ 1295400 h 3588041"/>
                <a:gd name="connsiteX17-6165" fmla="*/ 1102360 w 1432560"/>
                <a:gd name="connsiteY17-6166" fmla="*/ 1187450 h 3588041"/>
                <a:gd name="connsiteX18-6167" fmla="*/ 1375410 w 1432560"/>
                <a:gd name="connsiteY18-6168" fmla="*/ 1171575 h 3588041"/>
                <a:gd name="connsiteX19-6169" fmla="*/ 1108710 w 1432560"/>
                <a:gd name="connsiteY19-6170" fmla="*/ 1254125 h 3588041"/>
                <a:gd name="connsiteX20-6171" fmla="*/ 889635 w 1432560"/>
                <a:gd name="connsiteY20-6172" fmla="*/ 1527175 h 3588041"/>
                <a:gd name="connsiteX21-6173" fmla="*/ 835660 w 1432560"/>
                <a:gd name="connsiteY21-6174" fmla="*/ 1895475 h 3588041"/>
                <a:gd name="connsiteX22-6175" fmla="*/ 1003935 w 1432560"/>
                <a:gd name="connsiteY22-6176" fmla="*/ 2308225 h 3588041"/>
                <a:gd name="connsiteX23-6177" fmla="*/ 895985 w 1432560"/>
                <a:gd name="connsiteY23-6178" fmla="*/ 2578100 h 3588041"/>
                <a:gd name="connsiteX24-6179" fmla="*/ 1213485 w 1432560"/>
                <a:gd name="connsiteY24-6180" fmla="*/ 2533650 h 3588041"/>
                <a:gd name="connsiteX25-6181" fmla="*/ 1432560 w 1432560"/>
                <a:gd name="connsiteY25-6182" fmla="*/ 2626519 h 3588041"/>
                <a:gd name="connsiteX26-6183" fmla="*/ 1188085 w 1432560"/>
                <a:gd name="connsiteY26-6184" fmla="*/ 2590800 h 3588041"/>
                <a:gd name="connsiteX27-6185" fmla="*/ 832485 w 1432560"/>
                <a:gd name="connsiteY27-6186" fmla="*/ 2733675 h 3588041"/>
                <a:gd name="connsiteX28-6187" fmla="*/ 689610 w 1432560"/>
                <a:gd name="connsiteY28-6188" fmla="*/ 3086100 h 3588041"/>
                <a:gd name="connsiteX29-6189" fmla="*/ 918210 w 1432560"/>
                <a:gd name="connsiteY29-6190" fmla="*/ 3419475 h 3588041"/>
                <a:gd name="connsiteX30-6191" fmla="*/ 1016635 w 1432560"/>
                <a:gd name="connsiteY30-6192" fmla="*/ 3581400 h 3588041"/>
                <a:gd name="connsiteX0-6193" fmla="*/ 1016635 w 1432560"/>
                <a:gd name="connsiteY0-6194" fmla="*/ 3581400 h 3588041"/>
                <a:gd name="connsiteX1-6195" fmla="*/ 591185 w 1432560"/>
                <a:gd name="connsiteY1-6196" fmla="*/ 3587750 h 3588041"/>
                <a:gd name="connsiteX2-6197" fmla="*/ 394335 w 1432560"/>
                <a:gd name="connsiteY2-6198" fmla="*/ 3076575 h 3588041"/>
                <a:gd name="connsiteX3-6199" fmla="*/ 746760 w 1432560"/>
                <a:gd name="connsiteY3-6200" fmla="*/ 2381250 h 3588041"/>
                <a:gd name="connsiteX4-6201" fmla="*/ 560070 w 1432560"/>
                <a:gd name="connsiteY4-6202" fmla="*/ 1922145 h 3588041"/>
                <a:gd name="connsiteX5-6203" fmla="*/ 0 w 1432560"/>
                <a:gd name="connsiteY5-6204" fmla="*/ 1870710 h 3588041"/>
                <a:gd name="connsiteX6-6205" fmla="*/ 394335 w 1432560"/>
                <a:gd name="connsiteY6-6206" fmla="*/ 1743075 h 3588041"/>
                <a:gd name="connsiteX7-6207" fmla="*/ 641985 w 1432560"/>
                <a:gd name="connsiteY7-6208" fmla="*/ 1876425 h 3588041"/>
                <a:gd name="connsiteX8-6209" fmla="*/ 822960 w 1432560"/>
                <a:gd name="connsiteY8-6210" fmla="*/ 1333500 h 3588041"/>
                <a:gd name="connsiteX9-6211" fmla="*/ 763429 w 1432560"/>
                <a:gd name="connsiteY9-6212" fmla="*/ 823913 h 3588041"/>
                <a:gd name="connsiteX10-6213" fmla="*/ 387985 w 1432560"/>
                <a:gd name="connsiteY10-6214" fmla="*/ 695325 h 3588041"/>
                <a:gd name="connsiteX11-6215" fmla="*/ 781686 w 1432560"/>
                <a:gd name="connsiteY11-6216" fmla="*/ 724693 h 3588041"/>
                <a:gd name="connsiteX12-6217" fmla="*/ 799148 w 1432560"/>
                <a:gd name="connsiteY12-6218" fmla="*/ 441325 h 3588041"/>
                <a:gd name="connsiteX13-6219" fmla="*/ 886460 w 1432560"/>
                <a:gd name="connsiteY13-6220" fmla="*/ 0 h 3588041"/>
                <a:gd name="connsiteX14-6221" fmla="*/ 857885 w 1432560"/>
                <a:gd name="connsiteY14-6222" fmla="*/ 679450 h 3588041"/>
                <a:gd name="connsiteX15-6223" fmla="*/ 921385 w 1432560"/>
                <a:gd name="connsiteY15-6224" fmla="*/ 1047750 h 3588041"/>
                <a:gd name="connsiteX16-6225" fmla="*/ 930910 w 1432560"/>
                <a:gd name="connsiteY16-6226" fmla="*/ 1295400 h 3588041"/>
                <a:gd name="connsiteX17-6227" fmla="*/ 1102360 w 1432560"/>
                <a:gd name="connsiteY17-6228" fmla="*/ 1187450 h 3588041"/>
                <a:gd name="connsiteX18-6229" fmla="*/ 1375410 w 1432560"/>
                <a:gd name="connsiteY18-6230" fmla="*/ 1171575 h 3588041"/>
                <a:gd name="connsiteX19-6231" fmla="*/ 1108710 w 1432560"/>
                <a:gd name="connsiteY19-6232" fmla="*/ 1254125 h 3588041"/>
                <a:gd name="connsiteX20-6233" fmla="*/ 889635 w 1432560"/>
                <a:gd name="connsiteY20-6234" fmla="*/ 1527175 h 3588041"/>
                <a:gd name="connsiteX21-6235" fmla="*/ 835660 w 1432560"/>
                <a:gd name="connsiteY21-6236" fmla="*/ 1895475 h 3588041"/>
                <a:gd name="connsiteX22-6237" fmla="*/ 1003935 w 1432560"/>
                <a:gd name="connsiteY22-6238" fmla="*/ 2308225 h 3588041"/>
                <a:gd name="connsiteX23-6239" fmla="*/ 895985 w 1432560"/>
                <a:gd name="connsiteY23-6240" fmla="*/ 2578100 h 3588041"/>
                <a:gd name="connsiteX24-6241" fmla="*/ 1213485 w 1432560"/>
                <a:gd name="connsiteY24-6242" fmla="*/ 2533650 h 3588041"/>
                <a:gd name="connsiteX25-6243" fmla="*/ 1432560 w 1432560"/>
                <a:gd name="connsiteY25-6244" fmla="*/ 2626519 h 3588041"/>
                <a:gd name="connsiteX26-6245" fmla="*/ 1188085 w 1432560"/>
                <a:gd name="connsiteY26-6246" fmla="*/ 2590800 h 3588041"/>
                <a:gd name="connsiteX27-6247" fmla="*/ 832485 w 1432560"/>
                <a:gd name="connsiteY27-6248" fmla="*/ 2733675 h 3588041"/>
                <a:gd name="connsiteX28-6249" fmla="*/ 689610 w 1432560"/>
                <a:gd name="connsiteY28-6250" fmla="*/ 3086100 h 3588041"/>
                <a:gd name="connsiteX29-6251" fmla="*/ 918210 w 1432560"/>
                <a:gd name="connsiteY29-6252" fmla="*/ 3419475 h 3588041"/>
                <a:gd name="connsiteX30-6253" fmla="*/ 1016635 w 1432560"/>
                <a:gd name="connsiteY30-6254" fmla="*/ 3581400 h 3588041"/>
                <a:gd name="connsiteX0-6255" fmla="*/ 1016635 w 1432560"/>
                <a:gd name="connsiteY0-6256" fmla="*/ 3581400 h 3588041"/>
                <a:gd name="connsiteX1-6257" fmla="*/ 591185 w 1432560"/>
                <a:gd name="connsiteY1-6258" fmla="*/ 3587750 h 3588041"/>
                <a:gd name="connsiteX2-6259" fmla="*/ 394335 w 1432560"/>
                <a:gd name="connsiteY2-6260" fmla="*/ 3076575 h 3588041"/>
                <a:gd name="connsiteX3-6261" fmla="*/ 746760 w 1432560"/>
                <a:gd name="connsiteY3-6262" fmla="*/ 2381250 h 3588041"/>
                <a:gd name="connsiteX4-6263" fmla="*/ 560070 w 1432560"/>
                <a:gd name="connsiteY4-6264" fmla="*/ 1922145 h 3588041"/>
                <a:gd name="connsiteX5-6265" fmla="*/ 0 w 1432560"/>
                <a:gd name="connsiteY5-6266" fmla="*/ 1870710 h 3588041"/>
                <a:gd name="connsiteX6-6267" fmla="*/ 400685 w 1432560"/>
                <a:gd name="connsiteY6-6268" fmla="*/ 1771650 h 3588041"/>
                <a:gd name="connsiteX7-6269" fmla="*/ 641985 w 1432560"/>
                <a:gd name="connsiteY7-6270" fmla="*/ 1876425 h 3588041"/>
                <a:gd name="connsiteX8-6271" fmla="*/ 822960 w 1432560"/>
                <a:gd name="connsiteY8-6272" fmla="*/ 1333500 h 3588041"/>
                <a:gd name="connsiteX9-6273" fmla="*/ 763429 w 1432560"/>
                <a:gd name="connsiteY9-6274" fmla="*/ 823913 h 3588041"/>
                <a:gd name="connsiteX10-6275" fmla="*/ 387985 w 1432560"/>
                <a:gd name="connsiteY10-6276" fmla="*/ 695325 h 3588041"/>
                <a:gd name="connsiteX11-6277" fmla="*/ 781686 w 1432560"/>
                <a:gd name="connsiteY11-6278" fmla="*/ 724693 h 3588041"/>
                <a:gd name="connsiteX12-6279" fmla="*/ 799148 w 1432560"/>
                <a:gd name="connsiteY12-6280" fmla="*/ 441325 h 3588041"/>
                <a:gd name="connsiteX13-6281" fmla="*/ 886460 w 1432560"/>
                <a:gd name="connsiteY13-6282" fmla="*/ 0 h 3588041"/>
                <a:gd name="connsiteX14-6283" fmla="*/ 857885 w 1432560"/>
                <a:gd name="connsiteY14-6284" fmla="*/ 679450 h 3588041"/>
                <a:gd name="connsiteX15-6285" fmla="*/ 921385 w 1432560"/>
                <a:gd name="connsiteY15-6286" fmla="*/ 1047750 h 3588041"/>
                <a:gd name="connsiteX16-6287" fmla="*/ 930910 w 1432560"/>
                <a:gd name="connsiteY16-6288" fmla="*/ 1295400 h 3588041"/>
                <a:gd name="connsiteX17-6289" fmla="*/ 1102360 w 1432560"/>
                <a:gd name="connsiteY17-6290" fmla="*/ 1187450 h 3588041"/>
                <a:gd name="connsiteX18-6291" fmla="*/ 1375410 w 1432560"/>
                <a:gd name="connsiteY18-6292" fmla="*/ 1171575 h 3588041"/>
                <a:gd name="connsiteX19-6293" fmla="*/ 1108710 w 1432560"/>
                <a:gd name="connsiteY19-6294" fmla="*/ 1254125 h 3588041"/>
                <a:gd name="connsiteX20-6295" fmla="*/ 889635 w 1432560"/>
                <a:gd name="connsiteY20-6296" fmla="*/ 1527175 h 3588041"/>
                <a:gd name="connsiteX21-6297" fmla="*/ 835660 w 1432560"/>
                <a:gd name="connsiteY21-6298" fmla="*/ 1895475 h 3588041"/>
                <a:gd name="connsiteX22-6299" fmla="*/ 1003935 w 1432560"/>
                <a:gd name="connsiteY22-6300" fmla="*/ 2308225 h 3588041"/>
                <a:gd name="connsiteX23-6301" fmla="*/ 895985 w 1432560"/>
                <a:gd name="connsiteY23-6302" fmla="*/ 2578100 h 3588041"/>
                <a:gd name="connsiteX24-6303" fmla="*/ 1213485 w 1432560"/>
                <a:gd name="connsiteY24-6304" fmla="*/ 2533650 h 3588041"/>
                <a:gd name="connsiteX25-6305" fmla="*/ 1432560 w 1432560"/>
                <a:gd name="connsiteY25-6306" fmla="*/ 2626519 h 3588041"/>
                <a:gd name="connsiteX26-6307" fmla="*/ 1188085 w 1432560"/>
                <a:gd name="connsiteY26-6308" fmla="*/ 2590800 h 3588041"/>
                <a:gd name="connsiteX27-6309" fmla="*/ 832485 w 1432560"/>
                <a:gd name="connsiteY27-6310" fmla="*/ 2733675 h 3588041"/>
                <a:gd name="connsiteX28-6311" fmla="*/ 689610 w 1432560"/>
                <a:gd name="connsiteY28-6312" fmla="*/ 3086100 h 3588041"/>
                <a:gd name="connsiteX29-6313" fmla="*/ 918210 w 1432560"/>
                <a:gd name="connsiteY29-6314" fmla="*/ 3419475 h 3588041"/>
                <a:gd name="connsiteX30-6315" fmla="*/ 1016635 w 1432560"/>
                <a:gd name="connsiteY30-6316" fmla="*/ 3581400 h 3588041"/>
                <a:gd name="connsiteX0-6317" fmla="*/ 1016635 w 1432560"/>
                <a:gd name="connsiteY0-6318" fmla="*/ 3581400 h 3588041"/>
                <a:gd name="connsiteX1-6319" fmla="*/ 591185 w 1432560"/>
                <a:gd name="connsiteY1-6320" fmla="*/ 3587750 h 3588041"/>
                <a:gd name="connsiteX2-6321" fmla="*/ 394335 w 1432560"/>
                <a:gd name="connsiteY2-6322" fmla="*/ 3076575 h 3588041"/>
                <a:gd name="connsiteX3-6323" fmla="*/ 746760 w 1432560"/>
                <a:gd name="connsiteY3-6324" fmla="*/ 2381250 h 3588041"/>
                <a:gd name="connsiteX4-6325" fmla="*/ 560070 w 1432560"/>
                <a:gd name="connsiteY4-6326" fmla="*/ 1922145 h 3588041"/>
                <a:gd name="connsiteX5-6327" fmla="*/ 0 w 1432560"/>
                <a:gd name="connsiteY5-6328" fmla="*/ 1870710 h 3588041"/>
                <a:gd name="connsiteX6-6329" fmla="*/ 400685 w 1432560"/>
                <a:gd name="connsiteY6-6330" fmla="*/ 1771650 h 3588041"/>
                <a:gd name="connsiteX7-6331" fmla="*/ 641985 w 1432560"/>
                <a:gd name="connsiteY7-6332" fmla="*/ 1876425 h 3588041"/>
                <a:gd name="connsiteX8-6333" fmla="*/ 822960 w 1432560"/>
                <a:gd name="connsiteY8-6334" fmla="*/ 1333500 h 3588041"/>
                <a:gd name="connsiteX9-6335" fmla="*/ 763429 w 1432560"/>
                <a:gd name="connsiteY9-6336" fmla="*/ 823913 h 3588041"/>
                <a:gd name="connsiteX10-6337" fmla="*/ 387985 w 1432560"/>
                <a:gd name="connsiteY10-6338" fmla="*/ 695325 h 3588041"/>
                <a:gd name="connsiteX11-6339" fmla="*/ 781686 w 1432560"/>
                <a:gd name="connsiteY11-6340" fmla="*/ 724693 h 3588041"/>
                <a:gd name="connsiteX12-6341" fmla="*/ 799148 w 1432560"/>
                <a:gd name="connsiteY12-6342" fmla="*/ 441325 h 3588041"/>
                <a:gd name="connsiteX13-6343" fmla="*/ 886460 w 1432560"/>
                <a:gd name="connsiteY13-6344" fmla="*/ 0 h 3588041"/>
                <a:gd name="connsiteX14-6345" fmla="*/ 857885 w 1432560"/>
                <a:gd name="connsiteY14-6346" fmla="*/ 679450 h 3588041"/>
                <a:gd name="connsiteX15-6347" fmla="*/ 921385 w 1432560"/>
                <a:gd name="connsiteY15-6348" fmla="*/ 1047750 h 3588041"/>
                <a:gd name="connsiteX16-6349" fmla="*/ 930910 w 1432560"/>
                <a:gd name="connsiteY16-6350" fmla="*/ 1295400 h 3588041"/>
                <a:gd name="connsiteX17-6351" fmla="*/ 1102360 w 1432560"/>
                <a:gd name="connsiteY17-6352" fmla="*/ 1187450 h 3588041"/>
                <a:gd name="connsiteX18-6353" fmla="*/ 1375410 w 1432560"/>
                <a:gd name="connsiteY18-6354" fmla="*/ 1171575 h 3588041"/>
                <a:gd name="connsiteX19-6355" fmla="*/ 1108710 w 1432560"/>
                <a:gd name="connsiteY19-6356" fmla="*/ 1254125 h 3588041"/>
                <a:gd name="connsiteX20-6357" fmla="*/ 889635 w 1432560"/>
                <a:gd name="connsiteY20-6358" fmla="*/ 1527175 h 3588041"/>
                <a:gd name="connsiteX21-6359" fmla="*/ 835660 w 1432560"/>
                <a:gd name="connsiteY21-6360" fmla="*/ 1895475 h 3588041"/>
                <a:gd name="connsiteX22-6361" fmla="*/ 1003935 w 1432560"/>
                <a:gd name="connsiteY22-6362" fmla="*/ 2308225 h 3588041"/>
                <a:gd name="connsiteX23-6363" fmla="*/ 895985 w 1432560"/>
                <a:gd name="connsiteY23-6364" fmla="*/ 2578100 h 3588041"/>
                <a:gd name="connsiteX24-6365" fmla="*/ 1213485 w 1432560"/>
                <a:gd name="connsiteY24-6366" fmla="*/ 2533650 h 3588041"/>
                <a:gd name="connsiteX25-6367" fmla="*/ 1432560 w 1432560"/>
                <a:gd name="connsiteY25-6368" fmla="*/ 2626519 h 3588041"/>
                <a:gd name="connsiteX26-6369" fmla="*/ 1188085 w 1432560"/>
                <a:gd name="connsiteY26-6370" fmla="*/ 2590800 h 3588041"/>
                <a:gd name="connsiteX27-6371" fmla="*/ 832485 w 1432560"/>
                <a:gd name="connsiteY27-6372" fmla="*/ 2733675 h 3588041"/>
                <a:gd name="connsiteX28-6373" fmla="*/ 689610 w 1432560"/>
                <a:gd name="connsiteY28-6374" fmla="*/ 3086100 h 3588041"/>
                <a:gd name="connsiteX29-6375" fmla="*/ 918210 w 1432560"/>
                <a:gd name="connsiteY29-6376" fmla="*/ 3419475 h 3588041"/>
                <a:gd name="connsiteX30-6377" fmla="*/ 1016635 w 1432560"/>
                <a:gd name="connsiteY30-6378" fmla="*/ 3581400 h 3588041"/>
                <a:gd name="connsiteX0-6379" fmla="*/ 1016635 w 1432560"/>
                <a:gd name="connsiteY0-6380" fmla="*/ 3581400 h 3588041"/>
                <a:gd name="connsiteX1-6381" fmla="*/ 591185 w 1432560"/>
                <a:gd name="connsiteY1-6382" fmla="*/ 3587750 h 3588041"/>
                <a:gd name="connsiteX2-6383" fmla="*/ 394335 w 1432560"/>
                <a:gd name="connsiteY2-6384" fmla="*/ 3076575 h 3588041"/>
                <a:gd name="connsiteX3-6385" fmla="*/ 746760 w 1432560"/>
                <a:gd name="connsiteY3-6386" fmla="*/ 2381250 h 3588041"/>
                <a:gd name="connsiteX4-6387" fmla="*/ 560070 w 1432560"/>
                <a:gd name="connsiteY4-6388" fmla="*/ 1922145 h 3588041"/>
                <a:gd name="connsiteX5-6389" fmla="*/ 0 w 1432560"/>
                <a:gd name="connsiteY5-6390" fmla="*/ 1870710 h 3588041"/>
                <a:gd name="connsiteX6-6391" fmla="*/ 422910 w 1432560"/>
                <a:gd name="connsiteY6-6392" fmla="*/ 1787525 h 3588041"/>
                <a:gd name="connsiteX7-6393" fmla="*/ 641985 w 1432560"/>
                <a:gd name="connsiteY7-6394" fmla="*/ 1876425 h 3588041"/>
                <a:gd name="connsiteX8-6395" fmla="*/ 822960 w 1432560"/>
                <a:gd name="connsiteY8-6396" fmla="*/ 1333500 h 3588041"/>
                <a:gd name="connsiteX9-6397" fmla="*/ 763429 w 1432560"/>
                <a:gd name="connsiteY9-6398" fmla="*/ 823913 h 3588041"/>
                <a:gd name="connsiteX10-6399" fmla="*/ 387985 w 1432560"/>
                <a:gd name="connsiteY10-6400" fmla="*/ 695325 h 3588041"/>
                <a:gd name="connsiteX11-6401" fmla="*/ 781686 w 1432560"/>
                <a:gd name="connsiteY11-6402" fmla="*/ 724693 h 3588041"/>
                <a:gd name="connsiteX12-6403" fmla="*/ 799148 w 1432560"/>
                <a:gd name="connsiteY12-6404" fmla="*/ 441325 h 3588041"/>
                <a:gd name="connsiteX13-6405" fmla="*/ 886460 w 1432560"/>
                <a:gd name="connsiteY13-6406" fmla="*/ 0 h 3588041"/>
                <a:gd name="connsiteX14-6407" fmla="*/ 857885 w 1432560"/>
                <a:gd name="connsiteY14-6408" fmla="*/ 679450 h 3588041"/>
                <a:gd name="connsiteX15-6409" fmla="*/ 921385 w 1432560"/>
                <a:gd name="connsiteY15-6410" fmla="*/ 1047750 h 3588041"/>
                <a:gd name="connsiteX16-6411" fmla="*/ 930910 w 1432560"/>
                <a:gd name="connsiteY16-6412" fmla="*/ 1295400 h 3588041"/>
                <a:gd name="connsiteX17-6413" fmla="*/ 1102360 w 1432560"/>
                <a:gd name="connsiteY17-6414" fmla="*/ 1187450 h 3588041"/>
                <a:gd name="connsiteX18-6415" fmla="*/ 1375410 w 1432560"/>
                <a:gd name="connsiteY18-6416" fmla="*/ 1171575 h 3588041"/>
                <a:gd name="connsiteX19-6417" fmla="*/ 1108710 w 1432560"/>
                <a:gd name="connsiteY19-6418" fmla="*/ 1254125 h 3588041"/>
                <a:gd name="connsiteX20-6419" fmla="*/ 889635 w 1432560"/>
                <a:gd name="connsiteY20-6420" fmla="*/ 1527175 h 3588041"/>
                <a:gd name="connsiteX21-6421" fmla="*/ 835660 w 1432560"/>
                <a:gd name="connsiteY21-6422" fmla="*/ 1895475 h 3588041"/>
                <a:gd name="connsiteX22-6423" fmla="*/ 1003935 w 1432560"/>
                <a:gd name="connsiteY22-6424" fmla="*/ 2308225 h 3588041"/>
                <a:gd name="connsiteX23-6425" fmla="*/ 895985 w 1432560"/>
                <a:gd name="connsiteY23-6426" fmla="*/ 2578100 h 3588041"/>
                <a:gd name="connsiteX24-6427" fmla="*/ 1213485 w 1432560"/>
                <a:gd name="connsiteY24-6428" fmla="*/ 2533650 h 3588041"/>
                <a:gd name="connsiteX25-6429" fmla="*/ 1432560 w 1432560"/>
                <a:gd name="connsiteY25-6430" fmla="*/ 2626519 h 3588041"/>
                <a:gd name="connsiteX26-6431" fmla="*/ 1188085 w 1432560"/>
                <a:gd name="connsiteY26-6432" fmla="*/ 2590800 h 3588041"/>
                <a:gd name="connsiteX27-6433" fmla="*/ 832485 w 1432560"/>
                <a:gd name="connsiteY27-6434" fmla="*/ 2733675 h 3588041"/>
                <a:gd name="connsiteX28-6435" fmla="*/ 689610 w 1432560"/>
                <a:gd name="connsiteY28-6436" fmla="*/ 3086100 h 3588041"/>
                <a:gd name="connsiteX29-6437" fmla="*/ 918210 w 1432560"/>
                <a:gd name="connsiteY29-6438" fmla="*/ 3419475 h 3588041"/>
                <a:gd name="connsiteX30-6439" fmla="*/ 1016635 w 1432560"/>
                <a:gd name="connsiteY30-6440" fmla="*/ 3581400 h 3588041"/>
                <a:gd name="connsiteX0-6441" fmla="*/ 1016635 w 1432560"/>
                <a:gd name="connsiteY0-6442" fmla="*/ 3581400 h 3588041"/>
                <a:gd name="connsiteX1-6443" fmla="*/ 591185 w 1432560"/>
                <a:gd name="connsiteY1-6444" fmla="*/ 3587750 h 3588041"/>
                <a:gd name="connsiteX2-6445" fmla="*/ 394335 w 1432560"/>
                <a:gd name="connsiteY2-6446" fmla="*/ 3076575 h 3588041"/>
                <a:gd name="connsiteX3-6447" fmla="*/ 746760 w 1432560"/>
                <a:gd name="connsiteY3-6448" fmla="*/ 2381250 h 3588041"/>
                <a:gd name="connsiteX4-6449" fmla="*/ 569595 w 1432560"/>
                <a:gd name="connsiteY4-6450" fmla="*/ 1925320 h 3588041"/>
                <a:gd name="connsiteX5-6451" fmla="*/ 0 w 1432560"/>
                <a:gd name="connsiteY5-6452" fmla="*/ 1870710 h 3588041"/>
                <a:gd name="connsiteX6-6453" fmla="*/ 422910 w 1432560"/>
                <a:gd name="connsiteY6-6454" fmla="*/ 1787525 h 3588041"/>
                <a:gd name="connsiteX7-6455" fmla="*/ 641985 w 1432560"/>
                <a:gd name="connsiteY7-6456" fmla="*/ 1876425 h 3588041"/>
                <a:gd name="connsiteX8-6457" fmla="*/ 822960 w 1432560"/>
                <a:gd name="connsiteY8-6458" fmla="*/ 1333500 h 3588041"/>
                <a:gd name="connsiteX9-6459" fmla="*/ 763429 w 1432560"/>
                <a:gd name="connsiteY9-6460" fmla="*/ 823913 h 3588041"/>
                <a:gd name="connsiteX10-6461" fmla="*/ 387985 w 1432560"/>
                <a:gd name="connsiteY10-6462" fmla="*/ 695325 h 3588041"/>
                <a:gd name="connsiteX11-6463" fmla="*/ 781686 w 1432560"/>
                <a:gd name="connsiteY11-6464" fmla="*/ 724693 h 3588041"/>
                <a:gd name="connsiteX12-6465" fmla="*/ 799148 w 1432560"/>
                <a:gd name="connsiteY12-6466" fmla="*/ 441325 h 3588041"/>
                <a:gd name="connsiteX13-6467" fmla="*/ 886460 w 1432560"/>
                <a:gd name="connsiteY13-6468" fmla="*/ 0 h 3588041"/>
                <a:gd name="connsiteX14-6469" fmla="*/ 857885 w 1432560"/>
                <a:gd name="connsiteY14-6470" fmla="*/ 679450 h 3588041"/>
                <a:gd name="connsiteX15-6471" fmla="*/ 921385 w 1432560"/>
                <a:gd name="connsiteY15-6472" fmla="*/ 1047750 h 3588041"/>
                <a:gd name="connsiteX16-6473" fmla="*/ 930910 w 1432560"/>
                <a:gd name="connsiteY16-6474" fmla="*/ 1295400 h 3588041"/>
                <a:gd name="connsiteX17-6475" fmla="*/ 1102360 w 1432560"/>
                <a:gd name="connsiteY17-6476" fmla="*/ 1187450 h 3588041"/>
                <a:gd name="connsiteX18-6477" fmla="*/ 1375410 w 1432560"/>
                <a:gd name="connsiteY18-6478" fmla="*/ 1171575 h 3588041"/>
                <a:gd name="connsiteX19-6479" fmla="*/ 1108710 w 1432560"/>
                <a:gd name="connsiteY19-6480" fmla="*/ 1254125 h 3588041"/>
                <a:gd name="connsiteX20-6481" fmla="*/ 889635 w 1432560"/>
                <a:gd name="connsiteY20-6482" fmla="*/ 1527175 h 3588041"/>
                <a:gd name="connsiteX21-6483" fmla="*/ 835660 w 1432560"/>
                <a:gd name="connsiteY21-6484" fmla="*/ 1895475 h 3588041"/>
                <a:gd name="connsiteX22-6485" fmla="*/ 1003935 w 1432560"/>
                <a:gd name="connsiteY22-6486" fmla="*/ 2308225 h 3588041"/>
                <a:gd name="connsiteX23-6487" fmla="*/ 895985 w 1432560"/>
                <a:gd name="connsiteY23-6488" fmla="*/ 2578100 h 3588041"/>
                <a:gd name="connsiteX24-6489" fmla="*/ 1213485 w 1432560"/>
                <a:gd name="connsiteY24-6490" fmla="*/ 2533650 h 3588041"/>
                <a:gd name="connsiteX25-6491" fmla="*/ 1432560 w 1432560"/>
                <a:gd name="connsiteY25-6492" fmla="*/ 2626519 h 3588041"/>
                <a:gd name="connsiteX26-6493" fmla="*/ 1188085 w 1432560"/>
                <a:gd name="connsiteY26-6494" fmla="*/ 2590800 h 3588041"/>
                <a:gd name="connsiteX27-6495" fmla="*/ 832485 w 1432560"/>
                <a:gd name="connsiteY27-6496" fmla="*/ 2733675 h 3588041"/>
                <a:gd name="connsiteX28-6497" fmla="*/ 689610 w 1432560"/>
                <a:gd name="connsiteY28-6498" fmla="*/ 3086100 h 3588041"/>
                <a:gd name="connsiteX29-6499" fmla="*/ 918210 w 1432560"/>
                <a:gd name="connsiteY29-6500" fmla="*/ 3419475 h 3588041"/>
                <a:gd name="connsiteX30-6501" fmla="*/ 1016635 w 1432560"/>
                <a:gd name="connsiteY30-6502" fmla="*/ 3581400 h 3588041"/>
                <a:gd name="connsiteX0-6503" fmla="*/ 1016635 w 1432560"/>
                <a:gd name="connsiteY0-6504" fmla="*/ 3581400 h 3588041"/>
                <a:gd name="connsiteX1-6505" fmla="*/ 591185 w 1432560"/>
                <a:gd name="connsiteY1-6506" fmla="*/ 3587750 h 3588041"/>
                <a:gd name="connsiteX2-6507" fmla="*/ 394335 w 1432560"/>
                <a:gd name="connsiteY2-6508" fmla="*/ 3076575 h 3588041"/>
                <a:gd name="connsiteX3-6509" fmla="*/ 746760 w 1432560"/>
                <a:gd name="connsiteY3-6510" fmla="*/ 2381250 h 3588041"/>
                <a:gd name="connsiteX4-6511" fmla="*/ 582295 w 1432560"/>
                <a:gd name="connsiteY4-6512" fmla="*/ 1953895 h 3588041"/>
                <a:gd name="connsiteX5-6513" fmla="*/ 0 w 1432560"/>
                <a:gd name="connsiteY5-6514" fmla="*/ 1870710 h 3588041"/>
                <a:gd name="connsiteX6-6515" fmla="*/ 422910 w 1432560"/>
                <a:gd name="connsiteY6-6516" fmla="*/ 1787525 h 3588041"/>
                <a:gd name="connsiteX7-6517" fmla="*/ 641985 w 1432560"/>
                <a:gd name="connsiteY7-6518" fmla="*/ 1876425 h 3588041"/>
                <a:gd name="connsiteX8-6519" fmla="*/ 822960 w 1432560"/>
                <a:gd name="connsiteY8-6520" fmla="*/ 1333500 h 3588041"/>
                <a:gd name="connsiteX9-6521" fmla="*/ 763429 w 1432560"/>
                <a:gd name="connsiteY9-6522" fmla="*/ 823913 h 3588041"/>
                <a:gd name="connsiteX10-6523" fmla="*/ 387985 w 1432560"/>
                <a:gd name="connsiteY10-6524" fmla="*/ 695325 h 3588041"/>
                <a:gd name="connsiteX11-6525" fmla="*/ 781686 w 1432560"/>
                <a:gd name="connsiteY11-6526" fmla="*/ 724693 h 3588041"/>
                <a:gd name="connsiteX12-6527" fmla="*/ 799148 w 1432560"/>
                <a:gd name="connsiteY12-6528" fmla="*/ 441325 h 3588041"/>
                <a:gd name="connsiteX13-6529" fmla="*/ 886460 w 1432560"/>
                <a:gd name="connsiteY13-6530" fmla="*/ 0 h 3588041"/>
                <a:gd name="connsiteX14-6531" fmla="*/ 857885 w 1432560"/>
                <a:gd name="connsiteY14-6532" fmla="*/ 679450 h 3588041"/>
                <a:gd name="connsiteX15-6533" fmla="*/ 921385 w 1432560"/>
                <a:gd name="connsiteY15-6534" fmla="*/ 1047750 h 3588041"/>
                <a:gd name="connsiteX16-6535" fmla="*/ 930910 w 1432560"/>
                <a:gd name="connsiteY16-6536" fmla="*/ 1295400 h 3588041"/>
                <a:gd name="connsiteX17-6537" fmla="*/ 1102360 w 1432560"/>
                <a:gd name="connsiteY17-6538" fmla="*/ 1187450 h 3588041"/>
                <a:gd name="connsiteX18-6539" fmla="*/ 1375410 w 1432560"/>
                <a:gd name="connsiteY18-6540" fmla="*/ 1171575 h 3588041"/>
                <a:gd name="connsiteX19-6541" fmla="*/ 1108710 w 1432560"/>
                <a:gd name="connsiteY19-6542" fmla="*/ 1254125 h 3588041"/>
                <a:gd name="connsiteX20-6543" fmla="*/ 889635 w 1432560"/>
                <a:gd name="connsiteY20-6544" fmla="*/ 1527175 h 3588041"/>
                <a:gd name="connsiteX21-6545" fmla="*/ 835660 w 1432560"/>
                <a:gd name="connsiteY21-6546" fmla="*/ 1895475 h 3588041"/>
                <a:gd name="connsiteX22-6547" fmla="*/ 1003935 w 1432560"/>
                <a:gd name="connsiteY22-6548" fmla="*/ 2308225 h 3588041"/>
                <a:gd name="connsiteX23-6549" fmla="*/ 895985 w 1432560"/>
                <a:gd name="connsiteY23-6550" fmla="*/ 2578100 h 3588041"/>
                <a:gd name="connsiteX24-6551" fmla="*/ 1213485 w 1432560"/>
                <a:gd name="connsiteY24-6552" fmla="*/ 2533650 h 3588041"/>
                <a:gd name="connsiteX25-6553" fmla="*/ 1432560 w 1432560"/>
                <a:gd name="connsiteY25-6554" fmla="*/ 2626519 h 3588041"/>
                <a:gd name="connsiteX26-6555" fmla="*/ 1188085 w 1432560"/>
                <a:gd name="connsiteY26-6556" fmla="*/ 2590800 h 3588041"/>
                <a:gd name="connsiteX27-6557" fmla="*/ 832485 w 1432560"/>
                <a:gd name="connsiteY27-6558" fmla="*/ 2733675 h 3588041"/>
                <a:gd name="connsiteX28-6559" fmla="*/ 689610 w 1432560"/>
                <a:gd name="connsiteY28-6560" fmla="*/ 3086100 h 3588041"/>
                <a:gd name="connsiteX29-6561" fmla="*/ 918210 w 1432560"/>
                <a:gd name="connsiteY29-6562" fmla="*/ 3419475 h 3588041"/>
                <a:gd name="connsiteX30-6563" fmla="*/ 1016635 w 1432560"/>
                <a:gd name="connsiteY30-6564" fmla="*/ 3581400 h 3588041"/>
                <a:gd name="connsiteX0-6565" fmla="*/ 1016635 w 1432560"/>
                <a:gd name="connsiteY0-6566" fmla="*/ 3581400 h 3588041"/>
                <a:gd name="connsiteX1-6567" fmla="*/ 591185 w 1432560"/>
                <a:gd name="connsiteY1-6568" fmla="*/ 3587750 h 3588041"/>
                <a:gd name="connsiteX2-6569" fmla="*/ 394335 w 1432560"/>
                <a:gd name="connsiteY2-6570" fmla="*/ 3076575 h 3588041"/>
                <a:gd name="connsiteX3-6571" fmla="*/ 746760 w 1432560"/>
                <a:gd name="connsiteY3-6572" fmla="*/ 2381250 h 3588041"/>
                <a:gd name="connsiteX4-6573" fmla="*/ 582295 w 1432560"/>
                <a:gd name="connsiteY4-6574" fmla="*/ 1953895 h 3588041"/>
                <a:gd name="connsiteX5-6575" fmla="*/ 0 w 1432560"/>
                <a:gd name="connsiteY5-6576" fmla="*/ 1870710 h 3588041"/>
                <a:gd name="connsiteX6-6577" fmla="*/ 422910 w 1432560"/>
                <a:gd name="connsiteY6-6578" fmla="*/ 1787525 h 3588041"/>
                <a:gd name="connsiteX7-6579" fmla="*/ 641985 w 1432560"/>
                <a:gd name="connsiteY7-6580" fmla="*/ 1876425 h 3588041"/>
                <a:gd name="connsiteX8-6581" fmla="*/ 822960 w 1432560"/>
                <a:gd name="connsiteY8-6582" fmla="*/ 1333500 h 3588041"/>
                <a:gd name="connsiteX9-6583" fmla="*/ 763429 w 1432560"/>
                <a:gd name="connsiteY9-6584" fmla="*/ 823913 h 3588041"/>
                <a:gd name="connsiteX10-6585" fmla="*/ 387985 w 1432560"/>
                <a:gd name="connsiteY10-6586" fmla="*/ 695325 h 3588041"/>
                <a:gd name="connsiteX11-6587" fmla="*/ 781686 w 1432560"/>
                <a:gd name="connsiteY11-6588" fmla="*/ 724693 h 3588041"/>
                <a:gd name="connsiteX12-6589" fmla="*/ 799148 w 1432560"/>
                <a:gd name="connsiteY12-6590" fmla="*/ 441325 h 3588041"/>
                <a:gd name="connsiteX13-6591" fmla="*/ 886460 w 1432560"/>
                <a:gd name="connsiteY13-6592" fmla="*/ 0 h 3588041"/>
                <a:gd name="connsiteX14-6593" fmla="*/ 857885 w 1432560"/>
                <a:gd name="connsiteY14-6594" fmla="*/ 679450 h 3588041"/>
                <a:gd name="connsiteX15-6595" fmla="*/ 921385 w 1432560"/>
                <a:gd name="connsiteY15-6596" fmla="*/ 1047750 h 3588041"/>
                <a:gd name="connsiteX16-6597" fmla="*/ 930910 w 1432560"/>
                <a:gd name="connsiteY16-6598" fmla="*/ 1295400 h 3588041"/>
                <a:gd name="connsiteX17-6599" fmla="*/ 1102360 w 1432560"/>
                <a:gd name="connsiteY17-6600" fmla="*/ 1187450 h 3588041"/>
                <a:gd name="connsiteX18-6601" fmla="*/ 1375410 w 1432560"/>
                <a:gd name="connsiteY18-6602" fmla="*/ 1171575 h 3588041"/>
                <a:gd name="connsiteX19-6603" fmla="*/ 1108710 w 1432560"/>
                <a:gd name="connsiteY19-6604" fmla="*/ 1254125 h 3588041"/>
                <a:gd name="connsiteX20-6605" fmla="*/ 889635 w 1432560"/>
                <a:gd name="connsiteY20-6606" fmla="*/ 1527175 h 3588041"/>
                <a:gd name="connsiteX21-6607" fmla="*/ 835660 w 1432560"/>
                <a:gd name="connsiteY21-6608" fmla="*/ 1895475 h 3588041"/>
                <a:gd name="connsiteX22-6609" fmla="*/ 1003935 w 1432560"/>
                <a:gd name="connsiteY22-6610" fmla="*/ 2308225 h 3588041"/>
                <a:gd name="connsiteX23-6611" fmla="*/ 895985 w 1432560"/>
                <a:gd name="connsiteY23-6612" fmla="*/ 2578100 h 3588041"/>
                <a:gd name="connsiteX24-6613" fmla="*/ 1165860 w 1432560"/>
                <a:gd name="connsiteY24-6614" fmla="*/ 2524125 h 3588041"/>
                <a:gd name="connsiteX25-6615" fmla="*/ 1432560 w 1432560"/>
                <a:gd name="connsiteY25-6616" fmla="*/ 2626519 h 3588041"/>
                <a:gd name="connsiteX26-6617" fmla="*/ 1188085 w 1432560"/>
                <a:gd name="connsiteY26-6618" fmla="*/ 2590800 h 3588041"/>
                <a:gd name="connsiteX27-6619" fmla="*/ 832485 w 1432560"/>
                <a:gd name="connsiteY27-6620" fmla="*/ 2733675 h 3588041"/>
                <a:gd name="connsiteX28-6621" fmla="*/ 689610 w 1432560"/>
                <a:gd name="connsiteY28-6622" fmla="*/ 3086100 h 3588041"/>
                <a:gd name="connsiteX29-6623" fmla="*/ 918210 w 1432560"/>
                <a:gd name="connsiteY29-6624" fmla="*/ 3419475 h 3588041"/>
                <a:gd name="connsiteX30-6625" fmla="*/ 1016635 w 1432560"/>
                <a:gd name="connsiteY30-6626" fmla="*/ 3581400 h 3588041"/>
                <a:gd name="connsiteX0-6627" fmla="*/ 1016635 w 1432560"/>
                <a:gd name="connsiteY0-6628" fmla="*/ 3581400 h 3588041"/>
                <a:gd name="connsiteX1-6629" fmla="*/ 591185 w 1432560"/>
                <a:gd name="connsiteY1-6630" fmla="*/ 3587750 h 3588041"/>
                <a:gd name="connsiteX2-6631" fmla="*/ 394335 w 1432560"/>
                <a:gd name="connsiteY2-6632" fmla="*/ 3076575 h 3588041"/>
                <a:gd name="connsiteX3-6633" fmla="*/ 746760 w 1432560"/>
                <a:gd name="connsiteY3-6634" fmla="*/ 2381250 h 3588041"/>
                <a:gd name="connsiteX4-6635" fmla="*/ 582295 w 1432560"/>
                <a:gd name="connsiteY4-6636" fmla="*/ 1953895 h 3588041"/>
                <a:gd name="connsiteX5-6637" fmla="*/ 0 w 1432560"/>
                <a:gd name="connsiteY5-6638" fmla="*/ 1870710 h 3588041"/>
                <a:gd name="connsiteX6-6639" fmla="*/ 422910 w 1432560"/>
                <a:gd name="connsiteY6-6640" fmla="*/ 1787525 h 3588041"/>
                <a:gd name="connsiteX7-6641" fmla="*/ 641985 w 1432560"/>
                <a:gd name="connsiteY7-6642" fmla="*/ 1876425 h 3588041"/>
                <a:gd name="connsiteX8-6643" fmla="*/ 822960 w 1432560"/>
                <a:gd name="connsiteY8-6644" fmla="*/ 1333500 h 3588041"/>
                <a:gd name="connsiteX9-6645" fmla="*/ 763429 w 1432560"/>
                <a:gd name="connsiteY9-6646" fmla="*/ 823913 h 3588041"/>
                <a:gd name="connsiteX10-6647" fmla="*/ 387985 w 1432560"/>
                <a:gd name="connsiteY10-6648" fmla="*/ 695325 h 3588041"/>
                <a:gd name="connsiteX11-6649" fmla="*/ 781686 w 1432560"/>
                <a:gd name="connsiteY11-6650" fmla="*/ 724693 h 3588041"/>
                <a:gd name="connsiteX12-6651" fmla="*/ 799148 w 1432560"/>
                <a:gd name="connsiteY12-6652" fmla="*/ 441325 h 3588041"/>
                <a:gd name="connsiteX13-6653" fmla="*/ 886460 w 1432560"/>
                <a:gd name="connsiteY13-6654" fmla="*/ 0 h 3588041"/>
                <a:gd name="connsiteX14-6655" fmla="*/ 857885 w 1432560"/>
                <a:gd name="connsiteY14-6656" fmla="*/ 679450 h 3588041"/>
                <a:gd name="connsiteX15-6657" fmla="*/ 921385 w 1432560"/>
                <a:gd name="connsiteY15-6658" fmla="*/ 1047750 h 3588041"/>
                <a:gd name="connsiteX16-6659" fmla="*/ 930910 w 1432560"/>
                <a:gd name="connsiteY16-6660" fmla="*/ 1295400 h 3588041"/>
                <a:gd name="connsiteX17-6661" fmla="*/ 1102360 w 1432560"/>
                <a:gd name="connsiteY17-6662" fmla="*/ 1187450 h 3588041"/>
                <a:gd name="connsiteX18-6663" fmla="*/ 1375410 w 1432560"/>
                <a:gd name="connsiteY18-6664" fmla="*/ 1171575 h 3588041"/>
                <a:gd name="connsiteX19-6665" fmla="*/ 1108710 w 1432560"/>
                <a:gd name="connsiteY19-6666" fmla="*/ 1254125 h 3588041"/>
                <a:gd name="connsiteX20-6667" fmla="*/ 889635 w 1432560"/>
                <a:gd name="connsiteY20-6668" fmla="*/ 1527175 h 3588041"/>
                <a:gd name="connsiteX21-6669" fmla="*/ 835660 w 1432560"/>
                <a:gd name="connsiteY21-6670" fmla="*/ 1895475 h 3588041"/>
                <a:gd name="connsiteX22-6671" fmla="*/ 1003935 w 1432560"/>
                <a:gd name="connsiteY22-6672" fmla="*/ 2308225 h 3588041"/>
                <a:gd name="connsiteX23-6673" fmla="*/ 895985 w 1432560"/>
                <a:gd name="connsiteY23-6674" fmla="*/ 2578100 h 3588041"/>
                <a:gd name="connsiteX24-6675" fmla="*/ 1165860 w 1432560"/>
                <a:gd name="connsiteY24-6676" fmla="*/ 2524125 h 3588041"/>
                <a:gd name="connsiteX25-6677" fmla="*/ 1432560 w 1432560"/>
                <a:gd name="connsiteY25-6678" fmla="*/ 2626519 h 3588041"/>
                <a:gd name="connsiteX26-6679" fmla="*/ 1188085 w 1432560"/>
                <a:gd name="connsiteY26-6680" fmla="*/ 2590800 h 3588041"/>
                <a:gd name="connsiteX27-6681" fmla="*/ 832485 w 1432560"/>
                <a:gd name="connsiteY27-6682" fmla="*/ 2733675 h 3588041"/>
                <a:gd name="connsiteX28-6683" fmla="*/ 689610 w 1432560"/>
                <a:gd name="connsiteY28-6684" fmla="*/ 3086100 h 3588041"/>
                <a:gd name="connsiteX29-6685" fmla="*/ 918210 w 1432560"/>
                <a:gd name="connsiteY29-6686" fmla="*/ 3419475 h 3588041"/>
                <a:gd name="connsiteX30-6687" fmla="*/ 1016635 w 1432560"/>
                <a:gd name="connsiteY30-6688" fmla="*/ 3581400 h 3588041"/>
                <a:gd name="connsiteX0-6689" fmla="*/ 1016635 w 1432560"/>
                <a:gd name="connsiteY0-6690" fmla="*/ 3581400 h 3588041"/>
                <a:gd name="connsiteX1-6691" fmla="*/ 591185 w 1432560"/>
                <a:gd name="connsiteY1-6692" fmla="*/ 3587750 h 3588041"/>
                <a:gd name="connsiteX2-6693" fmla="*/ 394335 w 1432560"/>
                <a:gd name="connsiteY2-6694" fmla="*/ 3076575 h 3588041"/>
                <a:gd name="connsiteX3-6695" fmla="*/ 746760 w 1432560"/>
                <a:gd name="connsiteY3-6696" fmla="*/ 2381250 h 3588041"/>
                <a:gd name="connsiteX4-6697" fmla="*/ 582295 w 1432560"/>
                <a:gd name="connsiteY4-6698" fmla="*/ 1953895 h 3588041"/>
                <a:gd name="connsiteX5-6699" fmla="*/ 0 w 1432560"/>
                <a:gd name="connsiteY5-6700" fmla="*/ 1870710 h 3588041"/>
                <a:gd name="connsiteX6-6701" fmla="*/ 422910 w 1432560"/>
                <a:gd name="connsiteY6-6702" fmla="*/ 1787525 h 3588041"/>
                <a:gd name="connsiteX7-6703" fmla="*/ 641985 w 1432560"/>
                <a:gd name="connsiteY7-6704" fmla="*/ 1876425 h 3588041"/>
                <a:gd name="connsiteX8-6705" fmla="*/ 822960 w 1432560"/>
                <a:gd name="connsiteY8-6706" fmla="*/ 1333500 h 3588041"/>
                <a:gd name="connsiteX9-6707" fmla="*/ 763429 w 1432560"/>
                <a:gd name="connsiteY9-6708" fmla="*/ 823913 h 3588041"/>
                <a:gd name="connsiteX10-6709" fmla="*/ 387985 w 1432560"/>
                <a:gd name="connsiteY10-6710" fmla="*/ 695325 h 3588041"/>
                <a:gd name="connsiteX11-6711" fmla="*/ 781686 w 1432560"/>
                <a:gd name="connsiteY11-6712" fmla="*/ 724693 h 3588041"/>
                <a:gd name="connsiteX12-6713" fmla="*/ 799148 w 1432560"/>
                <a:gd name="connsiteY12-6714" fmla="*/ 441325 h 3588041"/>
                <a:gd name="connsiteX13-6715" fmla="*/ 886460 w 1432560"/>
                <a:gd name="connsiteY13-6716" fmla="*/ 0 h 3588041"/>
                <a:gd name="connsiteX14-6717" fmla="*/ 857885 w 1432560"/>
                <a:gd name="connsiteY14-6718" fmla="*/ 679450 h 3588041"/>
                <a:gd name="connsiteX15-6719" fmla="*/ 921385 w 1432560"/>
                <a:gd name="connsiteY15-6720" fmla="*/ 1047750 h 3588041"/>
                <a:gd name="connsiteX16-6721" fmla="*/ 930910 w 1432560"/>
                <a:gd name="connsiteY16-6722" fmla="*/ 1295400 h 3588041"/>
                <a:gd name="connsiteX17-6723" fmla="*/ 1102360 w 1432560"/>
                <a:gd name="connsiteY17-6724" fmla="*/ 1187450 h 3588041"/>
                <a:gd name="connsiteX18-6725" fmla="*/ 1375410 w 1432560"/>
                <a:gd name="connsiteY18-6726" fmla="*/ 1171575 h 3588041"/>
                <a:gd name="connsiteX19-6727" fmla="*/ 1108710 w 1432560"/>
                <a:gd name="connsiteY19-6728" fmla="*/ 1254125 h 3588041"/>
                <a:gd name="connsiteX20-6729" fmla="*/ 889635 w 1432560"/>
                <a:gd name="connsiteY20-6730" fmla="*/ 1527175 h 3588041"/>
                <a:gd name="connsiteX21-6731" fmla="*/ 835660 w 1432560"/>
                <a:gd name="connsiteY21-6732" fmla="*/ 1895475 h 3588041"/>
                <a:gd name="connsiteX22-6733" fmla="*/ 1003935 w 1432560"/>
                <a:gd name="connsiteY22-6734" fmla="*/ 2308225 h 3588041"/>
                <a:gd name="connsiteX23-6735" fmla="*/ 895985 w 1432560"/>
                <a:gd name="connsiteY23-6736" fmla="*/ 2578100 h 3588041"/>
                <a:gd name="connsiteX24-6737" fmla="*/ 1165860 w 1432560"/>
                <a:gd name="connsiteY24-6738" fmla="*/ 2524125 h 3588041"/>
                <a:gd name="connsiteX25-6739" fmla="*/ 1432560 w 1432560"/>
                <a:gd name="connsiteY25-6740" fmla="*/ 2626519 h 3588041"/>
                <a:gd name="connsiteX26-6741" fmla="*/ 1188085 w 1432560"/>
                <a:gd name="connsiteY26-6742" fmla="*/ 2590800 h 3588041"/>
                <a:gd name="connsiteX27-6743" fmla="*/ 832485 w 1432560"/>
                <a:gd name="connsiteY27-6744" fmla="*/ 2733675 h 3588041"/>
                <a:gd name="connsiteX28-6745" fmla="*/ 689610 w 1432560"/>
                <a:gd name="connsiteY28-6746" fmla="*/ 3086100 h 3588041"/>
                <a:gd name="connsiteX29-6747" fmla="*/ 918210 w 1432560"/>
                <a:gd name="connsiteY29-6748" fmla="*/ 3419475 h 3588041"/>
                <a:gd name="connsiteX30-6749" fmla="*/ 1016635 w 1432560"/>
                <a:gd name="connsiteY30-6750" fmla="*/ 3581400 h 3588041"/>
                <a:gd name="connsiteX0-6751" fmla="*/ 1016635 w 1432560"/>
                <a:gd name="connsiteY0-6752" fmla="*/ 3581400 h 3588041"/>
                <a:gd name="connsiteX1-6753" fmla="*/ 591185 w 1432560"/>
                <a:gd name="connsiteY1-6754" fmla="*/ 3587750 h 3588041"/>
                <a:gd name="connsiteX2-6755" fmla="*/ 394335 w 1432560"/>
                <a:gd name="connsiteY2-6756" fmla="*/ 3076575 h 3588041"/>
                <a:gd name="connsiteX3-6757" fmla="*/ 746760 w 1432560"/>
                <a:gd name="connsiteY3-6758" fmla="*/ 2381250 h 3588041"/>
                <a:gd name="connsiteX4-6759" fmla="*/ 582295 w 1432560"/>
                <a:gd name="connsiteY4-6760" fmla="*/ 1953895 h 3588041"/>
                <a:gd name="connsiteX5-6761" fmla="*/ 0 w 1432560"/>
                <a:gd name="connsiteY5-6762" fmla="*/ 1870710 h 3588041"/>
                <a:gd name="connsiteX6-6763" fmla="*/ 422910 w 1432560"/>
                <a:gd name="connsiteY6-6764" fmla="*/ 1787525 h 3588041"/>
                <a:gd name="connsiteX7-6765" fmla="*/ 641985 w 1432560"/>
                <a:gd name="connsiteY7-6766" fmla="*/ 1876425 h 3588041"/>
                <a:gd name="connsiteX8-6767" fmla="*/ 822960 w 1432560"/>
                <a:gd name="connsiteY8-6768" fmla="*/ 1333500 h 3588041"/>
                <a:gd name="connsiteX9-6769" fmla="*/ 763429 w 1432560"/>
                <a:gd name="connsiteY9-6770" fmla="*/ 823913 h 3588041"/>
                <a:gd name="connsiteX10-6771" fmla="*/ 387985 w 1432560"/>
                <a:gd name="connsiteY10-6772" fmla="*/ 695325 h 3588041"/>
                <a:gd name="connsiteX11-6773" fmla="*/ 781686 w 1432560"/>
                <a:gd name="connsiteY11-6774" fmla="*/ 724693 h 3588041"/>
                <a:gd name="connsiteX12-6775" fmla="*/ 799148 w 1432560"/>
                <a:gd name="connsiteY12-6776" fmla="*/ 441325 h 3588041"/>
                <a:gd name="connsiteX13-6777" fmla="*/ 886460 w 1432560"/>
                <a:gd name="connsiteY13-6778" fmla="*/ 0 h 3588041"/>
                <a:gd name="connsiteX14-6779" fmla="*/ 857885 w 1432560"/>
                <a:gd name="connsiteY14-6780" fmla="*/ 679450 h 3588041"/>
                <a:gd name="connsiteX15-6781" fmla="*/ 921385 w 1432560"/>
                <a:gd name="connsiteY15-6782" fmla="*/ 1047750 h 3588041"/>
                <a:gd name="connsiteX16-6783" fmla="*/ 930910 w 1432560"/>
                <a:gd name="connsiteY16-6784" fmla="*/ 1295400 h 3588041"/>
                <a:gd name="connsiteX17-6785" fmla="*/ 1102360 w 1432560"/>
                <a:gd name="connsiteY17-6786" fmla="*/ 1187450 h 3588041"/>
                <a:gd name="connsiteX18-6787" fmla="*/ 1375410 w 1432560"/>
                <a:gd name="connsiteY18-6788" fmla="*/ 1171575 h 3588041"/>
                <a:gd name="connsiteX19-6789" fmla="*/ 1108710 w 1432560"/>
                <a:gd name="connsiteY19-6790" fmla="*/ 1254125 h 3588041"/>
                <a:gd name="connsiteX20-6791" fmla="*/ 889635 w 1432560"/>
                <a:gd name="connsiteY20-6792" fmla="*/ 1527175 h 3588041"/>
                <a:gd name="connsiteX21-6793" fmla="*/ 835660 w 1432560"/>
                <a:gd name="connsiteY21-6794" fmla="*/ 1895475 h 3588041"/>
                <a:gd name="connsiteX22-6795" fmla="*/ 1003935 w 1432560"/>
                <a:gd name="connsiteY22-6796" fmla="*/ 2308225 h 3588041"/>
                <a:gd name="connsiteX23-6797" fmla="*/ 895985 w 1432560"/>
                <a:gd name="connsiteY23-6798" fmla="*/ 2578100 h 3588041"/>
                <a:gd name="connsiteX24-6799" fmla="*/ 1165860 w 1432560"/>
                <a:gd name="connsiteY24-6800" fmla="*/ 2524125 h 3588041"/>
                <a:gd name="connsiteX25-6801" fmla="*/ 1432560 w 1432560"/>
                <a:gd name="connsiteY25-6802" fmla="*/ 2626519 h 3588041"/>
                <a:gd name="connsiteX26-6803" fmla="*/ 1188085 w 1432560"/>
                <a:gd name="connsiteY26-6804" fmla="*/ 2590800 h 3588041"/>
                <a:gd name="connsiteX27-6805" fmla="*/ 832485 w 1432560"/>
                <a:gd name="connsiteY27-6806" fmla="*/ 2733675 h 3588041"/>
                <a:gd name="connsiteX28-6807" fmla="*/ 689610 w 1432560"/>
                <a:gd name="connsiteY28-6808" fmla="*/ 3086100 h 3588041"/>
                <a:gd name="connsiteX29-6809" fmla="*/ 918210 w 1432560"/>
                <a:gd name="connsiteY29-6810" fmla="*/ 3419475 h 3588041"/>
                <a:gd name="connsiteX30-6811" fmla="*/ 1016635 w 1432560"/>
                <a:gd name="connsiteY30-6812" fmla="*/ 3581400 h 3588041"/>
                <a:gd name="connsiteX0-6813" fmla="*/ 1016635 w 1432560"/>
                <a:gd name="connsiteY0-6814" fmla="*/ 3581400 h 3588041"/>
                <a:gd name="connsiteX1-6815" fmla="*/ 591185 w 1432560"/>
                <a:gd name="connsiteY1-6816" fmla="*/ 3587750 h 3588041"/>
                <a:gd name="connsiteX2-6817" fmla="*/ 394335 w 1432560"/>
                <a:gd name="connsiteY2-6818" fmla="*/ 3076575 h 3588041"/>
                <a:gd name="connsiteX3-6819" fmla="*/ 746760 w 1432560"/>
                <a:gd name="connsiteY3-6820" fmla="*/ 2381250 h 3588041"/>
                <a:gd name="connsiteX4-6821" fmla="*/ 582295 w 1432560"/>
                <a:gd name="connsiteY4-6822" fmla="*/ 1953895 h 3588041"/>
                <a:gd name="connsiteX5-6823" fmla="*/ 0 w 1432560"/>
                <a:gd name="connsiteY5-6824" fmla="*/ 1870710 h 3588041"/>
                <a:gd name="connsiteX6-6825" fmla="*/ 422910 w 1432560"/>
                <a:gd name="connsiteY6-6826" fmla="*/ 1787525 h 3588041"/>
                <a:gd name="connsiteX7-6827" fmla="*/ 641985 w 1432560"/>
                <a:gd name="connsiteY7-6828" fmla="*/ 1876425 h 3588041"/>
                <a:gd name="connsiteX8-6829" fmla="*/ 822960 w 1432560"/>
                <a:gd name="connsiteY8-6830" fmla="*/ 1333500 h 3588041"/>
                <a:gd name="connsiteX9-6831" fmla="*/ 763429 w 1432560"/>
                <a:gd name="connsiteY9-6832" fmla="*/ 823913 h 3588041"/>
                <a:gd name="connsiteX10-6833" fmla="*/ 387985 w 1432560"/>
                <a:gd name="connsiteY10-6834" fmla="*/ 695325 h 3588041"/>
                <a:gd name="connsiteX11-6835" fmla="*/ 781686 w 1432560"/>
                <a:gd name="connsiteY11-6836" fmla="*/ 724693 h 3588041"/>
                <a:gd name="connsiteX12-6837" fmla="*/ 799148 w 1432560"/>
                <a:gd name="connsiteY12-6838" fmla="*/ 441325 h 3588041"/>
                <a:gd name="connsiteX13-6839" fmla="*/ 886460 w 1432560"/>
                <a:gd name="connsiteY13-6840" fmla="*/ 0 h 3588041"/>
                <a:gd name="connsiteX14-6841" fmla="*/ 857885 w 1432560"/>
                <a:gd name="connsiteY14-6842" fmla="*/ 679450 h 3588041"/>
                <a:gd name="connsiteX15-6843" fmla="*/ 921385 w 1432560"/>
                <a:gd name="connsiteY15-6844" fmla="*/ 1047750 h 3588041"/>
                <a:gd name="connsiteX16-6845" fmla="*/ 930910 w 1432560"/>
                <a:gd name="connsiteY16-6846" fmla="*/ 1295400 h 3588041"/>
                <a:gd name="connsiteX17-6847" fmla="*/ 1102360 w 1432560"/>
                <a:gd name="connsiteY17-6848" fmla="*/ 1187450 h 3588041"/>
                <a:gd name="connsiteX18-6849" fmla="*/ 1375410 w 1432560"/>
                <a:gd name="connsiteY18-6850" fmla="*/ 1171575 h 3588041"/>
                <a:gd name="connsiteX19-6851" fmla="*/ 1108710 w 1432560"/>
                <a:gd name="connsiteY19-6852" fmla="*/ 1254125 h 3588041"/>
                <a:gd name="connsiteX20-6853" fmla="*/ 889635 w 1432560"/>
                <a:gd name="connsiteY20-6854" fmla="*/ 1527175 h 3588041"/>
                <a:gd name="connsiteX21-6855" fmla="*/ 835660 w 1432560"/>
                <a:gd name="connsiteY21-6856" fmla="*/ 1895475 h 3588041"/>
                <a:gd name="connsiteX22-6857" fmla="*/ 1003935 w 1432560"/>
                <a:gd name="connsiteY22-6858" fmla="*/ 2308225 h 3588041"/>
                <a:gd name="connsiteX23-6859" fmla="*/ 895985 w 1432560"/>
                <a:gd name="connsiteY23-6860" fmla="*/ 2578100 h 3588041"/>
                <a:gd name="connsiteX24-6861" fmla="*/ 1165860 w 1432560"/>
                <a:gd name="connsiteY24-6862" fmla="*/ 2524125 h 3588041"/>
                <a:gd name="connsiteX25-6863" fmla="*/ 1432560 w 1432560"/>
                <a:gd name="connsiteY25-6864" fmla="*/ 2626519 h 3588041"/>
                <a:gd name="connsiteX26-6865" fmla="*/ 1188085 w 1432560"/>
                <a:gd name="connsiteY26-6866" fmla="*/ 2590800 h 3588041"/>
                <a:gd name="connsiteX27-6867" fmla="*/ 832485 w 1432560"/>
                <a:gd name="connsiteY27-6868" fmla="*/ 2733675 h 3588041"/>
                <a:gd name="connsiteX28-6869" fmla="*/ 689610 w 1432560"/>
                <a:gd name="connsiteY28-6870" fmla="*/ 3086100 h 3588041"/>
                <a:gd name="connsiteX29-6871" fmla="*/ 918210 w 1432560"/>
                <a:gd name="connsiteY29-6872" fmla="*/ 3419475 h 3588041"/>
                <a:gd name="connsiteX30-6873" fmla="*/ 1016635 w 1432560"/>
                <a:gd name="connsiteY30-6874" fmla="*/ 3581400 h 3588041"/>
                <a:gd name="connsiteX0-6875" fmla="*/ 1016635 w 1432560"/>
                <a:gd name="connsiteY0-6876" fmla="*/ 3581400 h 3588041"/>
                <a:gd name="connsiteX1-6877" fmla="*/ 591185 w 1432560"/>
                <a:gd name="connsiteY1-6878" fmla="*/ 3587750 h 3588041"/>
                <a:gd name="connsiteX2-6879" fmla="*/ 394335 w 1432560"/>
                <a:gd name="connsiteY2-6880" fmla="*/ 3076575 h 3588041"/>
                <a:gd name="connsiteX3-6881" fmla="*/ 746760 w 1432560"/>
                <a:gd name="connsiteY3-6882" fmla="*/ 2381250 h 3588041"/>
                <a:gd name="connsiteX4-6883" fmla="*/ 582295 w 1432560"/>
                <a:gd name="connsiteY4-6884" fmla="*/ 1953895 h 3588041"/>
                <a:gd name="connsiteX5-6885" fmla="*/ 0 w 1432560"/>
                <a:gd name="connsiteY5-6886" fmla="*/ 1870710 h 3588041"/>
                <a:gd name="connsiteX6-6887" fmla="*/ 422910 w 1432560"/>
                <a:gd name="connsiteY6-6888" fmla="*/ 1787525 h 3588041"/>
                <a:gd name="connsiteX7-6889" fmla="*/ 641985 w 1432560"/>
                <a:gd name="connsiteY7-6890" fmla="*/ 1876425 h 3588041"/>
                <a:gd name="connsiteX8-6891" fmla="*/ 822960 w 1432560"/>
                <a:gd name="connsiteY8-6892" fmla="*/ 1333500 h 3588041"/>
                <a:gd name="connsiteX9-6893" fmla="*/ 763429 w 1432560"/>
                <a:gd name="connsiteY9-6894" fmla="*/ 823913 h 3588041"/>
                <a:gd name="connsiteX10-6895" fmla="*/ 387985 w 1432560"/>
                <a:gd name="connsiteY10-6896" fmla="*/ 695325 h 3588041"/>
                <a:gd name="connsiteX11-6897" fmla="*/ 781686 w 1432560"/>
                <a:gd name="connsiteY11-6898" fmla="*/ 724693 h 3588041"/>
                <a:gd name="connsiteX12-6899" fmla="*/ 799148 w 1432560"/>
                <a:gd name="connsiteY12-6900" fmla="*/ 441325 h 3588041"/>
                <a:gd name="connsiteX13-6901" fmla="*/ 886460 w 1432560"/>
                <a:gd name="connsiteY13-6902" fmla="*/ 0 h 3588041"/>
                <a:gd name="connsiteX14-6903" fmla="*/ 857885 w 1432560"/>
                <a:gd name="connsiteY14-6904" fmla="*/ 679450 h 3588041"/>
                <a:gd name="connsiteX15-6905" fmla="*/ 921385 w 1432560"/>
                <a:gd name="connsiteY15-6906" fmla="*/ 1047750 h 3588041"/>
                <a:gd name="connsiteX16-6907" fmla="*/ 930910 w 1432560"/>
                <a:gd name="connsiteY16-6908" fmla="*/ 1295400 h 3588041"/>
                <a:gd name="connsiteX17-6909" fmla="*/ 1102360 w 1432560"/>
                <a:gd name="connsiteY17-6910" fmla="*/ 1187450 h 3588041"/>
                <a:gd name="connsiteX18-6911" fmla="*/ 1375410 w 1432560"/>
                <a:gd name="connsiteY18-6912" fmla="*/ 1171575 h 3588041"/>
                <a:gd name="connsiteX19-6913" fmla="*/ 1108710 w 1432560"/>
                <a:gd name="connsiteY19-6914" fmla="*/ 1254125 h 3588041"/>
                <a:gd name="connsiteX20-6915" fmla="*/ 889635 w 1432560"/>
                <a:gd name="connsiteY20-6916" fmla="*/ 1527175 h 3588041"/>
                <a:gd name="connsiteX21-6917" fmla="*/ 835660 w 1432560"/>
                <a:gd name="connsiteY21-6918" fmla="*/ 1895475 h 3588041"/>
                <a:gd name="connsiteX22-6919" fmla="*/ 1003935 w 1432560"/>
                <a:gd name="connsiteY22-6920" fmla="*/ 2308225 h 3588041"/>
                <a:gd name="connsiteX23-6921" fmla="*/ 895985 w 1432560"/>
                <a:gd name="connsiteY23-6922" fmla="*/ 2578100 h 3588041"/>
                <a:gd name="connsiteX24-6923" fmla="*/ 1165860 w 1432560"/>
                <a:gd name="connsiteY24-6924" fmla="*/ 2524125 h 3588041"/>
                <a:gd name="connsiteX25-6925" fmla="*/ 1432560 w 1432560"/>
                <a:gd name="connsiteY25-6926" fmla="*/ 2626519 h 3588041"/>
                <a:gd name="connsiteX26-6927" fmla="*/ 1188085 w 1432560"/>
                <a:gd name="connsiteY26-6928" fmla="*/ 2590800 h 3588041"/>
                <a:gd name="connsiteX27-6929" fmla="*/ 832485 w 1432560"/>
                <a:gd name="connsiteY27-6930" fmla="*/ 2733675 h 3588041"/>
                <a:gd name="connsiteX28-6931" fmla="*/ 689610 w 1432560"/>
                <a:gd name="connsiteY28-6932" fmla="*/ 3086100 h 3588041"/>
                <a:gd name="connsiteX29-6933" fmla="*/ 918210 w 1432560"/>
                <a:gd name="connsiteY29-6934" fmla="*/ 3419475 h 3588041"/>
                <a:gd name="connsiteX30-6935" fmla="*/ 1016635 w 1432560"/>
                <a:gd name="connsiteY30-6936" fmla="*/ 3581400 h 3588041"/>
                <a:gd name="connsiteX0-6937" fmla="*/ 1016635 w 1432560"/>
                <a:gd name="connsiteY0-6938" fmla="*/ 3581400 h 3588041"/>
                <a:gd name="connsiteX1-6939" fmla="*/ 591185 w 1432560"/>
                <a:gd name="connsiteY1-6940" fmla="*/ 3587750 h 3588041"/>
                <a:gd name="connsiteX2-6941" fmla="*/ 394335 w 1432560"/>
                <a:gd name="connsiteY2-6942" fmla="*/ 3076575 h 3588041"/>
                <a:gd name="connsiteX3-6943" fmla="*/ 746760 w 1432560"/>
                <a:gd name="connsiteY3-6944" fmla="*/ 2381250 h 3588041"/>
                <a:gd name="connsiteX4-6945" fmla="*/ 582295 w 1432560"/>
                <a:gd name="connsiteY4-6946" fmla="*/ 1953895 h 3588041"/>
                <a:gd name="connsiteX5-6947" fmla="*/ 0 w 1432560"/>
                <a:gd name="connsiteY5-6948" fmla="*/ 1870710 h 3588041"/>
                <a:gd name="connsiteX6-6949" fmla="*/ 422910 w 1432560"/>
                <a:gd name="connsiteY6-6950" fmla="*/ 1787525 h 3588041"/>
                <a:gd name="connsiteX7-6951" fmla="*/ 641985 w 1432560"/>
                <a:gd name="connsiteY7-6952" fmla="*/ 1876425 h 3588041"/>
                <a:gd name="connsiteX8-6953" fmla="*/ 822960 w 1432560"/>
                <a:gd name="connsiteY8-6954" fmla="*/ 1333500 h 3588041"/>
                <a:gd name="connsiteX9-6955" fmla="*/ 763429 w 1432560"/>
                <a:gd name="connsiteY9-6956" fmla="*/ 823913 h 3588041"/>
                <a:gd name="connsiteX10-6957" fmla="*/ 387985 w 1432560"/>
                <a:gd name="connsiteY10-6958" fmla="*/ 695325 h 3588041"/>
                <a:gd name="connsiteX11-6959" fmla="*/ 784067 w 1432560"/>
                <a:gd name="connsiteY11-6960" fmla="*/ 734218 h 3588041"/>
                <a:gd name="connsiteX12-6961" fmla="*/ 799148 w 1432560"/>
                <a:gd name="connsiteY12-6962" fmla="*/ 441325 h 3588041"/>
                <a:gd name="connsiteX13-6963" fmla="*/ 886460 w 1432560"/>
                <a:gd name="connsiteY13-6964" fmla="*/ 0 h 3588041"/>
                <a:gd name="connsiteX14-6965" fmla="*/ 857885 w 1432560"/>
                <a:gd name="connsiteY14-6966" fmla="*/ 679450 h 3588041"/>
                <a:gd name="connsiteX15-6967" fmla="*/ 921385 w 1432560"/>
                <a:gd name="connsiteY15-6968" fmla="*/ 1047750 h 3588041"/>
                <a:gd name="connsiteX16-6969" fmla="*/ 930910 w 1432560"/>
                <a:gd name="connsiteY16-6970" fmla="*/ 1295400 h 3588041"/>
                <a:gd name="connsiteX17-6971" fmla="*/ 1102360 w 1432560"/>
                <a:gd name="connsiteY17-6972" fmla="*/ 1187450 h 3588041"/>
                <a:gd name="connsiteX18-6973" fmla="*/ 1375410 w 1432560"/>
                <a:gd name="connsiteY18-6974" fmla="*/ 1171575 h 3588041"/>
                <a:gd name="connsiteX19-6975" fmla="*/ 1108710 w 1432560"/>
                <a:gd name="connsiteY19-6976" fmla="*/ 1254125 h 3588041"/>
                <a:gd name="connsiteX20-6977" fmla="*/ 889635 w 1432560"/>
                <a:gd name="connsiteY20-6978" fmla="*/ 1527175 h 3588041"/>
                <a:gd name="connsiteX21-6979" fmla="*/ 835660 w 1432560"/>
                <a:gd name="connsiteY21-6980" fmla="*/ 1895475 h 3588041"/>
                <a:gd name="connsiteX22-6981" fmla="*/ 1003935 w 1432560"/>
                <a:gd name="connsiteY22-6982" fmla="*/ 2308225 h 3588041"/>
                <a:gd name="connsiteX23-6983" fmla="*/ 895985 w 1432560"/>
                <a:gd name="connsiteY23-6984" fmla="*/ 2578100 h 3588041"/>
                <a:gd name="connsiteX24-6985" fmla="*/ 1165860 w 1432560"/>
                <a:gd name="connsiteY24-6986" fmla="*/ 2524125 h 3588041"/>
                <a:gd name="connsiteX25-6987" fmla="*/ 1432560 w 1432560"/>
                <a:gd name="connsiteY25-6988" fmla="*/ 2626519 h 3588041"/>
                <a:gd name="connsiteX26-6989" fmla="*/ 1188085 w 1432560"/>
                <a:gd name="connsiteY26-6990" fmla="*/ 2590800 h 3588041"/>
                <a:gd name="connsiteX27-6991" fmla="*/ 832485 w 1432560"/>
                <a:gd name="connsiteY27-6992" fmla="*/ 2733675 h 3588041"/>
                <a:gd name="connsiteX28-6993" fmla="*/ 689610 w 1432560"/>
                <a:gd name="connsiteY28-6994" fmla="*/ 3086100 h 3588041"/>
                <a:gd name="connsiteX29-6995" fmla="*/ 918210 w 1432560"/>
                <a:gd name="connsiteY29-6996" fmla="*/ 3419475 h 3588041"/>
                <a:gd name="connsiteX30-6997" fmla="*/ 1016635 w 1432560"/>
                <a:gd name="connsiteY30-6998" fmla="*/ 3581400 h 3588041"/>
                <a:gd name="connsiteX0-6999" fmla="*/ 1016635 w 1432560"/>
                <a:gd name="connsiteY0-7000" fmla="*/ 3581400 h 3588041"/>
                <a:gd name="connsiteX1-7001" fmla="*/ 591185 w 1432560"/>
                <a:gd name="connsiteY1-7002" fmla="*/ 3587750 h 3588041"/>
                <a:gd name="connsiteX2-7003" fmla="*/ 394335 w 1432560"/>
                <a:gd name="connsiteY2-7004" fmla="*/ 3076575 h 3588041"/>
                <a:gd name="connsiteX3-7005" fmla="*/ 746760 w 1432560"/>
                <a:gd name="connsiteY3-7006" fmla="*/ 2381250 h 3588041"/>
                <a:gd name="connsiteX4-7007" fmla="*/ 582295 w 1432560"/>
                <a:gd name="connsiteY4-7008" fmla="*/ 1953895 h 3588041"/>
                <a:gd name="connsiteX5-7009" fmla="*/ 0 w 1432560"/>
                <a:gd name="connsiteY5-7010" fmla="*/ 1870710 h 3588041"/>
                <a:gd name="connsiteX6-7011" fmla="*/ 422910 w 1432560"/>
                <a:gd name="connsiteY6-7012" fmla="*/ 1787525 h 3588041"/>
                <a:gd name="connsiteX7-7013" fmla="*/ 641985 w 1432560"/>
                <a:gd name="connsiteY7-7014" fmla="*/ 1876425 h 3588041"/>
                <a:gd name="connsiteX8-7015" fmla="*/ 822960 w 1432560"/>
                <a:gd name="connsiteY8-7016" fmla="*/ 1333500 h 3588041"/>
                <a:gd name="connsiteX9-7017" fmla="*/ 763429 w 1432560"/>
                <a:gd name="connsiteY9-7018" fmla="*/ 823913 h 3588041"/>
                <a:gd name="connsiteX10-7019" fmla="*/ 387985 w 1432560"/>
                <a:gd name="connsiteY10-7020" fmla="*/ 695325 h 3588041"/>
                <a:gd name="connsiteX11-7021" fmla="*/ 784067 w 1432560"/>
                <a:gd name="connsiteY11-7022" fmla="*/ 734218 h 3588041"/>
                <a:gd name="connsiteX12-7023" fmla="*/ 799148 w 1432560"/>
                <a:gd name="connsiteY12-7024" fmla="*/ 441325 h 3588041"/>
                <a:gd name="connsiteX13-7025" fmla="*/ 886460 w 1432560"/>
                <a:gd name="connsiteY13-7026" fmla="*/ 0 h 3588041"/>
                <a:gd name="connsiteX14-7027" fmla="*/ 857885 w 1432560"/>
                <a:gd name="connsiteY14-7028" fmla="*/ 679450 h 3588041"/>
                <a:gd name="connsiteX15-7029" fmla="*/ 921385 w 1432560"/>
                <a:gd name="connsiteY15-7030" fmla="*/ 1047750 h 3588041"/>
                <a:gd name="connsiteX16-7031" fmla="*/ 930910 w 1432560"/>
                <a:gd name="connsiteY16-7032" fmla="*/ 1295400 h 3588041"/>
                <a:gd name="connsiteX17-7033" fmla="*/ 1102360 w 1432560"/>
                <a:gd name="connsiteY17-7034" fmla="*/ 1187450 h 3588041"/>
                <a:gd name="connsiteX18-7035" fmla="*/ 1375410 w 1432560"/>
                <a:gd name="connsiteY18-7036" fmla="*/ 1171575 h 3588041"/>
                <a:gd name="connsiteX19-7037" fmla="*/ 1108710 w 1432560"/>
                <a:gd name="connsiteY19-7038" fmla="*/ 1254125 h 3588041"/>
                <a:gd name="connsiteX20-7039" fmla="*/ 889635 w 1432560"/>
                <a:gd name="connsiteY20-7040" fmla="*/ 1527175 h 3588041"/>
                <a:gd name="connsiteX21-7041" fmla="*/ 835660 w 1432560"/>
                <a:gd name="connsiteY21-7042" fmla="*/ 1895475 h 3588041"/>
                <a:gd name="connsiteX22-7043" fmla="*/ 1003935 w 1432560"/>
                <a:gd name="connsiteY22-7044" fmla="*/ 2308225 h 3588041"/>
                <a:gd name="connsiteX23-7045" fmla="*/ 895985 w 1432560"/>
                <a:gd name="connsiteY23-7046" fmla="*/ 2578100 h 3588041"/>
                <a:gd name="connsiteX24-7047" fmla="*/ 1165860 w 1432560"/>
                <a:gd name="connsiteY24-7048" fmla="*/ 2524125 h 3588041"/>
                <a:gd name="connsiteX25-7049" fmla="*/ 1432560 w 1432560"/>
                <a:gd name="connsiteY25-7050" fmla="*/ 2626519 h 3588041"/>
                <a:gd name="connsiteX26-7051" fmla="*/ 1188085 w 1432560"/>
                <a:gd name="connsiteY26-7052" fmla="*/ 2590800 h 3588041"/>
                <a:gd name="connsiteX27-7053" fmla="*/ 832485 w 1432560"/>
                <a:gd name="connsiteY27-7054" fmla="*/ 2733675 h 3588041"/>
                <a:gd name="connsiteX28-7055" fmla="*/ 689610 w 1432560"/>
                <a:gd name="connsiteY28-7056" fmla="*/ 3086100 h 3588041"/>
                <a:gd name="connsiteX29-7057" fmla="*/ 918210 w 1432560"/>
                <a:gd name="connsiteY29-7058" fmla="*/ 3419475 h 3588041"/>
                <a:gd name="connsiteX30-7059" fmla="*/ 1016635 w 1432560"/>
                <a:gd name="connsiteY30-7060" fmla="*/ 3581400 h 3588041"/>
                <a:gd name="connsiteX0-7061" fmla="*/ 1016635 w 1432560"/>
                <a:gd name="connsiteY0-7062" fmla="*/ 3581400 h 3588041"/>
                <a:gd name="connsiteX1-7063" fmla="*/ 591185 w 1432560"/>
                <a:gd name="connsiteY1-7064" fmla="*/ 3587750 h 3588041"/>
                <a:gd name="connsiteX2-7065" fmla="*/ 394335 w 1432560"/>
                <a:gd name="connsiteY2-7066" fmla="*/ 3076575 h 3588041"/>
                <a:gd name="connsiteX3-7067" fmla="*/ 746760 w 1432560"/>
                <a:gd name="connsiteY3-7068" fmla="*/ 2381250 h 3588041"/>
                <a:gd name="connsiteX4-7069" fmla="*/ 582295 w 1432560"/>
                <a:gd name="connsiteY4-7070" fmla="*/ 1953895 h 3588041"/>
                <a:gd name="connsiteX5-7071" fmla="*/ 0 w 1432560"/>
                <a:gd name="connsiteY5-7072" fmla="*/ 1870710 h 3588041"/>
                <a:gd name="connsiteX6-7073" fmla="*/ 422910 w 1432560"/>
                <a:gd name="connsiteY6-7074" fmla="*/ 1787525 h 3588041"/>
                <a:gd name="connsiteX7-7075" fmla="*/ 641985 w 1432560"/>
                <a:gd name="connsiteY7-7076" fmla="*/ 1876425 h 3588041"/>
                <a:gd name="connsiteX8-7077" fmla="*/ 822960 w 1432560"/>
                <a:gd name="connsiteY8-7078" fmla="*/ 1333500 h 3588041"/>
                <a:gd name="connsiteX9-7079" fmla="*/ 763429 w 1432560"/>
                <a:gd name="connsiteY9-7080" fmla="*/ 823913 h 3588041"/>
                <a:gd name="connsiteX10-7081" fmla="*/ 387985 w 1432560"/>
                <a:gd name="connsiteY10-7082" fmla="*/ 695325 h 3588041"/>
                <a:gd name="connsiteX11-7083" fmla="*/ 784067 w 1432560"/>
                <a:gd name="connsiteY11-7084" fmla="*/ 734218 h 3588041"/>
                <a:gd name="connsiteX12-7085" fmla="*/ 799148 w 1432560"/>
                <a:gd name="connsiteY12-7086" fmla="*/ 441325 h 3588041"/>
                <a:gd name="connsiteX13-7087" fmla="*/ 886460 w 1432560"/>
                <a:gd name="connsiteY13-7088" fmla="*/ 0 h 3588041"/>
                <a:gd name="connsiteX14-7089" fmla="*/ 857885 w 1432560"/>
                <a:gd name="connsiteY14-7090" fmla="*/ 679450 h 3588041"/>
                <a:gd name="connsiteX15-7091" fmla="*/ 921385 w 1432560"/>
                <a:gd name="connsiteY15-7092" fmla="*/ 1047750 h 3588041"/>
                <a:gd name="connsiteX16-7093" fmla="*/ 930910 w 1432560"/>
                <a:gd name="connsiteY16-7094" fmla="*/ 1295400 h 3588041"/>
                <a:gd name="connsiteX17-7095" fmla="*/ 1102360 w 1432560"/>
                <a:gd name="connsiteY17-7096" fmla="*/ 1187450 h 3588041"/>
                <a:gd name="connsiteX18-7097" fmla="*/ 1375410 w 1432560"/>
                <a:gd name="connsiteY18-7098" fmla="*/ 1171575 h 3588041"/>
                <a:gd name="connsiteX19-7099" fmla="*/ 1108710 w 1432560"/>
                <a:gd name="connsiteY19-7100" fmla="*/ 1254125 h 3588041"/>
                <a:gd name="connsiteX20-7101" fmla="*/ 889635 w 1432560"/>
                <a:gd name="connsiteY20-7102" fmla="*/ 1527175 h 3588041"/>
                <a:gd name="connsiteX21-7103" fmla="*/ 835660 w 1432560"/>
                <a:gd name="connsiteY21-7104" fmla="*/ 1895475 h 3588041"/>
                <a:gd name="connsiteX22-7105" fmla="*/ 1003935 w 1432560"/>
                <a:gd name="connsiteY22-7106" fmla="*/ 2308225 h 3588041"/>
                <a:gd name="connsiteX23-7107" fmla="*/ 895985 w 1432560"/>
                <a:gd name="connsiteY23-7108" fmla="*/ 2578100 h 3588041"/>
                <a:gd name="connsiteX24-7109" fmla="*/ 1165860 w 1432560"/>
                <a:gd name="connsiteY24-7110" fmla="*/ 2524125 h 3588041"/>
                <a:gd name="connsiteX25-7111" fmla="*/ 1432560 w 1432560"/>
                <a:gd name="connsiteY25-7112" fmla="*/ 2626519 h 3588041"/>
                <a:gd name="connsiteX26-7113" fmla="*/ 1188085 w 1432560"/>
                <a:gd name="connsiteY26-7114" fmla="*/ 2590800 h 3588041"/>
                <a:gd name="connsiteX27-7115" fmla="*/ 832485 w 1432560"/>
                <a:gd name="connsiteY27-7116" fmla="*/ 2733675 h 3588041"/>
                <a:gd name="connsiteX28-7117" fmla="*/ 689610 w 1432560"/>
                <a:gd name="connsiteY28-7118" fmla="*/ 3086100 h 3588041"/>
                <a:gd name="connsiteX29-7119" fmla="*/ 918210 w 1432560"/>
                <a:gd name="connsiteY29-7120" fmla="*/ 3419475 h 3588041"/>
                <a:gd name="connsiteX30-7121" fmla="*/ 1016635 w 1432560"/>
                <a:gd name="connsiteY30-7122" fmla="*/ 3581400 h 3588041"/>
                <a:gd name="connsiteX0-7123" fmla="*/ 1003935 w 1419860"/>
                <a:gd name="connsiteY0-7124" fmla="*/ 3581400 h 3588041"/>
                <a:gd name="connsiteX1-7125" fmla="*/ 578485 w 1419860"/>
                <a:gd name="connsiteY1-7126" fmla="*/ 3587750 h 3588041"/>
                <a:gd name="connsiteX2-7127" fmla="*/ 381635 w 1419860"/>
                <a:gd name="connsiteY2-7128" fmla="*/ 3076575 h 3588041"/>
                <a:gd name="connsiteX3-7129" fmla="*/ 734060 w 1419860"/>
                <a:gd name="connsiteY3-7130" fmla="*/ 2381250 h 3588041"/>
                <a:gd name="connsiteX4-7131" fmla="*/ 569595 w 1419860"/>
                <a:gd name="connsiteY4-7132" fmla="*/ 1953895 h 3588041"/>
                <a:gd name="connsiteX5-7133" fmla="*/ 0 w 1419860"/>
                <a:gd name="connsiteY5-7134" fmla="*/ 1902460 h 3588041"/>
                <a:gd name="connsiteX6-7135" fmla="*/ 410210 w 1419860"/>
                <a:gd name="connsiteY6-7136" fmla="*/ 1787525 h 3588041"/>
                <a:gd name="connsiteX7-7137" fmla="*/ 629285 w 1419860"/>
                <a:gd name="connsiteY7-7138" fmla="*/ 1876425 h 3588041"/>
                <a:gd name="connsiteX8-7139" fmla="*/ 810260 w 1419860"/>
                <a:gd name="connsiteY8-7140" fmla="*/ 1333500 h 3588041"/>
                <a:gd name="connsiteX9-7141" fmla="*/ 750729 w 1419860"/>
                <a:gd name="connsiteY9-7142" fmla="*/ 823913 h 3588041"/>
                <a:gd name="connsiteX10-7143" fmla="*/ 375285 w 1419860"/>
                <a:gd name="connsiteY10-7144" fmla="*/ 695325 h 3588041"/>
                <a:gd name="connsiteX11-7145" fmla="*/ 771367 w 1419860"/>
                <a:gd name="connsiteY11-7146" fmla="*/ 734218 h 3588041"/>
                <a:gd name="connsiteX12-7147" fmla="*/ 786448 w 1419860"/>
                <a:gd name="connsiteY12-7148" fmla="*/ 441325 h 3588041"/>
                <a:gd name="connsiteX13-7149" fmla="*/ 873760 w 1419860"/>
                <a:gd name="connsiteY13-7150" fmla="*/ 0 h 3588041"/>
                <a:gd name="connsiteX14-7151" fmla="*/ 845185 w 1419860"/>
                <a:gd name="connsiteY14-7152" fmla="*/ 679450 h 3588041"/>
                <a:gd name="connsiteX15-7153" fmla="*/ 908685 w 1419860"/>
                <a:gd name="connsiteY15-7154" fmla="*/ 1047750 h 3588041"/>
                <a:gd name="connsiteX16-7155" fmla="*/ 918210 w 1419860"/>
                <a:gd name="connsiteY16-7156" fmla="*/ 1295400 h 3588041"/>
                <a:gd name="connsiteX17-7157" fmla="*/ 1089660 w 1419860"/>
                <a:gd name="connsiteY17-7158" fmla="*/ 1187450 h 3588041"/>
                <a:gd name="connsiteX18-7159" fmla="*/ 1362710 w 1419860"/>
                <a:gd name="connsiteY18-7160" fmla="*/ 1171575 h 3588041"/>
                <a:gd name="connsiteX19-7161" fmla="*/ 1096010 w 1419860"/>
                <a:gd name="connsiteY19-7162" fmla="*/ 1254125 h 3588041"/>
                <a:gd name="connsiteX20-7163" fmla="*/ 876935 w 1419860"/>
                <a:gd name="connsiteY20-7164" fmla="*/ 1527175 h 3588041"/>
                <a:gd name="connsiteX21-7165" fmla="*/ 822960 w 1419860"/>
                <a:gd name="connsiteY21-7166" fmla="*/ 1895475 h 3588041"/>
                <a:gd name="connsiteX22-7167" fmla="*/ 991235 w 1419860"/>
                <a:gd name="connsiteY22-7168" fmla="*/ 2308225 h 3588041"/>
                <a:gd name="connsiteX23-7169" fmla="*/ 883285 w 1419860"/>
                <a:gd name="connsiteY23-7170" fmla="*/ 2578100 h 3588041"/>
                <a:gd name="connsiteX24-7171" fmla="*/ 1153160 w 1419860"/>
                <a:gd name="connsiteY24-7172" fmla="*/ 2524125 h 3588041"/>
                <a:gd name="connsiteX25-7173" fmla="*/ 1419860 w 1419860"/>
                <a:gd name="connsiteY25-7174" fmla="*/ 2626519 h 3588041"/>
                <a:gd name="connsiteX26-7175" fmla="*/ 1175385 w 1419860"/>
                <a:gd name="connsiteY26-7176" fmla="*/ 2590800 h 3588041"/>
                <a:gd name="connsiteX27-7177" fmla="*/ 819785 w 1419860"/>
                <a:gd name="connsiteY27-7178" fmla="*/ 2733675 h 3588041"/>
                <a:gd name="connsiteX28-7179" fmla="*/ 676910 w 1419860"/>
                <a:gd name="connsiteY28-7180" fmla="*/ 3086100 h 3588041"/>
                <a:gd name="connsiteX29-7181" fmla="*/ 905510 w 1419860"/>
                <a:gd name="connsiteY29-7182" fmla="*/ 3419475 h 3588041"/>
                <a:gd name="connsiteX30-7183" fmla="*/ 1003935 w 1419860"/>
                <a:gd name="connsiteY30-7184" fmla="*/ 3581400 h 3588041"/>
                <a:gd name="connsiteX0-7185" fmla="*/ 1003935 w 1419860"/>
                <a:gd name="connsiteY0-7186" fmla="*/ 3581400 h 3588041"/>
                <a:gd name="connsiteX1-7187" fmla="*/ 578485 w 1419860"/>
                <a:gd name="connsiteY1-7188" fmla="*/ 3587750 h 3588041"/>
                <a:gd name="connsiteX2-7189" fmla="*/ 381635 w 1419860"/>
                <a:gd name="connsiteY2-7190" fmla="*/ 3076575 h 3588041"/>
                <a:gd name="connsiteX3-7191" fmla="*/ 734060 w 1419860"/>
                <a:gd name="connsiteY3-7192" fmla="*/ 2381250 h 3588041"/>
                <a:gd name="connsiteX4-7193" fmla="*/ 569595 w 1419860"/>
                <a:gd name="connsiteY4-7194" fmla="*/ 1953895 h 3588041"/>
                <a:gd name="connsiteX5-7195" fmla="*/ 0 w 1419860"/>
                <a:gd name="connsiteY5-7196" fmla="*/ 1902460 h 3588041"/>
                <a:gd name="connsiteX6-7197" fmla="*/ 410210 w 1419860"/>
                <a:gd name="connsiteY6-7198" fmla="*/ 1787525 h 3588041"/>
                <a:gd name="connsiteX7-7199" fmla="*/ 629285 w 1419860"/>
                <a:gd name="connsiteY7-7200" fmla="*/ 1876425 h 3588041"/>
                <a:gd name="connsiteX8-7201" fmla="*/ 810260 w 1419860"/>
                <a:gd name="connsiteY8-7202" fmla="*/ 1333500 h 3588041"/>
                <a:gd name="connsiteX9-7203" fmla="*/ 750729 w 1419860"/>
                <a:gd name="connsiteY9-7204" fmla="*/ 823913 h 3588041"/>
                <a:gd name="connsiteX10-7205" fmla="*/ 375285 w 1419860"/>
                <a:gd name="connsiteY10-7206" fmla="*/ 695325 h 3588041"/>
                <a:gd name="connsiteX11-7207" fmla="*/ 771367 w 1419860"/>
                <a:gd name="connsiteY11-7208" fmla="*/ 734218 h 3588041"/>
                <a:gd name="connsiteX12-7209" fmla="*/ 786448 w 1419860"/>
                <a:gd name="connsiteY12-7210" fmla="*/ 441325 h 3588041"/>
                <a:gd name="connsiteX13-7211" fmla="*/ 873760 w 1419860"/>
                <a:gd name="connsiteY13-7212" fmla="*/ 0 h 3588041"/>
                <a:gd name="connsiteX14-7213" fmla="*/ 845185 w 1419860"/>
                <a:gd name="connsiteY14-7214" fmla="*/ 679450 h 3588041"/>
                <a:gd name="connsiteX15-7215" fmla="*/ 908685 w 1419860"/>
                <a:gd name="connsiteY15-7216" fmla="*/ 1047750 h 3588041"/>
                <a:gd name="connsiteX16-7217" fmla="*/ 918210 w 1419860"/>
                <a:gd name="connsiteY16-7218" fmla="*/ 1295400 h 3588041"/>
                <a:gd name="connsiteX17-7219" fmla="*/ 1089660 w 1419860"/>
                <a:gd name="connsiteY17-7220" fmla="*/ 1187450 h 3588041"/>
                <a:gd name="connsiteX18-7221" fmla="*/ 1362710 w 1419860"/>
                <a:gd name="connsiteY18-7222" fmla="*/ 1171575 h 3588041"/>
                <a:gd name="connsiteX19-7223" fmla="*/ 1096010 w 1419860"/>
                <a:gd name="connsiteY19-7224" fmla="*/ 1254125 h 3588041"/>
                <a:gd name="connsiteX20-7225" fmla="*/ 876935 w 1419860"/>
                <a:gd name="connsiteY20-7226" fmla="*/ 1527175 h 3588041"/>
                <a:gd name="connsiteX21-7227" fmla="*/ 822960 w 1419860"/>
                <a:gd name="connsiteY21-7228" fmla="*/ 1895475 h 3588041"/>
                <a:gd name="connsiteX22-7229" fmla="*/ 991235 w 1419860"/>
                <a:gd name="connsiteY22-7230" fmla="*/ 2308225 h 3588041"/>
                <a:gd name="connsiteX23-7231" fmla="*/ 883285 w 1419860"/>
                <a:gd name="connsiteY23-7232" fmla="*/ 2578100 h 3588041"/>
                <a:gd name="connsiteX24-7233" fmla="*/ 1153160 w 1419860"/>
                <a:gd name="connsiteY24-7234" fmla="*/ 2524125 h 3588041"/>
                <a:gd name="connsiteX25-7235" fmla="*/ 1419860 w 1419860"/>
                <a:gd name="connsiteY25-7236" fmla="*/ 2626519 h 3588041"/>
                <a:gd name="connsiteX26-7237" fmla="*/ 1175385 w 1419860"/>
                <a:gd name="connsiteY26-7238" fmla="*/ 2590800 h 3588041"/>
                <a:gd name="connsiteX27-7239" fmla="*/ 819785 w 1419860"/>
                <a:gd name="connsiteY27-7240" fmla="*/ 2733675 h 3588041"/>
                <a:gd name="connsiteX28-7241" fmla="*/ 676910 w 1419860"/>
                <a:gd name="connsiteY28-7242" fmla="*/ 3086100 h 3588041"/>
                <a:gd name="connsiteX29-7243" fmla="*/ 905510 w 1419860"/>
                <a:gd name="connsiteY29-7244" fmla="*/ 3419475 h 3588041"/>
                <a:gd name="connsiteX30-7245" fmla="*/ 1003935 w 1419860"/>
                <a:gd name="connsiteY30-7246" fmla="*/ 3581400 h 3588041"/>
                <a:gd name="connsiteX0-7247" fmla="*/ 1003935 w 1419860"/>
                <a:gd name="connsiteY0-7248" fmla="*/ 3581400 h 3588041"/>
                <a:gd name="connsiteX1-7249" fmla="*/ 578485 w 1419860"/>
                <a:gd name="connsiteY1-7250" fmla="*/ 3587750 h 3588041"/>
                <a:gd name="connsiteX2-7251" fmla="*/ 381635 w 1419860"/>
                <a:gd name="connsiteY2-7252" fmla="*/ 3076575 h 3588041"/>
                <a:gd name="connsiteX3-7253" fmla="*/ 734060 w 1419860"/>
                <a:gd name="connsiteY3-7254" fmla="*/ 2381250 h 3588041"/>
                <a:gd name="connsiteX4-7255" fmla="*/ 569595 w 1419860"/>
                <a:gd name="connsiteY4-7256" fmla="*/ 1953895 h 3588041"/>
                <a:gd name="connsiteX5-7257" fmla="*/ 0 w 1419860"/>
                <a:gd name="connsiteY5-7258" fmla="*/ 1902460 h 3588041"/>
                <a:gd name="connsiteX6-7259" fmla="*/ 410210 w 1419860"/>
                <a:gd name="connsiteY6-7260" fmla="*/ 1787525 h 3588041"/>
                <a:gd name="connsiteX7-7261" fmla="*/ 629285 w 1419860"/>
                <a:gd name="connsiteY7-7262" fmla="*/ 1876425 h 3588041"/>
                <a:gd name="connsiteX8-7263" fmla="*/ 810260 w 1419860"/>
                <a:gd name="connsiteY8-7264" fmla="*/ 1333500 h 3588041"/>
                <a:gd name="connsiteX9-7265" fmla="*/ 750729 w 1419860"/>
                <a:gd name="connsiteY9-7266" fmla="*/ 823913 h 3588041"/>
                <a:gd name="connsiteX10-7267" fmla="*/ 375285 w 1419860"/>
                <a:gd name="connsiteY10-7268" fmla="*/ 695325 h 3588041"/>
                <a:gd name="connsiteX11-7269" fmla="*/ 771367 w 1419860"/>
                <a:gd name="connsiteY11-7270" fmla="*/ 734218 h 3588041"/>
                <a:gd name="connsiteX12-7271" fmla="*/ 786448 w 1419860"/>
                <a:gd name="connsiteY12-7272" fmla="*/ 441325 h 3588041"/>
                <a:gd name="connsiteX13-7273" fmla="*/ 873760 w 1419860"/>
                <a:gd name="connsiteY13-7274" fmla="*/ 0 h 3588041"/>
                <a:gd name="connsiteX14-7275" fmla="*/ 845185 w 1419860"/>
                <a:gd name="connsiteY14-7276" fmla="*/ 679450 h 3588041"/>
                <a:gd name="connsiteX15-7277" fmla="*/ 908685 w 1419860"/>
                <a:gd name="connsiteY15-7278" fmla="*/ 1047750 h 3588041"/>
                <a:gd name="connsiteX16-7279" fmla="*/ 918210 w 1419860"/>
                <a:gd name="connsiteY16-7280" fmla="*/ 1295400 h 3588041"/>
                <a:gd name="connsiteX17-7281" fmla="*/ 1089660 w 1419860"/>
                <a:gd name="connsiteY17-7282" fmla="*/ 1187450 h 3588041"/>
                <a:gd name="connsiteX18-7283" fmla="*/ 1362710 w 1419860"/>
                <a:gd name="connsiteY18-7284" fmla="*/ 1171575 h 3588041"/>
                <a:gd name="connsiteX19-7285" fmla="*/ 1096010 w 1419860"/>
                <a:gd name="connsiteY19-7286" fmla="*/ 1254125 h 3588041"/>
                <a:gd name="connsiteX20-7287" fmla="*/ 876935 w 1419860"/>
                <a:gd name="connsiteY20-7288" fmla="*/ 1527175 h 3588041"/>
                <a:gd name="connsiteX21-7289" fmla="*/ 822960 w 1419860"/>
                <a:gd name="connsiteY21-7290" fmla="*/ 1895475 h 3588041"/>
                <a:gd name="connsiteX22-7291" fmla="*/ 991235 w 1419860"/>
                <a:gd name="connsiteY22-7292" fmla="*/ 2308225 h 3588041"/>
                <a:gd name="connsiteX23-7293" fmla="*/ 883285 w 1419860"/>
                <a:gd name="connsiteY23-7294" fmla="*/ 2578100 h 3588041"/>
                <a:gd name="connsiteX24-7295" fmla="*/ 1153160 w 1419860"/>
                <a:gd name="connsiteY24-7296" fmla="*/ 2524125 h 3588041"/>
                <a:gd name="connsiteX25-7297" fmla="*/ 1419860 w 1419860"/>
                <a:gd name="connsiteY25-7298" fmla="*/ 2626519 h 3588041"/>
                <a:gd name="connsiteX26-7299" fmla="*/ 1175385 w 1419860"/>
                <a:gd name="connsiteY26-7300" fmla="*/ 2590800 h 3588041"/>
                <a:gd name="connsiteX27-7301" fmla="*/ 819785 w 1419860"/>
                <a:gd name="connsiteY27-7302" fmla="*/ 2733675 h 3588041"/>
                <a:gd name="connsiteX28-7303" fmla="*/ 676910 w 1419860"/>
                <a:gd name="connsiteY28-7304" fmla="*/ 3086100 h 3588041"/>
                <a:gd name="connsiteX29-7305" fmla="*/ 905510 w 1419860"/>
                <a:gd name="connsiteY29-7306" fmla="*/ 3419475 h 3588041"/>
                <a:gd name="connsiteX30-7307" fmla="*/ 1003935 w 1419860"/>
                <a:gd name="connsiteY30-7308" fmla="*/ 3581400 h 3588041"/>
                <a:gd name="connsiteX0-7309" fmla="*/ 1003935 w 1419860"/>
                <a:gd name="connsiteY0-7310" fmla="*/ 3581400 h 3588041"/>
                <a:gd name="connsiteX1-7311" fmla="*/ 578485 w 1419860"/>
                <a:gd name="connsiteY1-7312" fmla="*/ 3587750 h 3588041"/>
                <a:gd name="connsiteX2-7313" fmla="*/ 381635 w 1419860"/>
                <a:gd name="connsiteY2-7314" fmla="*/ 3076575 h 3588041"/>
                <a:gd name="connsiteX3-7315" fmla="*/ 734060 w 1419860"/>
                <a:gd name="connsiteY3-7316" fmla="*/ 2381250 h 3588041"/>
                <a:gd name="connsiteX4-7317" fmla="*/ 569595 w 1419860"/>
                <a:gd name="connsiteY4-7318" fmla="*/ 1953895 h 3588041"/>
                <a:gd name="connsiteX5-7319" fmla="*/ 0 w 1419860"/>
                <a:gd name="connsiteY5-7320" fmla="*/ 1902460 h 3588041"/>
                <a:gd name="connsiteX6-7321" fmla="*/ 381635 w 1419860"/>
                <a:gd name="connsiteY6-7322" fmla="*/ 1784350 h 3588041"/>
                <a:gd name="connsiteX7-7323" fmla="*/ 629285 w 1419860"/>
                <a:gd name="connsiteY7-7324" fmla="*/ 1876425 h 3588041"/>
                <a:gd name="connsiteX8-7325" fmla="*/ 810260 w 1419860"/>
                <a:gd name="connsiteY8-7326" fmla="*/ 1333500 h 3588041"/>
                <a:gd name="connsiteX9-7327" fmla="*/ 750729 w 1419860"/>
                <a:gd name="connsiteY9-7328" fmla="*/ 823913 h 3588041"/>
                <a:gd name="connsiteX10-7329" fmla="*/ 375285 w 1419860"/>
                <a:gd name="connsiteY10-7330" fmla="*/ 695325 h 3588041"/>
                <a:gd name="connsiteX11-7331" fmla="*/ 771367 w 1419860"/>
                <a:gd name="connsiteY11-7332" fmla="*/ 734218 h 3588041"/>
                <a:gd name="connsiteX12-7333" fmla="*/ 786448 w 1419860"/>
                <a:gd name="connsiteY12-7334" fmla="*/ 441325 h 3588041"/>
                <a:gd name="connsiteX13-7335" fmla="*/ 873760 w 1419860"/>
                <a:gd name="connsiteY13-7336" fmla="*/ 0 h 3588041"/>
                <a:gd name="connsiteX14-7337" fmla="*/ 845185 w 1419860"/>
                <a:gd name="connsiteY14-7338" fmla="*/ 679450 h 3588041"/>
                <a:gd name="connsiteX15-7339" fmla="*/ 908685 w 1419860"/>
                <a:gd name="connsiteY15-7340" fmla="*/ 1047750 h 3588041"/>
                <a:gd name="connsiteX16-7341" fmla="*/ 918210 w 1419860"/>
                <a:gd name="connsiteY16-7342" fmla="*/ 1295400 h 3588041"/>
                <a:gd name="connsiteX17-7343" fmla="*/ 1089660 w 1419860"/>
                <a:gd name="connsiteY17-7344" fmla="*/ 1187450 h 3588041"/>
                <a:gd name="connsiteX18-7345" fmla="*/ 1362710 w 1419860"/>
                <a:gd name="connsiteY18-7346" fmla="*/ 1171575 h 3588041"/>
                <a:gd name="connsiteX19-7347" fmla="*/ 1096010 w 1419860"/>
                <a:gd name="connsiteY19-7348" fmla="*/ 1254125 h 3588041"/>
                <a:gd name="connsiteX20-7349" fmla="*/ 876935 w 1419860"/>
                <a:gd name="connsiteY20-7350" fmla="*/ 1527175 h 3588041"/>
                <a:gd name="connsiteX21-7351" fmla="*/ 822960 w 1419860"/>
                <a:gd name="connsiteY21-7352" fmla="*/ 1895475 h 3588041"/>
                <a:gd name="connsiteX22-7353" fmla="*/ 991235 w 1419860"/>
                <a:gd name="connsiteY22-7354" fmla="*/ 2308225 h 3588041"/>
                <a:gd name="connsiteX23-7355" fmla="*/ 883285 w 1419860"/>
                <a:gd name="connsiteY23-7356" fmla="*/ 2578100 h 3588041"/>
                <a:gd name="connsiteX24-7357" fmla="*/ 1153160 w 1419860"/>
                <a:gd name="connsiteY24-7358" fmla="*/ 2524125 h 3588041"/>
                <a:gd name="connsiteX25-7359" fmla="*/ 1419860 w 1419860"/>
                <a:gd name="connsiteY25-7360" fmla="*/ 2626519 h 3588041"/>
                <a:gd name="connsiteX26-7361" fmla="*/ 1175385 w 1419860"/>
                <a:gd name="connsiteY26-7362" fmla="*/ 2590800 h 3588041"/>
                <a:gd name="connsiteX27-7363" fmla="*/ 819785 w 1419860"/>
                <a:gd name="connsiteY27-7364" fmla="*/ 2733675 h 3588041"/>
                <a:gd name="connsiteX28-7365" fmla="*/ 676910 w 1419860"/>
                <a:gd name="connsiteY28-7366" fmla="*/ 3086100 h 3588041"/>
                <a:gd name="connsiteX29-7367" fmla="*/ 905510 w 1419860"/>
                <a:gd name="connsiteY29-7368" fmla="*/ 3419475 h 3588041"/>
                <a:gd name="connsiteX30-7369" fmla="*/ 1003935 w 1419860"/>
                <a:gd name="connsiteY30-7370" fmla="*/ 3581400 h 3588041"/>
                <a:gd name="connsiteX0-7371" fmla="*/ 1003935 w 1419860"/>
                <a:gd name="connsiteY0-7372" fmla="*/ 3581400 h 3588041"/>
                <a:gd name="connsiteX1-7373" fmla="*/ 578485 w 1419860"/>
                <a:gd name="connsiteY1-7374" fmla="*/ 3587750 h 3588041"/>
                <a:gd name="connsiteX2-7375" fmla="*/ 381635 w 1419860"/>
                <a:gd name="connsiteY2-7376" fmla="*/ 3076575 h 3588041"/>
                <a:gd name="connsiteX3-7377" fmla="*/ 734060 w 1419860"/>
                <a:gd name="connsiteY3-7378" fmla="*/ 2381250 h 3588041"/>
                <a:gd name="connsiteX4-7379" fmla="*/ 569595 w 1419860"/>
                <a:gd name="connsiteY4-7380" fmla="*/ 1953895 h 3588041"/>
                <a:gd name="connsiteX5-7381" fmla="*/ 0 w 1419860"/>
                <a:gd name="connsiteY5-7382" fmla="*/ 1902460 h 3588041"/>
                <a:gd name="connsiteX6-7383" fmla="*/ 381635 w 1419860"/>
                <a:gd name="connsiteY6-7384" fmla="*/ 1784350 h 3588041"/>
                <a:gd name="connsiteX7-7385" fmla="*/ 629285 w 1419860"/>
                <a:gd name="connsiteY7-7386" fmla="*/ 1876425 h 3588041"/>
                <a:gd name="connsiteX8-7387" fmla="*/ 810260 w 1419860"/>
                <a:gd name="connsiteY8-7388" fmla="*/ 1333500 h 3588041"/>
                <a:gd name="connsiteX9-7389" fmla="*/ 750729 w 1419860"/>
                <a:gd name="connsiteY9-7390" fmla="*/ 823913 h 3588041"/>
                <a:gd name="connsiteX10-7391" fmla="*/ 375285 w 1419860"/>
                <a:gd name="connsiteY10-7392" fmla="*/ 695325 h 3588041"/>
                <a:gd name="connsiteX11-7393" fmla="*/ 771367 w 1419860"/>
                <a:gd name="connsiteY11-7394" fmla="*/ 734218 h 3588041"/>
                <a:gd name="connsiteX12-7395" fmla="*/ 786448 w 1419860"/>
                <a:gd name="connsiteY12-7396" fmla="*/ 441325 h 3588041"/>
                <a:gd name="connsiteX13-7397" fmla="*/ 873760 w 1419860"/>
                <a:gd name="connsiteY13-7398" fmla="*/ 0 h 3588041"/>
                <a:gd name="connsiteX14-7399" fmla="*/ 845185 w 1419860"/>
                <a:gd name="connsiteY14-7400" fmla="*/ 679450 h 3588041"/>
                <a:gd name="connsiteX15-7401" fmla="*/ 908685 w 1419860"/>
                <a:gd name="connsiteY15-7402" fmla="*/ 1047750 h 3588041"/>
                <a:gd name="connsiteX16-7403" fmla="*/ 918210 w 1419860"/>
                <a:gd name="connsiteY16-7404" fmla="*/ 1295400 h 3588041"/>
                <a:gd name="connsiteX17-7405" fmla="*/ 1089660 w 1419860"/>
                <a:gd name="connsiteY17-7406" fmla="*/ 1187450 h 3588041"/>
                <a:gd name="connsiteX18-7407" fmla="*/ 1362710 w 1419860"/>
                <a:gd name="connsiteY18-7408" fmla="*/ 1171575 h 3588041"/>
                <a:gd name="connsiteX19-7409" fmla="*/ 1096010 w 1419860"/>
                <a:gd name="connsiteY19-7410" fmla="*/ 1254125 h 3588041"/>
                <a:gd name="connsiteX20-7411" fmla="*/ 876935 w 1419860"/>
                <a:gd name="connsiteY20-7412" fmla="*/ 1527175 h 3588041"/>
                <a:gd name="connsiteX21-7413" fmla="*/ 822960 w 1419860"/>
                <a:gd name="connsiteY21-7414" fmla="*/ 1895475 h 3588041"/>
                <a:gd name="connsiteX22-7415" fmla="*/ 991235 w 1419860"/>
                <a:gd name="connsiteY22-7416" fmla="*/ 2308225 h 3588041"/>
                <a:gd name="connsiteX23-7417" fmla="*/ 883285 w 1419860"/>
                <a:gd name="connsiteY23-7418" fmla="*/ 2578100 h 3588041"/>
                <a:gd name="connsiteX24-7419" fmla="*/ 1153160 w 1419860"/>
                <a:gd name="connsiteY24-7420" fmla="*/ 2524125 h 3588041"/>
                <a:gd name="connsiteX25-7421" fmla="*/ 1419860 w 1419860"/>
                <a:gd name="connsiteY25-7422" fmla="*/ 2626519 h 3588041"/>
                <a:gd name="connsiteX26-7423" fmla="*/ 1175385 w 1419860"/>
                <a:gd name="connsiteY26-7424" fmla="*/ 2590800 h 3588041"/>
                <a:gd name="connsiteX27-7425" fmla="*/ 819785 w 1419860"/>
                <a:gd name="connsiteY27-7426" fmla="*/ 2733675 h 3588041"/>
                <a:gd name="connsiteX28-7427" fmla="*/ 676910 w 1419860"/>
                <a:gd name="connsiteY28-7428" fmla="*/ 3086100 h 3588041"/>
                <a:gd name="connsiteX29-7429" fmla="*/ 905510 w 1419860"/>
                <a:gd name="connsiteY29-7430" fmla="*/ 3419475 h 3588041"/>
                <a:gd name="connsiteX30-7431" fmla="*/ 1003935 w 1419860"/>
                <a:gd name="connsiteY30-7432" fmla="*/ 3581400 h 3588041"/>
                <a:gd name="connsiteX0-7433" fmla="*/ 1003935 w 1419860"/>
                <a:gd name="connsiteY0-7434" fmla="*/ 3581400 h 3588041"/>
                <a:gd name="connsiteX1-7435" fmla="*/ 578485 w 1419860"/>
                <a:gd name="connsiteY1-7436" fmla="*/ 3587750 h 3588041"/>
                <a:gd name="connsiteX2-7437" fmla="*/ 381635 w 1419860"/>
                <a:gd name="connsiteY2-7438" fmla="*/ 3076575 h 3588041"/>
                <a:gd name="connsiteX3-7439" fmla="*/ 734060 w 1419860"/>
                <a:gd name="connsiteY3-7440" fmla="*/ 2381250 h 3588041"/>
                <a:gd name="connsiteX4-7441" fmla="*/ 569595 w 1419860"/>
                <a:gd name="connsiteY4-7442" fmla="*/ 1953895 h 3588041"/>
                <a:gd name="connsiteX5-7443" fmla="*/ 0 w 1419860"/>
                <a:gd name="connsiteY5-7444" fmla="*/ 1902460 h 3588041"/>
                <a:gd name="connsiteX6-7445" fmla="*/ 359410 w 1419860"/>
                <a:gd name="connsiteY6-7446" fmla="*/ 1806575 h 3588041"/>
                <a:gd name="connsiteX7-7447" fmla="*/ 629285 w 1419860"/>
                <a:gd name="connsiteY7-7448" fmla="*/ 1876425 h 3588041"/>
                <a:gd name="connsiteX8-7449" fmla="*/ 810260 w 1419860"/>
                <a:gd name="connsiteY8-7450" fmla="*/ 1333500 h 3588041"/>
                <a:gd name="connsiteX9-7451" fmla="*/ 750729 w 1419860"/>
                <a:gd name="connsiteY9-7452" fmla="*/ 823913 h 3588041"/>
                <a:gd name="connsiteX10-7453" fmla="*/ 375285 w 1419860"/>
                <a:gd name="connsiteY10-7454" fmla="*/ 695325 h 3588041"/>
                <a:gd name="connsiteX11-7455" fmla="*/ 771367 w 1419860"/>
                <a:gd name="connsiteY11-7456" fmla="*/ 734218 h 3588041"/>
                <a:gd name="connsiteX12-7457" fmla="*/ 786448 w 1419860"/>
                <a:gd name="connsiteY12-7458" fmla="*/ 441325 h 3588041"/>
                <a:gd name="connsiteX13-7459" fmla="*/ 873760 w 1419860"/>
                <a:gd name="connsiteY13-7460" fmla="*/ 0 h 3588041"/>
                <a:gd name="connsiteX14-7461" fmla="*/ 845185 w 1419860"/>
                <a:gd name="connsiteY14-7462" fmla="*/ 679450 h 3588041"/>
                <a:gd name="connsiteX15-7463" fmla="*/ 908685 w 1419860"/>
                <a:gd name="connsiteY15-7464" fmla="*/ 1047750 h 3588041"/>
                <a:gd name="connsiteX16-7465" fmla="*/ 918210 w 1419860"/>
                <a:gd name="connsiteY16-7466" fmla="*/ 1295400 h 3588041"/>
                <a:gd name="connsiteX17-7467" fmla="*/ 1089660 w 1419860"/>
                <a:gd name="connsiteY17-7468" fmla="*/ 1187450 h 3588041"/>
                <a:gd name="connsiteX18-7469" fmla="*/ 1362710 w 1419860"/>
                <a:gd name="connsiteY18-7470" fmla="*/ 1171575 h 3588041"/>
                <a:gd name="connsiteX19-7471" fmla="*/ 1096010 w 1419860"/>
                <a:gd name="connsiteY19-7472" fmla="*/ 1254125 h 3588041"/>
                <a:gd name="connsiteX20-7473" fmla="*/ 876935 w 1419860"/>
                <a:gd name="connsiteY20-7474" fmla="*/ 1527175 h 3588041"/>
                <a:gd name="connsiteX21-7475" fmla="*/ 822960 w 1419860"/>
                <a:gd name="connsiteY21-7476" fmla="*/ 1895475 h 3588041"/>
                <a:gd name="connsiteX22-7477" fmla="*/ 991235 w 1419860"/>
                <a:gd name="connsiteY22-7478" fmla="*/ 2308225 h 3588041"/>
                <a:gd name="connsiteX23-7479" fmla="*/ 883285 w 1419860"/>
                <a:gd name="connsiteY23-7480" fmla="*/ 2578100 h 3588041"/>
                <a:gd name="connsiteX24-7481" fmla="*/ 1153160 w 1419860"/>
                <a:gd name="connsiteY24-7482" fmla="*/ 2524125 h 3588041"/>
                <a:gd name="connsiteX25-7483" fmla="*/ 1419860 w 1419860"/>
                <a:gd name="connsiteY25-7484" fmla="*/ 2626519 h 3588041"/>
                <a:gd name="connsiteX26-7485" fmla="*/ 1175385 w 1419860"/>
                <a:gd name="connsiteY26-7486" fmla="*/ 2590800 h 3588041"/>
                <a:gd name="connsiteX27-7487" fmla="*/ 819785 w 1419860"/>
                <a:gd name="connsiteY27-7488" fmla="*/ 2733675 h 3588041"/>
                <a:gd name="connsiteX28-7489" fmla="*/ 676910 w 1419860"/>
                <a:gd name="connsiteY28-7490" fmla="*/ 3086100 h 3588041"/>
                <a:gd name="connsiteX29-7491" fmla="*/ 905510 w 1419860"/>
                <a:gd name="connsiteY29-7492" fmla="*/ 3419475 h 3588041"/>
                <a:gd name="connsiteX30-7493" fmla="*/ 1003935 w 1419860"/>
                <a:gd name="connsiteY30-7494" fmla="*/ 3581400 h 3588041"/>
                <a:gd name="connsiteX0-7495" fmla="*/ 1003935 w 1419860"/>
                <a:gd name="connsiteY0-7496" fmla="*/ 3581400 h 3588041"/>
                <a:gd name="connsiteX1-7497" fmla="*/ 578485 w 1419860"/>
                <a:gd name="connsiteY1-7498" fmla="*/ 3587750 h 3588041"/>
                <a:gd name="connsiteX2-7499" fmla="*/ 381635 w 1419860"/>
                <a:gd name="connsiteY2-7500" fmla="*/ 3076575 h 3588041"/>
                <a:gd name="connsiteX3-7501" fmla="*/ 734060 w 1419860"/>
                <a:gd name="connsiteY3-7502" fmla="*/ 2381250 h 3588041"/>
                <a:gd name="connsiteX4-7503" fmla="*/ 569595 w 1419860"/>
                <a:gd name="connsiteY4-7504" fmla="*/ 1953895 h 3588041"/>
                <a:gd name="connsiteX5-7505" fmla="*/ 0 w 1419860"/>
                <a:gd name="connsiteY5-7506" fmla="*/ 1902460 h 3588041"/>
                <a:gd name="connsiteX6-7507" fmla="*/ 359410 w 1419860"/>
                <a:gd name="connsiteY6-7508" fmla="*/ 1806575 h 3588041"/>
                <a:gd name="connsiteX7-7509" fmla="*/ 629285 w 1419860"/>
                <a:gd name="connsiteY7-7510" fmla="*/ 1876425 h 3588041"/>
                <a:gd name="connsiteX8-7511" fmla="*/ 810260 w 1419860"/>
                <a:gd name="connsiteY8-7512" fmla="*/ 1333500 h 3588041"/>
                <a:gd name="connsiteX9-7513" fmla="*/ 750729 w 1419860"/>
                <a:gd name="connsiteY9-7514" fmla="*/ 823913 h 3588041"/>
                <a:gd name="connsiteX10-7515" fmla="*/ 375285 w 1419860"/>
                <a:gd name="connsiteY10-7516" fmla="*/ 695325 h 3588041"/>
                <a:gd name="connsiteX11-7517" fmla="*/ 771367 w 1419860"/>
                <a:gd name="connsiteY11-7518" fmla="*/ 734218 h 3588041"/>
                <a:gd name="connsiteX12-7519" fmla="*/ 786448 w 1419860"/>
                <a:gd name="connsiteY12-7520" fmla="*/ 441325 h 3588041"/>
                <a:gd name="connsiteX13-7521" fmla="*/ 873760 w 1419860"/>
                <a:gd name="connsiteY13-7522" fmla="*/ 0 h 3588041"/>
                <a:gd name="connsiteX14-7523" fmla="*/ 845185 w 1419860"/>
                <a:gd name="connsiteY14-7524" fmla="*/ 679450 h 3588041"/>
                <a:gd name="connsiteX15-7525" fmla="*/ 908685 w 1419860"/>
                <a:gd name="connsiteY15-7526" fmla="*/ 1047750 h 3588041"/>
                <a:gd name="connsiteX16-7527" fmla="*/ 918210 w 1419860"/>
                <a:gd name="connsiteY16-7528" fmla="*/ 1295400 h 3588041"/>
                <a:gd name="connsiteX17-7529" fmla="*/ 1089660 w 1419860"/>
                <a:gd name="connsiteY17-7530" fmla="*/ 1187450 h 3588041"/>
                <a:gd name="connsiteX18-7531" fmla="*/ 1362710 w 1419860"/>
                <a:gd name="connsiteY18-7532" fmla="*/ 1171575 h 3588041"/>
                <a:gd name="connsiteX19-7533" fmla="*/ 1096010 w 1419860"/>
                <a:gd name="connsiteY19-7534" fmla="*/ 1254125 h 3588041"/>
                <a:gd name="connsiteX20-7535" fmla="*/ 876935 w 1419860"/>
                <a:gd name="connsiteY20-7536" fmla="*/ 1527175 h 3588041"/>
                <a:gd name="connsiteX21-7537" fmla="*/ 822960 w 1419860"/>
                <a:gd name="connsiteY21-7538" fmla="*/ 1895475 h 3588041"/>
                <a:gd name="connsiteX22-7539" fmla="*/ 991235 w 1419860"/>
                <a:gd name="connsiteY22-7540" fmla="*/ 2308225 h 3588041"/>
                <a:gd name="connsiteX23-7541" fmla="*/ 883285 w 1419860"/>
                <a:gd name="connsiteY23-7542" fmla="*/ 2578100 h 3588041"/>
                <a:gd name="connsiteX24-7543" fmla="*/ 1153160 w 1419860"/>
                <a:gd name="connsiteY24-7544" fmla="*/ 2524125 h 3588041"/>
                <a:gd name="connsiteX25-7545" fmla="*/ 1419860 w 1419860"/>
                <a:gd name="connsiteY25-7546" fmla="*/ 2626519 h 3588041"/>
                <a:gd name="connsiteX26-7547" fmla="*/ 1175385 w 1419860"/>
                <a:gd name="connsiteY26-7548" fmla="*/ 2590800 h 3588041"/>
                <a:gd name="connsiteX27-7549" fmla="*/ 819785 w 1419860"/>
                <a:gd name="connsiteY27-7550" fmla="*/ 2733675 h 3588041"/>
                <a:gd name="connsiteX28-7551" fmla="*/ 676910 w 1419860"/>
                <a:gd name="connsiteY28-7552" fmla="*/ 3086100 h 3588041"/>
                <a:gd name="connsiteX29-7553" fmla="*/ 905510 w 1419860"/>
                <a:gd name="connsiteY29-7554" fmla="*/ 3419475 h 3588041"/>
                <a:gd name="connsiteX30-7555" fmla="*/ 1003935 w 1419860"/>
                <a:gd name="connsiteY30-7556" fmla="*/ 3581400 h 3588041"/>
                <a:gd name="connsiteX0-7557" fmla="*/ 1003935 w 1419860"/>
                <a:gd name="connsiteY0-7558" fmla="*/ 3581400 h 3588041"/>
                <a:gd name="connsiteX1-7559" fmla="*/ 578485 w 1419860"/>
                <a:gd name="connsiteY1-7560" fmla="*/ 3587750 h 3588041"/>
                <a:gd name="connsiteX2-7561" fmla="*/ 381635 w 1419860"/>
                <a:gd name="connsiteY2-7562" fmla="*/ 3076575 h 3588041"/>
                <a:gd name="connsiteX3-7563" fmla="*/ 734060 w 1419860"/>
                <a:gd name="connsiteY3-7564" fmla="*/ 2381250 h 3588041"/>
                <a:gd name="connsiteX4-7565" fmla="*/ 569595 w 1419860"/>
                <a:gd name="connsiteY4-7566" fmla="*/ 1953895 h 3588041"/>
                <a:gd name="connsiteX5-7567" fmla="*/ 0 w 1419860"/>
                <a:gd name="connsiteY5-7568" fmla="*/ 1902460 h 3588041"/>
                <a:gd name="connsiteX6-7569" fmla="*/ 359410 w 1419860"/>
                <a:gd name="connsiteY6-7570" fmla="*/ 1806575 h 3588041"/>
                <a:gd name="connsiteX7-7571" fmla="*/ 622935 w 1419860"/>
                <a:gd name="connsiteY7-7572" fmla="*/ 1879600 h 3588041"/>
                <a:gd name="connsiteX8-7573" fmla="*/ 810260 w 1419860"/>
                <a:gd name="connsiteY8-7574" fmla="*/ 1333500 h 3588041"/>
                <a:gd name="connsiteX9-7575" fmla="*/ 750729 w 1419860"/>
                <a:gd name="connsiteY9-7576" fmla="*/ 823913 h 3588041"/>
                <a:gd name="connsiteX10-7577" fmla="*/ 375285 w 1419860"/>
                <a:gd name="connsiteY10-7578" fmla="*/ 695325 h 3588041"/>
                <a:gd name="connsiteX11-7579" fmla="*/ 771367 w 1419860"/>
                <a:gd name="connsiteY11-7580" fmla="*/ 734218 h 3588041"/>
                <a:gd name="connsiteX12-7581" fmla="*/ 786448 w 1419860"/>
                <a:gd name="connsiteY12-7582" fmla="*/ 441325 h 3588041"/>
                <a:gd name="connsiteX13-7583" fmla="*/ 873760 w 1419860"/>
                <a:gd name="connsiteY13-7584" fmla="*/ 0 h 3588041"/>
                <a:gd name="connsiteX14-7585" fmla="*/ 845185 w 1419860"/>
                <a:gd name="connsiteY14-7586" fmla="*/ 679450 h 3588041"/>
                <a:gd name="connsiteX15-7587" fmla="*/ 908685 w 1419860"/>
                <a:gd name="connsiteY15-7588" fmla="*/ 1047750 h 3588041"/>
                <a:gd name="connsiteX16-7589" fmla="*/ 918210 w 1419860"/>
                <a:gd name="connsiteY16-7590" fmla="*/ 1295400 h 3588041"/>
                <a:gd name="connsiteX17-7591" fmla="*/ 1089660 w 1419860"/>
                <a:gd name="connsiteY17-7592" fmla="*/ 1187450 h 3588041"/>
                <a:gd name="connsiteX18-7593" fmla="*/ 1362710 w 1419860"/>
                <a:gd name="connsiteY18-7594" fmla="*/ 1171575 h 3588041"/>
                <a:gd name="connsiteX19-7595" fmla="*/ 1096010 w 1419860"/>
                <a:gd name="connsiteY19-7596" fmla="*/ 1254125 h 3588041"/>
                <a:gd name="connsiteX20-7597" fmla="*/ 876935 w 1419860"/>
                <a:gd name="connsiteY20-7598" fmla="*/ 1527175 h 3588041"/>
                <a:gd name="connsiteX21-7599" fmla="*/ 822960 w 1419860"/>
                <a:gd name="connsiteY21-7600" fmla="*/ 1895475 h 3588041"/>
                <a:gd name="connsiteX22-7601" fmla="*/ 991235 w 1419860"/>
                <a:gd name="connsiteY22-7602" fmla="*/ 2308225 h 3588041"/>
                <a:gd name="connsiteX23-7603" fmla="*/ 883285 w 1419860"/>
                <a:gd name="connsiteY23-7604" fmla="*/ 2578100 h 3588041"/>
                <a:gd name="connsiteX24-7605" fmla="*/ 1153160 w 1419860"/>
                <a:gd name="connsiteY24-7606" fmla="*/ 2524125 h 3588041"/>
                <a:gd name="connsiteX25-7607" fmla="*/ 1419860 w 1419860"/>
                <a:gd name="connsiteY25-7608" fmla="*/ 2626519 h 3588041"/>
                <a:gd name="connsiteX26-7609" fmla="*/ 1175385 w 1419860"/>
                <a:gd name="connsiteY26-7610" fmla="*/ 2590800 h 3588041"/>
                <a:gd name="connsiteX27-7611" fmla="*/ 819785 w 1419860"/>
                <a:gd name="connsiteY27-7612" fmla="*/ 2733675 h 3588041"/>
                <a:gd name="connsiteX28-7613" fmla="*/ 676910 w 1419860"/>
                <a:gd name="connsiteY28-7614" fmla="*/ 3086100 h 3588041"/>
                <a:gd name="connsiteX29-7615" fmla="*/ 905510 w 1419860"/>
                <a:gd name="connsiteY29-7616" fmla="*/ 3419475 h 3588041"/>
                <a:gd name="connsiteX30-7617" fmla="*/ 1003935 w 1419860"/>
                <a:gd name="connsiteY30-7618" fmla="*/ 3581400 h 3588041"/>
                <a:gd name="connsiteX0-7619" fmla="*/ 1003935 w 1419860"/>
                <a:gd name="connsiteY0-7620" fmla="*/ 3581400 h 3588041"/>
                <a:gd name="connsiteX1-7621" fmla="*/ 578485 w 1419860"/>
                <a:gd name="connsiteY1-7622" fmla="*/ 3587750 h 3588041"/>
                <a:gd name="connsiteX2-7623" fmla="*/ 381635 w 1419860"/>
                <a:gd name="connsiteY2-7624" fmla="*/ 3076575 h 3588041"/>
                <a:gd name="connsiteX3-7625" fmla="*/ 734060 w 1419860"/>
                <a:gd name="connsiteY3-7626" fmla="*/ 2381250 h 3588041"/>
                <a:gd name="connsiteX4-7627" fmla="*/ 569595 w 1419860"/>
                <a:gd name="connsiteY4-7628" fmla="*/ 1953895 h 3588041"/>
                <a:gd name="connsiteX5-7629" fmla="*/ 0 w 1419860"/>
                <a:gd name="connsiteY5-7630" fmla="*/ 1902460 h 3588041"/>
                <a:gd name="connsiteX6-7631" fmla="*/ 318135 w 1419860"/>
                <a:gd name="connsiteY6-7632" fmla="*/ 1812925 h 3588041"/>
                <a:gd name="connsiteX7-7633" fmla="*/ 622935 w 1419860"/>
                <a:gd name="connsiteY7-7634" fmla="*/ 1879600 h 3588041"/>
                <a:gd name="connsiteX8-7635" fmla="*/ 810260 w 1419860"/>
                <a:gd name="connsiteY8-7636" fmla="*/ 1333500 h 3588041"/>
                <a:gd name="connsiteX9-7637" fmla="*/ 750729 w 1419860"/>
                <a:gd name="connsiteY9-7638" fmla="*/ 823913 h 3588041"/>
                <a:gd name="connsiteX10-7639" fmla="*/ 375285 w 1419860"/>
                <a:gd name="connsiteY10-7640" fmla="*/ 695325 h 3588041"/>
                <a:gd name="connsiteX11-7641" fmla="*/ 771367 w 1419860"/>
                <a:gd name="connsiteY11-7642" fmla="*/ 734218 h 3588041"/>
                <a:gd name="connsiteX12-7643" fmla="*/ 786448 w 1419860"/>
                <a:gd name="connsiteY12-7644" fmla="*/ 441325 h 3588041"/>
                <a:gd name="connsiteX13-7645" fmla="*/ 873760 w 1419860"/>
                <a:gd name="connsiteY13-7646" fmla="*/ 0 h 3588041"/>
                <a:gd name="connsiteX14-7647" fmla="*/ 845185 w 1419860"/>
                <a:gd name="connsiteY14-7648" fmla="*/ 679450 h 3588041"/>
                <a:gd name="connsiteX15-7649" fmla="*/ 908685 w 1419860"/>
                <a:gd name="connsiteY15-7650" fmla="*/ 1047750 h 3588041"/>
                <a:gd name="connsiteX16-7651" fmla="*/ 918210 w 1419860"/>
                <a:gd name="connsiteY16-7652" fmla="*/ 1295400 h 3588041"/>
                <a:gd name="connsiteX17-7653" fmla="*/ 1089660 w 1419860"/>
                <a:gd name="connsiteY17-7654" fmla="*/ 1187450 h 3588041"/>
                <a:gd name="connsiteX18-7655" fmla="*/ 1362710 w 1419860"/>
                <a:gd name="connsiteY18-7656" fmla="*/ 1171575 h 3588041"/>
                <a:gd name="connsiteX19-7657" fmla="*/ 1096010 w 1419860"/>
                <a:gd name="connsiteY19-7658" fmla="*/ 1254125 h 3588041"/>
                <a:gd name="connsiteX20-7659" fmla="*/ 876935 w 1419860"/>
                <a:gd name="connsiteY20-7660" fmla="*/ 1527175 h 3588041"/>
                <a:gd name="connsiteX21-7661" fmla="*/ 822960 w 1419860"/>
                <a:gd name="connsiteY21-7662" fmla="*/ 1895475 h 3588041"/>
                <a:gd name="connsiteX22-7663" fmla="*/ 991235 w 1419860"/>
                <a:gd name="connsiteY22-7664" fmla="*/ 2308225 h 3588041"/>
                <a:gd name="connsiteX23-7665" fmla="*/ 883285 w 1419860"/>
                <a:gd name="connsiteY23-7666" fmla="*/ 2578100 h 3588041"/>
                <a:gd name="connsiteX24-7667" fmla="*/ 1153160 w 1419860"/>
                <a:gd name="connsiteY24-7668" fmla="*/ 2524125 h 3588041"/>
                <a:gd name="connsiteX25-7669" fmla="*/ 1419860 w 1419860"/>
                <a:gd name="connsiteY25-7670" fmla="*/ 2626519 h 3588041"/>
                <a:gd name="connsiteX26-7671" fmla="*/ 1175385 w 1419860"/>
                <a:gd name="connsiteY26-7672" fmla="*/ 2590800 h 3588041"/>
                <a:gd name="connsiteX27-7673" fmla="*/ 819785 w 1419860"/>
                <a:gd name="connsiteY27-7674" fmla="*/ 2733675 h 3588041"/>
                <a:gd name="connsiteX28-7675" fmla="*/ 676910 w 1419860"/>
                <a:gd name="connsiteY28-7676" fmla="*/ 3086100 h 3588041"/>
                <a:gd name="connsiteX29-7677" fmla="*/ 905510 w 1419860"/>
                <a:gd name="connsiteY29-7678" fmla="*/ 3419475 h 3588041"/>
                <a:gd name="connsiteX30-7679" fmla="*/ 1003935 w 1419860"/>
                <a:gd name="connsiteY30-7680" fmla="*/ 3581400 h 3588041"/>
                <a:gd name="connsiteX0-7681" fmla="*/ 1003935 w 1419860"/>
                <a:gd name="connsiteY0-7682" fmla="*/ 3581400 h 3588041"/>
                <a:gd name="connsiteX1-7683" fmla="*/ 578485 w 1419860"/>
                <a:gd name="connsiteY1-7684" fmla="*/ 3587750 h 3588041"/>
                <a:gd name="connsiteX2-7685" fmla="*/ 381635 w 1419860"/>
                <a:gd name="connsiteY2-7686" fmla="*/ 3076575 h 3588041"/>
                <a:gd name="connsiteX3-7687" fmla="*/ 734060 w 1419860"/>
                <a:gd name="connsiteY3-7688" fmla="*/ 2381250 h 3588041"/>
                <a:gd name="connsiteX4-7689" fmla="*/ 569595 w 1419860"/>
                <a:gd name="connsiteY4-7690" fmla="*/ 1953895 h 3588041"/>
                <a:gd name="connsiteX5-7691" fmla="*/ 0 w 1419860"/>
                <a:gd name="connsiteY5-7692" fmla="*/ 1902460 h 3588041"/>
                <a:gd name="connsiteX6-7693" fmla="*/ 318135 w 1419860"/>
                <a:gd name="connsiteY6-7694" fmla="*/ 1812925 h 3588041"/>
                <a:gd name="connsiteX7-7695" fmla="*/ 622935 w 1419860"/>
                <a:gd name="connsiteY7-7696" fmla="*/ 1879600 h 3588041"/>
                <a:gd name="connsiteX8-7697" fmla="*/ 810260 w 1419860"/>
                <a:gd name="connsiteY8-7698" fmla="*/ 1333500 h 3588041"/>
                <a:gd name="connsiteX9-7699" fmla="*/ 750729 w 1419860"/>
                <a:gd name="connsiteY9-7700" fmla="*/ 823913 h 3588041"/>
                <a:gd name="connsiteX10-7701" fmla="*/ 375285 w 1419860"/>
                <a:gd name="connsiteY10-7702" fmla="*/ 695325 h 3588041"/>
                <a:gd name="connsiteX11-7703" fmla="*/ 771367 w 1419860"/>
                <a:gd name="connsiteY11-7704" fmla="*/ 734218 h 3588041"/>
                <a:gd name="connsiteX12-7705" fmla="*/ 786448 w 1419860"/>
                <a:gd name="connsiteY12-7706" fmla="*/ 441325 h 3588041"/>
                <a:gd name="connsiteX13-7707" fmla="*/ 873760 w 1419860"/>
                <a:gd name="connsiteY13-7708" fmla="*/ 0 h 3588041"/>
                <a:gd name="connsiteX14-7709" fmla="*/ 845185 w 1419860"/>
                <a:gd name="connsiteY14-7710" fmla="*/ 679450 h 3588041"/>
                <a:gd name="connsiteX15-7711" fmla="*/ 908685 w 1419860"/>
                <a:gd name="connsiteY15-7712" fmla="*/ 1047750 h 3588041"/>
                <a:gd name="connsiteX16-7713" fmla="*/ 918210 w 1419860"/>
                <a:gd name="connsiteY16-7714" fmla="*/ 1295400 h 3588041"/>
                <a:gd name="connsiteX17-7715" fmla="*/ 1089660 w 1419860"/>
                <a:gd name="connsiteY17-7716" fmla="*/ 1187450 h 3588041"/>
                <a:gd name="connsiteX18-7717" fmla="*/ 1362710 w 1419860"/>
                <a:gd name="connsiteY18-7718" fmla="*/ 1171575 h 3588041"/>
                <a:gd name="connsiteX19-7719" fmla="*/ 1096010 w 1419860"/>
                <a:gd name="connsiteY19-7720" fmla="*/ 1254125 h 3588041"/>
                <a:gd name="connsiteX20-7721" fmla="*/ 876935 w 1419860"/>
                <a:gd name="connsiteY20-7722" fmla="*/ 1527175 h 3588041"/>
                <a:gd name="connsiteX21-7723" fmla="*/ 822960 w 1419860"/>
                <a:gd name="connsiteY21-7724" fmla="*/ 1895475 h 3588041"/>
                <a:gd name="connsiteX22-7725" fmla="*/ 991235 w 1419860"/>
                <a:gd name="connsiteY22-7726" fmla="*/ 2308225 h 3588041"/>
                <a:gd name="connsiteX23-7727" fmla="*/ 883285 w 1419860"/>
                <a:gd name="connsiteY23-7728" fmla="*/ 2578100 h 3588041"/>
                <a:gd name="connsiteX24-7729" fmla="*/ 1153160 w 1419860"/>
                <a:gd name="connsiteY24-7730" fmla="*/ 2524125 h 3588041"/>
                <a:gd name="connsiteX25-7731" fmla="*/ 1419860 w 1419860"/>
                <a:gd name="connsiteY25-7732" fmla="*/ 2626519 h 3588041"/>
                <a:gd name="connsiteX26-7733" fmla="*/ 1175385 w 1419860"/>
                <a:gd name="connsiteY26-7734" fmla="*/ 2590800 h 3588041"/>
                <a:gd name="connsiteX27-7735" fmla="*/ 819785 w 1419860"/>
                <a:gd name="connsiteY27-7736" fmla="*/ 2733675 h 3588041"/>
                <a:gd name="connsiteX28-7737" fmla="*/ 676910 w 1419860"/>
                <a:gd name="connsiteY28-7738" fmla="*/ 3086100 h 3588041"/>
                <a:gd name="connsiteX29-7739" fmla="*/ 905510 w 1419860"/>
                <a:gd name="connsiteY29-7740" fmla="*/ 3419475 h 3588041"/>
                <a:gd name="connsiteX30-7741" fmla="*/ 1003935 w 1419860"/>
                <a:gd name="connsiteY30-7742" fmla="*/ 3581400 h 3588041"/>
                <a:gd name="connsiteX0-7743" fmla="*/ 1003935 w 1419860"/>
                <a:gd name="connsiteY0-7744" fmla="*/ 3581400 h 3588041"/>
                <a:gd name="connsiteX1-7745" fmla="*/ 578485 w 1419860"/>
                <a:gd name="connsiteY1-7746" fmla="*/ 3587750 h 3588041"/>
                <a:gd name="connsiteX2-7747" fmla="*/ 381635 w 1419860"/>
                <a:gd name="connsiteY2-7748" fmla="*/ 3076575 h 3588041"/>
                <a:gd name="connsiteX3-7749" fmla="*/ 734060 w 1419860"/>
                <a:gd name="connsiteY3-7750" fmla="*/ 2381250 h 3588041"/>
                <a:gd name="connsiteX4-7751" fmla="*/ 569595 w 1419860"/>
                <a:gd name="connsiteY4-7752" fmla="*/ 1953895 h 3588041"/>
                <a:gd name="connsiteX5-7753" fmla="*/ 0 w 1419860"/>
                <a:gd name="connsiteY5-7754" fmla="*/ 1902460 h 3588041"/>
                <a:gd name="connsiteX6-7755" fmla="*/ 318135 w 1419860"/>
                <a:gd name="connsiteY6-7756" fmla="*/ 1812925 h 3588041"/>
                <a:gd name="connsiteX7-7757" fmla="*/ 622935 w 1419860"/>
                <a:gd name="connsiteY7-7758" fmla="*/ 1879600 h 3588041"/>
                <a:gd name="connsiteX8-7759" fmla="*/ 810260 w 1419860"/>
                <a:gd name="connsiteY8-7760" fmla="*/ 1333500 h 3588041"/>
                <a:gd name="connsiteX9-7761" fmla="*/ 750729 w 1419860"/>
                <a:gd name="connsiteY9-7762" fmla="*/ 823913 h 3588041"/>
                <a:gd name="connsiteX10-7763" fmla="*/ 375285 w 1419860"/>
                <a:gd name="connsiteY10-7764" fmla="*/ 695325 h 3588041"/>
                <a:gd name="connsiteX11-7765" fmla="*/ 771367 w 1419860"/>
                <a:gd name="connsiteY11-7766" fmla="*/ 734218 h 3588041"/>
                <a:gd name="connsiteX12-7767" fmla="*/ 786448 w 1419860"/>
                <a:gd name="connsiteY12-7768" fmla="*/ 441325 h 3588041"/>
                <a:gd name="connsiteX13-7769" fmla="*/ 873760 w 1419860"/>
                <a:gd name="connsiteY13-7770" fmla="*/ 0 h 3588041"/>
                <a:gd name="connsiteX14-7771" fmla="*/ 845185 w 1419860"/>
                <a:gd name="connsiteY14-7772" fmla="*/ 679450 h 3588041"/>
                <a:gd name="connsiteX15-7773" fmla="*/ 908685 w 1419860"/>
                <a:gd name="connsiteY15-7774" fmla="*/ 1047750 h 3588041"/>
                <a:gd name="connsiteX16-7775" fmla="*/ 918210 w 1419860"/>
                <a:gd name="connsiteY16-7776" fmla="*/ 1295400 h 3588041"/>
                <a:gd name="connsiteX17-7777" fmla="*/ 1089660 w 1419860"/>
                <a:gd name="connsiteY17-7778" fmla="*/ 1187450 h 3588041"/>
                <a:gd name="connsiteX18-7779" fmla="*/ 1362710 w 1419860"/>
                <a:gd name="connsiteY18-7780" fmla="*/ 1171575 h 3588041"/>
                <a:gd name="connsiteX19-7781" fmla="*/ 1096010 w 1419860"/>
                <a:gd name="connsiteY19-7782" fmla="*/ 1254125 h 3588041"/>
                <a:gd name="connsiteX20-7783" fmla="*/ 876935 w 1419860"/>
                <a:gd name="connsiteY20-7784" fmla="*/ 1527175 h 3588041"/>
                <a:gd name="connsiteX21-7785" fmla="*/ 822960 w 1419860"/>
                <a:gd name="connsiteY21-7786" fmla="*/ 1895475 h 3588041"/>
                <a:gd name="connsiteX22-7787" fmla="*/ 991235 w 1419860"/>
                <a:gd name="connsiteY22-7788" fmla="*/ 2308225 h 3588041"/>
                <a:gd name="connsiteX23-7789" fmla="*/ 883285 w 1419860"/>
                <a:gd name="connsiteY23-7790" fmla="*/ 2578100 h 3588041"/>
                <a:gd name="connsiteX24-7791" fmla="*/ 1153160 w 1419860"/>
                <a:gd name="connsiteY24-7792" fmla="*/ 2524125 h 3588041"/>
                <a:gd name="connsiteX25-7793" fmla="*/ 1419860 w 1419860"/>
                <a:gd name="connsiteY25-7794" fmla="*/ 2626519 h 3588041"/>
                <a:gd name="connsiteX26-7795" fmla="*/ 1175385 w 1419860"/>
                <a:gd name="connsiteY26-7796" fmla="*/ 2590800 h 3588041"/>
                <a:gd name="connsiteX27-7797" fmla="*/ 819785 w 1419860"/>
                <a:gd name="connsiteY27-7798" fmla="*/ 2733675 h 3588041"/>
                <a:gd name="connsiteX28-7799" fmla="*/ 676910 w 1419860"/>
                <a:gd name="connsiteY28-7800" fmla="*/ 3086100 h 3588041"/>
                <a:gd name="connsiteX29-7801" fmla="*/ 905510 w 1419860"/>
                <a:gd name="connsiteY29-7802" fmla="*/ 3419475 h 3588041"/>
                <a:gd name="connsiteX30-7803" fmla="*/ 1003935 w 1419860"/>
                <a:gd name="connsiteY30-7804" fmla="*/ 3581400 h 3588041"/>
                <a:gd name="connsiteX0-7805" fmla="*/ 1003935 w 1419860"/>
                <a:gd name="connsiteY0-7806" fmla="*/ 3581400 h 3588041"/>
                <a:gd name="connsiteX1-7807" fmla="*/ 578485 w 1419860"/>
                <a:gd name="connsiteY1-7808" fmla="*/ 3587750 h 3588041"/>
                <a:gd name="connsiteX2-7809" fmla="*/ 381635 w 1419860"/>
                <a:gd name="connsiteY2-7810" fmla="*/ 3076575 h 3588041"/>
                <a:gd name="connsiteX3-7811" fmla="*/ 734060 w 1419860"/>
                <a:gd name="connsiteY3-7812" fmla="*/ 2381250 h 3588041"/>
                <a:gd name="connsiteX4-7813" fmla="*/ 569595 w 1419860"/>
                <a:gd name="connsiteY4-7814" fmla="*/ 1953895 h 3588041"/>
                <a:gd name="connsiteX5-7815" fmla="*/ 0 w 1419860"/>
                <a:gd name="connsiteY5-7816" fmla="*/ 1902460 h 3588041"/>
                <a:gd name="connsiteX6-7817" fmla="*/ 318135 w 1419860"/>
                <a:gd name="connsiteY6-7818" fmla="*/ 1812925 h 3588041"/>
                <a:gd name="connsiteX7-7819" fmla="*/ 622935 w 1419860"/>
                <a:gd name="connsiteY7-7820" fmla="*/ 1879600 h 3588041"/>
                <a:gd name="connsiteX8-7821" fmla="*/ 810260 w 1419860"/>
                <a:gd name="connsiteY8-7822" fmla="*/ 1333500 h 3588041"/>
                <a:gd name="connsiteX9-7823" fmla="*/ 750729 w 1419860"/>
                <a:gd name="connsiteY9-7824" fmla="*/ 823913 h 3588041"/>
                <a:gd name="connsiteX10-7825" fmla="*/ 375285 w 1419860"/>
                <a:gd name="connsiteY10-7826" fmla="*/ 695325 h 3588041"/>
                <a:gd name="connsiteX11-7827" fmla="*/ 771367 w 1419860"/>
                <a:gd name="connsiteY11-7828" fmla="*/ 734218 h 3588041"/>
                <a:gd name="connsiteX12-7829" fmla="*/ 786448 w 1419860"/>
                <a:gd name="connsiteY12-7830" fmla="*/ 441325 h 3588041"/>
                <a:gd name="connsiteX13-7831" fmla="*/ 873760 w 1419860"/>
                <a:gd name="connsiteY13-7832" fmla="*/ 0 h 3588041"/>
                <a:gd name="connsiteX14-7833" fmla="*/ 845185 w 1419860"/>
                <a:gd name="connsiteY14-7834" fmla="*/ 679450 h 3588041"/>
                <a:gd name="connsiteX15-7835" fmla="*/ 908685 w 1419860"/>
                <a:gd name="connsiteY15-7836" fmla="*/ 1047750 h 3588041"/>
                <a:gd name="connsiteX16-7837" fmla="*/ 918210 w 1419860"/>
                <a:gd name="connsiteY16-7838" fmla="*/ 1295400 h 3588041"/>
                <a:gd name="connsiteX17-7839" fmla="*/ 1089660 w 1419860"/>
                <a:gd name="connsiteY17-7840" fmla="*/ 1187450 h 3588041"/>
                <a:gd name="connsiteX18-7841" fmla="*/ 1362710 w 1419860"/>
                <a:gd name="connsiteY18-7842" fmla="*/ 1171575 h 3588041"/>
                <a:gd name="connsiteX19-7843" fmla="*/ 1096010 w 1419860"/>
                <a:gd name="connsiteY19-7844" fmla="*/ 1254125 h 3588041"/>
                <a:gd name="connsiteX20-7845" fmla="*/ 876935 w 1419860"/>
                <a:gd name="connsiteY20-7846" fmla="*/ 1527175 h 3588041"/>
                <a:gd name="connsiteX21-7847" fmla="*/ 822960 w 1419860"/>
                <a:gd name="connsiteY21-7848" fmla="*/ 1895475 h 3588041"/>
                <a:gd name="connsiteX22-7849" fmla="*/ 991235 w 1419860"/>
                <a:gd name="connsiteY22-7850" fmla="*/ 2308225 h 3588041"/>
                <a:gd name="connsiteX23-7851" fmla="*/ 883285 w 1419860"/>
                <a:gd name="connsiteY23-7852" fmla="*/ 2578100 h 3588041"/>
                <a:gd name="connsiteX24-7853" fmla="*/ 1153160 w 1419860"/>
                <a:gd name="connsiteY24-7854" fmla="*/ 2524125 h 3588041"/>
                <a:gd name="connsiteX25-7855" fmla="*/ 1419860 w 1419860"/>
                <a:gd name="connsiteY25-7856" fmla="*/ 2626519 h 3588041"/>
                <a:gd name="connsiteX26-7857" fmla="*/ 1175385 w 1419860"/>
                <a:gd name="connsiteY26-7858" fmla="*/ 2590800 h 3588041"/>
                <a:gd name="connsiteX27-7859" fmla="*/ 819785 w 1419860"/>
                <a:gd name="connsiteY27-7860" fmla="*/ 2733675 h 3588041"/>
                <a:gd name="connsiteX28-7861" fmla="*/ 676910 w 1419860"/>
                <a:gd name="connsiteY28-7862" fmla="*/ 3086100 h 3588041"/>
                <a:gd name="connsiteX29-7863" fmla="*/ 905510 w 1419860"/>
                <a:gd name="connsiteY29-7864" fmla="*/ 3419475 h 3588041"/>
                <a:gd name="connsiteX30-7865" fmla="*/ 1003935 w 1419860"/>
                <a:gd name="connsiteY30-7866" fmla="*/ 3581400 h 3588041"/>
                <a:gd name="connsiteX0-7867" fmla="*/ 1003935 w 1419860"/>
                <a:gd name="connsiteY0-7868" fmla="*/ 3581400 h 3588041"/>
                <a:gd name="connsiteX1-7869" fmla="*/ 578485 w 1419860"/>
                <a:gd name="connsiteY1-7870" fmla="*/ 3587750 h 3588041"/>
                <a:gd name="connsiteX2-7871" fmla="*/ 381635 w 1419860"/>
                <a:gd name="connsiteY2-7872" fmla="*/ 3076575 h 3588041"/>
                <a:gd name="connsiteX3-7873" fmla="*/ 734060 w 1419860"/>
                <a:gd name="connsiteY3-7874" fmla="*/ 2381250 h 3588041"/>
                <a:gd name="connsiteX4-7875" fmla="*/ 569595 w 1419860"/>
                <a:gd name="connsiteY4-7876" fmla="*/ 1953895 h 3588041"/>
                <a:gd name="connsiteX5-7877" fmla="*/ 0 w 1419860"/>
                <a:gd name="connsiteY5-7878" fmla="*/ 1902460 h 3588041"/>
                <a:gd name="connsiteX6-7879" fmla="*/ 318135 w 1419860"/>
                <a:gd name="connsiteY6-7880" fmla="*/ 1812925 h 3588041"/>
                <a:gd name="connsiteX7-7881" fmla="*/ 622935 w 1419860"/>
                <a:gd name="connsiteY7-7882" fmla="*/ 1879600 h 3588041"/>
                <a:gd name="connsiteX8-7883" fmla="*/ 810260 w 1419860"/>
                <a:gd name="connsiteY8-7884" fmla="*/ 1333500 h 3588041"/>
                <a:gd name="connsiteX9-7885" fmla="*/ 750729 w 1419860"/>
                <a:gd name="connsiteY9-7886" fmla="*/ 823913 h 3588041"/>
                <a:gd name="connsiteX10-7887" fmla="*/ 375285 w 1419860"/>
                <a:gd name="connsiteY10-7888" fmla="*/ 695325 h 3588041"/>
                <a:gd name="connsiteX11-7889" fmla="*/ 771367 w 1419860"/>
                <a:gd name="connsiteY11-7890" fmla="*/ 734218 h 3588041"/>
                <a:gd name="connsiteX12-7891" fmla="*/ 786448 w 1419860"/>
                <a:gd name="connsiteY12-7892" fmla="*/ 441325 h 3588041"/>
                <a:gd name="connsiteX13-7893" fmla="*/ 873760 w 1419860"/>
                <a:gd name="connsiteY13-7894" fmla="*/ 0 h 3588041"/>
                <a:gd name="connsiteX14-7895" fmla="*/ 845185 w 1419860"/>
                <a:gd name="connsiteY14-7896" fmla="*/ 679450 h 3588041"/>
                <a:gd name="connsiteX15-7897" fmla="*/ 908685 w 1419860"/>
                <a:gd name="connsiteY15-7898" fmla="*/ 1047750 h 3588041"/>
                <a:gd name="connsiteX16-7899" fmla="*/ 918210 w 1419860"/>
                <a:gd name="connsiteY16-7900" fmla="*/ 1295400 h 3588041"/>
                <a:gd name="connsiteX17-7901" fmla="*/ 1089660 w 1419860"/>
                <a:gd name="connsiteY17-7902" fmla="*/ 1187450 h 3588041"/>
                <a:gd name="connsiteX18-7903" fmla="*/ 1362710 w 1419860"/>
                <a:gd name="connsiteY18-7904" fmla="*/ 1171575 h 3588041"/>
                <a:gd name="connsiteX19-7905" fmla="*/ 1096010 w 1419860"/>
                <a:gd name="connsiteY19-7906" fmla="*/ 1254125 h 3588041"/>
                <a:gd name="connsiteX20-7907" fmla="*/ 876935 w 1419860"/>
                <a:gd name="connsiteY20-7908" fmla="*/ 1527175 h 3588041"/>
                <a:gd name="connsiteX21-7909" fmla="*/ 822960 w 1419860"/>
                <a:gd name="connsiteY21-7910" fmla="*/ 1895475 h 3588041"/>
                <a:gd name="connsiteX22-7911" fmla="*/ 991235 w 1419860"/>
                <a:gd name="connsiteY22-7912" fmla="*/ 2308225 h 3588041"/>
                <a:gd name="connsiteX23-7913" fmla="*/ 883285 w 1419860"/>
                <a:gd name="connsiteY23-7914" fmla="*/ 2578100 h 3588041"/>
                <a:gd name="connsiteX24-7915" fmla="*/ 1153160 w 1419860"/>
                <a:gd name="connsiteY24-7916" fmla="*/ 2524125 h 3588041"/>
                <a:gd name="connsiteX25-7917" fmla="*/ 1419860 w 1419860"/>
                <a:gd name="connsiteY25-7918" fmla="*/ 2626519 h 3588041"/>
                <a:gd name="connsiteX26-7919" fmla="*/ 1175385 w 1419860"/>
                <a:gd name="connsiteY26-7920" fmla="*/ 2590800 h 3588041"/>
                <a:gd name="connsiteX27-7921" fmla="*/ 819785 w 1419860"/>
                <a:gd name="connsiteY27-7922" fmla="*/ 2733675 h 3588041"/>
                <a:gd name="connsiteX28-7923" fmla="*/ 676910 w 1419860"/>
                <a:gd name="connsiteY28-7924" fmla="*/ 3086100 h 3588041"/>
                <a:gd name="connsiteX29-7925" fmla="*/ 905510 w 1419860"/>
                <a:gd name="connsiteY29-7926" fmla="*/ 3419475 h 3588041"/>
                <a:gd name="connsiteX30-7927" fmla="*/ 1003935 w 1419860"/>
                <a:gd name="connsiteY30-7928" fmla="*/ 3581400 h 3588041"/>
                <a:gd name="connsiteX0-7929" fmla="*/ 1010285 w 1426210"/>
                <a:gd name="connsiteY0-7930" fmla="*/ 3581400 h 3588041"/>
                <a:gd name="connsiteX1-7931" fmla="*/ 584835 w 1426210"/>
                <a:gd name="connsiteY1-7932" fmla="*/ 3587750 h 3588041"/>
                <a:gd name="connsiteX2-7933" fmla="*/ 387985 w 1426210"/>
                <a:gd name="connsiteY2-7934" fmla="*/ 3076575 h 3588041"/>
                <a:gd name="connsiteX3-7935" fmla="*/ 740410 w 1426210"/>
                <a:gd name="connsiteY3-7936" fmla="*/ 2381250 h 3588041"/>
                <a:gd name="connsiteX4-7937" fmla="*/ 575945 w 1426210"/>
                <a:gd name="connsiteY4-7938" fmla="*/ 1953895 h 3588041"/>
                <a:gd name="connsiteX5-7939" fmla="*/ 0 w 1426210"/>
                <a:gd name="connsiteY5-7940" fmla="*/ 1937385 h 3588041"/>
                <a:gd name="connsiteX6-7941" fmla="*/ 324485 w 1426210"/>
                <a:gd name="connsiteY6-7942" fmla="*/ 1812925 h 3588041"/>
                <a:gd name="connsiteX7-7943" fmla="*/ 629285 w 1426210"/>
                <a:gd name="connsiteY7-7944" fmla="*/ 1879600 h 3588041"/>
                <a:gd name="connsiteX8-7945" fmla="*/ 816610 w 1426210"/>
                <a:gd name="connsiteY8-7946" fmla="*/ 1333500 h 3588041"/>
                <a:gd name="connsiteX9-7947" fmla="*/ 757079 w 1426210"/>
                <a:gd name="connsiteY9-7948" fmla="*/ 823913 h 3588041"/>
                <a:gd name="connsiteX10-7949" fmla="*/ 381635 w 1426210"/>
                <a:gd name="connsiteY10-7950" fmla="*/ 695325 h 3588041"/>
                <a:gd name="connsiteX11-7951" fmla="*/ 777717 w 1426210"/>
                <a:gd name="connsiteY11-7952" fmla="*/ 734218 h 3588041"/>
                <a:gd name="connsiteX12-7953" fmla="*/ 792798 w 1426210"/>
                <a:gd name="connsiteY12-7954" fmla="*/ 441325 h 3588041"/>
                <a:gd name="connsiteX13-7955" fmla="*/ 880110 w 1426210"/>
                <a:gd name="connsiteY13-7956" fmla="*/ 0 h 3588041"/>
                <a:gd name="connsiteX14-7957" fmla="*/ 851535 w 1426210"/>
                <a:gd name="connsiteY14-7958" fmla="*/ 679450 h 3588041"/>
                <a:gd name="connsiteX15-7959" fmla="*/ 915035 w 1426210"/>
                <a:gd name="connsiteY15-7960" fmla="*/ 1047750 h 3588041"/>
                <a:gd name="connsiteX16-7961" fmla="*/ 924560 w 1426210"/>
                <a:gd name="connsiteY16-7962" fmla="*/ 1295400 h 3588041"/>
                <a:gd name="connsiteX17-7963" fmla="*/ 1096010 w 1426210"/>
                <a:gd name="connsiteY17-7964" fmla="*/ 1187450 h 3588041"/>
                <a:gd name="connsiteX18-7965" fmla="*/ 1369060 w 1426210"/>
                <a:gd name="connsiteY18-7966" fmla="*/ 1171575 h 3588041"/>
                <a:gd name="connsiteX19-7967" fmla="*/ 1102360 w 1426210"/>
                <a:gd name="connsiteY19-7968" fmla="*/ 1254125 h 3588041"/>
                <a:gd name="connsiteX20-7969" fmla="*/ 883285 w 1426210"/>
                <a:gd name="connsiteY20-7970" fmla="*/ 1527175 h 3588041"/>
                <a:gd name="connsiteX21-7971" fmla="*/ 829310 w 1426210"/>
                <a:gd name="connsiteY21-7972" fmla="*/ 1895475 h 3588041"/>
                <a:gd name="connsiteX22-7973" fmla="*/ 997585 w 1426210"/>
                <a:gd name="connsiteY22-7974" fmla="*/ 2308225 h 3588041"/>
                <a:gd name="connsiteX23-7975" fmla="*/ 889635 w 1426210"/>
                <a:gd name="connsiteY23-7976" fmla="*/ 2578100 h 3588041"/>
                <a:gd name="connsiteX24-7977" fmla="*/ 1159510 w 1426210"/>
                <a:gd name="connsiteY24-7978" fmla="*/ 2524125 h 3588041"/>
                <a:gd name="connsiteX25-7979" fmla="*/ 1426210 w 1426210"/>
                <a:gd name="connsiteY25-7980" fmla="*/ 2626519 h 3588041"/>
                <a:gd name="connsiteX26-7981" fmla="*/ 1181735 w 1426210"/>
                <a:gd name="connsiteY26-7982" fmla="*/ 2590800 h 3588041"/>
                <a:gd name="connsiteX27-7983" fmla="*/ 826135 w 1426210"/>
                <a:gd name="connsiteY27-7984" fmla="*/ 2733675 h 3588041"/>
                <a:gd name="connsiteX28-7985" fmla="*/ 683260 w 1426210"/>
                <a:gd name="connsiteY28-7986" fmla="*/ 3086100 h 3588041"/>
                <a:gd name="connsiteX29-7987" fmla="*/ 911860 w 1426210"/>
                <a:gd name="connsiteY29-7988" fmla="*/ 3419475 h 3588041"/>
                <a:gd name="connsiteX30-7989" fmla="*/ 1010285 w 1426210"/>
                <a:gd name="connsiteY30-7990" fmla="*/ 3581400 h 3588041"/>
                <a:gd name="connsiteX0-7991" fmla="*/ 1010285 w 1426210"/>
                <a:gd name="connsiteY0-7992" fmla="*/ 3581400 h 3588041"/>
                <a:gd name="connsiteX1-7993" fmla="*/ 584835 w 1426210"/>
                <a:gd name="connsiteY1-7994" fmla="*/ 3587750 h 3588041"/>
                <a:gd name="connsiteX2-7995" fmla="*/ 387985 w 1426210"/>
                <a:gd name="connsiteY2-7996" fmla="*/ 3076575 h 3588041"/>
                <a:gd name="connsiteX3-7997" fmla="*/ 740410 w 1426210"/>
                <a:gd name="connsiteY3-7998" fmla="*/ 2381250 h 3588041"/>
                <a:gd name="connsiteX4-7999" fmla="*/ 575945 w 1426210"/>
                <a:gd name="connsiteY4-8000" fmla="*/ 1953895 h 3588041"/>
                <a:gd name="connsiteX5-8001" fmla="*/ 0 w 1426210"/>
                <a:gd name="connsiteY5-8002" fmla="*/ 1937385 h 3588041"/>
                <a:gd name="connsiteX6-8003" fmla="*/ 324485 w 1426210"/>
                <a:gd name="connsiteY6-8004" fmla="*/ 1812925 h 3588041"/>
                <a:gd name="connsiteX7-8005" fmla="*/ 629285 w 1426210"/>
                <a:gd name="connsiteY7-8006" fmla="*/ 1879600 h 3588041"/>
                <a:gd name="connsiteX8-8007" fmla="*/ 816610 w 1426210"/>
                <a:gd name="connsiteY8-8008" fmla="*/ 1333500 h 3588041"/>
                <a:gd name="connsiteX9-8009" fmla="*/ 757079 w 1426210"/>
                <a:gd name="connsiteY9-8010" fmla="*/ 823913 h 3588041"/>
                <a:gd name="connsiteX10-8011" fmla="*/ 381635 w 1426210"/>
                <a:gd name="connsiteY10-8012" fmla="*/ 695325 h 3588041"/>
                <a:gd name="connsiteX11-8013" fmla="*/ 777717 w 1426210"/>
                <a:gd name="connsiteY11-8014" fmla="*/ 734218 h 3588041"/>
                <a:gd name="connsiteX12-8015" fmla="*/ 792798 w 1426210"/>
                <a:gd name="connsiteY12-8016" fmla="*/ 441325 h 3588041"/>
                <a:gd name="connsiteX13-8017" fmla="*/ 880110 w 1426210"/>
                <a:gd name="connsiteY13-8018" fmla="*/ 0 h 3588041"/>
                <a:gd name="connsiteX14-8019" fmla="*/ 851535 w 1426210"/>
                <a:gd name="connsiteY14-8020" fmla="*/ 679450 h 3588041"/>
                <a:gd name="connsiteX15-8021" fmla="*/ 915035 w 1426210"/>
                <a:gd name="connsiteY15-8022" fmla="*/ 1047750 h 3588041"/>
                <a:gd name="connsiteX16-8023" fmla="*/ 924560 w 1426210"/>
                <a:gd name="connsiteY16-8024" fmla="*/ 1295400 h 3588041"/>
                <a:gd name="connsiteX17-8025" fmla="*/ 1096010 w 1426210"/>
                <a:gd name="connsiteY17-8026" fmla="*/ 1187450 h 3588041"/>
                <a:gd name="connsiteX18-8027" fmla="*/ 1369060 w 1426210"/>
                <a:gd name="connsiteY18-8028" fmla="*/ 1171575 h 3588041"/>
                <a:gd name="connsiteX19-8029" fmla="*/ 1102360 w 1426210"/>
                <a:gd name="connsiteY19-8030" fmla="*/ 1254125 h 3588041"/>
                <a:gd name="connsiteX20-8031" fmla="*/ 883285 w 1426210"/>
                <a:gd name="connsiteY20-8032" fmla="*/ 1527175 h 3588041"/>
                <a:gd name="connsiteX21-8033" fmla="*/ 829310 w 1426210"/>
                <a:gd name="connsiteY21-8034" fmla="*/ 1895475 h 3588041"/>
                <a:gd name="connsiteX22-8035" fmla="*/ 997585 w 1426210"/>
                <a:gd name="connsiteY22-8036" fmla="*/ 2308225 h 3588041"/>
                <a:gd name="connsiteX23-8037" fmla="*/ 889635 w 1426210"/>
                <a:gd name="connsiteY23-8038" fmla="*/ 2578100 h 3588041"/>
                <a:gd name="connsiteX24-8039" fmla="*/ 1159510 w 1426210"/>
                <a:gd name="connsiteY24-8040" fmla="*/ 2524125 h 3588041"/>
                <a:gd name="connsiteX25-8041" fmla="*/ 1426210 w 1426210"/>
                <a:gd name="connsiteY25-8042" fmla="*/ 2626519 h 3588041"/>
                <a:gd name="connsiteX26-8043" fmla="*/ 1181735 w 1426210"/>
                <a:gd name="connsiteY26-8044" fmla="*/ 2590800 h 3588041"/>
                <a:gd name="connsiteX27-8045" fmla="*/ 826135 w 1426210"/>
                <a:gd name="connsiteY27-8046" fmla="*/ 2733675 h 3588041"/>
                <a:gd name="connsiteX28-8047" fmla="*/ 683260 w 1426210"/>
                <a:gd name="connsiteY28-8048" fmla="*/ 3086100 h 3588041"/>
                <a:gd name="connsiteX29-8049" fmla="*/ 911860 w 1426210"/>
                <a:gd name="connsiteY29-8050" fmla="*/ 3419475 h 3588041"/>
                <a:gd name="connsiteX30-8051" fmla="*/ 1010285 w 1426210"/>
                <a:gd name="connsiteY30-8052" fmla="*/ 3581400 h 3588041"/>
                <a:gd name="connsiteX0-8053" fmla="*/ 1010285 w 1426210"/>
                <a:gd name="connsiteY0-8054" fmla="*/ 3581400 h 3588041"/>
                <a:gd name="connsiteX1-8055" fmla="*/ 584835 w 1426210"/>
                <a:gd name="connsiteY1-8056" fmla="*/ 3587750 h 3588041"/>
                <a:gd name="connsiteX2-8057" fmla="*/ 387985 w 1426210"/>
                <a:gd name="connsiteY2-8058" fmla="*/ 3076575 h 3588041"/>
                <a:gd name="connsiteX3-8059" fmla="*/ 740410 w 1426210"/>
                <a:gd name="connsiteY3-8060" fmla="*/ 2381250 h 3588041"/>
                <a:gd name="connsiteX4-8061" fmla="*/ 575945 w 1426210"/>
                <a:gd name="connsiteY4-8062" fmla="*/ 1953895 h 3588041"/>
                <a:gd name="connsiteX5-8063" fmla="*/ 0 w 1426210"/>
                <a:gd name="connsiteY5-8064" fmla="*/ 1937385 h 3588041"/>
                <a:gd name="connsiteX6-8065" fmla="*/ 280035 w 1426210"/>
                <a:gd name="connsiteY6-8066" fmla="*/ 1822450 h 3588041"/>
                <a:gd name="connsiteX7-8067" fmla="*/ 629285 w 1426210"/>
                <a:gd name="connsiteY7-8068" fmla="*/ 1879600 h 3588041"/>
                <a:gd name="connsiteX8-8069" fmla="*/ 816610 w 1426210"/>
                <a:gd name="connsiteY8-8070" fmla="*/ 1333500 h 3588041"/>
                <a:gd name="connsiteX9-8071" fmla="*/ 757079 w 1426210"/>
                <a:gd name="connsiteY9-8072" fmla="*/ 823913 h 3588041"/>
                <a:gd name="connsiteX10-8073" fmla="*/ 381635 w 1426210"/>
                <a:gd name="connsiteY10-8074" fmla="*/ 695325 h 3588041"/>
                <a:gd name="connsiteX11-8075" fmla="*/ 777717 w 1426210"/>
                <a:gd name="connsiteY11-8076" fmla="*/ 734218 h 3588041"/>
                <a:gd name="connsiteX12-8077" fmla="*/ 792798 w 1426210"/>
                <a:gd name="connsiteY12-8078" fmla="*/ 441325 h 3588041"/>
                <a:gd name="connsiteX13-8079" fmla="*/ 880110 w 1426210"/>
                <a:gd name="connsiteY13-8080" fmla="*/ 0 h 3588041"/>
                <a:gd name="connsiteX14-8081" fmla="*/ 851535 w 1426210"/>
                <a:gd name="connsiteY14-8082" fmla="*/ 679450 h 3588041"/>
                <a:gd name="connsiteX15-8083" fmla="*/ 915035 w 1426210"/>
                <a:gd name="connsiteY15-8084" fmla="*/ 1047750 h 3588041"/>
                <a:gd name="connsiteX16-8085" fmla="*/ 924560 w 1426210"/>
                <a:gd name="connsiteY16-8086" fmla="*/ 1295400 h 3588041"/>
                <a:gd name="connsiteX17-8087" fmla="*/ 1096010 w 1426210"/>
                <a:gd name="connsiteY17-8088" fmla="*/ 1187450 h 3588041"/>
                <a:gd name="connsiteX18-8089" fmla="*/ 1369060 w 1426210"/>
                <a:gd name="connsiteY18-8090" fmla="*/ 1171575 h 3588041"/>
                <a:gd name="connsiteX19-8091" fmla="*/ 1102360 w 1426210"/>
                <a:gd name="connsiteY19-8092" fmla="*/ 1254125 h 3588041"/>
                <a:gd name="connsiteX20-8093" fmla="*/ 883285 w 1426210"/>
                <a:gd name="connsiteY20-8094" fmla="*/ 1527175 h 3588041"/>
                <a:gd name="connsiteX21-8095" fmla="*/ 829310 w 1426210"/>
                <a:gd name="connsiteY21-8096" fmla="*/ 1895475 h 3588041"/>
                <a:gd name="connsiteX22-8097" fmla="*/ 997585 w 1426210"/>
                <a:gd name="connsiteY22-8098" fmla="*/ 2308225 h 3588041"/>
                <a:gd name="connsiteX23-8099" fmla="*/ 889635 w 1426210"/>
                <a:gd name="connsiteY23-8100" fmla="*/ 2578100 h 3588041"/>
                <a:gd name="connsiteX24-8101" fmla="*/ 1159510 w 1426210"/>
                <a:gd name="connsiteY24-8102" fmla="*/ 2524125 h 3588041"/>
                <a:gd name="connsiteX25-8103" fmla="*/ 1426210 w 1426210"/>
                <a:gd name="connsiteY25-8104" fmla="*/ 2626519 h 3588041"/>
                <a:gd name="connsiteX26-8105" fmla="*/ 1181735 w 1426210"/>
                <a:gd name="connsiteY26-8106" fmla="*/ 2590800 h 3588041"/>
                <a:gd name="connsiteX27-8107" fmla="*/ 826135 w 1426210"/>
                <a:gd name="connsiteY27-8108" fmla="*/ 2733675 h 3588041"/>
                <a:gd name="connsiteX28-8109" fmla="*/ 683260 w 1426210"/>
                <a:gd name="connsiteY28-8110" fmla="*/ 3086100 h 3588041"/>
                <a:gd name="connsiteX29-8111" fmla="*/ 911860 w 1426210"/>
                <a:gd name="connsiteY29-8112" fmla="*/ 3419475 h 3588041"/>
                <a:gd name="connsiteX30-8113" fmla="*/ 1010285 w 1426210"/>
                <a:gd name="connsiteY30-8114" fmla="*/ 3581400 h 3588041"/>
                <a:gd name="connsiteX0-8115" fmla="*/ 1010285 w 1426210"/>
                <a:gd name="connsiteY0-8116" fmla="*/ 3581400 h 3588041"/>
                <a:gd name="connsiteX1-8117" fmla="*/ 584835 w 1426210"/>
                <a:gd name="connsiteY1-8118" fmla="*/ 3587750 h 3588041"/>
                <a:gd name="connsiteX2-8119" fmla="*/ 387985 w 1426210"/>
                <a:gd name="connsiteY2-8120" fmla="*/ 3076575 h 3588041"/>
                <a:gd name="connsiteX3-8121" fmla="*/ 740410 w 1426210"/>
                <a:gd name="connsiteY3-8122" fmla="*/ 2381250 h 3588041"/>
                <a:gd name="connsiteX4-8123" fmla="*/ 575945 w 1426210"/>
                <a:gd name="connsiteY4-8124" fmla="*/ 1953895 h 3588041"/>
                <a:gd name="connsiteX5-8125" fmla="*/ 0 w 1426210"/>
                <a:gd name="connsiteY5-8126" fmla="*/ 1937385 h 3588041"/>
                <a:gd name="connsiteX6-8127" fmla="*/ 308610 w 1426210"/>
                <a:gd name="connsiteY6-8128" fmla="*/ 1828800 h 3588041"/>
                <a:gd name="connsiteX7-8129" fmla="*/ 629285 w 1426210"/>
                <a:gd name="connsiteY7-8130" fmla="*/ 1879600 h 3588041"/>
                <a:gd name="connsiteX8-8131" fmla="*/ 816610 w 1426210"/>
                <a:gd name="connsiteY8-8132" fmla="*/ 1333500 h 3588041"/>
                <a:gd name="connsiteX9-8133" fmla="*/ 757079 w 1426210"/>
                <a:gd name="connsiteY9-8134" fmla="*/ 823913 h 3588041"/>
                <a:gd name="connsiteX10-8135" fmla="*/ 381635 w 1426210"/>
                <a:gd name="connsiteY10-8136" fmla="*/ 695325 h 3588041"/>
                <a:gd name="connsiteX11-8137" fmla="*/ 777717 w 1426210"/>
                <a:gd name="connsiteY11-8138" fmla="*/ 734218 h 3588041"/>
                <a:gd name="connsiteX12-8139" fmla="*/ 792798 w 1426210"/>
                <a:gd name="connsiteY12-8140" fmla="*/ 441325 h 3588041"/>
                <a:gd name="connsiteX13-8141" fmla="*/ 880110 w 1426210"/>
                <a:gd name="connsiteY13-8142" fmla="*/ 0 h 3588041"/>
                <a:gd name="connsiteX14-8143" fmla="*/ 851535 w 1426210"/>
                <a:gd name="connsiteY14-8144" fmla="*/ 679450 h 3588041"/>
                <a:gd name="connsiteX15-8145" fmla="*/ 915035 w 1426210"/>
                <a:gd name="connsiteY15-8146" fmla="*/ 1047750 h 3588041"/>
                <a:gd name="connsiteX16-8147" fmla="*/ 924560 w 1426210"/>
                <a:gd name="connsiteY16-8148" fmla="*/ 1295400 h 3588041"/>
                <a:gd name="connsiteX17-8149" fmla="*/ 1096010 w 1426210"/>
                <a:gd name="connsiteY17-8150" fmla="*/ 1187450 h 3588041"/>
                <a:gd name="connsiteX18-8151" fmla="*/ 1369060 w 1426210"/>
                <a:gd name="connsiteY18-8152" fmla="*/ 1171575 h 3588041"/>
                <a:gd name="connsiteX19-8153" fmla="*/ 1102360 w 1426210"/>
                <a:gd name="connsiteY19-8154" fmla="*/ 1254125 h 3588041"/>
                <a:gd name="connsiteX20-8155" fmla="*/ 883285 w 1426210"/>
                <a:gd name="connsiteY20-8156" fmla="*/ 1527175 h 3588041"/>
                <a:gd name="connsiteX21-8157" fmla="*/ 829310 w 1426210"/>
                <a:gd name="connsiteY21-8158" fmla="*/ 1895475 h 3588041"/>
                <a:gd name="connsiteX22-8159" fmla="*/ 997585 w 1426210"/>
                <a:gd name="connsiteY22-8160" fmla="*/ 2308225 h 3588041"/>
                <a:gd name="connsiteX23-8161" fmla="*/ 889635 w 1426210"/>
                <a:gd name="connsiteY23-8162" fmla="*/ 2578100 h 3588041"/>
                <a:gd name="connsiteX24-8163" fmla="*/ 1159510 w 1426210"/>
                <a:gd name="connsiteY24-8164" fmla="*/ 2524125 h 3588041"/>
                <a:gd name="connsiteX25-8165" fmla="*/ 1426210 w 1426210"/>
                <a:gd name="connsiteY25-8166" fmla="*/ 2626519 h 3588041"/>
                <a:gd name="connsiteX26-8167" fmla="*/ 1181735 w 1426210"/>
                <a:gd name="connsiteY26-8168" fmla="*/ 2590800 h 3588041"/>
                <a:gd name="connsiteX27-8169" fmla="*/ 826135 w 1426210"/>
                <a:gd name="connsiteY27-8170" fmla="*/ 2733675 h 3588041"/>
                <a:gd name="connsiteX28-8171" fmla="*/ 683260 w 1426210"/>
                <a:gd name="connsiteY28-8172" fmla="*/ 3086100 h 3588041"/>
                <a:gd name="connsiteX29-8173" fmla="*/ 911860 w 1426210"/>
                <a:gd name="connsiteY29-8174" fmla="*/ 3419475 h 3588041"/>
                <a:gd name="connsiteX30-8175" fmla="*/ 1010285 w 1426210"/>
                <a:gd name="connsiteY30-8176" fmla="*/ 3581400 h 3588041"/>
                <a:gd name="connsiteX0-8177" fmla="*/ 1010285 w 1426210"/>
                <a:gd name="connsiteY0-8178" fmla="*/ 3581400 h 3588041"/>
                <a:gd name="connsiteX1-8179" fmla="*/ 584835 w 1426210"/>
                <a:gd name="connsiteY1-8180" fmla="*/ 3587750 h 3588041"/>
                <a:gd name="connsiteX2-8181" fmla="*/ 387985 w 1426210"/>
                <a:gd name="connsiteY2-8182" fmla="*/ 3076575 h 3588041"/>
                <a:gd name="connsiteX3-8183" fmla="*/ 740410 w 1426210"/>
                <a:gd name="connsiteY3-8184" fmla="*/ 2381250 h 3588041"/>
                <a:gd name="connsiteX4-8185" fmla="*/ 575945 w 1426210"/>
                <a:gd name="connsiteY4-8186" fmla="*/ 1953895 h 3588041"/>
                <a:gd name="connsiteX5-8187" fmla="*/ 0 w 1426210"/>
                <a:gd name="connsiteY5-8188" fmla="*/ 1937385 h 3588041"/>
                <a:gd name="connsiteX6-8189" fmla="*/ 308610 w 1426210"/>
                <a:gd name="connsiteY6-8190" fmla="*/ 1828800 h 3588041"/>
                <a:gd name="connsiteX7-8191" fmla="*/ 629285 w 1426210"/>
                <a:gd name="connsiteY7-8192" fmla="*/ 1879600 h 3588041"/>
                <a:gd name="connsiteX8-8193" fmla="*/ 816610 w 1426210"/>
                <a:gd name="connsiteY8-8194" fmla="*/ 1333500 h 3588041"/>
                <a:gd name="connsiteX9-8195" fmla="*/ 757079 w 1426210"/>
                <a:gd name="connsiteY9-8196" fmla="*/ 823913 h 3588041"/>
                <a:gd name="connsiteX10-8197" fmla="*/ 381635 w 1426210"/>
                <a:gd name="connsiteY10-8198" fmla="*/ 695325 h 3588041"/>
                <a:gd name="connsiteX11-8199" fmla="*/ 777717 w 1426210"/>
                <a:gd name="connsiteY11-8200" fmla="*/ 734218 h 3588041"/>
                <a:gd name="connsiteX12-8201" fmla="*/ 792798 w 1426210"/>
                <a:gd name="connsiteY12-8202" fmla="*/ 441325 h 3588041"/>
                <a:gd name="connsiteX13-8203" fmla="*/ 880110 w 1426210"/>
                <a:gd name="connsiteY13-8204" fmla="*/ 0 h 3588041"/>
                <a:gd name="connsiteX14-8205" fmla="*/ 851535 w 1426210"/>
                <a:gd name="connsiteY14-8206" fmla="*/ 679450 h 3588041"/>
                <a:gd name="connsiteX15-8207" fmla="*/ 915035 w 1426210"/>
                <a:gd name="connsiteY15-8208" fmla="*/ 1047750 h 3588041"/>
                <a:gd name="connsiteX16-8209" fmla="*/ 924560 w 1426210"/>
                <a:gd name="connsiteY16-8210" fmla="*/ 1295400 h 3588041"/>
                <a:gd name="connsiteX17-8211" fmla="*/ 1096010 w 1426210"/>
                <a:gd name="connsiteY17-8212" fmla="*/ 1187450 h 3588041"/>
                <a:gd name="connsiteX18-8213" fmla="*/ 1369060 w 1426210"/>
                <a:gd name="connsiteY18-8214" fmla="*/ 1171575 h 3588041"/>
                <a:gd name="connsiteX19-8215" fmla="*/ 1102360 w 1426210"/>
                <a:gd name="connsiteY19-8216" fmla="*/ 1254125 h 3588041"/>
                <a:gd name="connsiteX20-8217" fmla="*/ 883285 w 1426210"/>
                <a:gd name="connsiteY20-8218" fmla="*/ 1527175 h 3588041"/>
                <a:gd name="connsiteX21-8219" fmla="*/ 829310 w 1426210"/>
                <a:gd name="connsiteY21-8220" fmla="*/ 1895475 h 3588041"/>
                <a:gd name="connsiteX22-8221" fmla="*/ 997585 w 1426210"/>
                <a:gd name="connsiteY22-8222" fmla="*/ 2308225 h 3588041"/>
                <a:gd name="connsiteX23-8223" fmla="*/ 889635 w 1426210"/>
                <a:gd name="connsiteY23-8224" fmla="*/ 2578100 h 3588041"/>
                <a:gd name="connsiteX24-8225" fmla="*/ 1159510 w 1426210"/>
                <a:gd name="connsiteY24-8226" fmla="*/ 2524125 h 3588041"/>
                <a:gd name="connsiteX25-8227" fmla="*/ 1426210 w 1426210"/>
                <a:gd name="connsiteY25-8228" fmla="*/ 2626519 h 3588041"/>
                <a:gd name="connsiteX26-8229" fmla="*/ 1181735 w 1426210"/>
                <a:gd name="connsiteY26-8230" fmla="*/ 2590800 h 3588041"/>
                <a:gd name="connsiteX27-8231" fmla="*/ 826135 w 1426210"/>
                <a:gd name="connsiteY27-8232" fmla="*/ 2733675 h 3588041"/>
                <a:gd name="connsiteX28-8233" fmla="*/ 683260 w 1426210"/>
                <a:gd name="connsiteY28-8234" fmla="*/ 3086100 h 3588041"/>
                <a:gd name="connsiteX29-8235" fmla="*/ 911860 w 1426210"/>
                <a:gd name="connsiteY29-8236" fmla="*/ 3419475 h 3588041"/>
                <a:gd name="connsiteX30-8237" fmla="*/ 1010285 w 1426210"/>
                <a:gd name="connsiteY30-8238" fmla="*/ 3581400 h 3588041"/>
                <a:gd name="connsiteX0-8239" fmla="*/ 1010285 w 1426210"/>
                <a:gd name="connsiteY0-8240" fmla="*/ 3581400 h 3588041"/>
                <a:gd name="connsiteX1-8241" fmla="*/ 584835 w 1426210"/>
                <a:gd name="connsiteY1-8242" fmla="*/ 3587750 h 3588041"/>
                <a:gd name="connsiteX2-8243" fmla="*/ 387985 w 1426210"/>
                <a:gd name="connsiteY2-8244" fmla="*/ 3076575 h 3588041"/>
                <a:gd name="connsiteX3-8245" fmla="*/ 740410 w 1426210"/>
                <a:gd name="connsiteY3-8246" fmla="*/ 2381250 h 3588041"/>
                <a:gd name="connsiteX4-8247" fmla="*/ 575945 w 1426210"/>
                <a:gd name="connsiteY4-8248" fmla="*/ 1953895 h 3588041"/>
                <a:gd name="connsiteX5-8249" fmla="*/ 0 w 1426210"/>
                <a:gd name="connsiteY5-8250" fmla="*/ 1937385 h 3588041"/>
                <a:gd name="connsiteX6-8251" fmla="*/ 308610 w 1426210"/>
                <a:gd name="connsiteY6-8252" fmla="*/ 1828800 h 3588041"/>
                <a:gd name="connsiteX7-8253" fmla="*/ 629285 w 1426210"/>
                <a:gd name="connsiteY7-8254" fmla="*/ 1879600 h 3588041"/>
                <a:gd name="connsiteX8-8255" fmla="*/ 816610 w 1426210"/>
                <a:gd name="connsiteY8-8256" fmla="*/ 1333500 h 3588041"/>
                <a:gd name="connsiteX9-8257" fmla="*/ 757079 w 1426210"/>
                <a:gd name="connsiteY9-8258" fmla="*/ 823913 h 3588041"/>
                <a:gd name="connsiteX10-8259" fmla="*/ 381635 w 1426210"/>
                <a:gd name="connsiteY10-8260" fmla="*/ 695325 h 3588041"/>
                <a:gd name="connsiteX11-8261" fmla="*/ 777717 w 1426210"/>
                <a:gd name="connsiteY11-8262" fmla="*/ 734218 h 3588041"/>
                <a:gd name="connsiteX12-8263" fmla="*/ 792798 w 1426210"/>
                <a:gd name="connsiteY12-8264" fmla="*/ 441325 h 3588041"/>
                <a:gd name="connsiteX13-8265" fmla="*/ 880110 w 1426210"/>
                <a:gd name="connsiteY13-8266" fmla="*/ 0 h 3588041"/>
                <a:gd name="connsiteX14-8267" fmla="*/ 851535 w 1426210"/>
                <a:gd name="connsiteY14-8268" fmla="*/ 679450 h 3588041"/>
                <a:gd name="connsiteX15-8269" fmla="*/ 915035 w 1426210"/>
                <a:gd name="connsiteY15-8270" fmla="*/ 1047750 h 3588041"/>
                <a:gd name="connsiteX16-8271" fmla="*/ 924560 w 1426210"/>
                <a:gd name="connsiteY16-8272" fmla="*/ 1295400 h 3588041"/>
                <a:gd name="connsiteX17-8273" fmla="*/ 1096010 w 1426210"/>
                <a:gd name="connsiteY17-8274" fmla="*/ 1187450 h 3588041"/>
                <a:gd name="connsiteX18-8275" fmla="*/ 1369060 w 1426210"/>
                <a:gd name="connsiteY18-8276" fmla="*/ 1171575 h 3588041"/>
                <a:gd name="connsiteX19-8277" fmla="*/ 1102360 w 1426210"/>
                <a:gd name="connsiteY19-8278" fmla="*/ 1254125 h 3588041"/>
                <a:gd name="connsiteX20-8279" fmla="*/ 883285 w 1426210"/>
                <a:gd name="connsiteY20-8280" fmla="*/ 1527175 h 3588041"/>
                <a:gd name="connsiteX21-8281" fmla="*/ 829310 w 1426210"/>
                <a:gd name="connsiteY21-8282" fmla="*/ 1895475 h 3588041"/>
                <a:gd name="connsiteX22-8283" fmla="*/ 997585 w 1426210"/>
                <a:gd name="connsiteY22-8284" fmla="*/ 2308225 h 3588041"/>
                <a:gd name="connsiteX23-8285" fmla="*/ 889635 w 1426210"/>
                <a:gd name="connsiteY23-8286" fmla="*/ 2578100 h 3588041"/>
                <a:gd name="connsiteX24-8287" fmla="*/ 1159510 w 1426210"/>
                <a:gd name="connsiteY24-8288" fmla="*/ 2524125 h 3588041"/>
                <a:gd name="connsiteX25-8289" fmla="*/ 1426210 w 1426210"/>
                <a:gd name="connsiteY25-8290" fmla="*/ 2626519 h 3588041"/>
                <a:gd name="connsiteX26-8291" fmla="*/ 1181735 w 1426210"/>
                <a:gd name="connsiteY26-8292" fmla="*/ 2590800 h 3588041"/>
                <a:gd name="connsiteX27-8293" fmla="*/ 826135 w 1426210"/>
                <a:gd name="connsiteY27-8294" fmla="*/ 2733675 h 3588041"/>
                <a:gd name="connsiteX28-8295" fmla="*/ 683260 w 1426210"/>
                <a:gd name="connsiteY28-8296" fmla="*/ 3086100 h 3588041"/>
                <a:gd name="connsiteX29-8297" fmla="*/ 911860 w 1426210"/>
                <a:gd name="connsiteY29-8298" fmla="*/ 3419475 h 3588041"/>
                <a:gd name="connsiteX30-8299" fmla="*/ 1010285 w 1426210"/>
                <a:gd name="connsiteY30-8300" fmla="*/ 3581400 h 3588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</a:cxnLst>
              <a:rect l="l" t="t" r="r" b="b"/>
              <a:pathLst>
                <a:path w="1426210" h="3588041">
                  <a:moveTo>
                    <a:pt x="1010285" y="3581400"/>
                  </a:moveTo>
                  <a:cubicBezTo>
                    <a:pt x="949431" y="3584046"/>
                    <a:pt x="774277" y="3589337"/>
                    <a:pt x="584835" y="3587750"/>
                  </a:cubicBezTo>
                  <a:cubicBezTo>
                    <a:pt x="395393" y="3586163"/>
                    <a:pt x="346181" y="3245908"/>
                    <a:pt x="387985" y="3076575"/>
                  </a:cubicBezTo>
                  <a:cubicBezTo>
                    <a:pt x="429789" y="2907242"/>
                    <a:pt x="709083" y="2568363"/>
                    <a:pt x="740410" y="2381250"/>
                  </a:cubicBezTo>
                  <a:cubicBezTo>
                    <a:pt x="771737" y="2194137"/>
                    <a:pt x="699347" y="2027873"/>
                    <a:pt x="575945" y="1953895"/>
                  </a:cubicBezTo>
                  <a:cubicBezTo>
                    <a:pt x="452543" y="1879918"/>
                    <a:pt x="246062" y="1906270"/>
                    <a:pt x="0" y="1937385"/>
                  </a:cubicBezTo>
                  <a:cubicBezTo>
                    <a:pt x="176213" y="1860550"/>
                    <a:pt x="191029" y="1847956"/>
                    <a:pt x="308610" y="1828800"/>
                  </a:cubicBezTo>
                  <a:cubicBezTo>
                    <a:pt x="426191" y="1809644"/>
                    <a:pt x="531390" y="1839912"/>
                    <a:pt x="629285" y="1879600"/>
                  </a:cubicBezTo>
                  <a:cubicBezTo>
                    <a:pt x="628492" y="1689101"/>
                    <a:pt x="795311" y="1509448"/>
                    <a:pt x="816610" y="1333500"/>
                  </a:cubicBezTo>
                  <a:cubicBezTo>
                    <a:pt x="837909" y="1157552"/>
                    <a:pt x="829575" y="930275"/>
                    <a:pt x="757079" y="823913"/>
                  </a:cubicBezTo>
                  <a:cubicBezTo>
                    <a:pt x="684583" y="717551"/>
                    <a:pt x="502814" y="711861"/>
                    <a:pt x="381635" y="695325"/>
                  </a:cubicBezTo>
                  <a:cubicBezTo>
                    <a:pt x="496200" y="695457"/>
                    <a:pt x="688553" y="665427"/>
                    <a:pt x="777717" y="734218"/>
                  </a:cubicBezTo>
                  <a:cubicBezTo>
                    <a:pt x="771631" y="617272"/>
                    <a:pt x="775733" y="563695"/>
                    <a:pt x="792798" y="441325"/>
                  </a:cubicBezTo>
                  <a:cubicBezTo>
                    <a:pt x="809864" y="318955"/>
                    <a:pt x="839364" y="250296"/>
                    <a:pt x="880110" y="0"/>
                  </a:cubicBezTo>
                  <a:cubicBezTo>
                    <a:pt x="876406" y="171979"/>
                    <a:pt x="845714" y="504825"/>
                    <a:pt x="851535" y="679450"/>
                  </a:cubicBezTo>
                  <a:cubicBezTo>
                    <a:pt x="857356" y="854075"/>
                    <a:pt x="902864" y="945092"/>
                    <a:pt x="915035" y="1047750"/>
                  </a:cubicBezTo>
                  <a:cubicBezTo>
                    <a:pt x="927206" y="1150408"/>
                    <a:pt x="929852" y="1162579"/>
                    <a:pt x="924560" y="1295400"/>
                  </a:cubicBezTo>
                  <a:cubicBezTo>
                    <a:pt x="989118" y="1225021"/>
                    <a:pt x="1040977" y="1204912"/>
                    <a:pt x="1096010" y="1187450"/>
                  </a:cubicBezTo>
                  <a:cubicBezTo>
                    <a:pt x="1151043" y="1169988"/>
                    <a:pt x="1235710" y="1164167"/>
                    <a:pt x="1369060" y="1171575"/>
                  </a:cubicBezTo>
                  <a:cubicBezTo>
                    <a:pt x="1276985" y="1188508"/>
                    <a:pt x="1183322" y="1194858"/>
                    <a:pt x="1102360" y="1254125"/>
                  </a:cubicBezTo>
                  <a:cubicBezTo>
                    <a:pt x="1021398" y="1313392"/>
                    <a:pt x="928793" y="1420283"/>
                    <a:pt x="883285" y="1527175"/>
                  </a:cubicBezTo>
                  <a:cubicBezTo>
                    <a:pt x="837777" y="1634067"/>
                    <a:pt x="810260" y="1765300"/>
                    <a:pt x="829310" y="1895475"/>
                  </a:cubicBezTo>
                  <a:cubicBezTo>
                    <a:pt x="848360" y="2025650"/>
                    <a:pt x="987531" y="2194454"/>
                    <a:pt x="997585" y="2308225"/>
                  </a:cubicBezTo>
                  <a:cubicBezTo>
                    <a:pt x="1007639" y="2421996"/>
                    <a:pt x="957898" y="2484438"/>
                    <a:pt x="889635" y="2578100"/>
                  </a:cubicBezTo>
                  <a:cubicBezTo>
                    <a:pt x="997584" y="2532062"/>
                    <a:pt x="1072462" y="2520817"/>
                    <a:pt x="1159510" y="2524125"/>
                  </a:cubicBezTo>
                  <a:cubicBezTo>
                    <a:pt x="1246558" y="2527433"/>
                    <a:pt x="1354242" y="2576512"/>
                    <a:pt x="1426210" y="2626519"/>
                  </a:cubicBezTo>
                  <a:cubicBezTo>
                    <a:pt x="1360066" y="2600325"/>
                    <a:pt x="1281747" y="2572941"/>
                    <a:pt x="1181735" y="2590800"/>
                  </a:cubicBezTo>
                  <a:cubicBezTo>
                    <a:pt x="1081723" y="2608659"/>
                    <a:pt x="909214" y="2651125"/>
                    <a:pt x="826135" y="2733675"/>
                  </a:cubicBezTo>
                  <a:cubicBezTo>
                    <a:pt x="743056" y="2816225"/>
                    <a:pt x="688022" y="2917825"/>
                    <a:pt x="683260" y="3086100"/>
                  </a:cubicBezTo>
                  <a:cubicBezTo>
                    <a:pt x="684848" y="3232150"/>
                    <a:pt x="851006" y="3349625"/>
                    <a:pt x="911860" y="3419475"/>
                  </a:cubicBezTo>
                  <a:cubicBezTo>
                    <a:pt x="972714" y="3489325"/>
                    <a:pt x="1071139" y="3578754"/>
                    <a:pt x="1010285" y="35814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032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6155962" y="948690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73251" y="3717032"/>
            <a:ext cx="2880320" cy="1393269"/>
            <a:chOff x="3073251" y="3717032"/>
            <a:chExt cx="2880320" cy="1393269"/>
          </a:xfrm>
        </p:grpSpPr>
        <p:sp>
          <p:nvSpPr>
            <p:cNvPr id="59" name="文本框 9"/>
            <p:cNvSpPr txBox="1"/>
            <p:nvPr/>
          </p:nvSpPr>
          <p:spPr>
            <a:xfrm>
              <a:off x="3073251" y="3933056"/>
              <a:ext cx="954443" cy="11772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7200" b="1" dirty="0" smtClean="0">
                  <a:solidFill>
                    <a:srgbClr val="00B0F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7200" b="1" dirty="0" smtClean="0">
                <a:solidFill>
                  <a:srgbClr val="00B0F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0" name="文本框 9"/>
            <p:cNvSpPr txBox="1"/>
            <p:nvPr/>
          </p:nvSpPr>
          <p:spPr>
            <a:xfrm>
              <a:off x="3937347" y="4077072"/>
              <a:ext cx="1224136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3600" b="1" dirty="0">
                  <a:solidFill>
                    <a:srgbClr val="00B0F0"/>
                  </a:solidFill>
                  <a:latin typeface="Impact MT Std" pitchFamily="34" charset="0"/>
                  <a:ea typeface="微软雅黑" panose="020B0503020204020204" pitchFamily="34" charset="-122"/>
                </a:rPr>
                <a:t>专业</a:t>
              </a:r>
              <a:endParaRPr lang="en-US" altLang="zh-CN" sz="3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9"/>
            <p:cNvSpPr txBox="1"/>
            <p:nvPr/>
          </p:nvSpPr>
          <p:spPr>
            <a:xfrm rot="10800000">
              <a:off x="4999128" y="3717032"/>
              <a:ext cx="954443" cy="11772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7200" b="1" dirty="0">
                  <a:solidFill>
                    <a:srgbClr val="00B0F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7200" b="1" dirty="0" smtClean="0">
                <a:solidFill>
                  <a:srgbClr val="00B0F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953571" y="3933056"/>
            <a:ext cx="2880320" cy="1393269"/>
            <a:chOff x="5953571" y="3933056"/>
            <a:chExt cx="2880320" cy="1393269"/>
          </a:xfrm>
        </p:grpSpPr>
        <p:sp>
          <p:nvSpPr>
            <p:cNvPr id="62" name="文本框 9"/>
            <p:cNvSpPr txBox="1"/>
            <p:nvPr/>
          </p:nvSpPr>
          <p:spPr>
            <a:xfrm>
              <a:off x="5953571" y="4149080"/>
              <a:ext cx="954443" cy="11772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7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6817667" y="4293096"/>
              <a:ext cx="1224136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激情</a:t>
              </a:r>
              <a:endPara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9"/>
            <p:cNvSpPr txBox="1"/>
            <p:nvPr/>
          </p:nvSpPr>
          <p:spPr>
            <a:xfrm rot="10800000">
              <a:off x="7879448" y="3933056"/>
              <a:ext cx="954443" cy="11772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863224" y="2009889"/>
            <a:ext cx="2700974" cy="1254770"/>
            <a:chOff x="5863224" y="2009889"/>
            <a:chExt cx="2700974" cy="1254770"/>
          </a:xfrm>
        </p:grpSpPr>
        <p:sp>
          <p:nvSpPr>
            <p:cNvPr id="65" name="文本框 9"/>
            <p:cNvSpPr txBox="1"/>
            <p:nvPr/>
          </p:nvSpPr>
          <p:spPr>
            <a:xfrm>
              <a:off x="5863224" y="2179747"/>
              <a:ext cx="954443" cy="10849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6600" b="1" dirty="0" smtClean="0">
                  <a:solidFill>
                    <a:schemeClr val="accent1">
                      <a:lumMod val="7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6600" b="1" dirty="0" smtClean="0">
                <a:solidFill>
                  <a:schemeClr val="accent1">
                    <a:lumMod val="7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6601643" y="2323763"/>
              <a:ext cx="1224136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3200" b="1" dirty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年轻</a:t>
              </a:r>
              <a:endPara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9"/>
            <p:cNvSpPr txBox="1"/>
            <p:nvPr/>
          </p:nvSpPr>
          <p:spPr>
            <a:xfrm rot="10800000">
              <a:off x="7609755" y="2009889"/>
              <a:ext cx="954443" cy="10849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6600" b="1" dirty="0">
                  <a:solidFill>
                    <a:schemeClr val="accent1">
                      <a:lumMod val="7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6600" b="1" dirty="0" smtClean="0">
                <a:solidFill>
                  <a:schemeClr val="accent1">
                    <a:lumMod val="7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937347" y="1880681"/>
            <a:ext cx="2466611" cy="1116271"/>
            <a:chOff x="5988901" y="2056055"/>
            <a:chExt cx="2466611" cy="1116271"/>
          </a:xfrm>
        </p:grpSpPr>
        <p:sp>
          <p:nvSpPr>
            <p:cNvPr id="72" name="文本框 9"/>
            <p:cNvSpPr txBox="1"/>
            <p:nvPr/>
          </p:nvSpPr>
          <p:spPr>
            <a:xfrm>
              <a:off x="5988901" y="2179747"/>
              <a:ext cx="954443" cy="99257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6000" b="1" dirty="0" smtClean="0">
                  <a:solidFill>
                    <a:srgbClr val="2684E2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6000" b="1" dirty="0" smtClean="0">
                <a:solidFill>
                  <a:srgbClr val="2684E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73" name="文本框 9"/>
            <p:cNvSpPr txBox="1"/>
            <p:nvPr/>
          </p:nvSpPr>
          <p:spPr>
            <a:xfrm>
              <a:off x="6601643" y="2323763"/>
              <a:ext cx="1224136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2800" b="1" dirty="0">
                  <a:solidFill>
                    <a:srgbClr val="2684E2"/>
                  </a:solidFill>
                  <a:latin typeface="Impact MT Std" pitchFamily="34" charset="0"/>
                  <a:ea typeface="微软雅黑" panose="020B0503020204020204" pitchFamily="34" charset="-122"/>
                </a:rPr>
                <a:t>梦想</a:t>
              </a:r>
              <a:endParaRPr lang="en-US" altLang="zh-CN" sz="2800" b="1" dirty="0" smtClean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9"/>
            <p:cNvSpPr txBox="1"/>
            <p:nvPr/>
          </p:nvSpPr>
          <p:spPr>
            <a:xfrm rot="10800000">
              <a:off x="7501069" y="2056055"/>
              <a:ext cx="954443" cy="99257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6000" b="1" dirty="0">
                  <a:solidFill>
                    <a:srgbClr val="2684E2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“</a:t>
              </a:r>
              <a:endParaRPr lang="en-US" altLang="zh-CN" sz="6000" b="1" dirty="0" smtClean="0">
                <a:solidFill>
                  <a:srgbClr val="2684E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825779" y="2131773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flipH="1" flipV="1">
            <a:off x="2711281" y="4757319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3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111881" y="3965231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 flipH="1" flipV="1">
            <a:off x="3431361" y="1916832"/>
            <a:ext cx="1154058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rgbClr val="2684E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474267" y="2096125"/>
            <a:ext cx="210304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我们只为改变中国互联网状况！</a:t>
            </a:r>
            <a:endParaRPr lang="en-US" altLang="zh-CN" sz="2000" b="1" dirty="0" smtClean="0">
              <a:solidFill>
                <a:srgbClr val="2684E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文本框 9"/>
          <p:cNvSpPr txBox="1"/>
          <p:nvPr/>
        </p:nvSpPr>
        <p:spPr>
          <a:xfrm>
            <a:off x="768995" y="4760421"/>
            <a:ext cx="210304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rgbClr val="00B0F0"/>
                </a:solidFill>
                <a:latin typeface="Impact MT Std" pitchFamily="34" charset="0"/>
                <a:ea typeface="微软雅黑" panose="020B0503020204020204" pitchFamily="34" charset="-122"/>
              </a:rPr>
              <a:t>我们有着十年经验的专业人才！</a:t>
            </a:r>
            <a:endParaRPr lang="en-US" altLang="zh-CN" sz="20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"/>
          <p:cNvSpPr txBox="1"/>
          <p:nvPr/>
        </p:nvSpPr>
        <p:spPr>
          <a:xfrm>
            <a:off x="9035107" y="1808093"/>
            <a:ext cx="210304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我们的团队都是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90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后设计师！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"/>
          <p:cNvSpPr txBox="1"/>
          <p:nvPr/>
        </p:nvSpPr>
        <p:spPr>
          <a:xfrm>
            <a:off x="9395147" y="3717032"/>
            <a:ext cx="210304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我们不仅仅是工作，更是兴趣！</a:t>
            </a:r>
            <a:endParaRPr lang="en-US" altLang="zh-CN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圆角矩形 85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88" name="燕尾形 8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9" name="燕尾形 8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90" name="燕尾形 8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92" name="燕尾形 91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93" name="燕尾形 92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94" name="燕尾形 93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98937" y="1359910"/>
            <a:ext cx="5964292" cy="5870382"/>
            <a:chOff x="1498937" y="1359910"/>
            <a:chExt cx="5964292" cy="5870382"/>
          </a:xfrm>
        </p:grpSpPr>
        <p:grpSp>
          <p:nvGrpSpPr>
            <p:cNvPr id="21" name="组合 20"/>
            <p:cNvGrpSpPr/>
            <p:nvPr/>
          </p:nvGrpSpPr>
          <p:grpSpPr>
            <a:xfrm>
              <a:off x="1498937" y="1359910"/>
              <a:ext cx="5964292" cy="5870382"/>
              <a:chOff x="1498937" y="1359910"/>
              <a:chExt cx="5964292" cy="587038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498937" y="1359910"/>
                <a:ext cx="5964292" cy="5870382"/>
                <a:chOff x="1498937" y="1359910"/>
                <a:chExt cx="5964292" cy="5870382"/>
              </a:xfrm>
            </p:grpSpPr>
            <p:sp>
              <p:nvSpPr>
                <p:cNvPr id="290" name="圆角矩形 41"/>
                <p:cNvSpPr/>
                <p:nvPr/>
              </p:nvSpPr>
              <p:spPr>
                <a:xfrm rot="2760000">
                  <a:off x="2028690" y="1795753"/>
                  <a:ext cx="4904786" cy="5964292"/>
                </a:xfrm>
                <a:custGeom>
                  <a:avLst/>
                  <a:gdLst>
                    <a:gd name="connsiteX0" fmla="*/ 0 w 7173915"/>
                    <a:gd name="connsiteY0" fmla="*/ 1374924 h 5961603"/>
                    <a:gd name="connsiteX1" fmla="*/ 1374924 w 7173915"/>
                    <a:gd name="connsiteY1" fmla="*/ 0 h 5961603"/>
                    <a:gd name="connsiteX2" fmla="*/ 5798991 w 7173915"/>
                    <a:gd name="connsiteY2" fmla="*/ 0 h 5961603"/>
                    <a:gd name="connsiteX3" fmla="*/ 7173915 w 7173915"/>
                    <a:gd name="connsiteY3" fmla="*/ 1374924 h 5961603"/>
                    <a:gd name="connsiteX4" fmla="*/ 7173915 w 7173915"/>
                    <a:gd name="connsiteY4" fmla="*/ 4586679 h 5961603"/>
                    <a:gd name="connsiteX5" fmla="*/ 5798991 w 7173915"/>
                    <a:gd name="connsiteY5" fmla="*/ 5961603 h 5961603"/>
                    <a:gd name="connsiteX6" fmla="*/ 1374924 w 7173915"/>
                    <a:gd name="connsiteY6" fmla="*/ 5961603 h 5961603"/>
                    <a:gd name="connsiteX7" fmla="*/ 0 w 7173915"/>
                    <a:gd name="connsiteY7" fmla="*/ 4586679 h 5961603"/>
                    <a:gd name="connsiteX8" fmla="*/ 0 w 7173915"/>
                    <a:gd name="connsiteY8" fmla="*/ 1374924 h 5961603"/>
                    <a:gd name="connsiteX0-1" fmla="*/ 692418 w 7866333"/>
                    <a:gd name="connsiteY0-2" fmla="*/ 1374924 h 5961603"/>
                    <a:gd name="connsiteX1-3" fmla="*/ 35627 w 7866333"/>
                    <a:gd name="connsiteY1-4" fmla="*/ 364012 h 5961603"/>
                    <a:gd name="connsiteX2-5" fmla="*/ 2067342 w 7866333"/>
                    <a:gd name="connsiteY2-6" fmla="*/ 0 h 5961603"/>
                    <a:gd name="connsiteX3-7" fmla="*/ 6491409 w 7866333"/>
                    <a:gd name="connsiteY3-8" fmla="*/ 0 h 5961603"/>
                    <a:gd name="connsiteX4-9" fmla="*/ 7866333 w 7866333"/>
                    <a:gd name="connsiteY4-10" fmla="*/ 1374924 h 5961603"/>
                    <a:gd name="connsiteX5-11" fmla="*/ 7866333 w 7866333"/>
                    <a:gd name="connsiteY5-12" fmla="*/ 4586679 h 5961603"/>
                    <a:gd name="connsiteX6-13" fmla="*/ 6491409 w 7866333"/>
                    <a:gd name="connsiteY6-14" fmla="*/ 5961603 h 5961603"/>
                    <a:gd name="connsiteX7-15" fmla="*/ 2067342 w 7866333"/>
                    <a:gd name="connsiteY7-16" fmla="*/ 5961603 h 5961603"/>
                    <a:gd name="connsiteX8-17" fmla="*/ 692418 w 7866333"/>
                    <a:gd name="connsiteY8-18" fmla="*/ 4586679 h 5961603"/>
                    <a:gd name="connsiteX9" fmla="*/ 692418 w 7866333"/>
                    <a:gd name="connsiteY9" fmla="*/ 1374924 h 5961603"/>
                    <a:gd name="connsiteX0-19" fmla="*/ 114358 w 7913056"/>
                    <a:gd name="connsiteY0-20" fmla="*/ 1857365 h 5961603"/>
                    <a:gd name="connsiteX1-21" fmla="*/ 82350 w 7913056"/>
                    <a:gd name="connsiteY1-22" fmla="*/ 364012 h 5961603"/>
                    <a:gd name="connsiteX2-23" fmla="*/ 2114065 w 7913056"/>
                    <a:gd name="connsiteY2-24" fmla="*/ 0 h 5961603"/>
                    <a:gd name="connsiteX3-25" fmla="*/ 6538132 w 7913056"/>
                    <a:gd name="connsiteY3-26" fmla="*/ 0 h 5961603"/>
                    <a:gd name="connsiteX4-27" fmla="*/ 7913056 w 7913056"/>
                    <a:gd name="connsiteY4-28" fmla="*/ 1374924 h 5961603"/>
                    <a:gd name="connsiteX5-29" fmla="*/ 7913056 w 7913056"/>
                    <a:gd name="connsiteY5-30" fmla="*/ 4586679 h 5961603"/>
                    <a:gd name="connsiteX6-31" fmla="*/ 6538132 w 7913056"/>
                    <a:gd name="connsiteY6-32" fmla="*/ 5961603 h 5961603"/>
                    <a:gd name="connsiteX7-33" fmla="*/ 2114065 w 7913056"/>
                    <a:gd name="connsiteY7-34" fmla="*/ 5961603 h 5961603"/>
                    <a:gd name="connsiteX8-35" fmla="*/ 739141 w 7913056"/>
                    <a:gd name="connsiteY8-36" fmla="*/ 4586679 h 5961603"/>
                    <a:gd name="connsiteX9-37" fmla="*/ 114358 w 7913056"/>
                    <a:gd name="connsiteY9-38" fmla="*/ 1857365 h 5961603"/>
                    <a:gd name="connsiteX0-39" fmla="*/ 147918 w 7946616"/>
                    <a:gd name="connsiteY0-40" fmla="*/ 1857365 h 5961603"/>
                    <a:gd name="connsiteX1-41" fmla="*/ 115910 w 7946616"/>
                    <a:gd name="connsiteY1-42" fmla="*/ 364012 h 5961603"/>
                    <a:gd name="connsiteX2-43" fmla="*/ 2147625 w 7946616"/>
                    <a:gd name="connsiteY2-44" fmla="*/ 0 h 5961603"/>
                    <a:gd name="connsiteX3-45" fmla="*/ 6571692 w 7946616"/>
                    <a:gd name="connsiteY3-46" fmla="*/ 0 h 5961603"/>
                    <a:gd name="connsiteX4-47" fmla="*/ 7946616 w 7946616"/>
                    <a:gd name="connsiteY4-48" fmla="*/ 1374924 h 5961603"/>
                    <a:gd name="connsiteX5-49" fmla="*/ 7946616 w 7946616"/>
                    <a:gd name="connsiteY5-50" fmla="*/ 4586679 h 5961603"/>
                    <a:gd name="connsiteX6-51" fmla="*/ 6571692 w 7946616"/>
                    <a:gd name="connsiteY6-52" fmla="*/ 5961603 h 5961603"/>
                    <a:gd name="connsiteX7-53" fmla="*/ 2147625 w 7946616"/>
                    <a:gd name="connsiteY7-54" fmla="*/ 5961603 h 5961603"/>
                    <a:gd name="connsiteX8-55" fmla="*/ 772701 w 7946616"/>
                    <a:gd name="connsiteY8-56" fmla="*/ 4586679 h 5961603"/>
                    <a:gd name="connsiteX9-57" fmla="*/ 147918 w 7946616"/>
                    <a:gd name="connsiteY9-58" fmla="*/ 1857365 h 5961603"/>
                    <a:gd name="connsiteX0-59" fmla="*/ 147918 w 7946616"/>
                    <a:gd name="connsiteY0-60" fmla="*/ 1857365 h 6003613"/>
                    <a:gd name="connsiteX1-61" fmla="*/ 115910 w 7946616"/>
                    <a:gd name="connsiteY1-62" fmla="*/ 364012 h 6003613"/>
                    <a:gd name="connsiteX2-63" fmla="*/ 2147625 w 7946616"/>
                    <a:gd name="connsiteY2-64" fmla="*/ 0 h 6003613"/>
                    <a:gd name="connsiteX3-65" fmla="*/ 6571692 w 7946616"/>
                    <a:gd name="connsiteY3-66" fmla="*/ 0 h 6003613"/>
                    <a:gd name="connsiteX4-67" fmla="*/ 7946616 w 7946616"/>
                    <a:gd name="connsiteY4-68" fmla="*/ 1374924 h 6003613"/>
                    <a:gd name="connsiteX5-69" fmla="*/ 7946616 w 7946616"/>
                    <a:gd name="connsiteY5-70" fmla="*/ 4586679 h 6003613"/>
                    <a:gd name="connsiteX6-71" fmla="*/ 6571692 w 7946616"/>
                    <a:gd name="connsiteY6-72" fmla="*/ 5961603 h 6003613"/>
                    <a:gd name="connsiteX7-73" fmla="*/ 3283845 w 7946616"/>
                    <a:gd name="connsiteY7-74" fmla="*/ 6003613 h 6003613"/>
                    <a:gd name="connsiteX8-75" fmla="*/ 772701 w 7946616"/>
                    <a:gd name="connsiteY8-76" fmla="*/ 4586679 h 6003613"/>
                    <a:gd name="connsiteX9-77" fmla="*/ 147918 w 7946616"/>
                    <a:gd name="connsiteY9-78" fmla="*/ 1857365 h 6003613"/>
                    <a:gd name="connsiteX0-79" fmla="*/ 147918 w 7946616"/>
                    <a:gd name="connsiteY0-80" fmla="*/ 1857365 h 6003613"/>
                    <a:gd name="connsiteX1-81" fmla="*/ 115910 w 7946616"/>
                    <a:gd name="connsiteY1-82" fmla="*/ 364012 h 6003613"/>
                    <a:gd name="connsiteX2-83" fmla="*/ 2147625 w 7946616"/>
                    <a:gd name="connsiteY2-84" fmla="*/ 0 h 6003613"/>
                    <a:gd name="connsiteX3-85" fmla="*/ 6571692 w 7946616"/>
                    <a:gd name="connsiteY3-86" fmla="*/ 0 h 6003613"/>
                    <a:gd name="connsiteX4-87" fmla="*/ 7946616 w 7946616"/>
                    <a:gd name="connsiteY4-88" fmla="*/ 1374924 h 6003613"/>
                    <a:gd name="connsiteX5-89" fmla="*/ 7946616 w 7946616"/>
                    <a:gd name="connsiteY5-90" fmla="*/ 4586679 h 6003613"/>
                    <a:gd name="connsiteX6-91" fmla="*/ 6571692 w 7946616"/>
                    <a:gd name="connsiteY6-92" fmla="*/ 5961603 h 6003613"/>
                    <a:gd name="connsiteX7-93" fmla="*/ 3283845 w 7946616"/>
                    <a:gd name="connsiteY7-94" fmla="*/ 6003613 h 6003613"/>
                    <a:gd name="connsiteX8-95" fmla="*/ 772701 w 7946616"/>
                    <a:gd name="connsiteY8-96" fmla="*/ 4586679 h 6003613"/>
                    <a:gd name="connsiteX9-97" fmla="*/ 147918 w 7946616"/>
                    <a:gd name="connsiteY9-98" fmla="*/ 1857365 h 6003613"/>
                    <a:gd name="connsiteX0-99" fmla="*/ 147918 w 7946616"/>
                    <a:gd name="connsiteY0-100" fmla="*/ 1857365 h 6024618"/>
                    <a:gd name="connsiteX1-101" fmla="*/ 115910 w 7946616"/>
                    <a:gd name="connsiteY1-102" fmla="*/ 364012 h 6024618"/>
                    <a:gd name="connsiteX2-103" fmla="*/ 2147625 w 7946616"/>
                    <a:gd name="connsiteY2-104" fmla="*/ 0 h 6024618"/>
                    <a:gd name="connsiteX3-105" fmla="*/ 6571692 w 7946616"/>
                    <a:gd name="connsiteY3-106" fmla="*/ 0 h 6024618"/>
                    <a:gd name="connsiteX4-107" fmla="*/ 7946616 w 7946616"/>
                    <a:gd name="connsiteY4-108" fmla="*/ 1374924 h 6024618"/>
                    <a:gd name="connsiteX5-109" fmla="*/ 7946616 w 7946616"/>
                    <a:gd name="connsiteY5-110" fmla="*/ 4586679 h 6024618"/>
                    <a:gd name="connsiteX6-111" fmla="*/ 6571692 w 7946616"/>
                    <a:gd name="connsiteY6-112" fmla="*/ 5961603 h 6024618"/>
                    <a:gd name="connsiteX7-113" fmla="*/ 3851956 w 7946616"/>
                    <a:gd name="connsiteY7-114" fmla="*/ 6024618 h 6024618"/>
                    <a:gd name="connsiteX8-115" fmla="*/ 772701 w 7946616"/>
                    <a:gd name="connsiteY8-116" fmla="*/ 4586679 h 6024618"/>
                    <a:gd name="connsiteX9-117" fmla="*/ 147918 w 7946616"/>
                    <a:gd name="connsiteY9-118" fmla="*/ 1857365 h 6024618"/>
                    <a:gd name="connsiteX0-119" fmla="*/ 147918 w 7946616"/>
                    <a:gd name="connsiteY0-120" fmla="*/ 1857365 h 6027463"/>
                    <a:gd name="connsiteX1-121" fmla="*/ 115910 w 7946616"/>
                    <a:gd name="connsiteY1-122" fmla="*/ 364012 h 6027463"/>
                    <a:gd name="connsiteX2-123" fmla="*/ 2147625 w 7946616"/>
                    <a:gd name="connsiteY2-124" fmla="*/ 0 h 6027463"/>
                    <a:gd name="connsiteX3-125" fmla="*/ 6571692 w 7946616"/>
                    <a:gd name="connsiteY3-126" fmla="*/ 0 h 6027463"/>
                    <a:gd name="connsiteX4-127" fmla="*/ 7946616 w 7946616"/>
                    <a:gd name="connsiteY4-128" fmla="*/ 1374924 h 6027463"/>
                    <a:gd name="connsiteX5-129" fmla="*/ 7946616 w 7946616"/>
                    <a:gd name="connsiteY5-130" fmla="*/ 4586679 h 6027463"/>
                    <a:gd name="connsiteX6-131" fmla="*/ 6571692 w 7946616"/>
                    <a:gd name="connsiteY6-132" fmla="*/ 5961603 h 6027463"/>
                    <a:gd name="connsiteX7-133" fmla="*/ 3590103 w 7946616"/>
                    <a:gd name="connsiteY7-134" fmla="*/ 6027463 h 6027463"/>
                    <a:gd name="connsiteX8-135" fmla="*/ 772701 w 7946616"/>
                    <a:gd name="connsiteY8-136" fmla="*/ 4586679 h 6027463"/>
                    <a:gd name="connsiteX9-137" fmla="*/ 147918 w 7946616"/>
                    <a:gd name="connsiteY9-138" fmla="*/ 1857365 h 6027463"/>
                    <a:gd name="connsiteX0-139" fmla="*/ 147918 w 7946616"/>
                    <a:gd name="connsiteY0-140" fmla="*/ 1857365 h 6016012"/>
                    <a:gd name="connsiteX1-141" fmla="*/ 115910 w 7946616"/>
                    <a:gd name="connsiteY1-142" fmla="*/ 364012 h 6016012"/>
                    <a:gd name="connsiteX2-143" fmla="*/ 2147625 w 7946616"/>
                    <a:gd name="connsiteY2-144" fmla="*/ 0 h 6016012"/>
                    <a:gd name="connsiteX3-145" fmla="*/ 6571692 w 7946616"/>
                    <a:gd name="connsiteY3-146" fmla="*/ 0 h 6016012"/>
                    <a:gd name="connsiteX4-147" fmla="*/ 7946616 w 7946616"/>
                    <a:gd name="connsiteY4-148" fmla="*/ 1374924 h 6016012"/>
                    <a:gd name="connsiteX5-149" fmla="*/ 7946616 w 7946616"/>
                    <a:gd name="connsiteY5-150" fmla="*/ 4586679 h 6016012"/>
                    <a:gd name="connsiteX6-151" fmla="*/ 6571692 w 7946616"/>
                    <a:gd name="connsiteY6-152" fmla="*/ 5961603 h 6016012"/>
                    <a:gd name="connsiteX7-153" fmla="*/ 3393334 w 7946616"/>
                    <a:gd name="connsiteY7-154" fmla="*/ 6016012 h 6016012"/>
                    <a:gd name="connsiteX8-155" fmla="*/ 772701 w 7946616"/>
                    <a:gd name="connsiteY8-156" fmla="*/ 4586679 h 6016012"/>
                    <a:gd name="connsiteX9-157" fmla="*/ 147918 w 7946616"/>
                    <a:gd name="connsiteY9-158" fmla="*/ 1857365 h 601601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37" y="connsiteY9-38"/>
                    </a:cxn>
                  </a:cxnLst>
                  <a:rect l="l" t="t" r="r" b="b"/>
                  <a:pathLst>
                    <a:path w="7946616" h="6016012">
                      <a:moveTo>
                        <a:pt x="147918" y="1857365"/>
                      </a:moveTo>
                      <a:cubicBezTo>
                        <a:pt x="51854" y="1020875"/>
                        <a:pt x="-113244" y="593166"/>
                        <a:pt x="115910" y="364012"/>
                      </a:cubicBezTo>
                      <a:cubicBezTo>
                        <a:pt x="345064" y="134858"/>
                        <a:pt x="1249034" y="59818"/>
                        <a:pt x="2147625" y="0"/>
                      </a:cubicBezTo>
                      <a:lnTo>
                        <a:pt x="6571692" y="0"/>
                      </a:lnTo>
                      <a:cubicBezTo>
                        <a:pt x="7331042" y="0"/>
                        <a:pt x="7946616" y="615574"/>
                        <a:pt x="7946616" y="1374924"/>
                      </a:cubicBezTo>
                      <a:lnTo>
                        <a:pt x="7946616" y="4586679"/>
                      </a:lnTo>
                      <a:cubicBezTo>
                        <a:pt x="7946616" y="5346029"/>
                        <a:pt x="7331042" y="5961603"/>
                        <a:pt x="6571692" y="5961603"/>
                      </a:cubicBezTo>
                      <a:lnTo>
                        <a:pt x="3393334" y="6016012"/>
                      </a:lnTo>
                      <a:cubicBezTo>
                        <a:pt x="2633984" y="6016012"/>
                        <a:pt x="772701" y="5346029"/>
                        <a:pt x="772701" y="4586679"/>
                      </a:cubicBezTo>
                      <a:lnTo>
                        <a:pt x="147918" y="1857365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alpha val="27000"/>
                      </a:schemeClr>
                    </a:gs>
                    <a:gs pos="100000">
                      <a:srgbClr val="CBCBCB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292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prstClr val="white"/>
                      </a:solidFill>
                    </a:rPr>
                    <a:t>%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圆角矩形 300"/>
                <p:cNvSpPr/>
                <p:nvPr/>
              </p:nvSpPr>
              <p:spPr>
                <a:xfrm>
                  <a:off x="2063318" y="1359910"/>
                  <a:ext cx="2881540" cy="4907643"/>
                </a:xfrm>
                <a:prstGeom prst="roundRect">
                  <a:avLst>
                    <a:gd name="adj" fmla="val 12701"/>
                  </a:avLst>
                </a:prstGeom>
                <a:gradFill>
                  <a:gsLst>
                    <a:gs pos="0">
                      <a:srgbClr val="F1F1F1"/>
                    </a:gs>
                    <a:gs pos="100000">
                      <a:srgbClr val="C0C1C3"/>
                    </a:gs>
                  </a:gsLst>
                  <a:lin ang="2700000" scaled="1"/>
                </a:gra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685800" dist="203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2" name="圆角矩形 301"/>
              <p:cNvSpPr/>
              <p:nvPr/>
            </p:nvSpPr>
            <p:spPr>
              <a:xfrm>
                <a:off x="2988494" y="1573365"/>
                <a:ext cx="1032548" cy="66349"/>
              </a:xfrm>
              <a:prstGeom prst="roundRect">
                <a:avLst>
                  <a:gd name="adj" fmla="val 50000"/>
                </a:avLst>
              </a:prstGeom>
              <a:solidFill>
                <a:srgbClr val="4D4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0" name="矩形 319"/>
            <p:cNvSpPr/>
            <p:nvPr/>
          </p:nvSpPr>
          <p:spPr>
            <a:xfrm rot="5400000" flipV="1">
              <a:off x="3426747" y="4173162"/>
              <a:ext cx="152392" cy="2715573"/>
            </a:xfrm>
            <a:prstGeom prst="rect">
              <a:avLst/>
            </a:prstGeom>
            <a:gradFill>
              <a:gsLst>
                <a:gs pos="61000">
                  <a:schemeClr val="tx1">
                    <a:alpha val="10000"/>
                  </a:schemeClr>
                </a:gs>
                <a:gs pos="100000">
                  <a:schemeClr val="tx1">
                    <a:alpha val="4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项目成员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45156" y="2003523"/>
            <a:ext cx="7336807" cy="910208"/>
            <a:chOff x="2145156" y="2003523"/>
            <a:chExt cx="7336807" cy="910208"/>
          </a:xfrm>
        </p:grpSpPr>
        <p:sp>
          <p:nvSpPr>
            <p:cNvPr id="305" name="矩形 304"/>
            <p:cNvSpPr/>
            <p:nvPr/>
          </p:nvSpPr>
          <p:spPr>
            <a:xfrm>
              <a:off x="2146549" y="2013731"/>
              <a:ext cx="7335414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6" name="矩形 315"/>
            <p:cNvSpPr/>
            <p:nvPr/>
          </p:nvSpPr>
          <p:spPr>
            <a:xfrm rot="16200000">
              <a:off x="3409278" y="739401"/>
              <a:ext cx="187330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45156" y="2913665"/>
            <a:ext cx="6356989" cy="900066"/>
            <a:chOff x="2145156" y="2913665"/>
            <a:chExt cx="6356989" cy="900066"/>
          </a:xfrm>
        </p:grpSpPr>
        <p:sp>
          <p:nvSpPr>
            <p:cNvPr id="306" name="矩形 305"/>
            <p:cNvSpPr/>
            <p:nvPr/>
          </p:nvSpPr>
          <p:spPr>
            <a:xfrm>
              <a:off x="2146549" y="2913731"/>
              <a:ext cx="6355596" cy="90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7" name="矩形 316"/>
            <p:cNvSpPr/>
            <p:nvPr/>
          </p:nvSpPr>
          <p:spPr>
            <a:xfrm rot="16200000">
              <a:off x="3366735" y="1692086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45156" y="3809340"/>
            <a:ext cx="7336807" cy="904391"/>
            <a:chOff x="2145156" y="3809340"/>
            <a:chExt cx="7336807" cy="904391"/>
          </a:xfrm>
        </p:grpSpPr>
        <p:sp>
          <p:nvSpPr>
            <p:cNvPr id="307" name="矩形 306"/>
            <p:cNvSpPr/>
            <p:nvPr/>
          </p:nvSpPr>
          <p:spPr>
            <a:xfrm>
              <a:off x="2146549" y="3813731"/>
              <a:ext cx="7335414" cy="900000"/>
            </a:xfrm>
            <a:prstGeom prst="rect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8" name="矩形 317"/>
            <p:cNvSpPr/>
            <p:nvPr/>
          </p:nvSpPr>
          <p:spPr>
            <a:xfrm rot="16200000">
              <a:off x="3366735" y="2587761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45154" y="4712769"/>
            <a:ext cx="6356991" cy="900962"/>
            <a:chOff x="2145154" y="4712769"/>
            <a:chExt cx="6356991" cy="900962"/>
          </a:xfrm>
        </p:grpSpPr>
        <p:sp>
          <p:nvSpPr>
            <p:cNvPr id="308" name="矩形 307"/>
            <p:cNvSpPr/>
            <p:nvPr/>
          </p:nvSpPr>
          <p:spPr>
            <a:xfrm>
              <a:off x="2146549" y="4713731"/>
              <a:ext cx="6355596" cy="900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9" name="矩形 318"/>
            <p:cNvSpPr/>
            <p:nvPr/>
          </p:nvSpPr>
          <p:spPr>
            <a:xfrm rot="16200000">
              <a:off x="3366733" y="3491190"/>
              <a:ext cx="272415" cy="2715573"/>
            </a:xfrm>
            <a:prstGeom prst="rect">
              <a:avLst/>
            </a:prstGeom>
            <a:gradFill>
              <a:gsLst>
                <a:gs pos="62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61890" y="2172440"/>
            <a:ext cx="634418" cy="634418"/>
            <a:chOff x="4061890" y="2172440"/>
            <a:chExt cx="634418" cy="634418"/>
          </a:xfrm>
        </p:grpSpPr>
        <p:sp>
          <p:nvSpPr>
            <p:cNvPr id="358" name="椭圆 357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360" name="文本框 80"/>
            <p:cNvSpPr txBox="1"/>
            <p:nvPr/>
          </p:nvSpPr>
          <p:spPr>
            <a:xfrm>
              <a:off x="4103505" y="2228039"/>
              <a:ext cx="551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2684E2"/>
                  </a:solidFill>
                  <a:latin typeface="Impact MT Std" pitchFamily="34" charset="0"/>
                </a:rPr>
                <a:t>01</a:t>
              </a:r>
              <a:endParaRPr lang="zh-CN" altLang="en-US" sz="28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812258" y="1772816"/>
            <a:ext cx="1340160" cy="1340160"/>
            <a:chOff x="1677608" y="2996952"/>
            <a:chExt cx="1395643" cy="1395643"/>
          </a:xfrm>
        </p:grpSpPr>
        <p:sp>
          <p:nvSpPr>
            <p:cNvPr id="10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0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833891" y="3645024"/>
            <a:ext cx="1340160" cy="1340160"/>
            <a:chOff x="1677608" y="2996952"/>
            <a:chExt cx="1395643" cy="1395643"/>
          </a:xfrm>
        </p:grpSpPr>
        <p:sp>
          <p:nvSpPr>
            <p:cNvPr id="10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0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88995" t="-31435" r="-3525" b="-102803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537747" y="2664904"/>
            <a:ext cx="1340160" cy="1340160"/>
            <a:chOff x="1677608" y="2996952"/>
            <a:chExt cx="1395643" cy="1395643"/>
          </a:xfrm>
        </p:grpSpPr>
        <p:sp>
          <p:nvSpPr>
            <p:cNvPr id="1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55096" t="-19467" r="-69540" b="-126751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565739" y="4509120"/>
            <a:ext cx="1340160" cy="1340160"/>
            <a:chOff x="1677608" y="2996952"/>
            <a:chExt cx="1395643" cy="1395643"/>
          </a:xfrm>
        </p:grpSpPr>
        <p:sp>
          <p:nvSpPr>
            <p:cNvPr id="1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43385" t="4248" r="-186119" b="-138486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061890" y="3933056"/>
            <a:ext cx="634418" cy="634418"/>
            <a:chOff x="4061890" y="2172440"/>
            <a:chExt cx="634418" cy="634418"/>
          </a:xfrm>
        </p:grpSpPr>
        <p:sp>
          <p:nvSpPr>
            <p:cNvPr id="116" name="椭圆 115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17" name="文本框 80"/>
            <p:cNvSpPr txBox="1"/>
            <p:nvPr/>
          </p:nvSpPr>
          <p:spPr>
            <a:xfrm>
              <a:off x="4061890" y="2228039"/>
              <a:ext cx="5928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2684E2"/>
                  </a:solidFill>
                  <a:latin typeface="Impact MT Std" pitchFamily="34" charset="0"/>
                </a:rPr>
                <a:t>03</a:t>
              </a:r>
              <a:endParaRPr lang="zh-CN" altLang="en-US" sz="28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061890" y="3068960"/>
            <a:ext cx="634418" cy="634418"/>
            <a:chOff x="4061890" y="2172440"/>
            <a:chExt cx="634418" cy="634418"/>
          </a:xfrm>
        </p:grpSpPr>
        <p:sp>
          <p:nvSpPr>
            <p:cNvPr id="119" name="椭圆 118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20" name="文本框 80"/>
            <p:cNvSpPr txBox="1"/>
            <p:nvPr/>
          </p:nvSpPr>
          <p:spPr>
            <a:xfrm>
              <a:off x="4103505" y="2228039"/>
              <a:ext cx="551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2684E2"/>
                  </a:solidFill>
                  <a:latin typeface="Impact MT Std" pitchFamily="34" charset="0"/>
                </a:rPr>
                <a:t>02</a:t>
              </a:r>
              <a:endParaRPr lang="zh-CN" altLang="en-US" sz="28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11840" y="2132856"/>
            <a:ext cx="1080121" cy="368288"/>
            <a:chOff x="2411840" y="2132856"/>
            <a:chExt cx="1080121" cy="368288"/>
          </a:xfrm>
        </p:grpSpPr>
        <p:sp>
          <p:nvSpPr>
            <p:cNvPr id="128" name="圆角矩形 127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684E2"/>
                </a:solidFill>
              </a:endParaRPr>
            </a:p>
          </p:txBody>
        </p:sp>
        <p:sp>
          <p:nvSpPr>
            <p:cNvPr id="129" name="文本框 9"/>
            <p:cNvSpPr txBox="1"/>
            <p:nvPr/>
          </p:nvSpPr>
          <p:spPr>
            <a:xfrm>
              <a:off x="2532052" y="2179825"/>
              <a:ext cx="839697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1600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李大锤</a:t>
              </a:r>
              <a:endParaRPr lang="zh-CN" altLang="en-US" sz="16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0" name="Rectangle 49"/>
          <p:cNvSpPr/>
          <p:nvPr/>
        </p:nvSpPr>
        <p:spPr>
          <a:xfrm>
            <a:off x="2442754" y="2573152"/>
            <a:ext cx="1018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Rectangle 60"/>
          <p:cNvSpPr/>
          <p:nvPr/>
        </p:nvSpPr>
        <p:spPr>
          <a:xfrm>
            <a:off x="5017467" y="218570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请在此输入日常工作简介信息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2425179" y="3977071"/>
            <a:ext cx="1080121" cy="368288"/>
            <a:chOff x="2411840" y="2132856"/>
            <a:chExt cx="1080121" cy="368288"/>
          </a:xfrm>
        </p:grpSpPr>
        <p:sp>
          <p:nvSpPr>
            <p:cNvPr id="134" name="圆角矩形 133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684E2"/>
                </a:solidFill>
              </a:endParaRPr>
            </a:p>
          </p:txBody>
        </p:sp>
        <p:sp>
          <p:nvSpPr>
            <p:cNvPr id="135" name="文本框 9"/>
            <p:cNvSpPr txBox="1"/>
            <p:nvPr/>
          </p:nvSpPr>
          <p:spPr>
            <a:xfrm>
              <a:off x="2532052" y="2179825"/>
              <a:ext cx="839697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1600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郝漂亮</a:t>
              </a:r>
              <a:endParaRPr lang="zh-CN" altLang="en-US" sz="16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Rectangle 49"/>
          <p:cNvSpPr/>
          <p:nvPr/>
        </p:nvSpPr>
        <p:spPr>
          <a:xfrm>
            <a:off x="2456093" y="4417367"/>
            <a:ext cx="1018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Rectangle 60"/>
          <p:cNvSpPr/>
          <p:nvPr/>
        </p:nvSpPr>
        <p:spPr>
          <a:xfrm>
            <a:off x="5030806" y="4029915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请在此输入日常工作简介信息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2425178" y="3040967"/>
            <a:ext cx="1080121" cy="368288"/>
            <a:chOff x="2411840" y="2132856"/>
            <a:chExt cx="1080121" cy="368288"/>
          </a:xfrm>
        </p:grpSpPr>
        <p:sp>
          <p:nvSpPr>
            <p:cNvPr id="139" name="圆角矩形 138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684E2"/>
                </a:solidFill>
              </a:endParaRPr>
            </a:p>
          </p:txBody>
        </p:sp>
        <p:sp>
          <p:nvSpPr>
            <p:cNvPr id="140" name="文本框 9"/>
            <p:cNvSpPr txBox="1"/>
            <p:nvPr/>
          </p:nvSpPr>
          <p:spPr>
            <a:xfrm>
              <a:off x="2532052" y="2179825"/>
              <a:ext cx="839697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1600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郝美丽</a:t>
              </a:r>
              <a:endParaRPr lang="zh-CN" altLang="en-US" sz="16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1" name="Rectangle 49"/>
          <p:cNvSpPr/>
          <p:nvPr/>
        </p:nvSpPr>
        <p:spPr>
          <a:xfrm>
            <a:off x="2456092" y="3481263"/>
            <a:ext cx="1018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Rectangle 60"/>
          <p:cNvSpPr/>
          <p:nvPr/>
        </p:nvSpPr>
        <p:spPr>
          <a:xfrm>
            <a:off x="5017467" y="312180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Rectangle 60"/>
          <p:cNvSpPr/>
          <p:nvPr/>
        </p:nvSpPr>
        <p:spPr>
          <a:xfrm>
            <a:off x="5017468" y="492200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061890" y="4882814"/>
            <a:ext cx="634418" cy="634418"/>
            <a:chOff x="4061890" y="2172440"/>
            <a:chExt cx="634418" cy="634418"/>
          </a:xfrm>
        </p:grpSpPr>
        <p:sp>
          <p:nvSpPr>
            <p:cNvPr id="71" name="椭圆 70"/>
            <p:cNvSpPr/>
            <p:nvPr/>
          </p:nvSpPr>
          <p:spPr>
            <a:xfrm>
              <a:off x="4061890" y="2172440"/>
              <a:ext cx="634418" cy="634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2" name="文本框 80"/>
            <p:cNvSpPr txBox="1"/>
            <p:nvPr/>
          </p:nvSpPr>
          <p:spPr>
            <a:xfrm>
              <a:off x="4103505" y="2228039"/>
              <a:ext cx="551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2684E2"/>
                  </a:solidFill>
                  <a:latin typeface="Impact MT Std" pitchFamily="34" charset="0"/>
                </a:rPr>
                <a:t>04</a:t>
              </a:r>
              <a:endParaRPr lang="zh-CN" altLang="en-US" sz="2800" dirty="0">
                <a:solidFill>
                  <a:srgbClr val="2684E2"/>
                </a:solidFill>
                <a:latin typeface="Impact MT Std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425179" y="4841167"/>
            <a:ext cx="1080121" cy="368288"/>
            <a:chOff x="2411840" y="2132856"/>
            <a:chExt cx="1080121" cy="368288"/>
          </a:xfrm>
        </p:grpSpPr>
        <p:sp>
          <p:nvSpPr>
            <p:cNvPr id="74" name="圆角矩形 73"/>
            <p:cNvSpPr/>
            <p:nvPr/>
          </p:nvSpPr>
          <p:spPr>
            <a:xfrm>
              <a:off x="2411840" y="2132856"/>
              <a:ext cx="1080121" cy="368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684E2"/>
                </a:solidFill>
              </a:endParaRPr>
            </a:p>
          </p:txBody>
        </p:sp>
        <p:sp>
          <p:nvSpPr>
            <p:cNvPr id="75" name="文本框 9"/>
            <p:cNvSpPr txBox="1"/>
            <p:nvPr/>
          </p:nvSpPr>
          <p:spPr>
            <a:xfrm>
              <a:off x="2532052" y="2179825"/>
              <a:ext cx="839697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sz="1600" b="1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郝看</a:t>
              </a:r>
              <a:endParaRPr lang="zh-CN" altLang="en-US" sz="16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Rectangle 49"/>
          <p:cNvSpPr/>
          <p:nvPr/>
        </p:nvSpPr>
        <p:spPr>
          <a:xfrm>
            <a:off x="2456093" y="5281463"/>
            <a:ext cx="1018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职务名称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5" name="矩形 314"/>
          <p:cNvSpPr/>
          <p:nvPr/>
        </p:nvSpPr>
        <p:spPr>
          <a:xfrm>
            <a:off x="4697208" y="2009340"/>
            <a:ext cx="163519" cy="3600000"/>
          </a:xfrm>
          <a:prstGeom prst="rect">
            <a:avLst/>
          </a:prstGeom>
          <a:gradFill>
            <a:gsLst>
              <a:gs pos="62000">
                <a:schemeClr val="tx1">
                  <a:alpha val="10000"/>
                </a:schemeClr>
              </a:gs>
              <a:gs pos="100000">
                <a:schemeClr val="tx1">
                  <a:alpha val="34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1" grpId="0"/>
      <p:bldP spid="130" grpId="0"/>
      <p:bldP spid="131" grpId="0"/>
      <p:bldP spid="136" grpId="0"/>
      <p:bldP spid="137" grpId="0"/>
      <p:bldP spid="141" grpId="0"/>
      <p:bldP spid="142" grpId="0"/>
      <p:bldP spid="147" grpId="0"/>
      <p:bldP spid="76" grpId="0"/>
      <p:bldP spid="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圆角矩形 74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77" name="燕尾形 7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8" name="燕尾形 7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9" name="燕尾形 7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81" name="燕尾形 8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2" name="燕尾形 8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83" name="燕尾形 8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核心</a:t>
            </a:r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成员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061454" y="1829897"/>
            <a:ext cx="1872208" cy="1872208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471029" y="3861048"/>
            <a:ext cx="104238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李大锤</a:t>
            </a:r>
            <a:endParaRPr lang="zh-CN" altLang="en-US" b="1" dirty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49"/>
          <p:cNvSpPr/>
          <p:nvPr/>
        </p:nvSpPr>
        <p:spPr>
          <a:xfrm>
            <a:off x="3292434" y="4293096"/>
            <a:ext cx="1378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项目经理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60"/>
          <p:cNvSpPr/>
          <p:nvPr/>
        </p:nvSpPr>
        <p:spPr>
          <a:xfrm>
            <a:off x="3073251" y="4689052"/>
            <a:ext cx="185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Straight Connector 2"/>
          <p:cNvCxnSpPr/>
          <p:nvPr/>
        </p:nvCxnSpPr>
        <p:spPr>
          <a:xfrm>
            <a:off x="3126442" y="4654062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5305499" y="2276872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5305498" y="2276872"/>
            <a:ext cx="2443129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5305499" y="2420888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601327" y="1966337"/>
            <a:ext cx="360040" cy="238527"/>
            <a:chOff x="4909455" y="1331912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矩形标注 5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9"/>
            <p:cNvSpPr txBox="1"/>
            <p:nvPr/>
          </p:nvSpPr>
          <p:spPr>
            <a:xfrm>
              <a:off x="4909455" y="1331912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圆角矩形 57"/>
          <p:cNvSpPr/>
          <p:nvPr/>
        </p:nvSpPr>
        <p:spPr>
          <a:xfrm>
            <a:off x="5305499" y="2837547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5305498" y="2837547"/>
            <a:ext cx="3214643" cy="1440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5305499" y="2981563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办事效率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401843" y="2470393"/>
            <a:ext cx="360040" cy="238527"/>
            <a:chOff x="4909455" y="1309410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矩形标注 61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4909455" y="1309410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圆角矩形 63"/>
          <p:cNvSpPr/>
          <p:nvPr/>
        </p:nvSpPr>
        <p:spPr>
          <a:xfrm>
            <a:off x="5305499" y="339110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>
            <a:off x="5305499" y="3391108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2684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9"/>
          <p:cNvSpPr txBox="1"/>
          <p:nvPr/>
        </p:nvSpPr>
        <p:spPr>
          <a:xfrm>
            <a:off x="5305499" y="3535124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领导评价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761883" y="3107215"/>
            <a:ext cx="360040" cy="247527"/>
            <a:chOff x="4919214" y="1331913"/>
            <a:chExt cx="360040" cy="247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矩形标注 6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9"/>
            <p:cNvSpPr txBox="1"/>
            <p:nvPr/>
          </p:nvSpPr>
          <p:spPr>
            <a:xfrm>
              <a:off x="4919214" y="1340913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TextBox 7"/>
          <p:cNvSpPr>
            <a:spLocks noChangeArrowheads="1"/>
          </p:cNvSpPr>
          <p:nvPr/>
        </p:nvSpPr>
        <p:spPr bwMode="auto">
          <a:xfrm>
            <a:off x="5305499" y="4223410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" grpId="0"/>
      <p:bldP spid="47" grpId="0" animBg="1"/>
      <p:bldP spid="48" grpId="0"/>
      <p:bldP spid="49" grpId="0"/>
      <p:bldP spid="50" grpId="0"/>
      <p:bldP spid="52" grpId="0" animBg="1"/>
      <p:bldP spid="53" grpId="0" animBg="1"/>
      <p:bldP spid="54" grpId="0"/>
      <p:bldP spid="58" grpId="0" animBg="1"/>
      <p:bldP spid="59" grpId="0" animBg="1"/>
      <p:bldP spid="60" grpId="0"/>
      <p:bldP spid="64" grpId="0" animBg="1"/>
      <p:bldP spid="65" grpId="0" animBg="1"/>
      <p:bldP spid="6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圆角矩形 131"/>
          <p:cNvSpPr/>
          <p:nvPr/>
        </p:nvSpPr>
        <p:spPr>
          <a:xfrm>
            <a:off x="4657427" y="188640"/>
            <a:ext cx="288032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897787" y="341149"/>
            <a:ext cx="604358" cy="216024"/>
            <a:chOff x="264939" y="188640"/>
            <a:chExt cx="604358" cy="216024"/>
          </a:xfrm>
        </p:grpSpPr>
        <p:sp>
          <p:nvSpPr>
            <p:cNvPr id="134" name="燕尾形 13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35" name="燕尾形 13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36" name="燕尾形 13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 rot="10800000">
            <a:off x="3721323" y="341149"/>
            <a:ext cx="604358" cy="216024"/>
            <a:chOff x="264939" y="188640"/>
            <a:chExt cx="604358" cy="216024"/>
          </a:xfrm>
        </p:grpSpPr>
        <p:sp>
          <p:nvSpPr>
            <p:cNvPr id="138" name="燕尾形 13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39" name="燕尾形 13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140" name="燕尾形 13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5017467" y="280327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公司</a:t>
            </a:r>
            <a:r>
              <a:rPr lang="zh-CN" altLang="en-US" sz="2000" b="1" dirty="0" smtClean="0">
                <a:solidFill>
                  <a:srgbClr val="2684E2"/>
                </a:solidFill>
                <a:latin typeface="Impact MT Std" pitchFamily="34" charset="0"/>
                <a:ea typeface="微软雅黑" panose="020B0503020204020204" pitchFamily="34" charset="-122"/>
              </a:rPr>
              <a:t>结构</a:t>
            </a:r>
            <a:endParaRPr lang="en-US" altLang="zh-CN" sz="2000" b="1" dirty="0" smtClean="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23182" y="1173968"/>
            <a:ext cx="2348811" cy="749005"/>
            <a:chOff x="4923182" y="885936"/>
            <a:chExt cx="2348811" cy="7490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923182" y="885936"/>
              <a:ext cx="2348811" cy="749005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标题 4"/>
            <p:cNvSpPr txBox="1"/>
            <p:nvPr/>
          </p:nvSpPr>
          <p:spPr>
            <a:xfrm>
              <a:off x="5652488" y="1015924"/>
              <a:ext cx="949155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000" b="1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董事长</a:t>
              </a:r>
              <a:endParaRPr lang="zh-CN" altLang="en-US" sz="16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89275" y="2095101"/>
            <a:ext cx="1699070" cy="541811"/>
            <a:chOff x="3721323" y="1951085"/>
            <a:chExt cx="1699070" cy="541811"/>
          </a:xfrm>
        </p:grpSpPr>
        <p:grpSp>
          <p:nvGrpSpPr>
            <p:cNvPr id="18" name="组合 17"/>
            <p:cNvGrpSpPr/>
            <p:nvPr/>
          </p:nvGrpSpPr>
          <p:grpSpPr>
            <a:xfrm>
              <a:off x="3721323" y="1951085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圆角矩形 1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标题 4"/>
            <p:cNvSpPr txBox="1"/>
            <p:nvPr/>
          </p:nvSpPr>
          <p:spPr>
            <a:xfrm>
              <a:off x="3771053" y="1980010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合作伙伴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06829" y="2060848"/>
            <a:ext cx="1699070" cy="541811"/>
            <a:chOff x="6774781" y="1916832"/>
            <a:chExt cx="1699070" cy="541811"/>
          </a:xfrm>
        </p:grpSpPr>
        <p:grpSp>
          <p:nvGrpSpPr>
            <p:cNvPr id="23" name="组合 22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圆角矩形 2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Line 104"/>
          <p:cNvSpPr>
            <a:spLocks noChangeShapeType="1"/>
          </p:cNvSpPr>
          <p:nvPr/>
        </p:nvSpPr>
        <p:spPr bwMode="auto">
          <a:xfrm>
            <a:off x="6097587" y="1938733"/>
            <a:ext cx="0" cy="943127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900238" y="3673524"/>
            <a:ext cx="7810500" cy="763588"/>
            <a:chOff x="1900238" y="2728913"/>
            <a:chExt cx="7810500" cy="763588"/>
          </a:xfrm>
        </p:grpSpPr>
        <p:sp>
          <p:nvSpPr>
            <p:cNvPr id="29" name="Line 106"/>
            <p:cNvSpPr>
              <a:spLocks noChangeShapeType="1"/>
            </p:cNvSpPr>
            <p:nvPr/>
          </p:nvSpPr>
          <p:spPr bwMode="auto">
            <a:xfrm flipH="1">
              <a:off x="1900238" y="2728913"/>
              <a:ext cx="781050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107"/>
            <p:cNvSpPr>
              <a:spLocks noChangeShapeType="1"/>
            </p:cNvSpPr>
            <p:nvPr/>
          </p:nvSpPr>
          <p:spPr bwMode="auto">
            <a:xfrm>
              <a:off x="9709151" y="2728913"/>
              <a:ext cx="0" cy="420576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108"/>
            <p:cNvSpPr>
              <a:spLocks noChangeShapeType="1"/>
            </p:cNvSpPr>
            <p:nvPr/>
          </p:nvSpPr>
          <p:spPr bwMode="auto">
            <a:xfrm>
              <a:off x="4009355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109"/>
            <p:cNvSpPr>
              <a:spLocks noChangeShapeType="1"/>
            </p:cNvSpPr>
            <p:nvPr/>
          </p:nvSpPr>
          <p:spPr bwMode="auto">
            <a:xfrm>
              <a:off x="3510160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110"/>
            <p:cNvSpPr>
              <a:spLocks noChangeShapeType="1"/>
            </p:cNvSpPr>
            <p:nvPr/>
          </p:nvSpPr>
          <p:spPr bwMode="auto">
            <a:xfrm>
              <a:off x="3001243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11"/>
            <p:cNvSpPr>
              <a:spLocks noChangeShapeType="1"/>
            </p:cNvSpPr>
            <p:nvPr/>
          </p:nvSpPr>
          <p:spPr bwMode="auto">
            <a:xfrm>
              <a:off x="2450306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112"/>
            <p:cNvSpPr>
              <a:spLocks noChangeShapeType="1"/>
            </p:cNvSpPr>
            <p:nvPr/>
          </p:nvSpPr>
          <p:spPr bwMode="auto">
            <a:xfrm>
              <a:off x="1901826" y="2728913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Line 132"/>
          <p:cNvSpPr>
            <a:spLocks noChangeShapeType="1"/>
          </p:cNvSpPr>
          <p:nvPr/>
        </p:nvSpPr>
        <p:spPr bwMode="auto">
          <a:xfrm flipH="1">
            <a:off x="4945459" y="2348880"/>
            <a:ext cx="2261370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Line 104"/>
          <p:cNvSpPr>
            <a:spLocks noChangeShapeType="1"/>
          </p:cNvSpPr>
          <p:nvPr/>
        </p:nvSpPr>
        <p:spPr bwMode="auto">
          <a:xfrm>
            <a:off x="6097587" y="3167905"/>
            <a:ext cx="0" cy="943420"/>
          </a:xfrm>
          <a:prstGeom prst="line">
            <a:avLst/>
          </a:prstGeom>
          <a:noFill/>
          <a:ln w="127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rgbClr val="2684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233491" y="2671165"/>
            <a:ext cx="1699070" cy="541811"/>
            <a:chOff x="6774781" y="1916832"/>
            <a:chExt cx="1699070" cy="541811"/>
          </a:xfrm>
        </p:grpSpPr>
        <p:grpSp>
          <p:nvGrpSpPr>
            <p:cNvPr id="39" name="组合 38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圆角矩形 4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59930" y="4293096"/>
            <a:ext cx="477217" cy="1561182"/>
            <a:chOff x="2787784" y="3964744"/>
            <a:chExt cx="551222" cy="1699070"/>
          </a:xfrm>
        </p:grpSpPr>
        <p:grpSp>
          <p:nvGrpSpPr>
            <p:cNvPr id="44" name="组合 43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209155" y="4293096"/>
            <a:ext cx="477217" cy="1561182"/>
            <a:chOff x="2787784" y="3964744"/>
            <a:chExt cx="551222" cy="1699070"/>
          </a:xfrm>
        </p:grpSpPr>
        <p:grpSp>
          <p:nvGrpSpPr>
            <p:cNvPr id="50" name="组合 49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</a:t>
              </a:r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785219" y="4293096"/>
            <a:ext cx="477217" cy="1561182"/>
            <a:chOff x="2787784" y="3964744"/>
            <a:chExt cx="551222" cy="1699070"/>
          </a:xfrm>
        </p:grpSpPr>
        <p:grpSp>
          <p:nvGrpSpPr>
            <p:cNvPr id="56" name="组合 55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5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</a:t>
              </a:r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316114" y="4293096"/>
            <a:ext cx="477217" cy="1561182"/>
            <a:chOff x="2787784" y="3964744"/>
            <a:chExt cx="551222" cy="1699070"/>
          </a:xfrm>
        </p:grpSpPr>
        <p:grpSp>
          <p:nvGrpSpPr>
            <p:cNvPr id="62" name="组合 6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圆角矩形 6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20170" y="4293096"/>
            <a:ext cx="477217" cy="1561182"/>
            <a:chOff x="2787784" y="3964744"/>
            <a:chExt cx="551222" cy="1699070"/>
          </a:xfrm>
        </p:grpSpPr>
        <p:grpSp>
          <p:nvGrpSpPr>
            <p:cNvPr id="68" name="组合 67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圆角矩形 7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</a:t>
              </a:r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33491" y="4039317"/>
            <a:ext cx="1699070" cy="541811"/>
            <a:chOff x="6774781" y="1916832"/>
            <a:chExt cx="1699070" cy="541811"/>
          </a:xfrm>
        </p:grpSpPr>
        <p:grpSp>
          <p:nvGrpSpPr>
            <p:cNvPr id="74" name="组合 73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圆角矩形 7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5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研发部门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76390" y="4581128"/>
            <a:ext cx="2473325" cy="423862"/>
            <a:chOff x="5038726" y="3278188"/>
            <a:chExt cx="2473325" cy="423862"/>
          </a:xfrm>
        </p:grpSpPr>
        <p:sp>
          <p:nvSpPr>
            <p:cNvPr id="79" name="Line 116"/>
            <p:cNvSpPr>
              <a:spLocks noChangeShapeType="1"/>
            </p:cNvSpPr>
            <p:nvPr/>
          </p:nvSpPr>
          <p:spPr bwMode="auto">
            <a:xfrm>
              <a:off x="7508876" y="3486150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>
              <a:off x="5038726" y="3486150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 flipH="1">
              <a:off x="5040313" y="3492500"/>
              <a:ext cx="2471738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119"/>
            <p:cNvSpPr>
              <a:spLocks noChangeShapeType="1"/>
            </p:cNvSpPr>
            <p:nvPr/>
          </p:nvSpPr>
          <p:spPr bwMode="auto">
            <a:xfrm>
              <a:off x="6357938" y="3278188"/>
              <a:ext cx="0" cy="214313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585419" y="4964162"/>
            <a:ext cx="477217" cy="1561182"/>
            <a:chOff x="2787784" y="3964744"/>
            <a:chExt cx="551222" cy="1699070"/>
          </a:xfrm>
        </p:grpSpPr>
        <p:grpSp>
          <p:nvGrpSpPr>
            <p:cNvPr id="84" name="组合 83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圆角矩形 8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5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制造中心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988522" y="4941168"/>
            <a:ext cx="477217" cy="1561182"/>
            <a:chOff x="2787784" y="3964744"/>
            <a:chExt cx="551222" cy="1699070"/>
          </a:xfrm>
        </p:grpSpPr>
        <p:grpSp>
          <p:nvGrpSpPr>
            <p:cNvPr id="90" name="组合 89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圆角矩形 9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研究室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863013" y="4005064"/>
            <a:ext cx="1699070" cy="541811"/>
            <a:chOff x="6774781" y="1916832"/>
            <a:chExt cx="1699070" cy="541811"/>
          </a:xfrm>
        </p:grpSpPr>
        <p:grpSp>
          <p:nvGrpSpPr>
            <p:cNvPr id="96" name="组合 95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圆角矩形 9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7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 smtClean="0">
                  <a:solidFill>
                    <a:srgbClr val="2684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市场营销部</a:t>
              </a:r>
              <a:endParaRPr lang="zh-CN" altLang="en-US" sz="1400" b="1" dirty="0">
                <a:solidFill>
                  <a:srgbClr val="2684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004301" y="4537102"/>
            <a:ext cx="1339850" cy="476074"/>
            <a:chOff x="9004301" y="3221214"/>
            <a:chExt cx="1339850" cy="476074"/>
          </a:xfrm>
        </p:grpSpPr>
        <p:sp>
          <p:nvSpPr>
            <p:cNvPr id="101" name="Line 128"/>
            <p:cNvSpPr>
              <a:spLocks noChangeShapeType="1"/>
            </p:cNvSpPr>
            <p:nvPr/>
          </p:nvSpPr>
          <p:spPr bwMode="auto">
            <a:xfrm>
              <a:off x="9702801" y="3221214"/>
              <a:ext cx="0" cy="474487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Line 129"/>
            <p:cNvSpPr>
              <a:spLocks noChangeShapeType="1"/>
            </p:cNvSpPr>
            <p:nvPr/>
          </p:nvSpPr>
          <p:spPr bwMode="auto">
            <a:xfrm flipH="1">
              <a:off x="9004301" y="3492500"/>
              <a:ext cx="133985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Line 130"/>
            <p:cNvSpPr>
              <a:spLocks noChangeShapeType="1"/>
            </p:cNvSpPr>
            <p:nvPr/>
          </p:nvSpPr>
          <p:spPr bwMode="auto">
            <a:xfrm>
              <a:off x="9005888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131"/>
            <p:cNvSpPr>
              <a:spLocks noChangeShapeType="1"/>
            </p:cNvSpPr>
            <p:nvPr/>
          </p:nvSpPr>
          <p:spPr bwMode="auto">
            <a:xfrm>
              <a:off x="10334626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761883" y="4964162"/>
            <a:ext cx="477217" cy="1561182"/>
            <a:chOff x="2787784" y="3964744"/>
            <a:chExt cx="551222" cy="1699070"/>
          </a:xfrm>
        </p:grpSpPr>
        <p:grpSp>
          <p:nvGrpSpPr>
            <p:cNvPr id="106" name="组合 105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圆角矩形 10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圆角矩形 10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7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9436794" y="4941168"/>
            <a:ext cx="477217" cy="1561182"/>
            <a:chOff x="2787784" y="3964744"/>
            <a:chExt cx="551222" cy="1699070"/>
          </a:xfrm>
        </p:grpSpPr>
        <p:grpSp>
          <p:nvGrpSpPr>
            <p:cNvPr id="112" name="组合 11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圆角矩形 11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圆角矩形 115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</a:t>
              </a:r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0130035" y="4941168"/>
            <a:ext cx="477217" cy="1561182"/>
            <a:chOff x="2787784" y="3964744"/>
            <a:chExt cx="551222" cy="1699070"/>
          </a:xfrm>
        </p:grpSpPr>
        <p:grpSp>
          <p:nvGrpSpPr>
            <p:cNvPr id="118" name="组合 117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圆角矩形 12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</a:t>
              </a:r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1" grpId="0"/>
      <p:bldP spid="27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4187</Words>
  <Application>WPS 演示</Application>
  <PresentationFormat>自定义</PresentationFormat>
  <Paragraphs>932</Paragraphs>
  <Slides>40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1" baseType="lpstr">
      <vt:lpstr>Arial</vt:lpstr>
      <vt:lpstr>宋体</vt:lpstr>
      <vt:lpstr>Wingdings</vt:lpstr>
      <vt:lpstr>方正兰亭黑简体</vt:lpstr>
      <vt:lpstr>黑体</vt:lpstr>
      <vt:lpstr>微软雅黑</vt:lpstr>
      <vt:lpstr>DIN-BoldItalic</vt:lpstr>
      <vt:lpstr>Segoe Print</vt:lpstr>
      <vt:lpstr>Impact MT Std</vt:lpstr>
      <vt:lpstr>Segoe UI</vt:lpstr>
      <vt:lpstr>Calibri</vt:lpstr>
      <vt:lpstr>Arial Unicode MS</vt:lpstr>
      <vt:lpstr>方正超粗黑简体</vt:lpstr>
      <vt:lpstr>Impact</vt:lpstr>
      <vt:lpstr>Times New Roman</vt:lpstr>
      <vt:lpstr>UKIJ Qolyazma</vt:lpstr>
      <vt:lpstr>Arial Unicode MS</vt:lpstr>
      <vt:lpstr>Aharoni</vt:lpstr>
      <vt:lpstr>方正兰亭黑_GBK</vt:lpstr>
      <vt:lpstr>PMingLiU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南蛮姑娘</cp:lastModifiedBy>
  <cp:revision>243</cp:revision>
  <dcterms:created xsi:type="dcterms:W3CDTF">2016-01-14T08:47:00Z</dcterms:created>
  <dcterms:modified xsi:type="dcterms:W3CDTF">2021-09-17T09:14:31Z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1AEF4D2990454BDCB0923AF93A96F351</vt:lpwstr>
  </property>
</Properties>
</file>