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fonts/font1.fntdata" ContentType="application/x-fontdata"/>
  <Override PartName="/ppt/fonts/font2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257" r:id="rId5"/>
    <p:sldId id="258" r:id="rId6"/>
    <p:sldId id="269" r:id="rId7"/>
    <p:sldId id="265" r:id="rId8"/>
    <p:sldId id="261" r:id="rId9"/>
    <p:sldId id="262" r:id="rId10"/>
    <p:sldId id="277" r:id="rId11"/>
    <p:sldId id="288" r:id="rId12"/>
    <p:sldId id="264" r:id="rId13"/>
    <p:sldId id="263" r:id="rId14"/>
    <p:sldId id="270" r:id="rId15"/>
    <p:sldId id="271" r:id="rId16"/>
    <p:sldId id="287" r:id="rId17"/>
    <p:sldId id="275" r:id="rId18"/>
    <p:sldId id="259" r:id="rId19"/>
    <p:sldId id="281" r:id="rId20"/>
    <p:sldId id="274" r:id="rId21"/>
    <p:sldId id="273" r:id="rId22"/>
    <p:sldId id="286" r:id="rId23"/>
    <p:sldId id="260" r:id="rId24"/>
    <p:sldId id="276" r:id="rId25"/>
    <p:sldId id="280" r:id="rId26"/>
    <p:sldId id="285" r:id="rId27"/>
  </p:sldIdLst>
  <p:sldSz cx="12192000" cy="6858000"/>
  <p:notesSz cx="6858000" cy="9144000"/>
  <p:embeddedFontLst>
    <p:embeddedFont>
      <p:font typeface="等线" panose="02010600030101010101" charset="0"/>
      <p:regular r:id="rId32"/>
      <p:bold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29A"/>
    <a:srgbClr val="435990"/>
    <a:srgbClr val="2E558D"/>
    <a:srgbClr val="071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4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4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.xml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3175">
                <a:solidFill>
                  <a:schemeClr val="bg1"/>
                </a:solidFill>
              </a:ln>
              <a:effectLst/>
            </c:spPr>
          </c:marker>
          <c:dLbls>
            <c:delete val="1"/>
          </c:dLbls>
          <c:cat>
            <c:strRef>
              <c:f>Sheet1!$A$2:$A$15</c:f>
              <c:strCache>
                <c:ptCount val="14"/>
                <c:pt idx="0">
                  <c:v>FL</c:v>
                </c:pt>
                <c:pt idx="1">
                  <c:v>PH</c:v>
                </c:pt>
                <c:pt idx="2">
                  <c:v>ML</c:v>
                </c:pt>
                <c:pt idx="3">
                  <c:v>SJ</c:v>
                </c:pt>
                <c:pt idx="4">
                  <c:v>DK</c:v>
                </c:pt>
                <c:pt idx="5">
                  <c:v>HG</c:v>
                </c:pt>
                <c:pt idx="6">
                  <c:v>SO</c:v>
                </c:pt>
                <c:pt idx="7">
                  <c:v>UD</c:v>
                </c:pt>
                <c:pt idx="8">
                  <c:v>SM</c:v>
                </c:pt>
                <c:pt idx="9">
                  <c:v>MN</c:v>
                </c:pt>
                <c:pt idx="10">
                  <c:v>UK</c:v>
                </c:pt>
                <c:pt idx="11">
                  <c:v>US</c:v>
                </c:pt>
                <c:pt idx="12">
                  <c:v>IN</c:v>
                </c:pt>
                <c:pt idx="13">
                  <c:v>KR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2.5</c:v>
                </c:pt>
                <c:pt idx="6">
                  <c:v>1.5</c:v>
                </c:pt>
                <c:pt idx="7">
                  <c:v>5</c:v>
                </c:pt>
                <c:pt idx="8">
                  <c:v>2.4</c:v>
                </c:pt>
                <c:pt idx="9">
                  <c:v>4</c:v>
                </c:pt>
                <c:pt idx="10">
                  <c:v>2.6</c:v>
                </c:pt>
                <c:pt idx="11">
                  <c:v>1.8</c:v>
                </c:pt>
                <c:pt idx="12">
                  <c:v>3</c:v>
                </c:pt>
                <c:pt idx="13">
                  <c:v>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1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Sheet1!$A$2:$A$15</c:f>
              <c:strCache>
                <c:ptCount val="14"/>
                <c:pt idx="0">
                  <c:v>FL</c:v>
                </c:pt>
                <c:pt idx="1">
                  <c:v>PH</c:v>
                </c:pt>
                <c:pt idx="2">
                  <c:v>ML</c:v>
                </c:pt>
                <c:pt idx="3">
                  <c:v>SJ</c:v>
                </c:pt>
                <c:pt idx="4">
                  <c:v>DK</c:v>
                </c:pt>
                <c:pt idx="5">
                  <c:v>HG</c:v>
                </c:pt>
                <c:pt idx="6">
                  <c:v>SO</c:v>
                </c:pt>
                <c:pt idx="7">
                  <c:v>UD</c:v>
                </c:pt>
                <c:pt idx="8">
                  <c:v>SM</c:v>
                </c:pt>
                <c:pt idx="9">
                  <c:v>MN</c:v>
                </c:pt>
                <c:pt idx="10">
                  <c:v>UK</c:v>
                </c:pt>
                <c:pt idx="11">
                  <c:v>US</c:v>
                </c:pt>
                <c:pt idx="12">
                  <c:v>IN</c:v>
                </c:pt>
                <c:pt idx="13">
                  <c:v>KR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2.5</c:v>
                </c:pt>
                <c:pt idx="5">
                  <c:v>2.5</c:v>
                </c:pt>
                <c:pt idx="6">
                  <c:v>3.6</c:v>
                </c:pt>
                <c:pt idx="7">
                  <c:v>4</c:v>
                </c:pt>
                <c:pt idx="8">
                  <c:v>1.5</c:v>
                </c:pt>
                <c:pt idx="9">
                  <c:v>3.2</c:v>
                </c:pt>
                <c:pt idx="10">
                  <c:v>2.5</c:v>
                </c:pt>
                <c:pt idx="11">
                  <c:v>3</c:v>
                </c:pt>
                <c:pt idx="12">
                  <c:v>2.9</c:v>
                </c:pt>
                <c:pt idx="13">
                  <c:v>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4534912"/>
        <c:axId val="484545280"/>
      </c:lineChart>
      <c:catAx>
        <c:axId val="48453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</a:p>
        </c:txPr>
        <c:crossAx val="484545280"/>
        <c:crosses val="autoZero"/>
        <c:auto val="1"/>
        <c:lblAlgn val="ctr"/>
        <c:lblOffset val="100"/>
        <c:noMultiLvlLbl val="0"/>
      </c:catAx>
      <c:valAx>
        <c:axId val="48454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</a:p>
        </c:txPr>
        <c:crossAx val="484534912"/>
        <c:crosses val="autoZero"/>
        <c:crossBetween val="between"/>
      </c:valAx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latin typeface="+mn-ea"/>
          <a:ea typeface="+mn-ea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44546A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2E558D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8000</c:v>
                </c:pt>
                <c:pt idx="1">
                  <c:v>5000</c:v>
                </c:pt>
                <c:pt idx="2">
                  <c:v>3500</c:v>
                </c:pt>
                <c:pt idx="3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A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1" i="0" u="none" strike="noStrike" kern="1200" baseline="0">
                    <a:solidFill>
                      <a:srgbClr val="FFFFFF"/>
                    </a:solidFill>
                    <a:latin typeface="+mn-ea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B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1" i="0" u="none" strike="noStrike" kern="1200" baseline="0">
                    <a:solidFill>
                      <a:srgbClr val="FFFFFF"/>
                    </a:solidFill>
                    <a:latin typeface="+mn-ea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486109568"/>
        <c:axId val="486111104"/>
      </c:barChart>
      <c:catAx>
        <c:axId val="486109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400" b="1" i="0" u="none" strike="noStrike" kern="1200" spc="0" baseline="0">
                <a:solidFill>
                  <a:srgbClr val="FFFFFF"/>
                </a:solidFill>
                <a:latin typeface="+mn-ea"/>
                <a:ea typeface="+mn-ea"/>
                <a:cs typeface="+mn-cs"/>
              </a:defRPr>
            </a:pPr>
          </a:p>
        </c:txPr>
        <c:crossAx val="486111104"/>
        <c:crosses val="autoZero"/>
        <c:auto val="1"/>
        <c:lblAlgn val="ctr"/>
        <c:lblOffset val="0"/>
        <c:noMultiLvlLbl val="0"/>
      </c:catAx>
      <c:valAx>
        <c:axId val="486111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+mn-ea"/>
                <a:cs typeface="+mn-cs"/>
              </a:defRPr>
            </a:pPr>
          </a:p>
        </c:txPr>
        <c:crossAx val="48610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Agency FB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591ED-B613-439A-9ACD-88A3B592C4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C6601-019F-4DBB-A64B-2C99FEB4EF0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AF39E-0FAC-4827-9B74-B543025B40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926C-1729-4082-9FD8-EFF2941FE1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926C-1729-4082-9FD8-EFF2941FE1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926C-1729-4082-9FD8-EFF2941FE1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926C-1729-4082-9FD8-EFF2941FE1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926C-1729-4082-9FD8-EFF2941FE1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926C-1729-4082-9FD8-EFF2941FE1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926C-1729-4082-9FD8-EFF2941FE1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68E7-F3F1-46EB-A7D7-1BFF54ED6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E926C-1729-4082-9FD8-EFF2941FE1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图片 76" descr="56723736d1dd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 userDrawn="1"/>
        </p:nvSpPr>
        <p:spPr>
          <a:xfrm>
            <a:off x="425450" y="349250"/>
            <a:ext cx="11341100" cy="6159500"/>
          </a:xfrm>
          <a:prstGeom prst="rect">
            <a:avLst/>
          </a:prstGeom>
          <a:solidFill>
            <a:srgbClr val="2E558D">
              <a:alpha val="77000"/>
            </a:srgbClr>
          </a:solidFill>
          <a:ln>
            <a:noFill/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Oval 51"/>
          <p:cNvSpPr>
            <a:spLocks noChangeArrowheads="1"/>
          </p:cNvSpPr>
          <p:nvPr userDrawn="1"/>
        </p:nvSpPr>
        <p:spPr bwMode="auto">
          <a:xfrm>
            <a:off x="2955888" y="1181023"/>
            <a:ext cx="45014" cy="43462"/>
          </a:xfrm>
          <a:prstGeom prst="ellipse">
            <a:avLst/>
          </a:prstGeom>
          <a:solidFill>
            <a:srgbClr val="FAFAFA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54"/>
          <p:cNvSpPr>
            <a:spLocks noChangeArrowheads="1"/>
          </p:cNvSpPr>
          <p:nvPr userDrawn="1"/>
        </p:nvSpPr>
        <p:spPr bwMode="auto">
          <a:xfrm>
            <a:off x="5647429" y="254350"/>
            <a:ext cx="83820" cy="83820"/>
          </a:xfrm>
          <a:prstGeom prst="ellipse">
            <a:avLst/>
          </a:prstGeom>
          <a:solidFill>
            <a:srgbClr val="FAFAFA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57"/>
          <p:cNvSpPr>
            <a:spLocks noChangeArrowheads="1"/>
          </p:cNvSpPr>
          <p:nvPr userDrawn="1"/>
        </p:nvSpPr>
        <p:spPr bwMode="auto">
          <a:xfrm>
            <a:off x="7680831" y="265639"/>
            <a:ext cx="43462" cy="43462"/>
          </a:xfrm>
          <a:prstGeom prst="ellipse">
            <a:avLst/>
          </a:prstGeom>
          <a:solidFill>
            <a:srgbClr val="FAFAFA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58"/>
          <p:cNvSpPr>
            <a:spLocks noChangeArrowheads="1"/>
          </p:cNvSpPr>
          <p:nvPr userDrawn="1"/>
        </p:nvSpPr>
        <p:spPr bwMode="auto">
          <a:xfrm>
            <a:off x="10494997" y="265639"/>
            <a:ext cx="43462" cy="43462"/>
          </a:xfrm>
          <a:prstGeom prst="ellipse">
            <a:avLst/>
          </a:prstGeom>
          <a:solidFill>
            <a:srgbClr val="FAFAFA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437727" y="483936"/>
            <a:ext cx="4504268" cy="4397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1437727" y="897434"/>
            <a:ext cx="4504268" cy="238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Creativity / Innovation / Specialty / Exquisite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6723736d1ddd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microsoft.com/office/2007/relationships/hdphoto" Target="../media/image19.wdp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4.xml"/><Relationship Id="rId2" Type="http://schemas.microsoft.com/office/2007/relationships/hdphoto" Target="../media/image23.wdp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0.png"/><Relationship Id="rId3" Type="http://schemas.microsoft.com/office/2007/relationships/hdphoto" Target="../media/image29.wdp"/><Relationship Id="rId2" Type="http://schemas.openxmlformats.org/officeDocument/2006/relationships/image" Target="../media/image28.png"/><Relationship Id="rId1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4.xml"/><Relationship Id="rId6" Type="http://schemas.microsoft.com/office/2007/relationships/hdphoto" Target="../media/image16.wdp"/><Relationship Id="rId5" Type="http://schemas.openxmlformats.org/officeDocument/2006/relationships/image" Target="../media/image15.jpeg"/><Relationship Id="rId4" Type="http://schemas.microsoft.com/office/2007/relationships/hdphoto" Target="../media/image14.wdp"/><Relationship Id="rId3" Type="http://schemas.openxmlformats.org/officeDocument/2006/relationships/image" Target="../media/image13.jpeg"/><Relationship Id="rId2" Type="http://schemas.microsoft.com/office/2007/relationships/hdphoto" Target="../media/image12.wdp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806700" y="762000"/>
            <a:ext cx="6578600" cy="5181600"/>
          </a:xfrm>
          <a:prstGeom prst="rect">
            <a:avLst/>
          </a:prstGeom>
          <a:solidFill>
            <a:srgbClr val="2E558D">
              <a:alpha val="77000"/>
            </a:srgbClr>
          </a:solidFill>
          <a:ln>
            <a:noFill/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3233683" y="2699252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</a:rPr>
              <a:t>油画创意艺术模板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sp>
        <p:nvSpPr>
          <p:cNvPr id="149" name="文本框 148"/>
          <p:cNvSpPr txBox="1"/>
          <p:nvPr/>
        </p:nvSpPr>
        <p:spPr>
          <a:xfrm>
            <a:off x="3279365" y="3635280"/>
            <a:ext cx="5633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spc="300" dirty="0">
                <a:ln w="28575">
                  <a:noFill/>
                </a:ln>
                <a:solidFill>
                  <a:schemeClr val="bg1"/>
                </a:solidFill>
                <a:latin typeface="+mn-ea"/>
              </a:rPr>
              <a:t>DESIGN &amp; CREATIVITY SPACE STUDIO</a:t>
            </a:r>
            <a:endParaRPr lang="zh-CN" altLang="en-US" sz="2000" spc="300" dirty="0">
              <a:ln w="28575">
                <a:noFill/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50" name="文本框 149"/>
          <p:cNvSpPr txBox="1"/>
          <p:nvPr/>
        </p:nvSpPr>
        <p:spPr>
          <a:xfrm>
            <a:off x="4157809" y="5206291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pc="300" dirty="0">
                <a:ln w="28575">
                  <a:noFill/>
                </a:ln>
                <a:solidFill>
                  <a:schemeClr val="bg1"/>
                </a:solidFill>
                <a:latin typeface="+mn-ea"/>
              </a:rPr>
              <a:t>汇报人</a:t>
            </a:r>
            <a:r>
              <a:rPr lang="zh-CN" altLang="en-US" spc="300" dirty="0" smtClean="0">
                <a:ln w="28575">
                  <a:noFill/>
                </a:ln>
                <a:solidFill>
                  <a:schemeClr val="bg1"/>
                </a:solidFill>
                <a:latin typeface="+mn-ea"/>
              </a:rPr>
              <a:t>：</a:t>
            </a:r>
            <a:r>
              <a:rPr lang="en-US" altLang="zh-CN" spc="300" smtClean="0">
                <a:ln w="28575">
                  <a:noFill/>
                </a:ln>
                <a:solidFill>
                  <a:schemeClr val="bg1"/>
                </a:solidFill>
                <a:latin typeface="+mn-ea"/>
              </a:rPr>
              <a:t>xx</a:t>
            </a:r>
            <a:r>
              <a:rPr lang="zh-CN" altLang="en-US" spc="300" smtClean="0">
                <a:ln w="28575">
                  <a:noFill/>
                </a:ln>
                <a:solidFill>
                  <a:schemeClr val="bg1"/>
                </a:solidFill>
                <a:latin typeface="+mn-ea"/>
              </a:rPr>
              <a:t>   </a:t>
            </a:r>
            <a:r>
              <a:rPr lang="zh-CN" altLang="en-US" spc="300" dirty="0">
                <a:ln w="28575">
                  <a:noFill/>
                </a:ln>
                <a:solidFill>
                  <a:schemeClr val="bg1"/>
                </a:solidFill>
                <a:latin typeface="+mn-ea"/>
              </a:rPr>
              <a:t>时间：</a:t>
            </a:r>
            <a:r>
              <a:rPr lang="en-US" altLang="zh-CN" spc="300" dirty="0">
                <a:ln w="28575">
                  <a:noFill/>
                </a:ln>
                <a:solidFill>
                  <a:schemeClr val="bg1"/>
                </a:solidFill>
                <a:latin typeface="+mn-ea"/>
              </a:rPr>
              <a:t>XX</a:t>
            </a:r>
            <a:r>
              <a:rPr lang="zh-CN" altLang="en-US" spc="300" dirty="0">
                <a:ln w="28575">
                  <a:noFill/>
                </a:ln>
                <a:solidFill>
                  <a:schemeClr val="bg1"/>
                </a:solidFill>
                <a:latin typeface="+mn-ea"/>
              </a:rPr>
              <a:t>年</a:t>
            </a:r>
            <a:r>
              <a:rPr lang="en-US" altLang="zh-CN" spc="300" dirty="0">
                <a:ln w="28575">
                  <a:noFill/>
                </a:ln>
                <a:solidFill>
                  <a:schemeClr val="bg1"/>
                </a:solidFill>
                <a:latin typeface="+mn-ea"/>
              </a:rPr>
              <a:t>XX</a:t>
            </a:r>
            <a:r>
              <a:rPr lang="zh-CN" altLang="en-US" spc="300" dirty="0">
                <a:ln w="28575">
                  <a:noFill/>
                </a:ln>
                <a:solidFill>
                  <a:schemeClr val="bg1"/>
                </a:solidFill>
                <a:latin typeface="+mn-ea"/>
              </a:rPr>
              <a:t>月</a:t>
            </a:r>
            <a:endParaRPr lang="zh-CN" altLang="en-US" spc="300" dirty="0">
              <a:ln w="28575">
                <a:noFill/>
              </a:ln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3396000" y="2327840"/>
            <a:ext cx="5400000" cy="2069559"/>
            <a:chOff x="3396000" y="2340540"/>
            <a:chExt cx="5400000" cy="2069559"/>
          </a:xfrm>
        </p:grpSpPr>
        <p:cxnSp>
          <p:nvCxnSpPr>
            <p:cNvPr id="152" name="直接连接符 151"/>
            <p:cNvCxnSpPr/>
            <p:nvPr/>
          </p:nvCxnSpPr>
          <p:spPr>
            <a:xfrm>
              <a:off x="3396000" y="2340540"/>
              <a:ext cx="5400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>
              <a:off x="3396000" y="4410099"/>
              <a:ext cx="5400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文本框 156"/>
          <p:cNvSpPr txBox="1"/>
          <p:nvPr/>
        </p:nvSpPr>
        <p:spPr>
          <a:xfrm>
            <a:off x="4036485" y="818154"/>
            <a:ext cx="41190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6600" dirty="0">
                <a:solidFill>
                  <a:schemeClr val="bg1"/>
                </a:solidFill>
              </a:rPr>
              <a:t>P</a:t>
            </a:r>
            <a:r>
              <a:rPr lang="en-US" altLang="zh-CN" sz="6600" dirty="0">
                <a:solidFill>
                  <a:schemeClr val="bg1"/>
                </a:solidFill>
              </a:rPr>
              <a:t>AINTING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74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8" grpId="0"/>
      <p:bldP spid="150" grpId="0"/>
      <p:bldP spid="1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47" y="2188068"/>
            <a:ext cx="2486672" cy="1770840"/>
          </a:xfrm>
          <a:prstGeom prst="rect">
            <a:avLst/>
          </a:prstGeom>
          <a:effectLst/>
        </p:spPr>
      </p:pic>
      <p:sp>
        <p:nvSpPr>
          <p:cNvPr id="38" name="Subtitle 2"/>
          <p:cNvSpPr txBox="1"/>
          <p:nvPr/>
        </p:nvSpPr>
        <p:spPr>
          <a:xfrm>
            <a:off x="1349984" y="2314534"/>
            <a:ext cx="21339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pPr algn="r"/>
            <a:r>
              <a:rPr lang="en-US" sz="2800" dirty="0">
                <a:solidFill>
                  <a:schemeClr val="bg1"/>
                </a:solidFill>
              </a:rPr>
              <a:t>DESIGN &amp;</a:t>
            </a:r>
            <a:endParaRPr lang="en-US" sz="2800" dirty="0">
              <a:solidFill>
                <a:schemeClr val="bg1"/>
              </a:solidFill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CREATIVITY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176034" y="2779760"/>
            <a:ext cx="375139" cy="375139"/>
          </a:xfrm>
          <a:prstGeom prst="ellipse">
            <a:avLst/>
          </a:prstGeom>
          <a:noFill/>
          <a:ln w="6350" cmpd="sng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0" name="Rectangle 49"/>
          <p:cNvSpPr/>
          <p:nvPr/>
        </p:nvSpPr>
        <p:spPr>
          <a:xfrm>
            <a:off x="1332840" y="3308815"/>
            <a:ext cx="2047459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" name="Group 2"/>
          <p:cNvGrpSpPr/>
          <p:nvPr/>
        </p:nvGrpSpPr>
        <p:grpSpPr>
          <a:xfrm>
            <a:off x="4464359" y="2220240"/>
            <a:ext cx="5178275" cy="765957"/>
            <a:chOff x="4049017" y="1639780"/>
            <a:chExt cx="3883706" cy="574468"/>
          </a:xfrm>
          <a:solidFill>
            <a:schemeClr val="accent6"/>
          </a:solidFill>
        </p:grpSpPr>
        <p:sp>
          <p:nvSpPr>
            <p:cNvPr id="5" name="Freeform 4"/>
            <p:cNvSpPr/>
            <p:nvPr/>
          </p:nvSpPr>
          <p:spPr>
            <a:xfrm>
              <a:off x="4049017" y="1750101"/>
              <a:ext cx="3784280" cy="464147"/>
            </a:xfrm>
            <a:custGeom>
              <a:avLst/>
              <a:gdLst>
                <a:gd name="connsiteX0" fmla="*/ 0 w 3784280"/>
                <a:gd name="connsiteY0" fmla="*/ 244967 h 464147"/>
                <a:gd name="connsiteX1" fmla="*/ 670469 w 3784280"/>
                <a:gd name="connsiteY1" fmla="*/ 464147 h 464147"/>
                <a:gd name="connsiteX2" fmla="*/ 1437640 w 3784280"/>
                <a:gd name="connsiteY2" fmla="*/ 32232 h 464147"/>
                <a:gd name="connsiteX3" fmla="*/ 1882470 w 3784280"/>
                <a:gd name="connsiteY3" fmla="*/ 406129 h 464147"/>
                <a:gd name="connsiteX4" fmla="*/ 2365981 w 3784280"/>
                <a:gd name="connsiteY4" fmla="*/ 103144 h 464147"/>
                <a:gd name="connsiteX5" fmla="*/ 2617407 w 3784280"/>
                <a:gd name="connsiteY5" fmla="*/ 322325 h 464147"/>
                <a:gd name="connsiteX6" fmla="*/ 3088024 w 3784280"/>
                <a:gd name="connsiteY6" fmla="*/ 0 h 464147"/>
                <a:gd name="connsiteX7" fmla="*/ 3236301 w 3784280"/>
                <a:gd name="connsiteY7" fmla="*/ 290092 h 464147"/>
                <a:gd name="connsiteX8" fmla="*/ 3784280 w 3784280"/>
                <a:gd name="connsiteY8" fmla="*/ 6446 h 46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4280" h="464147">
                  <a:moveTo>
                    <a:pt x="0" y="244967"/>
                  </a:moveTo>
                  <a:lnTo>
                    <a:pt x="670469" y="464147"/>
                  </a:lnTo>
                  <a:lnTo>
                    <a:pt x="1437640" y="32232"/>
                  </a:lnTo>
                  <a:lnTo>
                    <a:pt x="1882470" y="406129"/>
                  </a:lnTo>
                  <a:lnTo>
                    <a:pt x="2365981" y="103144"/>
                  </a:lnTo>
                  <a:lnTo>
                    <a:pt x="2617407" y="322325"/>
                  </a:lnTo>
                  <a:lnTo>
                    <a:pt x="3088024" y="0"/>
                  </a:lnTo>
                  <a:lnTo>
                    <a:pt x="3236301" y="290092"/>
                  </a:lnTo>
                  <a:lnTo>
                    <a:pt x="3784280" y="6446"/>
                  </a:lnTo>
                </a:path>
              </a:pathLst>
            </a:custGeom>
            <a:noFill/>
            <a:ln w="12700" cmpd="sng">
              <a:solidFill>
                <a:srgbClr val="FFFFFF"/>
              </a:solidFill>
              <a:prstDash val="sysDash"/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439886" y="1746192"/>
              <a:ext cx="79200" cy="79200"/>
            </a:xfrm>
            <a:prstGeom prst="ellipse">
              <a:avLst/>
            </a:prstGeom>
            <a:solidFill>
              <a:srgbClr val="2E558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Oval 38"/>
            <p:cNvSpPr/>
            <p:nvPr/>
          </p:nvSpPr>
          <p:spPr>
            <a:xfrm>
              <a:off x="5889271" y="2107691"/>
              <a:ext cx="79200" cy="79200"/>
            </a:xfrm>
            <a:prstGeom prst="ellipse">
              <a:avLst/>
            </a:prstGeom>
            <a:solidFill>
              <a:srgbClr val="2E558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Oval 39"/>
            <p:cNvSpPr/>
            <p:nvPr/>
          </p:nvSpPr>
          <p:spPr>
            <a:xfrm>
              <a:off x="6373824" y="1821484"/>
              <a:ext cx="79200" cy="79200"/>
            </a:xfrm>
            <a:prstGeom prst="ellipse">
              <a:avLst/>
            </a:prstGeom>
            <a:solidFill>
              <a:srgbClr val="2E558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Oval 40"/>
            <p:cNvSpPr/>
            <p:nvPr/>
          </p:nvSpPr>
          <p:spPr>
            <a:xfrm>
              <a:off x="6627824" y="2016767"/>
              <a:ext cx="79200" cy="79200"/>
            </a:xfrm>
            <a:prstGeom prst="ellipse">
              <a:avLst/>
            </a:prstGeom>
            <a:solidFill>
              <a:srgbClr val="2E558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Oval 41"/>
            <p:cNvSpPr/>
            <p:nvPr/>
          </p:nvSpPr>
          <p:spPr>
            <a:xfrm>
              <a:off x="7100654" y="1710500"/>
              <a:ext cx="79200" cy="79200"/>
            </a:xfrm>
            <a:prstGeom prst="ellipse">
              <a:avLst/>
            </a:prstGeom>
            <a:solidFill>
              <a:srgbClr val="2E558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Oval 42"/>
            <p:cNvSpPr/>
            <p:nvPr/>
          </p:nvSpPr>
          <p:spPr>
            <a:xfrm>
              <a:off x="7245238" y="2000802"/>
              <a:ext cx="79200" cy="79200"/>
            </a:xfrm>
            <a:prstGeom prst="ellipse">
              <a:avLst/>
            </a:prstGeom>
            <a:solidFill>
              <a:srgbClr val="2E558D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2" name="Oval 51"/>
            <p:cNvSpPr/>
            <p:nvPr/>
          </p:nvSpPr>
          <p:spPr>
            <a:xfrm>
              <a:off x="7651369" y="1639780"/>
              <a:ext cx="281354" cy="281354"/>
            </a:xfrm>
            <a:prstGeom prst="ellipse">
              <a:avLst/>
            </a:prstGeom>
            <a:solidFill>
              <a:srgbClr val="2E558D"/>
            </a:solidFill>
            <a:ln w="6350" cmpd="sng">
              <a:solidFill>
                <a:srgbClr val="FFFF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 dirty="0"/>
              <a:t>Creativity / Innovation / Specialty / Exquisite</a:t>
            </a:r>
            <a:endParaRPr lang="en-US" altLang="zh-CN" dirty="0"/>
          </a:p>
        </p:txBody>
      </p:sp>
      <p:sp>
        <p:nvSpPr>
          <p:cNvPr id="46" name="Oval 45"/>
          <p:cNvSpPr/>
          <p:nvPr/>
        </p:nvSpPr>
        <p:spPr>
          <a:xfrm>
            <a:off x="5266375" y="2870175"/>
            <a:ext cx="194875" cy="194875"/>
          </a:xfrm>
          <a:prstGeom prst="ellipse">
            <a:avLst/>
          </a:prstGeom>
          <a:solidFill>
            <a:srgbClr val="44546A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30" name="组合 29"/>
          <p:cNvGrpSpPr/>
          <p:nvPr/>
        </p:nvGrpSpPr>
        <p:grpSpPr>
          <a:xfrm>
            <a:off x="1290762" y="4827079"/>
            <a:ext cx="740567" cy="740567"/>
            <a:chOff x="6029224" y="3801578"/>
            <a:chExt cx="585787" cy="585787"/>
          </a:xfrm>
        </p:grpSpPr>
        <p:sp>
          <p:nvSpPr>
            <p:cNvPr id="31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32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rgbClr val="2E558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05722" y="4827079"/>
            <a:ext cx="740567" cy="740567"/>
            <a:chOff x="8695140" y="3801577"/>
            <a:chExt cx="585787" cy="585787"/>
          </a:xfrm>
        </p:grpSpPr>
        <p:sp>
          <p:nvSpPr>
            <p:cNvPr id="34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dirty="0">
                <a:latin typeface="+mn-ea"/>
              </a:endParaRPr>
            </a:p>
          </p:txBody>
        </p:sp>
        <p:grpSp>
          <p:nvGrpSpPr>
            <p:cNvPr id="35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36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+mn-ea"/>
                </a:endParaRPr>
              </a:p>
            </p:txBody>
          </p:sp>
          <p:sp>
            <p:nvSpPr>
              <p:cNvPr id="37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+mn-ea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7913964" y="4827079"/>
            <a:ext cx="740567" cy="740567"/>
            <a:chOff x="2610975" y="4549386"/>
            <a:chExt cx="551992" cy="551992"/>
          </a:xfrm>
        </p:grpSpPr>
        <p:sp>
          <p:nvSpPr>
            <p:cNvPr id="53" name="Oval 81"/>
            <p:cNvSpPr>
              <a:spLocks noChangeAspect="1"/>
            </p:cNvSpPr>
            <p:nvPr/>
          </p:nvSpPr>
          <p:spPr>
            <a:xfrm>
              <a:off x="2610975" y="4549386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+mn-ea"/>
              </a:endParaRPr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2754856" y="4677262"/>
              <a:ext cx="264230" cy="296240"/>
            </a:xfrm>
            <a:custGeom>
              <a:avLst/>
              <a:gdLst>
                <a:gd name="T0" fmla="*/ 157 w 175"/>
                <a:gd name="T1" fmla="*/ 3 h 197"/>
                <a:gd name="T2" fmla="*/ 74 w 175"/>
                <a:gd name="T3" fmla="*/ 28 h 197"/>
                <a:gd name="T4" fmla="*/ 55 w 175"/>
                <a:gd name="T5" fmla="*/ 52 h 197"/>
                <a:gd name="T6" fmla="*/ 55 w 175"/>
                <a:gd name="T7" fmla="*/ 138 h 197"/>
                <a:gd name="T8" fmla="*/ 55 w 175"/>
                <a:gd name="T9" fmla="*/ 140 h 197"/>
                <a:gd name="T10" fmla="*/ 36 w 175"/>
                <a:gd name="T11" fmla="*/ 137 h 197"/>
                <a:gd name="T12" fmla="*/ 0 w 175"/>
                <a:gd name="T13" fmla="*/ 171 h 197"/>
                <a:gd name="T14" fmla="*/ 36 w 175"/>
                <a:gd name="T15" fmla="*/ 194 h 197"/>
                <a:gd name="T16" fmla="*/ 70 w 175"/>
                <a:gd name="T17" fmla="*/ 161 h 197"/>
                <a:gd name="T18" fmla="*/ 70 w 175"/>
                <a:gd name="T19" fmla="*/ 86 h 197"/>
                <a:gd name="T20" fmla="*/ 79 w 175"/>
                <a:gd name="T21" fmla="*/ 76 h 197"/>
                <a:gd name="T22" fmla="*/ 152 w 175"/>
                <a:gd name="T23" fmla="*/ 52 h 197"/>
                <a:gd name="T24" fmla="*/ 160 w 175"/>
                <a:gd name="T25" fmla="*/ 57 h 197"/>
                <a:gd name="T26" fmla="*/ 160 w 175"/>
                <a:gd name="T27" fmla="*/ 117 h 197"/>
                <a:gd name="T28" fmla="*/ 160 w 175"/>
                <a:gd name="T29" fmla="*/ 118 h 197"/>
                <a:gd name="T30" fmla="*/ 139 w 175"/>
                <a:gd name="T31" fmla="*/ 115 h 197"/>
                <a:gd name="T32" fmla="*/ 104 w 175"/>
                <a:gd name="T33" fmla="*/ 148 h 197"/>
                <a:gd name="T34" fmla="*/ 139 w 175"/>
                <a:gd name="T35" fmla="*/ 172 h 197"/>
                <a:gd name="T36" fmla="*/ 175 w 175"/>
                <a:gd name="T37" fmla="*/ 138 h 197"/>
                <a:gd name="T38" fmla="*/ 175 w 175"/>
                <a:gd name="T39" fmla="*/ 16 h 197"/>
                <a:gd name="T40" fmla="*/ 157 w 175"/>
                <a:gd name="T41" fmla="*/ 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197">
                  <a:moveTo>
                    <a:pt x="157" y="3"/>
                  </a:moveTo>
                  <a:cubicBezTo>
                    <a:pt x="74" y="28"/>
                    <a:pt x="74" y="28"/>
                    <a:pt x="74" y="28"/>
                  </a:cubicBezTo>
                  <a:cubicBezTo>
                    <a:pt x="63" y="31"/>
                    <a:pt x="55" y="42"/>
                    <a:pt x="55" y="52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49" y="135"/>
                    <a:pt x="36" y="137"/>
                  </a:cubicBezTo>
                  <a:cubicBezTo>
                    <a:pt x="16" y="140"/>
                    <a:pt x="0" y="155"/>
                    <a:pt x="0" y="171"/>
                  </a:cubicBezTo>
                  <a:cubicBezTo>
                    <a:pt x="0" y="187"/>
                    <a:pt x="16" y="197"/>
                    <a:pt x="36" y="194"/>
                  </a:cubicBezTo>
                  <a:cubicBezTo>
                    <a:pt x="56" y="191"/>
                    <a:pt x="70" y="177"/>
                    <a:pt x="70" y="161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79"/>
                    <a:pt x="79" y="76"/>
                    <a:pt x="79" y="76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2" y="52"/>
                    <a:pt x="160" y="50"/>
                    <a:pt x="160" y="5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0" y="118"/>
                    <a:pt x="153" y="113"/>
                    <a:pt x="139" y="115"/>
                  </a:cubicBezTo>
                  <a:cubicBezTo>
                    <a:pt x="120" y="117"/>
                    <a:pt x="104" y="132"/>
                    <a:pt x="104" y="148"/>
                  </a:cubicBezTo>
                  <a:cubicBezTo>
                    <a:pt x="104" y="164"/>
                    <a:pt x="120" y="174"/>
                    <a:pt x="139" y="172"/>
                  </a:cubicBezTo>
                  <a:cubicBezTo>
                    <a:pt x="159" y="169"/>
                    <a:pt x="175" y="154"/>
                    <a:pt x="175" y="138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6"/>
                    <a:pt x="167" y="0"/>
                    <a:pt x="157" y="3"/>
                  </a:cubicBezTo>
                </a:path>
              </a:pathLst>
            </a:custGeom>
            <a:solidFill>
              <a:srgbClr val="2E558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050580" y="5044947"/>
            <a:ext cx="2263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2050580" y="4795136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6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362181" y="5044947"/>
            <a:ext cx="2263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5362181" y="4795136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6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673782" y="5044947"/>
            <a:ext cx="2263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0" name="Rectangle 36"/>
          <p:cNvSpPr>
            <a:spLocks noChangeArrowheads="1"/>
          </p:cNvSpPr>
          <p:nvPr/>
        </p:nvSpPr>
        <p:spPr bwMode="auto">
          <a:xfrm>
            <a:off x="8673782" y="4795136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6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 animBg="1"/>
      <p:bldP spid="50" grpId="0" animBg="1"/>
      <p:bldP spid="46" grpId="0" animBg="1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114\Desktop\4e769e144b7959e8540000cf\1758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57" t="4822" r="20848" b="56433"/>
          <a:stretch>
            <a:fillRect/>
          </a:stretch>
        </p:blipFill>
        <p:spPr bwMode="auto">
          <a:xfrm>
            <a:off x="920733" y="2168846"/>
            <a:ext cx="1845733" cy="18469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840301" y="2116812"/>
            <a:ext cx="1809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</a:rPr>
              <a:t>Simple Lee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927899" y="3108419"/>
            <a:ext cx="26280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927901" y="2609255"/>
            <a:ext cx="1541849" cy="255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2E558D"/>
                </a:solidFill>
              </a:rPr>
              <a:t>Executive Manager</a:t>
            </a:r>
            <a:endParaRPr lang="en-US" altLang="zh-CN" sz="1200" dirty="0">
              <a:solidFill>
                <a:srgbClr val="2E558D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927899" y="5299348"/>
            <a:ext cx="26280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2927899" y="3378972"/>
            <a:ext cx="302929" cy="249783"/>
          </a:xfrm>
          <a:custGeom>
            <a:avLst/>
            <a:gdLst/>
            <a:ahLst/>
            <a:cxnLst/>
            <a:rect l="l" t="t" r="r" b="b"/>
            <a:pathLst>
              <a:path w="233288" h="192360">
                <a:moveTo>
                  <a:pt x="175989" y="0"/>
                </a:moveTo>
                <a:lnTo>
                  <a:pt x="233288" y="0"/>
                </a:lnTo>
                <a:cubicBezTo>
                  <a:pt x="205259" y="37951"/>
                  <a:pt x="191244" y="73918"/>
                  <a:pt x="191244" y="107900"/>
                </a:cubicBezTo>
                <a:lnTo>
                  <a:pt x="231056" y="107900"/>
                </a:lnTo>
                <a:lnTo>
                  <a:pt x="231056" y="192360"/>
                </a:lnTo>
                <a:lnTo>
                  <a:pt x="141387" y="192360"/>
                </a:lnTo>
                <a:lnTo>
                  <a:pt x="141387" y="129108"/>
                </a:lnTo>
                <a:cubicBezTo>
                  <a:pt x="141387" y="101575"/>
                  <a:pt x="144177" y="77576"/>
                  <a:pt x="149758" y="57112"/>
                </a:cubicBezTo>
                <a:cubicBezTo>
                  <a:pt x="155339" y="36649"/>
                  <a:pt x="164083" y="17611"/>
                  <a:pt x="175989" y="0"/>
                </a:cubicBezTo>
                <a:close/>
                <a:moveTo>
                  <a:pt x="35347" y="0"/>
                </a:moveTo>
                <a:lnTo>
                  <a:pt x="91901" y="0"/>
                </a:lnTo>
                <a:cubicBezTo>
                  <a:pt x="63624" y="38199"/>
                  <a:pt x="49485" y="74166"/>
                  <a:pt x="49485" y="107900"/>
                </a:cubicBezTo>
                <a:lnTo>
                  <a:pt x="89669" y="107900"/>
                </a:lnTo>
                <a:lnTo>
                  <a:pt x="89669" y="192360"/>
                </a:lnTo>
                <a:lnTo>
                  <a:pt x="0" y="192360"/>
                </a:lnTo>
                <a:lnTo>
                  <a:pt x="0" y="129108"/>
                </a:lnTo>
                <a:cubicBezTo>
                  <a:pt x="0" y="103063"/>
                  <a:pt x="2729" y="79623"/>
                  <a:pt x="8186" y="58787"/>
                </a:cubicBezTo>
                <a:cubicBezTo>
                  <a:pt x="13643" y="37951"/>
                  <a:pt x="22696" y="18355"/>
                  <a:pt x="353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endParaRPr lang="zh-CN" altLang="en-US" sz="6000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Creativity / Innovation / Specialty / Exquisite</a:t>
            </a:r>
            <a:endParaRPr lang="en-US" altLang="zh-CN" dirty="0"/>
          </a:p>
        </p:txBody>
      </p:sp>
      <p:sp>
        <p:nvSpPr>
          <p:cNvPr id="36" name="文本框 35"/>
          <p:cNvSpPr txBox="1"/>
          <p:nvPr/>
        </p:nvSpPr>
        <p:spPr>
          <a:xfrm>
            <a:off x="3299696" y="3347188"/>
            <a:ext cx="219517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231919" y="2116812"/>
            <a:ext cx="4959393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  <a:sym typeface="+mn-ea"/>
              </a:rPr>
              <a:t>请输入内容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  <a:sym typeface="+mn-ea"/>
              </a:rPr>
              <a:t>请输入内容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  <a:sym typeface="+mn-ea"/>
              </a:rPr>
              <a:t>请输入内容</a:t>
            </a:r>
            <a:endParaRPr lang="en-US" altLang="zh-CN" sz="16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  <a:sym typeface="+mn-ea"/>
              </a:rPr>
              <a:t>请输入内容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Text Placeholder 33"/>
          <p:cNvSpPr txBox="1"/>
          <p:nvPr/>
        </p:nvSpPr>
        <p:spPr>
          <a:xfrm>
            <a:off x="6264781" y="5076551"/>
            <a:ext cx="825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 dirty="0">
                <a:solidFill>
                  <a:schemeClr val="bg1"/>
                </a:solidFill>
              </a:rPr>
              <a:t>Creative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9" name="Text Placeholder 33"/>
          <p:cNvSpPr txBox="1"/>
          <p:nvPr/>
        </p:nvSpPr>
        <p:spPr>
          <a:xfrm>
            <a:off x="7591327" y="508262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 dirty="0">
                <a:solidFill>
                  <a:schemeClr val="bg1"/>
                </a:solidFill>
              </a:rPr>
              <a:t>Message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0" name="Text Placeholder 33"/>
          <p:cNvSpPr txBox="1"/>
          <p:nvPr/>
        </p:nvSpPr>
        <p:spPr>
          <a:xfrm>
            <a:off x="8776809" y="5076550"/>
            <a:ext cx="11336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 dirty="0">
                <a:solidFill>
                  <a:schemeClr val="bg1"/>
                </a:solidFill>
              </a:rPr>
              <a:t>Management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1" name="Text Placeholder 33"/>
          <p:cNvSpPr txBox="1"/>
          <p:nvPr/>
        </p:nvSpPr>
        <p:spPr>
          <a:xfrm>
            <a:off x="10212358" y="5076550"/>
            <a:ext cx="9284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 dirty="0">
                <a:solidFill>
                  <a:schemeClr val="bg1"/>
                </a:solidFill>
              </a:rPr>
              <a:t>Marketing</a:t>
            </a:r>
            <a:endParaRPr lang="en-AU" dirty="0">
              <a:solidFill>
                <a:schemeClr val="bg1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7717780" y="4436891"/>
            <a:ext cx="585787" cy="585787"/>
            <a:chOff x="7362182" y="3807649"/>
            <a:chExt cx="585787" cy="585787"/>
          </a:xfrm>
        </p:grpSpPr>
        <p:sp>
          <p:nvSpPr>
            <p:cNvPr id="63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+mn-ea"/>
              </a:endParaRPr>
            </a:p>
          </p:txBody>
        </p:sp>
        <p:sp>
          <p:nvSpPr>
            <p:cNvPr id="64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>
                <a:latin typeface="+mn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384822" y="4430820"/>
            <a:ext cx="585787" cy="585787"/>
            <a:chOff x="6029224" y="3801578"/>
            <a:chExt cx="585787" cy="585787"/>
          </a:xfrm>
        </p:grpSpPr>
        <p:sp>
          <p:nvSpPr>
            <p:cNvPr id="66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7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>
                <a:latin typeface="+mn-ea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050738" y="4430819"/>
            <a:ext cx="585787" cy="585787"/>
            <a:chOff x="8695140" y="3801577"/>
            <a:chExt cx="585787" cy="585787"/>
          </a:xfrm>
        </p:grpSpPr>
        <p:sp>
          <p:nvSpPr>
            <p:cNvPr id="69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+mn-ea"/>
              </a:endParaRPr>
            </a:p>
          </p:txBody>
        </p:sp>
        <p:grpSp>
          <p:nvGrpSpPr>
            <p:cNvPr id="70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71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>
                  <a:latin typeface="+mn-ea"/>
                </a:endParaRPr>
              </a:p>
            </p:txBody>
          </p:sp>
          <p:sp>
            <p:nvSpPr>
              <p:cNvPr id="72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>
                  <a:latin typeface="+mn-ea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10383695" y="4430819"/>
            <a:ext cx="585787" cy="585787"/>
            <a:chOff x="10028097" y="3801577"/>
            <a:chExt cx="585787" cy="585787"/>
          </a:xfrm>
        </p:grpSpPr>
        <p:sp>
          <p:nvSpPr>
            <p:cNvPr id="74" name="Oval 109"/>
            <p:cNvSpPr/>
            <p:nvPr/>
          </p:nvSpPr>
          <p:spPr>
            <a:xfrm>
              <a:off x="10028097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75" name="Group 137"/>
            <p:cNvGrpSpPr/>
            <p:nvPr/>
          </p:nvGrpSpPr>
          <p:grpSpPr>
            <a:xfrm>
              <a:off x="10151880" y="3922959"/>
              <a:ext cx="338220" cy="343023"/>
              <a:chOff x="1909763" y="950913"/>
              <a:chExt cx="782637" cy="793750"/>
            </a:xfrm>
            <a:solidFill>
              <a:schemeClr val="bg1"/>
            </a:solidFill>
          </p:grpSpPr>
          <p:sp>
            <p:nvSpPr>
              <p:cNvPr id="76" name="Freeform 59"/>
              <p:cNvSpPr>
                <a:spLocks noEditPoints="1"/>
              </p:cNvSpPr>
              <p:nvPr/>
            </p:nvSpPr>
            <p:spPr bwMode="auto">
              <a:xfrm>
                <a:off x="1909763" y="1204912"/>
                <a:ext cx="539749" cy="539751"/>
              </a:xfrm>
              <a:custGeom>
                <a:avLst/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>
                  <a:latin typeface="+mn-ea"/>
                </a:endParaRPr>
              </a:p>
            </p:txBody>
          </p:sp>
          <p:sp>
            <p:nvSpPr>
              <p:cNvPr id="77" name="Freeform 60"/>
              <p:cNvSpPr/>
              <p:nvPr/>
            </p:nvSpPr>
            <p:spPr bwMode="auto">
              <a:xfrm>
                <a:off x="2060575" y="950913"/>
                <a:ext cx="631825" cy="569914"/>
              </a:xfrm>
              <a:custGeom>
                <a:avLst/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>
                  <a:latin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35" grpId="0" animBg="1"/>
      <p:bldP spid="36" grpId="0"/>
      <p:bldP spid="37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15994" y="1597417"/>
            <a:ext cx="2589152" cy="4439657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/>
          <p:nvPr/>
        </p:nvSpPr>
        <p:spPr>
          <a:xfrm>
            <a:off x="1543185" y="4381323"/>
            <a:ext cx="1734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2400" dirty="0"/>
              <a:t>设计</a:t>
            </a:r>
            <a:r>
              <a:rPr lang="en-US" altLang="zh-CN" sz="2400" dirty="0"/>
              <a:t>/</a:t>
            </a:r>
            <a:r>
              <a:rPr lang="zh-CN" altLang="en-US" sz="2400" dirty="0"/>
              <a:t>创意</a:t>
            </a:r>
            <a:endParaRPr lang="en-US" sz="2400" dirty="0"/>
          </a:p>
        </p:txBody>
      </p:sp>
      <p:sp>
        <p:nvSpPr>
          <p:cNvPr id="6" name="Round Same Side Corner Rectangle 5"/>
          <p:cNvSpPr/>
          <p:nvPr/>
        </p:nvSpPr>
        <p:spPr>
          <a:xfrm rot="10800000">
            <a:off x="1115994" y="5253167"/>
            <a:ext cx="2589153" cy="783907"/>
          </a:xfrm>
          <a:prstGeom prst="round2SameRect">
            <a:avLst>
              <a:gd name="adj1" fmla="val 4339"/>
              <a:gd name="adj2" fmla="val 0"/>
            </a:avLst>
          </a:prstGeom>
          <a:solidFill>
            <a:srgbClr val="44546A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/>
          <p:cNvSpPr txBox="1"/>
          <p:nvPr/>
        </p:nvSpPr>
        <p:spPr>
          <a:xfrm>
            <a:off x="1529560" y="4808555"/>
            <a:ext cx="17620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altLang="zh-CN" sz="1400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&amp; Creativity</a:t>
            </a:r>
            <a:endParaRPr lang="en-US" sz="1400" spc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10570" y="4020876"/>
            <a:ext cx="0" cy="276576"/>
          </a:xfrm>
          <a:prstGeom prst="line">
            <a:avLst/>
          </a:prstGeom>
          <a:ln w="254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059916" y="1597417"/>
            <a:ext cx="2589152" cy="4439657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2540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3"/>
          <p:cNvSpPr txBox="1"/>
          <p:nvPr/>
        </p:nvSpPr>
        <p:spPr>
          <a:xfrm>
            <a:off x="4526906" y="4381323"/>
            <a:ext cx="16551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2400" dirty="0">
                <a:solidFill>
                  <a:srgbClr val="2E558D"/>
                </a:solidFill>
              </a:rPr>
              <a:t>逻辑</a:t>
            </a:r>
            <a:r>
              <a:rPr lang="en-US" altLang="zh-CN" sz="2400" dirty="0">
                <a:solidFill>
                  <a:srgbClr val="2E558D"/>
                </a:solidFill>
              </a:rPr>
              <a:t>/</a:t>
            </a:r>
            <a:r>
              <a:rPr lang="zh-CN" altLang="en-US" sz="2400" dirty="0">
                <a:solidFill>
                  <a:srgbClr val="2E558D"/>
                </a:solidFill>
              </a:rPr>
              <a:t>思维</a:t>
            </a:r>
            <a:endParaRPr lang="en-US" sz="2400" dirty="0">
              <a:solidFill>
                <a:srgbClr val="2E558D"/>
              </a:solidFill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 rot="10800000">
            <a:off x="4059916" y="5253167"/>
            <a:ext cx="2589153" cy="783907"/>
          </a:xfrm>
          <a:prstGeom prst="round2SameRect">
            <a:avLst>
              <a:gd name="adj1" fmla="val 4339"/>
              <a:gd name="adj2" fmla="val 0"/>
            </a:avLst>
          </a:prstGeom>
          <a:solidFill>
            <a:srgbClr val="2E558D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3"/>
          <p:cNvSpPr txBox="1"/>
          <p:nvPr/>
        </p:nvSpPr>
        <p:spPr>
          <a:xfrm>
            <a:off x="4534108" y="4808555"/>
            <a:ext cx="16407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altLang="zh-CN" sz="1400" spc="0" dirty="0">
                <a:solidFill>
                  <a:srgbClr val="2E558D"/>
                </a:solidFill>
              </a:rPr>
              <a:t>Logic &amp; Thinking</a:t>
            </a:r>
            <a:endParaRPr lang="en-US" sz="1400" spc="0" dirty="0">
              <a:solidFill>
                <a:srgbClr val="2E558D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354492" y="4020876"/>
            <a:ext cx="0" cy="276576"/>
          </a:xfrm>
          <a:prstGeom prst="line">
            <a:avLst/>
          </a:prstGeom>
          <a:ln w="254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占位符 2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 dirty="0"/>
              <a:t>Creativity / Innovation / Specialty / Exquisite</a:t>
            </a:r>
            <a:endParaRPr lang="en-US" altLang="zh-CN" dirty="0"/>
          </a:p>
        </p:txBody>
      </p:sp>
      <p:pic>
        <p:nvPicPr>
          <p:cNvPr id="26" name="图片占位符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8" r="15538"/>
          <a:stretch>
            <a:fillRect/>
          </a:stretch>
        </p:blipFill>
        <p:spPr>
          <a:xfrm>
            <a:off x="1115994" y="1597417"/>
            <a:ext cx="2589153" cy="2348970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</p:pic>
      <p:pic>
        <p:nvPicPr>
          <p:cNvPr id="27" name="图片占位符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r="18985"/>
          <a:stretch>
            <a:fillRect/>
          </a:stretch>
        </p:blipFill>
        <p:spPr>
          <a:xfrm>
            <a:off x="4059916" y="1597417"/>
            <a:ext cx="2589153" cy="2348970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</p:pic>
      <p:sp>
        <p:nvSpPr>
          <p:cNvPr id="30" name="文本框 29"/>
          <p:cNvSpPr txBox="1"/>
          <p:nvPr/>
        </p:nvSpPr>
        <p:spPr>
          <a:xfrm>
            <a:off x="1290540" y="5327268"/>
            <a:ext cx="2240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请输入内容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234462" y="5327268"/>
            <a:ext cx="2240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请输入内容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228036" y="3100484"/>
            <a:ext cx="355226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7228036" y="2638819"/>
            <a:ext cx="2544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Design &amp; Creativity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33"/>
          <p:cNvSpPr txBox="1"/>
          <p:nvPr/>
        </p:nvSpPr>
        <p:spPr>
          <a:xfrm>
            <a:off x="7260898" y="5013420"/>
            <a:ext cx="825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 dirty="0">
                <a:solidFill>
                  <a:schemeClr val="bg1"/>
                </a:solidFill>
              </a:rPr>
              <a:t>Creative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8482930" y="5019491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 dirty="0">
                <a:solidFill>
                  <a:schemeClr val="bg1"/>
                </a:solidFill>
              </a:rPr>
              <a:t>Message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9" name="Text Placeholder 33"/>
          <p:cNvSpPr txBox="1"/>
          <p:nvPr/>
        </p:nvSpPr>
        <p:spPr>
          <a:xfrm>
            <a:off x="9563898" y="5013419"/>
            <a:ext cx="11336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 dirty="0">
                <a:solidFill>
                  <a:schemeClr val="bg1"/>
                </a:solidFill>
              </a:rPr>
              <a:t>Management</a:t>
            </a:r>
            <a:endParaRPr lang="en-AU" dirty="0">
              <a:solidFill>
                <a:schemeClr val="bg1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609383" y="4373760"/>
            <a:ext cx="585787" cy="585787"/>
            <a:chOff x="7362182" y="3807649"/>
            <a:chExt cx="585787" cy="585787"/>
          </a:xfrm>
        </p:grpSpPr>
        <p:sp>
          <p:nvSpPr>
            <p:cNvPr id="41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+mn-ea"/>
              </a:endParaRPr>
            </a:p>
          </p:txBody>
        </p:sp>
        <p:sp>
          <p:nvSpPr>
            <p:cNvPr id="42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380939" y="4367689"/>
            <a:ext cx="585787" cy="585787"/>
            <a:chOff x="6029224" y="3801578"/>
            <a:chExt cx="585787" cy="585787"/>
          </a:xfrm>
        </p:grpSpPr>
        <p:sp>
          <p:nvSpPr>
            <p:cNvPr id="44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5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837827" y="4367688"/>
            <a:ext cx="585787" cy="585787"/>
            <a:chOff x="8695140" y="3801577"/>
            <a:chExt cx="585787" cy="585787"/>
          </a:xfrm>
        </p:grpSpPr>
        <p:sp>
          <p:nvSpPr>
            <p:cNvPr id="47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+mn-ea"/>
              </a:endParaRPr>
            </a:p>
          </p:txBody>
        </p:sp>
        <p:grpSp>
          <p:nvGrpSpPr>
            <p:cNvPr id="48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49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50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5" grpId="0" animBg="1"/>
      <p:bldP spid="16" grpId="0"/>
      <p:bldP spid="17" grpId="0" animBg="1"/>
      <p:bldP spid="18" grpId="0"/>
      <p:bldP spid="30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64369" y="1765866"/>
            <a:ext cx="10332896" cy="1915642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 txBox="1"/>
          <p:nvPr/>
        </p:nvSpPr>
        <p:spPr>
          <a:xfrm>
            <a:off x="4749670" y="1980002"/>
            <a:ext cx="27622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sz="1600" b="1" spc="300" dirty="0">
                <a:solidFill>
                  <a:srgbClr val="2E558D"/>
                </a:solidFill>
              </a:rPr>
              <a:t>MARKETING SERVICE</a:t>
            </a:r>
            <a:endParaRPr lang="en-US" sz="1600" b="1" spc="300" dirty="0">
              <a:solidFill>
                <a:srgbClr val="2E558D"/>
              </a:solidFill>
            </a:endParaRPr>
          </a:p>
        </p:txBody>
      </p:sp>
      <p:sp>
        <p:nvSpPr>
          <p:cNvPr id="9" name="Title 3"/>
          <p:cNvSpPr txBox="1"/>
          <p:nvPr/>
        </p:nvSpPr>
        <p:spPr>
          <a:xfrm>
            <a:off x="1645920" y="2521200"/>
            <a:ext cx="16065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b="1" dirty="0"/>
              <a:t>Social Marketing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1410393" y="2557325"/>
            <a:ext cx="235527" cy="235527"/>
          </a:xfrm>
          <a:prstGeom prst="ellipse">
            <a:avLst/>
          </a:prstGeom>
          <a:solidFill>
            <a:srgbClr val="2E5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400"/>
              <a:t>1</a:t>
            </a:r>
            <a:endParaRPr lang="en-US" sz="1400"/>
          </a:p>
        </p:txBody>
      </p:sp>
      <p:sp>
        <p:nvSpPr>
          <p:cNvPr id="18" name="Title 3"/>
          <p:cNvSpPr txBox="1"/>
          <p:nvPr/>
        </p:nvSpPr>
        <p:spPr>
          <a:xfrm>
            <a:off x="4955213" y="2521200"/>
            <a:ext cx="7809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b="1" dirty="0"/>
              <a:t>Design</a:t>
            </a:r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4719686" y="2557325"/>
            <a:ext cx="235527" cy="235527"/>
          </a:xfrm>
          <a:prstGeom prst="ellipse">
            <a:avLst/>
          </a:prstGeom>
          <a:solidFill>
            <a:srgbClr val="2E5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400" dirty="0"/>
              <a:t>2</a:t>
            </a:r>
            <a:endParaRPr lang="en-US" sz="1400" dirty="0"/>
          </a:p>
        </p:txBody>
      </p:sp>
      <p:sp>
        <p:nvSpPr>
          <p:cNvPr id="23" name="Title 3"/>
          <p:cNvSpPr txBox="1"/>
          <p:nvPr/>
        </p:nvSpPr>
        <p:spPr>
          <a:xfrm>
            <a:off x="8264506" y="2521200"/>
            <a:ext cx="2242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b="1" dirty="0"/>
              <a:t>Support communication</a:t>
            </a:r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8028979" y="2557325"/>
            <a:ext cx="235527" cy="235527"/>
          </a:xfrm>
          <a:prstGeom prst="ellipse">
            <a:avLst/>
          </a:prstGeom>
          <a:solidFill>
            <a:srgbClr val="2E5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400" dirty="0"/>
              <a:t>3</a:t>
            </a:r>
            <a:endParaRPr lang="en-US" sz="1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327082" y="2558855"/>
            <a:ext cx="0" cy="864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72262" y="2558855"/>
            <a:ext cx="0" cy="864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964369" y="4060417"/>
            <a:ext cx="10332896" cy="1915642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3"/>
          <p:cNvSpPr txBox="1"/>
          <p:nvPr/>
        </p:nvSpPr>
        <p:spPr>
          <a:xfrm>
            <a:off x="4418106" y="4274553"/>
            <a:ext cx="342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sz="1600" b="1" spc="300" dirty="0">
                <a:solidFill>
                  <a:srgbClr val="44546A"/>
                </a:solidFill>
              </a:rPr>
              <a:t>DEVELOPMENT SERVICE</a:t>
            </a:r>
            <a:endParaRPr lang="en-US" sz="1600" b="1" spc="300" dirty="0">
              <a:solidFill>
                <a:srgbClr val="44546A"/>
              </a:solidFill>
            </a:endParaRPr>
          </a:p>
        </p:txBody>
      </p:sp>
      <p:sp>
        <p:nvSpPr>
          <p:cNvPr id="47" name="Title 3"/>
          <p:cNvSpPr txBox="1"/>
          <p:nvPr/>
        </p:nvSpPr>
        <p:spPr>
          <a:xfrm>
            <a:off x="1645920" y="4815751"/>
            <a:ext cx="1050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b="1" dirty="0"/>
              <a:t>Developer</a:t>
            </a:r>
            <a:endParaRPr lang="en-US" b="1" dirty="0"/>
          </a:p>
        </p:txBody>
      </p:sp>
      <p:sp>
        <p:nvSpPr>
          <p:cNvPr id="49" name="Oval 48"/>
          <p:cNvSpPr/>
          <p:nvPr/>
        </p:nvSpPr>
        <p:spPr>
          <a:xfrm>
            <a:off x="1410393" y="4851876"/>
            <a:ext cx="235527" cy="235527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400"/>
              <a:t>1</a:t>
            </a:r>
            <a:endParaRPr lang="en-US" sz="1400"/>
          </a:p>
        </p:txBody>
      </p:sp>
      <p:sp>
        <p:nvSpPr>
          <p:cNvPr id="43" name="Title 3"/>
          <p:cNvSpPr txBox="1"/>
          <p:nvPr/>
        </p:nvSpPr>
        <p:spPr>
          <a:xfrm>
            <a:off x="4955213" y="4815751"/>
            <a:ext cx="13516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b="1" dirty="0"/>
              <a:t>Programming</a:t>
            </a:r>
            <a:endParaRPr lang="en-US" b="1" dirty="0"/>
          </a:p>
        </p:txBody>
      </p:sp>
      <p:sp>
        <p:nvSpPr>
          <p:cNvPr id="45" name="Oval 44"/>
          <p:cNvSpPr/>
          <p:nvPr/>
        </p:nvSpPr>
        <p:spPr>
          <a:xfrm>
            <a:off x="4719686" y="4851876"/>
            <a:ext cx="235527" cy="235527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400" dirty="0"/>
              <a:t>2</a:t>
            </a:r>
            <a:endParaRPr lang="en-US" sz="1400" dirty="0"/>
          </a:p>
        </p:txBody>
      </p:sp>
      <p:sp>
        <p:nvSpPr>
          <p:cNvPr id="39" name="Title 3"/>
          <p:cNvSpPr txBox="1"/>
          <p:nvPr/>
        </p:nvSpPr>
        <p:spPr>
          <a:xfrm>
            <a:off x="8264506" y="4815751"/>
            <a:ext cx="8435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b="1" dirty="0"/>
              <a:t>UI &amp; UX</a:t>
            </a:r>
            <a:endParaRPr lang="en-US" b="1" dirty="0"/>
          </a:p>
        </p:txBody>
      </p:sp>
      <p:sp>
        <p:nvSpPr>
          <p:cNvPr id="41" name="Oval 40"/>
          <p:cNvSpPr/>
          <p:nvPr/>
        </p:nvSpPr>
        <p:spPr>
          <a:xfrm>
            <a:off x="8028979" y="4851876"/>
            <a:ext cx="235527" cy="235527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400" dirty="0"/>
              <a:t>3</a:t>
            </a:r>
            <a:endParaRPr lang="en-US" sz="14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327082" y="4853406"/>
            <a:ext cx="0" cy="864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672262" y="4853406"/>
            <a:ext cx="0" cy="864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 dirty="0"/>
              <a:t>Creativity / Innovation / Specialty / Exquisite</a:t>
            </a:r>
            <a:endParaRPr lang="en-US" altLang="zh-CN" dirty="0"/>
          </a:p>
        </p:txBody>
      </p:sp>
      <p:sp>
        <p:nvSpPr>
          <p:cNvPr id="50" name="文本框 49"/>
          <p:cNvSpPr txBox="1"/>
          <p:nvPr/>
        </p:nvSpPr>
        <p:spPr>
          <a:xfrm>
            <a:off x="1645978" y="2827142"/>
            <a:ext cx="24493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865736" y="2829047"/>
            <a:ext cx="24493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355369" y="2806822"/>
            <a:ext cx="24493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645978" y="5098553"/>
            <a:ext cx="24493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952731" y="5102363"/>
            <a:ext cx="24493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260119" y="5102363"/>
            <a:ext cx="24493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4" grpId="0" animBg="1"/>
      <p:bldP spid="18" grpId="0"/>
      <p:bldP spid="20" grpId="0" animBg="1"/>
      <p:bldP spid="23" grpId="0"/>
      <p:bldP spid="25" grpId="0" animBg="1"/>
      <p:bldP spid="31" grpId="0" animBg="1"/>
      <p:bldP spid="32" grpId="0"/>
      <p:bldP spid="47" grpId="0"/>
      <p:bldP spid="49" grpId="0" animBg="1"/>
      <p:bldP spid="43" grpId="0"/>
      <p:bldP spid="45" grpId="0" animBg="1"/>
      <p:bldP spid="39" grpId="0"/>
      <p:bldP spid="41" grpId="0" animBg="1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5292324" y="1452481"/>
            <a:ext cx="1607352" cy="1607352"/>
            <a:chOff x="5568148" y="1452481"/>
            <a:chExt cx="1607352" cy="1607352"/>
          </a:xfrm>
        </p:grpSpPr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5568148" y="1452481"/>
              <a:ext cx="1607352" cy="1607352"/>
            </a:xfrm>
            <a:prstGeom prst="ellipse">
              <a:avLst/>
            </a:prstGeom>
            <a:solidFill>
              <a:srgbClr val="2E558D">
                <a:alpha val="33000"/>
              </a:srgbClr>
            </a:solidFill>
            <a:ln w="9525">
              <a:solidFill>
                <a:srgbClr val="FFFFFF">
                  <a:alpha val="32000"/>
                </a:srgbClr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n>
                  <a:solidFill>
                    <a:schemeClr val="bg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57" name="Oval 65"/>
            <p:cNvSpPr>
              <a:spLocks noChangeArrowheads="1"/>
            </p:cNvSpPr>
            <p:nvPr/>
          </p:nvSpPr>
          <p:spPr bwMode="auto">
            <a:xfrm>
              <a:off x="5642167" y="1526539"/>
              <a:ext cx="1459315" cy="1458884"/>
            </a:xfrm>
            <a:prstGeom prst="ellipse">
              <a:avLst/>
            </a:prstGeom>
            <a:solidFill>
              <a:srgbClr val="2E558D">
                <a:alpha val="33000"/>
              </a:srgbClr>
            </a:solidFill>
            <a:ln w="9525">
              <a:solidFill>
                <a:srgbClr val="FFFFFF">
                  <a:alpha val="32000"/>
                </a:srgbClr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n>
                  <a:solidFill>
                    <a:schemeClr val="bg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58" name="Oval 66"/>
            <p:cNvSpPr>
              <a:spLocks noChangeArrowheads="1"/>
            </p:cNvSpPr>
            <p:nvPr/>
          </p:nvSpPr>
          <p:spPr bwMode="auto">
            <a:xfrm>
              <a:off x="5720406" y="1604739"/>
              <a:ext cx="1302837" cy="1302836"/>
            </a:xfrm>
            <a:prstGeom prst="ellipse">
              <a:avLst/>
            </a:prstGeom>
            <a:solidFill>
              <a:srgbClr val="2E558D">
                <a:alpha val="33000"/>
              </a:srgbClr>
            </a:solidFill>
            <a:ln w="9525">
              <a:solidFill>
                <a:srgbClr val="FFFFFF">
                  <a:alpha val="32000"/>
                </a:srgbClr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n>
                  <a:solidFill>
                    <a:schemeClr val="bg1"/>
                  </a:solidFill>
                </a:ln>
                <a:solidFill>
                  <a:schemeClr val="lt1"/>
                </a:solidFill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5746911" y="1655993"/>
            <a:ext cx="698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7200" b="1" dirty="0">
                <a:solidFill>
                  <a:schemeClr val="bg1"/>
                </a:solidFill>
              </a:rPr>
              <a:t>3</a:t>
            </a:r>
            <a:endParaRPr lang="zh-CN" altLang="en-US" sz="7200" b="1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618125" y="3322023"/>
            <a:ext cx="6955751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+mn-ea"/>
              </a:rPr>
              <a:t>请在此处添加标题</a:t>
            </a:r>
            <a:endParaRPr lang="zh-CN" altLang="en-US" sz="6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2" name="文本框 25"/>
          <p:cNvSpPr txBox="1">
            <a:spLocks noChangeArrowheads="1"/>
          </p:cNvSpPr>
          <p:nvPr/>
        </p:nvSpPr>
        <p:spPr bwMode="auto">
          <a:xfrm>
            <a:off x="2591676" y="4430019"/>
            <a:ext cx="700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pc="1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Thought for customer service is the sacred mission of design.</a:t>
            </a:r>
            <a:endParaRPr lang="en-US" altLang="zh-CN" spc="100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5443329" y="2394731"/>
          <a:ext cx="5631712" cy="3240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844299" y="1815575"/>
            <a:ext cx="1133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Page Views | All</a:t>
            </a:r>
            <a:endParaRPr lang="en-US" sz="10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44299" y="2086382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Visitors | All</a:t>
            </a:r>
            <a:endParaRPr lang="en-US" sz="10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693059" y="2133872"/>
            <a:ext cx="151240" cy="1512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693059" y="1863065"/>
            <a:ext cx="151240" cy="15124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 dirty="0"/>
              <a:t>Creativity / Innovation / Specialty / Exquisite</a:t>
            </a:r>
            <a:endParaRPr lang="en-US" altLang="zh-CN" dirty="0"/>
          </a:p>
        </p:txBody>
      </p:sp>
      <p:sp>
        <p:nvSpPr>
          <p:cNvPr id="27" name="文本框 34"/>
          <p:cNvSpPr txBox="1"/>
          <p:nvPr/>
        </p:nvSpPr>
        <p:spPr>
          <a:xfrm>
            <a:off x="1248412" y="2671158"/>
            <a:ext cx="355226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1248412" y="2209493"/>
            <a:ext cx="2544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Design &amp; Creativity</a:t>
            </a:r>
            <a:endParaRPr lang="zh-CN" altLang="en-US" sz="2000" b="1" dirty="0">
              <a:solidFill>
                <a:srgbClr val="FFFFFF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33"/>
          <p:cNvSpPr txBox="1"/>
          <p:nvPr/>
        </p:nvSpPr>
        <p:spPr>
          <a:xfrm>
            <a:off x="1241618" y="4757964"/>
            <a:ext cx="903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b="1" dirty="0">
                <a:solidFill>
                  <a:srgbClr val="FFFFFF"/>
                </a:solidFill>
              </a:rPr>
              <a:t>95%</a:t>
            </a:r>
            <a:endParaRPr lang="en-AU" sz="2800" b="1" dirty="0">
              <a:solidFill>
                <a:srgbClr val="FFFFFF"/>
              </a:solidFill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2470987" y="4764035"/>
            <a:ext cx="903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b="1" dirty="0">
                <a:solidFill>
                  <a:srgbClr val="FFFFFF"/>
                </a:solidFill>
              </a:rPr>
              <a:t>35%</a:t>
            </a:r>
            <a:endParaRPr lang="en-AU" sz="2800" b="1" dirty="0">
              <a:solidFill>
                <a:srgbClr val="FFFFFF"/>
              </a:solidFill>
            </a:endParaRPr>
          </a:p>
        </p:txBody>
      </p:sp>
      <p:sp>
        <p:nvSpPr>
          <p:cNvPr id="31" name="Text Placeholder 33"/>
          <p:cNvSpPr txBox="1"/>
          <p:nvPr/>
        </p:nvSpPr>
        <p:spPr>
          <a:xfrm>
            <a:off x="3708471" y="4757963"/>
            <a:ext cx="903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b="1" dirty="0">
                <a:solidFill>
                  <a:srgbClr val="FFFFFF"/>
                </a:solidFill>
              </a:rPr>
              <a:t>15%</a:t>
            </a:r>
            <a:endParaRPr lang="en-AU" sz="2800" b="1" dirty="0">
              <a:solidFill>
                <a:srgbClr val="FFFFFF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629759" y="4178249"/>
            <a:ext cx="585787" cy="585787"/>
            <a:chOff x="7362182" y="3807649"/>
            <a:chExt cx="585787" cy="585787"/>
          </a:xfrm>
        </p:grpSpPr>
        <p:sp>
          <p:nvSpPr>
            <p:cNvPr id="41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dirty="0">
                <a:latin typeface="+mn-ea"/>
              </a:endParaRPr>
            </a:p>
          </p:txBody>
        </p:sp>
        <p:sp>
          <p:nvSpPr>
            <p:cNvPr id="42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rgbClr val="2E558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401315" y="4172178"/>
            <a:ext cx="585787" cy="585787"/>
            <a:chOff x="6029224" y="3801578"/>
            <a:chExt cx="585787" cy="585787"/>
          </a:xfrm>
        </p:grpSpPr>
        <p:sp>
          <p:nvSpPr>
            <p:cNvPr id="39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0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rgbClr val="2E558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858203" y="4172177"/>
            <a:ext cx="585787" cy="585787"/>
            <a:chOff x="8695140" y="3801577"/>
            <a:chExt cx="585787" cy="585787"/>
          </a:xfrm>
        </p:grpSpPr>
        <p:sp>
          <p:nvSpPr>
            <p:cNvPr id="35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dirty="0">
                <a:latin typeface="+mn-ea"/>
              </a:endParaRPr>
            </a:p>
          </p:txBody>
        </p:sp>
        <p:grpSp>
          <p:nvGrpSpPr>
            <p:cNvPr id="36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37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solidFill>
                <a:srgbClr val="2E55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+mn-ea"/>
                </a:endParaRPr>
              </a:p>
            </p:txBody>
          </p:sp>
          <p:sp>
            <p:nvSpPr>
              <p:cNvPr id="38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+mn-ea"/>
                </a:endParaRPr>
              </a:p>
            </p:txBody>
          </p:sp>
        </p:grpSp>
      </p:grpSp>
      <p:sp>
        <p:nvSpPr>
          <p:cNvPr id="46" name="Text Placeholder 33"/>
          <p:cNvSpPr txBox="1"/>
          <p:nvPr/>
        </p:nvSpPr>
        <p:spPr>
          <a:xfrm>
            <a:off x="1266687" y="5244448"/>
            <a:ext cx="8531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 dirty="0">
                <a:solidFill>
                  <a:srgbClr val="FFFFFF"/>
                </a:solidFill>
              </a:rPr>
              <a:t>Creative</a:t>
            </a:r>
            <a:endParaRPr lang="en-AU" sz="1400" dirty="0">
              <a:solidFill>
                <a:srgbClr val="FFFFFF"/>
              </a:solidFill>
            </a:endParaRPr>
          </a:p>
        </p:txBody>
      </p:sp>
      <p:sp>
        <p:nvSpPr>
          <p:cNvPr id="47" name="Text Placeholder 33"/>
          <p:cNvSpPr txBox="1"/>
          <p:nvPr/>
        </p:nvSpPr>
        <p:spPr>
          <a:xfrm>
            <a:off x="2466074" y="5250519"/>
            <a:ext cx="9131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 dirty="0">
                <a:solidFill>
                  <a:srgbClr val="FFFFFF"/>
                </a:solidFill>
              </a:rPr>
              <a:t>Message</a:t>
            </a:r>
            <a:endParaRPr lang="en-AU" sz="1400" dirty="0">
              <a:solidFill>
                <a:srgbClr val="FFFFFF"/>
              </a:solidFill>
            </a:endParaRPr>
          </a:p>
        </p:txBody>
      </p:sp>
      <p:sp>
        <p:nvSpPr>
          <p:cNvPr id="48" name="Text Placeholder 33"/>
          <p:cNvSpPr txBox="1"/>
          <p:nvPr/>
        </p:nvSpPr>
        <p:spPr>
          <a:xfrm>
            <a:off x="3542018" y="5244447"/>
            <a:ext cx="12362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400" dirty="0">
                <a:solidFill>
                  <a:srgbClr val="FFFFFF"/>
                </a:solidFill>
              </a:rPr>
              <a:t>Management</a:t>
            </a:r>
            <a:endParaRPr lang="en-AU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/>
      <p:bldP spid="17" grpId="0"/>
      <p:bldP spid="18" grpId="0" animBg="1"/>
      <p:bldP spid="19" grpId="0" animBg="1"/>
      <p:bldP spid="27" grpId="0"/>
      <p:bldP spid="28" grpId="0"/>
      <p:bldP spid="29" grpId="0"/>
      <p:bldP spid="30" grpId="0"/>
      <p:bldP spid="31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4\Desktop\4cbb49c48e8012365a8d2100\a beautiful day_1024x768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7" t="20264" r="37789" b="2506"/>
          <a:stretch>
            <a:fillRect/>
          </a:stretch>
        </p:blipFill>
        <p:spPr bwMode="auto">
          <a:xfrm>
            <a:off x="1402981" y="2136808"/>
            <a:ext cx="3262967" cy="3262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7" name="椭圆 6"/>
          <p:cNvSpPr/>
          <p:nvPr/>
        </p:nvSpPr>
        <p:spPr>
          <a:xfrm>
            <a:off x="3890435" y="2070947"/>
            <a:ext cx="1274232" cy="1274232"/>
          </a:xfrm>
          <a:prstGeom prst="ellipse">
            <a:avLst/>
          </a:prstGeom>
          <a:solidFill>
            <a:srgbClr val="44546A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000" b="1" dirty="0">
                <a:latin typeface="+mn-ea"/>
              </a:rPr>
              <a:t>DESIGN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594033" y="1886729"/>
            <a:ext cx="679584" cy="679584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008568" y="2678788"/>
            <a:ext cx="4780414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 dirty="0"/>
              <a:t>Creativity / Innovation / Specialty / Exquisite</a:t>
            </a:r>
            <a:endParaRPr lang="en-US" altLang="zh-CN" dirty="0"/>
          </a:p>
        </p:txBody>
      </p:sp>
      <p:sp>
        <p:nvSpPr>
          <p:cNvPr id="15" name="文本框 14"/>
          <p:cNvSpPr txBox="1"/>
          <p:nvPr/>
        </p:nvSpPr>
        <p:spPr>
          <a:xfrm>
            <a:off x="5876321" y="2799185"/>
            <a:ext cx="501853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请输入内容我们请输入内容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5876321" y="2096727"/>
            <a:ext cx="239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请在此添加标题</a:t>
            </a:r>
            <a:endParaRPr lang="zh-CN" altLang="en-US" sz="2400" b="1" dirty="0">
              <a:solidFill>
                <a:srgbClr val="FFFFFF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33"/>
          <p:cNvSpPr txBox="1"/>
          <p:nvPr/>
        </p:nvSpPr>
        <p:spPr>
          <a:xfrm>
            <a:off x="5909183" y="5355663"/>
            <a:ext cx="825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 dirty="0">
                <a:solidFill>
                  <a:srgbClr val="FFFFFF"/>
                </a:solidFill>
              </a:rPr>
              <a:t>Creative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4" name="Text Placeholder 33"/>
          <p:cNvSpPr txBox="1"/>
          <p:nvPr/>
        </p:nvSpPr>
        <p:spPr>
          <a:xfrm>
            <a:off x="7235729" y="5361734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 dirty="0">
                <a:solidFill>
                  <a:srgbClr val="FFFFFF"/>
                </a:solidFill>
              </a:rPr>
              <a:t>Message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5" name="Text Placeholder 33"/>
          <p:cNvSpPr txBox="1"/>
          <p:nvPr/>
        </p:nvSpPr>
        <p:spPr>
          <a:xfrm>
            <a:off x="8421211" y="5355662"/>
            <a:ext cx="11336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 dirty="0">
                <a:solidFill>
                  <a:srgbClr val="FFFFFF"/>
                </a:solidFill>
              </a:rPr>
              <a:t>Management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6" name="Text Placeholder 33"/>
          <p:cNvSpPr txBox="1"/>
          <p:nvPr/>
        </p:nvSpPr>
        <p:spPr>
          <a:xfrm>
            <a:off x="9856760" y="5355662"/>
            <a:ext cx="9284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AU" dirty="0">
                <a:solidFill>
                  <a:srgbClr val="FFFFFF"/>
                </a:solidFill>
              </a:rPr>
              <a:t>Marketing</a:t>
            </a:r>
            <a:endParaRPr lang="en-AU" dirty="0">
              <a:solidFill>
                <a:srgbClr val="FFFFFF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362182" y="4716003"/>
            <a:ext cx="585787" cy="585787"/>
            <a:chOff x="7362182" y="3807649"/>
            <a:chExt cx="585787" cy="585787"/>
          </a:xfrm>
        </p:grpSpPr>
        <p:sp>
          <p:nvSpPr>
            <p:cNvPr id="28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+mn-ea"/>
              </a:endParaRPr>
            </a:p>
          </p:txBody>
        </p:sp>
        <p:sp>
          <p:nvSpPr>
            <p:cNvPr id="29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>
                <a:latin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29224" y="4709932"/>
            <a:ext cx="585787" cy="585787"/>
            <a:chOff x="6029224" y="3801578"/>
            <a:chExt cx="585787" cy="585787"/>
          </a:xfrm>
        </p:grpSpPr>
        <p:sp>
          <p:nvSpPr>
            <p:cNvPr id="31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32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695140" y="4709931"/>
            <a:ext cx="585787" cy="585787"/>
            <a:chOff x="8695140" y="3801577"/>
            <a:chExt cx="585787" cy="585787"/>
          </a:xfrm>
        </p:grpSpPr>
        <p:sp>
          <p:nvSpPr>
            <p:cNvPr id="34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+mn-ea"/>
              </a:endParaRPr>
            </a:p>
          </p:txBody>
        </p:sp>
        <p:grpSp>
          <p:nvGrpSpPr>
            <p:cNvPr id="35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36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>
                  <a:latin typeface="+mn-ea"/>
                </a:endParaRPr>
              </a:p>
            </p:txBody>
          </p:sp>
          <p:sp>
            <p:nvSpPr>
              <p:cNvPr id="37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>
                  <a:latin typeface="+mn-ea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10028097" y="4709931"/>
            <a:ext cx="585787" cy="585787"/>
            <a:chOff x="10028097" y="3801577"/>
            <a:chExt cx="585787" cy="585787"/>
          </a:xfrm>
        </p:grpSpPr>
        <p:sp>
          <p:nvSpPr>
            <p:cNvPr id="39" name="Oval 109"/>
            <p:cNvSpPr/>
            <p:nvPr/>
          </p:nvSpPr>
          <p:spPr>
            <a:xfrm>
              <a:off x="10028097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40" name="Group 137"/>
            <p:cNvGrpSpPr/>
            <p:nvPr/>
          </p:nvGrpSpPr>
          <p:grpSpPr>
            <a:xfrm>
              <a:off x="10151880" y="3922959"/>
              <a:ext cx="338220" cy="343023"/>
              <a:chOff x="1909763" y="950913"/>
              <a:chExt cx="782637" cy="793750"/>
            </a:xfrm>
            <a:solidFill>
              <a:schemeClr val="bg1"/>
            </a:solidFill>
          </p:grpSpPr>
          <p:sp>
            <p:nvSpPr>
              <p:cNvPr id="41" name="Freeform 59"/>
              <p:cNvSpPr>
                <a:spLocks noEditPoints="1"/>
              </p:cNvSpPr>
              <p:nvPr/>
            </p:nvSpPr>
            <p:spPr bwMode="auto">
              <a:xfrm>
                <a:off x="1909763" y="1204912"/>
                <a:ext cx="539749" cy="539751"/>
              </a:xfrm>
              <a:custGeom>
                <a:avLst/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>
                  <a:latin typeface="+mn-ea"/>
                </a:endParaRPr>
              </a:p>
            </p:txBody>
          </p:sp>
          <p:sp>
            <p:nvSpPr>
              <p:cNvPr id="42" name="Freeform 60"/>
              <p:cNvSpPr/>
              <p:nvPr/>
            </p:nvSpPr>
            <p:spPr bwMode="auto">
              <a:xfrm>
                <a:off x="2060575" y="950913"/>
                <a:ext cx="631825" cy="569914"/>
              </a:xfrm>
              <a:custGeom>
                <a:avLst/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id-ID">
                  <a:latin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91" y="2114152"/>
            <a:ext cx="3134276" cy="204233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779358" y="3646760"/>
            <a:ext cx="3761642" cy="0"/>
          </a:xfrm>
          <a:prstGeom prst="line">
            <a:avLst/>
          </a:prstGeom>
          <a:ln w="19050" cmpd="sng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752502" y="4064766"/>
            <a:ext cx="514740" cy="514740"/>
            <a:chOff x="7009240" y="2398883"/>
            <a:chExt cx="522112" cy="522112"/>
          </a:xfrm>
        </p:grpSpPr>
        <p:sp>
          <p:nvSpPr>
            <p:cNvPr id="35" name="Oval 34"/>
            <p:cNvSpPr/>
            <p:nvPr/>
          </p:nvSpPr>
          <p:spPr>
            <a:xfrm>
              <a:off x="7009240" y="2398883"/>
              <a:ext cx="522112" cy="522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37" name="Plus 36"/>
            <p:cNvSpPr/>
            <p:nvPr/>
          </p:nvSpPr>
          <p:spPr>
            <a:xfrm>
              <a:off x="7143295" y="2525889"/>
              <a:ext cx="252000" cy="252000"/>
            </a:xfrm>
            <a:prstGeom prst="mathPlus">
              <a:avLst/>
            </a:prstGeom>
            <a:solidFill>
              <a:srgbClr val="44546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4" name="Oval 53"/>
          <p:cNvSpPr/>
          <p:nvPr/>
        </p:nvSpPr>
        <p:spPr>
          <a:xfrm>
            <a:off x="1773750" y="4445239"/>
            <a:ext cx="1257317" cy="1257317"/>
          </a:xfrm>
          <a:prstGeom prst="ellipse">
            <a:avLst/>
          </a:prstGeom>
          <a:solidFill>
            <a:srgbClr val="2E558D"/>
          </a:solidFill>
          <a:ln w="1016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latin typeface="+mn-ea"/>
              </a:rPr>
              <a:t>16%</a:t>
            </a:r>
            <a:endParaRPr lang="en-US" sz="3200" b="1" dirty="0">
              <a:latin typeface="+mn-ea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 dirty="0"/>
              <a:t>Creativity / Innovation / Specialty / Exquisite</a:t>
            </a:r>
            <a:endParaRPr lang="en-US" altLang="zh-CN" dirty="0"/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7265268" y="4115404"/>
            <a:ext cx="2544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Design &amp; Creativity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23062" y="4603262"/>
            <a:ext cx="37884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/>
              <a:t>请输入内容</a:t>
            </a:r>
            <a:endParaRPr lang="zh-CN" altLang="en-US" sz="1400" dirty="0"/>
          </a:p>
        </p:txBody>
      </p:sp>
      <p:sp>
        <p:nvSpPr>
          <p:cNvPr id="23" name="自由: 形状 22"/>
          <p:cNvSpPr/>
          <p:nvPr/>
        </p:nvSpPr>
        <p:spPr>
          <a:xfrm>
            <a:off x="6221667" y="2114152"/>
            <a:ext cx="128333" cy="3568419"/>
          </a:xfrm>
          <a:custGeom>
            <a:avLst/>
            <a:gdLst>
              <a:gd name="connsiteX0" fmla="*/ 86780 w 279400"/>
              <a:gd name="connsiteY0" fmla="*/ 0 h 2413000"/>
              <a:gd name="connsiteX1" fmla="*/ 279400 w 279400"/>
              <a:gd name="connsiteY1" fmla="*/ 0 h 2413000"/>
              <a:gd name="connsiteX2" fmla="*/ 279400 w 279400"/>
              <a:gd name="connsiteY2" fmla="*/ 2413000 h 2413000"/>
              <a:gd name="connsiteX3" fmla="*/ 86779 w 279400"/>
              <a:gd name="connsiteY3" fmla="*/ 2413000 h 2413000"/>
              <a:gd name="connsiteX4" fmla="*/ 43389 w 279400"/>
              <a:gd name="connsiteY4" fmla="*/ 2369610 h 2413000"/>
              <a:gd name="connsiteX5" fmla="*/ 43390 w 279400"/>
              <a:gd name="connsiteY5" fmla="*/ 1249890 h 2413000"/>
              <a:gd name="connsiteX6" fmla="*/ 0 w 279400"/>
              <a:gd name="connsiteY6" fmla="*/ 1206500 h 2413000"/>
              <a:gd name="connsiteX7" fmla="*/ 43390 w 279400"/>
              <a:gd name="connsiteY7" fmla="*/ 1163110 h 2413000"/>
              <a:gd name="connsiteX8" fmla="*/ 43390 w 279400"/>
              <a:gd name="connsiteY8" fmla="*/ 43390 h 2413000"/>
              <a:gd name="connsiteX9" fmla="*/ 86780 w 279400"/>
              <a:gd name="connsiteY9" fmla="*/ 0 h 2413000"/>
              <a:gd name="connsiteX0-1" fmla="*/ 279400 w 370840"/>
              <a:gd name="connsiteY0-2" fmla="*/ 0 h 2413000"/>
              <a:gd name="connsiteX1-3" fmla="*/ 279400 w 370840"/>
              <a:gd name="connsiteY1-4" fmla="*/ 2413000 h 2413000"/>
              <a:gd name="connsiteX2-5" fmla="*/ 86779 w 370840"/>
              <a:gd name="connsiteY2-6" fmla="*/ 2413000 h 2413000"/>
              <a:gd name="connsiteX3-7" fmla="*/ 43389 w 370840"/>
              <a:gd name="connsiteY3-8" fmla="*/ 2369610 h 2413000"/>
              <a:gd name="connsiteX4-9" fmla="*/ 43390 w 370840"/>
              <a:gd name="connsiteY4-10" fmla="*/ 1249890 h 2413000"/>
              <a:gd name="connsiteX5-11" fmla="*/ 0 w 370840"/>
              <a:gd name="connsiteY5-12" fmla="*/ 1206500 h 2413000"/>
              <a:gd name="connsiteX6-13" fmla="*/ 43390 w 370840"/>
              <a:gd name="connsiteY6-14" fmla="*/ 1163110 h 2413000"/>
              <a:gd name="connsiteX7-15" fmla="*/ 43390 w 370840"/>
              <a:gd name="connsiteY7-16" fmla="*/ 43390 h 2413000"/>
              <a:gd name="connsiteX8-17" fmla="*/ 86780 w 370840"/>
              <a:gd name="connsiteY8-18" fmla="*/ 0 h 2413000"/>
              <a:gd name="connsiteX9-19" fmla="*/ 370840 w 370840"/>
              <a:gd name="connsiteY9-20" fmla="*/ 91440 h 2413000"/>
              <a:gd name="connsiteX0-21" fmla="*/ 279400 w 279400"/>
              <a:gd name="connsiteY0-22" fmla="*/ 0 h 2413000"/>
              <a:gd name="connsiteX1-23" fmla="*/ 279400 w 279400"/>
              <a:gd name="connsiteY1-24" fmla="*/ 2413000 h 2413000"/>
              <a:gd name="connsiteX2-25" fmla="*/ 86779 w 279400"/>
              <a:gd name="connsiteY2-26" fmla="*/ 2413000 h 2413000"/>
              <a:gd name="connsiteX3-27" fmla="*/ 43389 w 279400"/>
              <a:gd name="connsiteY3-28" fmla="*/ 2369610 h 2413000"/>
              <a:gd name="connsiteX4-29" fmla="*/ 43390 w 279400"/>
              <a:gd name="connsiteY4-30" fmla="*/ 1249890 h 2413000"/>
              <a:gd name="connsiteX5-31" fmla="*/ 0 w 279400"/>
              <a:gd name="connsiteY5-32" fmla="*/ 1206500 h 2413000"/>
              <a:gd name="connsiteX6-33" fmla="*/ 43390 w 279400"/>
              <a:gd name="connsiteY6-34" fmla="*/ 1163110 h 2413000"/>
              <a:gd name="connsiteX7-35" fmla="*/ 43390 w 279400"/>
              <a:gd name="connsiteY7-36" fmla="*/ 43390 h 2413000"/>
              <a:gd name="connsiteX8-37" fmla="*/ 86780 w 279400"/>
              <a:gd name="connsiteY8-38" fmla="*/ 0 h 2413000"/>
              <a:gd name="connsiteX0-39" fmla="*/ 279400 w 279400"/>
              <a:gd name="connsiteY0-40" fmla="*/ 2413000 h 2413000"/>
              <a:gd name="connsiteX1-41" fmla="*/ 86779 w 279400"/>
              <a:gd name="connsiteY1-42" fmla="*/ 2413000 h 2413000"/>
              <a:gd name="connsiteX2-43" fmla="*/ 43389 w 279400"/>
              <a:gd name="connsiteY2-44" fmla="*/ 2369610 h 2413000"/>
              <a:gd name="connsiteX3-45" fmla="*/ 43390 w 279400"/>
              <a:gd name="connsiteY3-46" fmla="*/ 1249890 h 2413000"/>
              <a:gd name="connsiteX4-47" fmla="*/ 0 w 279400"/>
              <a:gd name="connsiteY4-48" fmla="*/ 1206500 h 2413000"/>
              <a:gd name="connsiteX5-49" fmla="*/ 43390 w 279400"/>
              <a:gd name="connsiteY5-50" fmla="*/ 1163110 h 2413000"/>
              <a:gd name="connsiteX6-51" fmla="*/ 43390 w 279400"/>
              <a:gd name="connsiteY6-52" fmla="*/ 43390 h 2413000"/>
              <a:gd name="connsiteX7-53" fmla="*/ 86780 w 279400"/>
              <a:gd name="connsiteY7-54" fmla="*/ 0 h 2413000"/>
              <a:gd name="connsiteX0-55" fmla="*/ 86779 w 86780"/>
              <a:gd name="connsiteY0-56" fmla="*/ 2413000 h 2413000"/>
              <a:gd name="connsiteX1-57" fmla="*/ 43389 w 86780"/>
              <a:gd name="connsiteY1-58" fmla="*/ 2369610 h 2413000"/>
              <a:gd name="connsiteX2-59" fmla="*/ 43390 w 86780"/>
              <a:gd name="connsiteY2-60" fmla="*/ 1249890 h 2413000"/>
              <a:gd name="connsiteX3-61" fmla="*/ 0 w 86780"/>
              <a:gd name="connsiteY3-62" fmla="*/ 1206500 h 2413000"/>
              <a:gd name="connsiteX4-63" fmla="*/ 43390 w 86780"/>
              <a:gd name="connsiteY4-64" fmla="*/ 1163110 h 2413000"/>
              <a:gd name="connsiteX5-65" fmla="*/ 43390 w 86780"/>
              <a:gd name="connsiteY5-66" fmla="*/ 43390 h 2413000"/>
              <a:gd name="connsiteX6-67" fmla="*/ 86780 w 86780"/>
              <a:gd name="connsiteY6-68" fmla="*/ 0 h 2413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6780" h="2413000">
                <a:moveTo>
                  <a:pt x="86779" y="2413000"/>
                </a:moveTo>
                <a:cubicBezTo>
                  <a:pt x="62815" y="2413000"/>
                  <a:pt x="43389" y="2393574"/>
                  <a:pt x="43389" y="2369610"/>
                </a:cubicBezTo>
                <a:cubicBezTo>
                  <a:pt x="43389" y="1996370"/>
                  <a:pt x="43390" y="1623130"/>
                  <a:pt x="43390" y="1249890"/>
                </a:cubicBezTo>
                <a:cubicBezTo>
                  <a:pt x="43390" y="1225926"/>
                  <a:pt x="23964" y="1206500"/>
                  <a:pt x="0" y="1206500"/>
                </a:cubicBezTo>
                <a:cubicBezTo>
                  <a:pt x="23964" y="1206500"/>
                  <a:pt x="43390" y="1187074"/>
                  <a:pt x="43390" y="1163110"/>
                </a:cubicBezTo>
                <a:lnTo>
                  <a:pt x="43390" y="43390"/>
                </a:lnTo>
                <a:cubicBezTo>
                  <a:pt x="43390" y="19426"/>
                  <a:pt x="62816" y="0"/>
                  <a:pt x="86780" y="0"/>
                </a:cubicBezTo>
              </a:path>
            </a:pathLst>
          </a:cu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752502" y="1921064"/>
            <a:ext cx="368673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sym typeface="+mn-ea"/>
              </a:rPr>
              <a:t>请输入内容</a:t>
            </a:r>
            <a:endParaRPr lang="zh-CN" altLang="en-US" sz="1200" dirty="0">
              <a:solidFill>
                <a:schemeClr val="bg1"/>
              </a:solidFill>
              <a:sym typeface="+mn-ea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sym typeface="+mn-ea"/>
              </a:rPr>
              <a:t>请输入内容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sym typeface="+mn-ea"/>
              </a:rPr>
              <a:t>请输入内容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sym typeface="+mn-ea"/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69932" y="4890538"/>
            <a:ext cx="2263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sym typeface="+mn-ea"/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3169932" y="4640727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16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0" grpId="0"/>
      <p:bldP spid="21" grpId="0"/>
      <p:bldP spid="23" grpId="0" animBg="1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ubtitle 2"/>
          <p:cNvSpPr txBox="1"/>
          <p:nvPr/>
        </p:nvSpPr>
        <p:spPr>
          <a:xfrm>
            <a:off x="6069367" y="2154600"/>
            <a:ext cx="582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11%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Subtitle 2"/>
          <p:cNvSpPr txBox="1"/>
          <p:nvPr/>
        </p:nvSpPr>
        <p:spPr>
          <a:xfrm>
            <a:off x="6069367" y="3865958"/>
            <a:ext cx="582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43%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Subtitle 2"/>
          <p:cNvSpPr txBox="1"/>
          <p:nvPr/>
        </p:nvSpPr>
        <p:spPr>
          <a:xfrm>
            <a:off x="1861365" y="2498180"/>
            <a:ext cx="582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pPr algn="r"/>
            <a:r>
              <a:rPr lang="en-US" dirty="0">
                <a:solidFill>
                  <a:srgbClr val="FFFFFF"/>
                </a:solidFill>
              </a:rPr>
              <a:t>19%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Subtitle 2"/>
          <p:cNvSpPr txBox="1"/>
          <p:nvPr/>
        </p:nvSpPr>
        <p:spPr>
          <a:xfrm>
            <a:off x="1861365" y="4343487"/>
            <a:ext cx="582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pPr algn="r"/>
            <a:r>
              <a:rPr lang="en-US" dirty="0">
                <a:solidFill>
                  <a:srgbClr val="FFFFFF"/>
                </a:solidFill>
              </a:rPr>
              <a:t>27%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 dirty="0"/>
              <a:t>Creativity / Innovation / Specialty / Exquisite</a:t>
            </a:r>
            <a:endParaRPr lang="en-US" altLang="zh-CN" dirty="0"/>
          </a:p>
        </p:txBody>
      </p:sp>
      <p:sp>
        <p:nvSpPr>
          <p:cNvPr id="67" name="Oval 66"/>
          <p:cNvSpPr/>
          <p:nvPr/>
        </p:nvSpPr>
        <p:spPr>
          <a:xfrm>
            <a:off x="2795776" y="2385633"/>
            <a:ext cx="2960652" cy="2960650"/>
          </a:xfrm>
          <a:prstGeom prst="donut">
            <a:avLst>
              <a:gd name="adj" fmla="val 35785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graphicFrame>
        <p:nvGraphicFramePr>
          <p:cNvPr id="42" name="Chart 41"/>
          <p:cNvGraphicFramePr/>
          <p:nvPr/>
        </p:nvGraphicFramePr>
        <p:xfrm>
          <a:off x="2852945" y="2343620"/>
          <a:ext cx="2955480" cy="298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6" name="图表 45"/>
          <p:cNvGraphicFramePr/>
          <p:nvPr/>
        </p:nvGraphicFramePr>
        <p:xfrm>
          <a:off x="2776281" y="2366137"/>
          <a:ext cx="2999642" cy="299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1" name="Straight Connector 50"/>
          <p:cNvCxnSpPr/>
          <p:nvPr/>
        </p:nvCxnSpPr>
        <p:spPr>
          <a:xfrm flipH="1">
            <a:off x="5177751" y="4066013"/>
            <a:ext cx="887912" cy="0"/>
          </a:xfrm>
          <a:prstGeom prst="line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solidFill>
              <a:schemeClr val="tx1">
                <a:lumMod val="50000"/>
                <a:lumOff val="50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443576" y="4543542"/>
            <a:ext cx="1340186" cy="0"/>
          </a:xfrm>
          <a:prstGeom prst="line">
            <a:avLst/>
          </a:prstGeom>
          <a:solidFill>
            <a:schemeClr val="tx1">
              <a:lumMod val="20000"/>
              <a:lumOff val="80000"/>
            </a:schemeClr>
          </a:solidFill>
          <a:ln w="6350" cmpd="sng">
            <a:solidFill>
              <a:schemeClr val="tx1">
                <a:lumMod val="50000"/>
                <a:lumOff val="50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783761" y="2354655"/>
            <a:ext cx="2280705" cy="687160"/>
          </a:xfrm>
          <a:custGeom>
            <a:avLst/>
            <a:gdLst>
              <a:gd name="connsiteX0" fmla="*/ 0 w 1145406"/>
              <a:gd name="connsiteY0" fmla="*/ 0 h 1145406"/>
              <a:gd name="connsiteX1" fmla="*/ 1145406 w 1145406"/>
              <a:gd name="connsiteY1" fmla="*/ 0 h 1145406"/>
              <a:gd name="connsiteX2" fmla="*/ 1145406 w 1145406"/>
              <a:gd name="connsiteY2" fmla="*/ 1145406 h 1145406"/>
              <a:gd name="connsiteX3" fmla="*/ 0 w 1145406"/>
              <a:gd name="connsiteY3" fmla="*/ 1145406 h 1145406"/>
              <a:gd name="connsiteX4" fmla="*/ 0 w 1145406"/>
              <a:gd name="connsiteY4" fmla="*/ 0 h 1145406"/>
              <a:gd name="connsiteX0-1" fmla="*/ 1145406 w 1236846"/>
              <a:gd name="connsiteY0-2" fmla="*/ 1145406 h 1236846"/>
              <a:gd name="connsiteX1-3" fmla="*/ 0 w 1236846"/>
              <a:gd name="connsiteY1-4" fmla="*/ 1145406 h 1236846"/>
              <a:gd name="connsiteX2-5" fmla="*/ 0 w 1236846"/>
              <a:gd name="connsiteY2-6" fmla="*/ 0 h 1236846"/>
              <a:gd name="connsiteX3-7" fmla="*/ 1145406 w 1236846"/>
              <a:gd name="connsiteY3-8" fmla="*/ 0 h 1236846"/>
              <a:gd name="connsiteX4-9" fmla="*/ 1236846 w 1236846"/>
              <a:gd name="connsiteY4-10" fmla="*/ 1236846 h 1236846"/>
              <a:gd name="connsiteX0-11" fmla="*/ 0 w 1236846"/>
              <a:gd name="connsiteY0-12" fmla="*/ 1145406 h 1236846"/>
              <a:gd name="connsiteX1-13" fmla="*/ 0 w 1236846"/>
              <a:gd name="connsiteY1-14" fmla="*/ 0 h 1236846"/>
              <a:gd name="connsiteX2-15" fmla="*/ 1145406 w 1236846"/>
              <a:gd name="connsiteY2-16" fmla="*/ 0 h 1236846"/>
              <a:gd name="connsiteX3-17" fmla="*/ 1236846 w 1236846"/>
              <a:gd name="connsiteY3-18" fmla="*/ 1236846 h 1236846"/>
              <a:gd name="connsiteX0-19" fmla="*/ 0 w 1145406"/>
              <a:gd name="connsiteY0-20" fmla="*/ 1145406 h 1145406"/>
              <a:gd name="connsiteX1-21" fmla="*/ 0 w 1145406"/>
              <a:gd name="connsiteY1-22" fmla="*/ 0 h 1145406"/>
              <a:gd name="connsiteX2-23" fmla="*/ 1145406 w 1145406"/>
              <a:gd name="connsiteY2-24" fmla="*/ 0 h 11454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45406" h="1145406">
                <a:moveTo>
                  <a:pt x="0" y="1145406"/>
                </a:moveTo>
                <a:lnTo>
                  <a:pt x="0" y="0"/>
                </a:lnTo>
                <a:lnTo>
                  <a:pt x="1145406" y="0"/>
                </a:lnTo>
              </a:path>
            </a:pathLst>
          </a:cu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6"/>
          <p:cNvSpPr/>
          <p:nvPr/>
        </p:nvSpPr>
        <p:spPr>
          <a:xfrm flipH="1">
            <a:off x="2443576" y="2684038"/>
            <a:ext cx="840751" cy="673503"/>
          </a:xfrm>
          <a:custGeom>
            <a:avLst/>
            <a:gdLst>
              <a:gd name="connsiteX0" fmla="*/ 0 w 1145406"/>
              <a:gd name="connsiteY0" fmla="*/ 0 h 1145406"/>
              <a:gd name="connsiteX1" fmla="*/ 1145406 w 1145406"/>
              <a:gd name="connsiteY1" fmla="*/ 0 h 1145406"/>
              <a:gd name="connsiteX2" fmla="*/ 1145406 w 1145406"/>
              <a:gd name="connsiteY2" fmla="*/ 1145406 h 1145406"/>
              <a:gd name="connsiteX3" fmla="*/ 0 w 1145406"/>
              <a:gd name="connsiteY3" fmla="*/ 1145406 h 1145406"/>
              <a:gd name="connsiteX4" fmla="*/ 0 w 1145406"/>
              <a:gd name="connsiteY4" fmla="*/ 0 h 1145406"/>
              <a:gd name="connsiteX0-1" fmla="*/ 1145406 w 1236846"/>
              <a:gd name="connsiteY0-2" fmla="*/ 1145406 h 1236846"/>
              <a:gd name="connsiteX1-3" fmla="*/ 0 w 1236846"/>
              <a:gd name="connsiteY1-4" fmla="*/ 1145406 h 1236846"/>
              <a:gd name="connsiteX2-5" fmla="*/ 0 w 1236846"/>
              <a:gd name="connsiteY2-6" fmla="*/ 0 h 1236846"/>
              <a:gd name="connsiteX3-7" fmla="*/ 1145406 w 1236846"/>
              <a:gd name="connsiteY3-8" fmla="*/ 0 h 1236846"/>
              <a:gd name="connsiteX4-9" fmla="*/ 1236846 w 1236846"/>
              <a:gd name="connsiteY4-10" fmla="*/ 1236846 h 1236846"/>
              <a:gd name="connsiteX0-11" fmla="*/ 0 w 1236846"/>
              <a:gd name="connsiteY0-12" fmla="*/ 1145406 h 1236846"/>
              <a:gd name="connsiteX1-13" fmla="*/ 0 w 1236846"/>
              <a:gd name="connsiteY1-14" fmla="*/ 0 h 1236846"/>
              <a:gd name="connsiteX2-15" fmla="*/ 1145406 w 1236846"/>
              <a:gd name="connsiteY2-16" fmla="*/ 0 h 1236846"/>
              <a:gd name="connsiteX3-17" fmla="*/ 1236846 w 1236846"/>
              <a:gd name="connsiteY3-18" fmla="*/ 1236846 h 1236846"/>
              <a:gd name="connsiteX0-19" fmla="*/ 0 w 1145406"/>
              <a:gd name="connsiteY0-20" fmla="*/ 1145406 h 1145406"/>
              <a:gd name="connsiteX1-21" fmla="*/ 0 w 1145406"/>
              <a:gd name="connsiteY1-22" fmla="*/ 0 h 1145406"/>
              <a:gd name="connsiteX2-23" fmla="*/ 1145406 w 1145406"/>
              <a:gd name="connsiteY2-24" fmla="*/ 0 h 11454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45406" h="1145406">
                <a:moveTo>
                  <a:pt x="0" y="1145406"/>
                </a:moveTo>
                <a:lnTo>
                  <a:pt x="0" y="0"/>
                </a:lnTo>
                <a:lnTo>
                  <a:pt x="1145406" y="0"/>
                </a:lnTo>
              </a:path>
            </a:pathLst>
          </a:custGeom>
          <a:noFill/>
          <a:ln w="6350" cmpd="sng">
            <a:solidFill>
              <a:schemeClr val="bg1">
                <a:lumMod val="50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604246" y="2923181"/>
            <a:ext cx="168028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518521" y="4743597"/>
            <a:ext cx="168028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070150" y="2554710"/>
            <a:ext cx="168028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070150" y="4266068"/>
            <a:ext cx="168028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59" name="Group 62"/>
          <p:cNvGrpSpPr/>
          <p:nvPr/>
        </p:nvGrpSpPr>
        <p:grpSpPr>
          <a:xfrm>
            <a:off x="8469458" y="3415061"/>
            <a:ext cx="382577" cy="382577"/>
            <a:chOff x="7009240" y="2398883"/>
            <a:chExt cx="522112" cy="522112"/>
          </a:xfrm>
          <a:solidFill>
            <a:srgbClr val="44546A"/>
          </a:solidFill>
        </p:grpSpPr>
        <p:sp>
          <p:nvSpPr>
            <p:cNvPr id="64" name="Oval 60"/>
            <p:cNvSpPr/>
            <p:nvPr/>
          </p:nvSpPr>
          <p:spPr>
            <a:xfrm>
              <a:off x="7009240" y="2398883"/>
              <a:ext cx="522112" cy="522112"/>
            </a:xfrm>
            <a:prstGeom prst="ellipse">
              <a:avLst/>
            </a:prstGeom>
            <a:solidFill>
              <a:schemeClr val="bg1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Plus 61"/>
            <p:cNvSpPr/>
            <p:nvPr/>
          </p:nvSpPr>
          <p:spPr>
            <a:xfrm>
              <a:off x="7143295" y="2525889"/>
              <a:ext cx="252000" cy="252000"/>
            </a:xfrm>
            <a:prstGeom prst="mathPlus">
              <a:avLst/>
            </a:prstGeom>
            <a:solidFill>
              <a:srgbClr val="2E55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70829A"/>
                </a:solidFill>
              </a:endParaRPr>
            </a:p>
          </p:txBody>
        </p:sp>
      </p:grpSp>
      <p:sp>
        <p:nvSpPr>
          <p:cNvPr id="69" name="Rectangle 64"/>
          <p:cNvSpPr/>
          <p:nvPr/>
        </p:nvSpPr>
        <p:spPr>
          <a:xfrm>
            <a:off x="8469458" y="3999839"/>
            <a:ext cx="45719" cy="14338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8517458" y="3929532"/>
            <a:ext cx="2544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Design &amp; Creativity</a:t>
            </a:r>
            <a:endParaRPr lang="zh-CN" altLang="en-US" sz="2000" b="1" dirty="0">
              <a:solidFill>
                <a:srgbClr val="FFFFFF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517458" y="4301510"/>
            <a:ext cx="272484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/>
              <a:t>请输入内容</a:t>
            </a:r>
            <a:endParaRPr lang="zh-CN" altLang="en-US" sz="1200" dirty="0"/>
          </a:p>
        </p:txBody>
      </p:sp>
      <p:sp>
        <p:nvSpPr>
          <p:cNvPr id="80" name="Rectangle 1"/>
          <p:cNvSpPr/>
          <p:nvPr/>
        </p:nvSpPr>
        <p:spPr>
          <a:xfrm>
            <a:off x="8469458" y="2568632"/>
            <a:ext cx="140936" cy="140936"/>
          </a:xfrm>
          <a:prstGeom prst="rect">
            <a:avLst/>
          </a:prstGeom>
          <a:solidFill>
            <a:srgbClr val="44546A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1" name="Rectangle 74"/>
          <p:cNvSpPr/>
          <p:nvPr/>
        </p:nvSpPr>
        <p:spPr>
          <a:xfrm>
            <a:off x="8469458" y="2838691"/>
            <a:ext cx="140936" cy="140936"/>
          </a:xfrm>
          <a:prstGeom prst="rect">
            <a:avLst/>
          </a:prstGeom>
          <a:solidFill>
            <a:srgbClr val="2E558D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" name="Rectangle 75"/>
          <p:cNvSpPr/>
          <p:nvPr/>
        </p:nvSpPr>
        <p:spPr>
          <a:xfrm>
            <a:off x="9760847" y="2566559"/>
            <a:ext cx="140936" cy="1409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3" name="Subtitle 2"/>
          <p:cNvSpPr txBox="1"/>
          <p:nvPr/>
        </p:nvSpPr>
        <p:spPr>
          <a:xfrm>
            <a:off x="8627200" y="2500600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200" b="0" dirty="0">
                <a:solidFill>
                  <a:srgbClr val="FFFFFF"/>
                </a:solidFill>
              </a:rPr>
              <a:t>第一季度</a:t>
            </a:r>
            <a:endParaRPr lang="en-US" sz="1200" b="0" dirty="0">
              <a:solidFill>
                <a:srgbClr val="FFFFFF"/>
              </a:solidFill>
            </a:endParaRPr>
          </a:p>
        </p:txBody>
      </p:sp>
      <p:sp>
        <p:nvSpPr>
          <p:cNvPr id="84" name="Subtitle 2"/>
          <p:cNvSpPr txBox="1"/>
          <p:nvPr/>
        </p:nvSpPr>
        <p:spPr>
          <a:xfrm>
            <a:off x="8627200" y="2770485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200" b="0" dirty="0">
                <a:solidFill>
                  <a:srgbClr val="FFFFFF"/>
                </a:solidFill>
              </a:rPr>
              <a:t>第二季度</a:t>
            </a:r>
            <a:endParaRPr lang="zh-CN" altLang="en-US" sz="1200" b="0" dirty="0">
              <a:solidFill>
                <a:srgbClr val="FFFFFF"/>
              </a:solidFill>
            </a:endParaRPr>
          </a:p>
        </p:txBody>
      </p:sp>
      <p:sp>
        <p:nvSpPr>
          <p:cNvPr id="85" name="Subtitle 2"/>
          <p:cNvSpPr txBox="1"/>
          <p:nvPr/>
        </p:nvSpPr>
        <p:spPr>
          <a:xfrm>
            <a:off x="9918589" y="2498180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200" b="0" dirty="0">
                <a:solidFill>
                  <a:srgbClr val="FFFFFF"/>
                </a:solidFill>
              </a:rPr>
              <a:t>第三季度</a:t>
            </a:r>
            <a:endParaRPr lang="zh-CN" altLang="en-US" sz="1200" b="0" dirty="0">
              <a:solidFill>
                <a:srgbClr val="FFFFFF"/>
              </a:solidFill>
            </a:endParaRPr>
          </a:p>
        </p:txBody>
      </p:sp>
      <p:sp>
        <p:nvSpPr>
          <p:cNvPr id="86" name="Rectangle 75"/>
          <p:cNvSpPr/>
          <p:nvPr/>
        </p:nvSpPr>
        <p:spPr>
          <a:xfrm>
            <a:off x="9760847" y="2836465"/>
            <a:ext cx="140936" cy="1409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7" name="Subtitle 2"/>
          <p:cNvSpPr txBox="1"/>
          <p:nvPr/>
        </p:nvSpPr>
        <p:spPr>
          <a:xfrm>
            <a:off x="9918588" y="2768065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200" b="0" dirty="0">
                <a:solidFill>
                  <a:srgbClr val="FFFFFF"/>
                </a:solidFill>
              </a:rPr>
              <a:t>第四季度</a:t>
            </a:r>
            <a:endParaRPr lang="zh-CN" altLang="en-US" sz="12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67" grpId="0" animBg="1"/>
      <p:bldGraphic spid="46" grpId="0">
        <p:bldAsOne/>
      </p:bldGraphic>
      <p:bldP spid="7" grpId="0" animBg="1"/>
      <p:bldP spid="39" grpId="0" animBg="1"/>
      <p:bldP spid="47" grpId="0"/>
      <p:bldP spid="48" grpId="0"/>
      <p:bldP spid="57" grpId="0"/>
      <p:bldP spid="58" grpId="0"/>
      <p:bldP spid="69" grpId="0" animBg="1"/>
      <p:bldP spid="70" grpId="0"/>
      <p:bldP spid="71" grpId="0"/>
      <p:bldP spid="80" grpId="0" animBg="1"/>
      <p:bldP spid="81" grpId="0" animBg="1"/>
      <p:bldP spid="82" grpId="0" animBg="1"/>
      <p:bldP spid="83" grpId="0"/>
      <p:bldP spid="84" grpId="0"/>
      <p:bldP spid="85" grpId="0"/>
      <p:bldP spid="86" grpId="0" animBg="1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 dirty="0"/>
              <a:t>Creativity / Innovation / Specialty / Exquisite</a:t>
            </a:r>
            <a:endParaRPr lang="en-US" altLang="zh-CN" dirty="0"/>
          </a:p>
        </p:txBody>
      </p:sp>
      <p:sp>
        <p:nvSpPr>
          <p:cNvPr id="6" name="Rounded Rectangle 5"/>
          <p:cNvSpPr/>
          <p:nvPr/>
        </p:nvSpPr>
        <p:spPr>
          <a:xfrm>
            <a:off x="1507747" y="1720026"/>
            <a:ext cx="9176507" cy="4132251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747" y="2459862"/>
            <a:ext cx="9176507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 txBox="1"/>
          <p:nvPr/>
        </p:nvSpPr>
        <p:spPr>
          <a:xfrm>
            <a:off x="2548716" y="1934802"/>
            <a:ext cx="10054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Basic</a:t>
            </a:r>
            <a:endParaRPr lang="en-US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itle 3"/>
          <p:cNvSpPr txBox="1"/>
          <p:nvPr/>
        </p:nvSpPr>
        <p:spPr>
          <a:xfrm>
            <a:off x="2559938" y="2675932"/>
            <a:ext cx="982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4000" spc="0" dirty="0"/>
              <a:t>￥</a:t>
            </a:r>
            <a:r>
              <a:rPr lang="en-US" sz="4000" spc="0" dirty="0"/>
              <a:t>0</a:t>
            </a:r>
            <a:endParaRPr lang="en-US" sz="4000" spc="0" dirty="0"/>
          </a:p>
        </p:txBody>
      </p:sp>
      <p:sp>
        <p:nvSpPr>
          <p:cNvPr id="16" name="Rounded Rectangle 15"/>
          <p:cNvSpPr/>
          <p:nvPr/>
        </p:nvSpPr>
        <p:spPr>
          <a:xfrm>
            <a:off x="2165616" y="5263597"/>
            <a:ext cx="1771602" cy="315570"/>
          </a:xfrm>
          <a:prstGeom prst="roundRect">
            <a:avLst>
              <a:gd name="adj" fmla="val 5000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600" dirty="0"/>
              <a:t>Get started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72016" y="1712277"/>
            <a:ext cx="0" cy="4140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3"/>
          <p:cNvSpPr txBox="1"/>
          <p:nvPr/>
        </p:nvSpPr>
        <p:spPr>
          <a:xfrm>
            <a:off x="5131604" y="1934802"/>
            <a:ext cx="1917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2000" b="0" dirty="0">
                <a:solidFill>
                  <a:srgbClr val="2E558D"/>
                </a:solidFill>
              </a:rPr>
              <a:t>Professional</a:t>
            </a:r>
            <a:endParaRPr lang="en-US" sz="2000" b="0" dirty="0">
              <a:solidFill>
                <a:srgbClr val="2E558D"/>
              </a:solidFill>
            </a:endParaRPr>
          </a:p>
        </p:txBody>
      </p:sp>
      <p:sp>
        <p:nvSpPr>
          <p:cNvPr id="27" name="Title 3"/>
          <p:cNvSpPr txBox="1"/>
          <p:nvPr/>
        </p:nvSpPr>
        <p:spPr>
          <a:xfrm>
            <a:off x="5175214" y="2675932"/>
            <a:ext cx="18277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4000" spc="0" dirty="0">
                <a:solidFill>
                  <a:srgbClr val="2E558D"/>
                </a:solidFill>
              </a:rPr>
              <a:t>￥</a:t>
            </a:r>
            <a:r>
              <a:rPr lang="en-US" sz="4000" spc="0" dirty="0">
                <a:solidFill>
                  <a:srgbClr val="2E558D"/>
                </a:solidFill>
              </a:rPr>
              <a:t>10.99</a:t>
            </a:r>
            <a:endParaRPr lang="en-US" sz="4000" spc="0" dirty="0">
              <a:solidFill>
                <a:srgbClr val="2E558D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203283" y="5263597"/>
            <a:ext cx="1771602" cy="315570"/>
          </a:xfrm>
          <a:prstGeom prst="roundRect">
            <a:avLst>
              <a:gd name="adj" fmla="val 50000"/>
            </a:avLst>
          </a:prstGeom>
          <a:solidFill>
            <a:srgbClr val="2E5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600" dirty="0"/>
              <a:t>Get started</a:t>
            </a:r>
            <a:endParaRPr lang="en-US" sz="16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7608506" y="1712277"/>
            <a:ext cx="0" cy="4140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3"/>
          <p:cNvSpPr txBox="1"/>
          <p:nvPr/>
        </p:nvSpPr>
        <p:spPr>
          <a:xfrm>
            <a:off x="8359554" y="1934802"/>
            <a:ext cx="1534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</a:t>
            </a:r>
            <a:endParaRPr lang="en-US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itle 3"/>
          <p:cNvSpPr txBox="1"/>
          <p:nvPr/>
        </p:nvSpPr>
        <p:spPr>
          <a:xfrm>
            <a:off x="8135936" y="2675932"/>
            <a:ext cx="1981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 b="1" spc="300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4000" spc="0" dirty="0"/>
              <a:t>￥</a:t>
            </a:r>
            <a:r>
              <a:rPr lang="en-US" sz="4000" spc="0" dirty="0"/>
              <a:t>20.00</a:t>
            </a:r>
            <a:endParaRPr lang="en-US" sz="4000" spc="0" dirty="0"/>
          </a:p>
        </p:txBody>
      </p:sp>
      <p:sp>
        <p:nvSpPr>
          <p:cNvPr id="35" name="Rounded Rectangle 34"/>
          <p:cNvSpPr/>
          <p:nvPr/>
        </p:nvSpPr>
        <p:spPr>
          <a:xfrm>
            <a:off x="8240950" y="5263597"/>
            <a:ext cx="1771602" cy="315570"/>
          </a:xfrm>
          <a:prstGeom prst="roundRect">
            <a:avLst>
              <a:gd name="adj" fmla="val 5000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600"/>
              <a:t>Get started</a:t>
            </a:r>
            <a:endParaRPr lang="en-US" sz="1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974459" y="3523685"/>
            <a:ext cx="216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21383" y="3523685"/>
            <a:ext cx="216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057541" y="3523685"/>
            <a:ext cx="216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26616" y="3783884"/>
            <a:ext cx="11163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</a:t>
            </a: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zh-CN" alt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94066" y="3783884"/>
            <a:ext cx="11163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</a:t>
            </a: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zh-CN" alt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31131" y="3783884"/>
            <a:ext cx="11163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</a:t>
            </a: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zh-CN" alt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/>
      <p:bldP spid="16" grpId="0" animBg="1"/>
      <p:bldP spid="24" grpId="0"/>
      <p:bldP spid="27" grpId="0"/>
      <p:bldP spid="29" grpId="0" animBg="1"/>
      <p:bldP spid="30" grpId="0"/>
      <p:bldP spid="33" grpId="0"/>
      <p:bldP spid="35" grpId="0" animBg="1"/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413754" y="1753844"/>
            <a:ext cx="3469532" cy="3469530"/>
            <a:chOff x="363166" y="-2302246"/>
            <a:chExt cx="11465668" cy="11465668"/>
          </a:xfrm>
        </p:grpSpPr>
        <p:sp>
          <p:nvSpPr>
            <p:cNvPr id="53" name="Oval 64"/>
            <p:cNvSpPr>
              <a:spLocks noChangeArrowheads="1"/>
            </p:cNvSpPr>
            <p:nvPr/>
          </p:nvSpPr>
          <p:spPr bwMode="auto">
            <a:xfrm>
              <a:off x="363166" y="-2302246"/>
              <a:ext cx="11465668" cy="11465668"/>
            </a:xfrm>
            <a:prstGeom prst="ellipse">
              <a:avLst/>
            </a:prstGeom>
            <a:solidFill>
              <a:srgbClr val="2E558D">
                <a:alpha val="33000"/>
              </a:srgbClr>
            </a:solidFill>
            <a:ln w="9525">
              <a:solidFill>
                <a:srgbClr val="FFFFFF">
                  <a:alpha val="32000"/>
                </a:srgbClr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4" name="Oval 65"/>
            <p:cNvSpPr>
              <a:spLocks noChangeArrowheads="1"/>
            </p:cNvSpPr>
            <p:nvPr/>
          </p:nvSpPr>
          <p:spPr bwMode="auto">
            <a:xfrm>
              <a:off x="891160" y="-1773974"/>
              <a:ext cx="10409682" cy="10406603"/>
            </a:xfrm>
            <a:prstGeom prst="ellipse">
              <a:avLst/>
            </a:prstGeom>
            <a:solidFill>
              <a:srgbClr val="2E558D">
                <a:alpha val="33000"/>
              </a:srgbClr>
            </a:solidFill>
            <a:ln w="9525">
              <a:solidFill>
                <a:srgbClr val="FFFFFF">
                  <a:alpha val="32000"/>
                </a:srgbClr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5" name="Oval 66"/>
            <p:cNvSpPr>
              <a:spLocks noChangeArrowheads="1"/>
            </p:cNvSpPr>
            <p:nvPr/>
          </p:nvSpPr>
          <p:spPr bwMode="auto">
            <a:xfrm>
              <a:off x="1449262" y="-1216148"/>
              <a:ext cx="9293479" cy="9293474"/>
            </a:xfrm>
            <a:prstGeom prst="ellipse">
              <a:avLst/>
            </a:prstGeom>
            <a:solidFill>
              <a:srgbClr val="2E558D">
                <a:alpha val="33000"/>
              </a:srgbClr>
            </a:solidFill>
            <a:ln w="9525">
              <a:solidFill>
                <a:srgbClr val="FFFFFF">
                  <a:alpha val="32000"/>
                </a:srgbClr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2132857" y="2669739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</a:rPr>
              <a:t>目录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304378" y="3769454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CONTENTS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9" name="Freeform 71"/>
          <p:cNvSpPr/>
          <p:nvPr/>
        </p:nvSpPr>
        <p:spPr bwMode="auto">
          <a:xfrm flipH="1">
            <a:off x="4283737" y="1361196"/>
            <a:ext cx="957717" cy="959269"/>
          </a:xfrm>
          <a:custGeom>
            <a:avLst/>
            <a:gdLst>
              <a:gd name="T0" fmla="*/ 433 w 485"/>
              <a:gd name="T1" fmla="*/ 463 h 486"/>
              <a:gd name="T2" fmla="*/ 477 w 485"/>
              <a:gd name="T3" fmla="*/ 477 h 486"/>
              <a:gd name="T4" fmla="*/ 462 w 485"/>
              <a:gd name="T5" fmla="*/ 434 h 486"/>
              <a:gd name="T6" fmla="*/ 0 w 485"/>
              <a:gd name="T7" fmla="*/ 0 h 486"/>
              <a:gd name="T8" fmla="*/ 433 w 485"/>
              <a:gd name="T9" fmla="*/ 463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486">
                <a:moveTo>
                  <a:pt x="433" y="463"/>
                </a:moveTo>
                <a:cubicBezTo>
                  <a:pt x="449" y="479"/>
                  <a:pt x="469" y="486"/>
                  <a:pt x="477" y="477"/>
                </a:cubicBezTo>
                <a:cubicBezTo>
                  <a:pt x="485" y="469"/>
                  <a:pt x="479" y="450"/>
                  <a:pt x="462" y="434"/>
                </a:cubicBezTo>
                <a:cubicBezTo>
                  <a:pt x="446" y="418"/>
                  <a:pt x="0" y="0"/>
                  <a:pt x="0" y="0"/>
                </a:cubicBezTo>
                <a:cubicBezTo>
                  <a:pt x="0" y="0"/>
                  <a:pt x="417" y="447"/>
                  <a:pt x="433" y="463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6151133" y="1845805"/>
            <a:ext cx="346761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请在此处添加标题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5608441" y="1866847"/>
            <a:ext cx="542692" cy="542692"/>
          </a:xfrm>
          <a:prstGeom prst="ellipse">
            <a:avLst/>
          </a:prstGeom>
          <a:solidFill>
            <a:srgbClr val="2E558D"/>
          </a:solidFill>
          <a:ln>
            <a:noFill/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1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151133" y="2834554"/>
            <a:ext cx="346761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请在此处添加标题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5608441" y="2855596"/>
            <a:ext cx="542692" cy="542692"/>
          </a:xfrm>
          <a:prstGeom prst="ellipse">
            <a:avLst/>
          </a:prstGeom>
          <a:solidFill>
            <a:srgbClr val="2E558D"/>
          </a:solidFill>
          <a:ln>
            <a:noFill/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151133" y="3823303"/>
            <a:ext cx="346761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请在此处添加标题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5608441" y="3844345"/>
            <a:ext cx="542692" cy="542692"/>
          </a:xfrm>
          <a:prstGeom prst="ellipse">
            <a:avLst/>
          </a:prstGeom>
          <a:solidFill>
            <a:srgbClr val="2E558D"/>
          </a:solidFill>
          <a:ln>
            <a:noFill/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3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151133" y="4812052"/>
            <a:ext cx="346761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请在此处添加标题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5608441" y="4833094"/>
            <a:ext cx="542692" cy="542692"/>
          </a:xfrm>
          <a:prstGeom prst="ellipse">
            <a:avLst/>
          </a:prstGeom>
          <a:solidFill>
            <a:srgbClr val="2E558D"/>
          </a:solidFill>
          <a:ln>
            <a:noFill/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4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5292324" y="1452481"/>
            <a:ext cx="1607352" cy="1607352"/>
            <a:chOff x="5568148" y="1452481"/>
            <a:chExt cx="1607352" cy="1607352"/>
          </a:xfrm>
        </p:grpSpPr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5568148" y="1452481"/>
              <a:ext cx="1607352" cy="1607352"/>
            </a:xfrm>
            <a:prstGeom prst="ellipse">
              <a:avLst/>
            </a:prstGeom>
            <a:solidFill>
              <a:srgbClr val="2E558D">
                <a:alpha val="33000"/>
              </a:srgbClr>
            </a:solidFill>
            <a:ln w="9525">
              <a:solidFill>
                <a:srgbClr val="FFFFFF">
                  <a:alpha val="32000"/>
                </a:srgbClr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n>
                  <a:solidFill>
                    <a:schemeClr val="bg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57" name="Oval 65"/>
            <p:cNvSpPr>
              <a:spLocks noChangeArrowheads="1"/>
            </p:cNvSpPr>
            <p:nvPr/>
          </p:nvSpPr>
          <p:spPr bwMode="auto">
            <a:xfrm>
              <a:off x="5642167" y="1526539"/>
              <a:ext cx="1459315" cy="1458884"/>
            </a:xfrm>
            <a:prstGeom prst="ellipse">
              <a:avLst/>
            </a:prstGeom>
            <a:solidFill>
              <a:srgbClr val="2E558D">
                <a:alpha val="33000"/>
              </a:srgbClr>
            </a:solidFill>
            <a:ln w="9525">
              <a:solidFill>
                <a:srgbClr val="FFFFFF">
                  <a:alpha val="32000"/>
                </a:srgbClr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n>
                  <a:solidFill>
                    <a:schemeClr val="bg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58" name="Oval 66"/>
            <p:cNvSpPr>
              <a:spLocks noChangeArrowheads="1"/>
            </p:cNvSpPr>
            <p:nvPr/>
          </p:nvSpPr>
          <p:spPr bwMode="auto">
            <a:xfrm>
              <a:off x="5720406" y="1604739"/>
              <a:ext cx="1302837" cy="1302836"/>
            </a:xfrm>
            <a:prstGeom prst="ellipse">
              <a:avLst/>
            </a:prstGeom>
            <a:solidFill>
              <a:srgbClr val="2E558D">
                <a:alpha val="33000"/>
              </a:srgbClr>
            </a:solidFill>
            <a:ln w="9525">
              <a:solidFill>
                <a:srgbClr val="FFFFFF">
                  <a:alpha val="32000"/>
                </a:srgbClr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n>
                  <a:solidFill>
                    <a:schemeClr val="bg1"/>
                  </a:solidFill>
                </a:ln>
                <a:solidFill>
                  <a:schemeClr val="lt1"/>
                </a:solidFill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5746911" y="1655993"/>
            <a:ext cx="698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7200" b="1" dirty="0">
                <a:solidFill>
                  <a:schemeClr val="bg1"/>
                </a:solidFill>
              </a:rPr>
              <a:t>4</a:t>
            </a:r>
            <a:endParaRPr lang="zh-CN" altLang="en-US" sz="7200" b="1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618125" y="3322023"/>
            <a:ext cx="6955751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+mn-ea"/>
              </a:rPr>
              <a:t>请在此处添加标题</a:t>
            </a:r>
            <a:endParaRPr lang="zh-CN" altLang="en-US" sz="6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2" name="文本框 25"/>
          <p:cNvSpPr txBox="1">
            <a:spLocks noChangeArrowheads="1"/>
          </p:cNvSpPr>
          <p:nvPr/>
        </p:nvSpPr>
        <p:spPr bwMode="auto">
          <a:xfrm>
            <a:off x="2591676" y="4430019"/>
            <a:ext cx="700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pc="1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Thought for customer service is the sacred mission of design.</a:t>
            </a:r>
            <a:endParaRPr lang="en-US" altLang="zh-CN" spc="100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64369" y="1762334"/>
            <a:ext cx="10332896" cy="1889134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/>
          <p:nvPr/>
        </p:nvSpPr>
        <p:spPr>
          <a:xfrm>
            <a:off x="1313834" y="2229848"/>
            <a:ext cx="18838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2800" dirty="0"/>
              <a:t>Marketing</a:t>
            </a:r>
            <a:endParaRPr lang="en-US" sz="2800" dirty="0"/>
          </a:p>
          <a:p>
            <a:r>
              <a:rPr lang="en-US" sz="2800" dirty="0"/>
              <a:t>Team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480619" y="1986901"/>
            <a:ext cx="0" cy="1440000"/>
          </a:xfrm>
          <a:prstGeom prst="line">
            <a:avLst/>
          </a:prstGeom>
          <a:ln w="25400" cap="rnd">
            <a:solidFill>
              <a:schemeClr val="tx1">
                <a:alpha val="1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/>
          <p:nvPr/>
        </p:nvSpPr>
        <p:spPr>
          <a:xfrm>
            <a:off x="3801185" y="3179961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请添加标题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itle 3"/>
          <p:cNvSpPr txBox="1"/>
          <p:nvPr/>
        </p:nvSpPr>
        <p:spPr>
          <a:xfrm>
            <a:off x="5241382" y="3179961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请添加标题</a:t>
            </a:r>
            <a:endParaRPr lang="en-US" altLang="zh-CN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itle 3"/>
          <p:cNvSpPr txBox="1"/>
          <p:nvPr/>
        </p:nvSpPr>
        <p:spPr>
          <a:xfrm>
            <a:off x="6681579" y="3179961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请添加标题</a:t>
            </a:r>
            <a:endParaRPr lang="en-US" altLang="zh-CN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itle 3"/>
          <p:cNvSpPr txBox="1"/>
          <p:nvPr/>
        </p:nvSpPr>
        <p:spPr>
          <a:xfrm>
            <a:off x="8121776" y="3179961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请添加标题</a:t>
            </a:r>
            <a:endParaRPr lang="en-US" altLang="zh-CN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itle 3"/>
          <p:cNvSpPr txBox="1"/>
          <p:nvPr/>
        </p:nvSpPr>
        <p:spPr>
          <a:xfrm>
            <a:off x="9561975" y="3179961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请添加标题</a:t>
            </a:r>
            <a:endParaRPr lang="en-US" altLang="zh-CN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64369" y="3925406"/>
            <a:ext cx="10332896" cy="1889134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3"/>
          <p:cNvSpPr txBox="1"/>
          <p:nvPr/>
        </p:nvSpPr>
        <p:spPr>
          <a:xfrm>
            <a:off x="1313834" y="4392920"/>
            <a:ext cx="13837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2800" dirty="0"/>
              <a:t>Design</a:t>
            </a:r>
            <a:endParaRPr lang="en-US" sz="2800" dirty="0"/>
          </a:p>
          <a:p>
            <a:r>
              <a:rPr lang="en-US" sz="2800" dirty="0"/>
              <a:t>Team</a:t>
            </a:r>
            <a:endParaRPr lang="en-US" sz="28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480619" y="4149973"/>
            <a:ext cx="0" cy="1440000"/>
          </a:xfrm>
          <a:prstGeom prst="line">
            <a:avLst/>
          </a:prstGeom>
          <a:ln w="25400" cap="rnd">
            <a:solidFill>
              <a:schemeClr val="tx1">
                <a:alpha val="1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3"/>
          <p:cNvSpPr txBox="1"/>
          <p:nvPr/>
        </p:nvSpPr>
        <p:spPr>
          <a:xfrm>
            <a:off x="3801185" y="5343033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请添加标题</a:t>
            </a:r>
            <a:endParaRPr lang="en-US" altLang="zh-CN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itle 3"/>
          <p:cNvSpPr txBox="1"/>
          <p:nvPr/>
        </p:nvSpPr>
        <p:spPr>
          <a:xfrm>
            <a:off x="5241382" y="5343033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请添加标题</a:t>
            </a:r>
            <a:endParaRPr lang="en-US" altLang="zh-CN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itle 3"/>
          <p:cNvSpPr txBox="1"/>
          <p:nvPr/>
        </p:nvSpPr>
        <p:spPr>
          <a:xfrm>
            <a:off x="6681579" y="5343033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请添加标题</a:t>
            </a:r>
            <a:endParaRPr lang="en-US" altLang="zh-CN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itle 3"/>
          <p:cNvSpPr txBox="1"/>
          <p:nvPr/>
        </p:nvSpPr>
        <p:spPr>
          <a:xfrm>
            <a:off x="8121776" y="5343033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请添加标题</a:t>
            </a:r>
            <a:endParaRPr lang="en-US" altLang="zh-CN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8" name="文本占位符 8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89" name="文本占位符 8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 dirty="0"/>
              <a:t>Creativity / Innovation / Specialty / Exquisite</a:t>
            </a:r>
            <a:endParaRPr lang="en-US" altLang="zh-CN" dirty="0"/>
          </a:p>
        </p:txBody>
      </p:sp>
      <p:pic>
        <p:nvPicPr>
          <p:cNvPr id="79" name="图片占位符 3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>
          <a:xfrm>
            <a:off x="3898900" y="1946775"/>
            <a:ext cx="1219200" cy="121920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  <p:pic>
        <p:nvPicPr>
          <p:cNvPr id="80" name="图片占位符 3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r="18791"/>
          <a:stretch>
            <a:fillRect/>
          </a:stretch>
        </p:blipFill>
        <p:spPr>
          <a:xfrm>
            <a:off x="5340350" y="1946775"/>
            <a:ext cx="1217613" cy="121920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  <p:pic>
        <p:nvPicPr>
          <p:cNvPr id="81" name="图片占位符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r="18791"/>
          <a:stretch>
            <a:fillRect/>
          </a:stretch>
        </p:blipFill>
        <p:spPr>
          <a:xfrm>
            <a:off x="6780213" y="1946775"/>
            <a:ext cx="1217612" cy="121920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  <p:pic>
        <p:nvPicPr>
          <p:cNvPr id="82" name="图片占位符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r="18791"/>
          <a:stretch>
            <a:fillRect/>
          </a:stretch>
        </p:blipFill>
        <p:spPr>
          <a:xfrm>
            <a:off x="8220075" y="1946775"/>
            <a:ext cx="1217613" cy="121920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  <p:pic>
        <p:nvPicPr>
          <p:cNvPr id="83" name="图片占位符 5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>
          <a:xfrm>
            <a:off x="9659938" y="1946775"/>
            <a:ext cx="1219200" cy="1219200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  <p:pic>
        <p:nvPicPr>
          <p:cNvPr id="84" name="图片占位符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8220075" y="4110666"/>
            <a:ext cx="1217613" cy="1217613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  <p:pic>
        <p:nvPicPr>
          <p:cNvPr id="85" name="图片占位符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6780213" y="4110666"/>
            <a:ext cx="1217612" cy="1217613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  <p:pic>
        <p:nvPicPr>
          <p:cNvPr id="86" name="图片占位符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5340350" y="4110666"/>
            <a:ext cx="1217613" cy="1217613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  <p:pic>
        <p:nvPicPr>
          <p:cNvPr id="87" name="图片占位符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21838"/>
          <a:stretch>
            <a:fillRect/>
          </a:stretch>
        </p:blipFill>
        <p:spPr>
          <a:xfrm>
            <a:off x="3898900" y="4110666"/>
            <a:ext cx="1219200" cy="1217613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22" grpId="0"/>
      <p:bldP spid="25" grpId="0"/>
      <p:bldP spid="28" grpId="0"/>
      <p:bldP spid="31" grpId="0"/>
      <p:bldP spid="33" grpId="0" animBg="1"/>
      <p:bldP spid="34" grpId="0"/>
      <p:bldP spid="43" grpId="0"/>
      <p:bldP spid="46" grpId="0"/>
      <p:bldP spid="49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2" name="组合 4"/>
          <p:cNvGrpSpPr/>
          <p:nvPr/>
        </p:nvGrpSpPr>
        <p:grpSpPr bwMode="auto">
          <a:xfrm>
            <a:off x="1054509" y="2037753"/>
            <a:ext cx="265522" cy="723152"/>
            <a:chOff x="0" y="0"/>
            <a:chExt cx="385763" cy="1054101"/>
          </a:xfrm>
          <a:solidFill>
            <a:schemeClr val="bg1">
              <a:lumMod val="50000"/>
            </a:schemeClr>
          </a:solidFill>
        </p:grpSpPr>
        <p:sp>
          <p:nvSpPr>
            <p:cNvPr id="17458" name="Rectangle 40"/>
            <p:cNvSpPr>
              <a:spLocks noChangeArrowheads="1"/>
            </p:cNvSpPr>
            <p:nvPr/>
          </p:nvSpPr>
          <p:spPr bwMode="auto">
            <a:xfrm>
              <a:off x="0" y="215900"/>
              <a:ext cx="385763" cy="114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17459" name="Rectangle 41"/>
            <p:cNvSpPr>
              <a:spLocks noChangeArrowheads="1"/>
            </p:cNvSpPr>
            <p:nvPr/>
          </p:nvSpPr>
          <p:spPr bwMode="auto">
            <a:xfrm>
              <a:off x="0" y="314325"/>
              <a:ext cx="65088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17460" name="Rectangle 42"/>
            <p:cNvSpPr>
              <a:spLocks noChangeArrowheads="1"/>
            </p:cNvSpPr>
            <p:nvPr/>
          </p:nvSpPr>
          <p:spPr bwMode="auto">
            <a:xfrm>
              <a:off x="320675" y="300038"/>
              <a:ext cx="65088" cy="317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17461" name="Rectangle 43"/>
            <p:cNvSpPr>
              <a:spLocks noChangeArrowheads="1"/>
            </p:cNvSpPr>
            <p:nvPr/>
          </p:nvSpPr>
          <p:spPr bwMode="auto">
            <a:xfrm>
              <a:off x="88900" y="306388"/>
              <a:ext cx="211138" cy="307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17462" name="Rectangle 44"/>
            <p:cNvSpPr>
              <a:spLocks noChangeArrowheads="1"/>
            </p:cNvSpPr>
            <p:nvPr/>
          </p:nvSpPr>
          <p:spPr bwMode="auto">
            <a:xfrm>
              <a:off x="88900" y="614363"/>
              <a:ext cx="92075" cy="439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17463" name="Rectangle 45"/>
            <p:cNvSpPr>
              <a:spLocks noChangeArrowheads="1"/>
            </p:cNvSpPr>
            <p:nvPr/>
          </p:nvSpPr>
          <p:spPr bwMode="auto">
            <a:xfrm>
              <a:off x="204788" y="611188"/>
              <a:ext cx="92075" cy="442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17464" name="Oval 46"/>
            <p:cNvSpPr>
              <a:spLocks noChangeArrowheads="1"/>
            </p:cNvSpPr>
            <p:nvPr/>
          </p:nvSpPr>
          <p:spPr bwMode="auto">
            <a:xfrm>
              <a:off x="95250" y="0"/>
              <a:ext cx="193675" cy="185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+mn-ea"/>
                <a:ea typeface="+mn-ea"/>
                <a:sym typeface="宋体" panose="02010600030101010101" pitchFamily="2" charset="-122"/>
              </a:endParaRPr>
            </a:p>
          </p:txBody>
        </p:sp>
      </p:grpSp>
      <p:sp>
        <p:nvSpPr>
          <p:cNvPr id="17413" name="Freeform 59"/>
          <p:cNvSpPr>
            <a:spLocks noChangeArrowheads="1"/>
          </p:cNvSpPr>
          <p:nvPr/>
        </p:nvSpPr>
        <p:spPr bwMode="auto">
          <a:xfrm>
            <a:off x="2928658" y="2039128"/>
            <a:ext cx="360964" cy="723152"/>
          </a:xfrm>
          <a:custGeom>
            <a:avLst/>
            <a:gdLst>
              <a:gd name="T0" fmla="*/ 312209 w 180"/>
              <a:gd name="T1" fmla="*/ 275793 h 364"/>
              <a:gd name="T2" fmla="*/ 301802 w 180"/>
              <a:gd name="T3" fmla="*/ 275793 h 364"/>
              <a:gd name="T4" fmla="*/ 418880 w 180"/>
              <a:gd name="T5" fmla="*/ 626335 h 364"/>
              <a:gd name="T6" fmla="*/ 307005 w 180"/>
              <a:gd name="T7" fmla="*/ 626335 h 364"/>
              <a:gd name="T8" fmla="*/ 265377 w 180"/>
              <a:gd name="T9" fmla="*/ 938213 h 364"/>
              <a:gd name="T10" fmla="*/ 202936 w 180"/>
              <a:gd name="T11" fmla="*/ 938213 h 364"/>
              <a:gd name="T12" fmla="*/ 161308 w 180"/>
              <a:gd name="T13" fmla="*/ 626335 h 364"/>
              <a:gd name="T14" fmla="*/ 52035 w 180"/>
              <a:gd name="T15" fmla="*/ 626335 h 364"/>
              <a:gd name="T16" fmla="*/ 166511 w 180"/>
              <a:gd name="T17" fmla="*/ 275793 h 364"/>
              <a:gd name="T18" fmla="*/ 156104 w 180"/>
              <a:gd name="T19" fmla="*/ 275793 h 364"/>
              <a:gd name="T20" fmla="*/ 44230 w 180"/>
              <a:gd name="T21" fmla="*/ 497459 h 364"/>
              <a:gd name="T22" fmla="*/ 0 w 180"/>
              <a:gd name="T23" fmla="*/ 481994 h 364"/>
              <a:gd name="T24" fmla="*/ 137892 w 180"/>
              <a:gd name="T25" fmla="*/ 162383 h 364"/>
              <a:gd name="T26" fmla="*/ 208139 w 180"/>
              <a:gd name="T27" fmla="*/ 162383 h 364"/>
              <a:gd name="T28" fmla="*/ 210741 w 180"/>
              <a:gd name="T29" fmla="*/ 146918 h 364"/>
              <a:gd name="T30" fmla="*/ 158706 w 180"/>
              <a:gd name="T31" fmla="*/ 74748 h 364"/>
              <a:gd name="T32" fmla="*/ 234157 w 180"/>
              <a:gd name="T33" fmla="*/ 0 h 364"/>
              <a:gd name="T34" fmla="*/ 312209 w 180"/>
              <a:gd name="T35" fmla="*/ 74748 h 364"/>
              <a:gd name="T36" fmla="*/ 257572 w 180"/>
              <a:gd name="T37" fmla="*/ 146918 h 364"/>
              <a:gd name="T38" fmla="*/ 260174 w 180"/>
              <a:gd name="T39" fmla="*/ 162383 h 364"/>
              <a:gd name="T40" fmla="*/ 330421 w 180"/>
              <a:gd name="T41" fmla="*/ 162383 h 364"/>
              <a:gd name="T42" fmla="*/ 468313 w 180"/>
              <a:gd name="T43" fmla="*/ 481994 h 364"/>
              <a:gd name="T44" fmla="*/ 424083 w 180"/>
              <a:gd name="T45" fmla="*/ 497459 h 364"/>
              <a:gd name="T46" fmla="*/ 312209 w 180"/>
              <a:gd name="T47" fmla="*/ 275793 h 36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80"/>
              <a:gd name="T73" fmla="*/ 0 h 364"/>
              <a:gd name="T74" fmla="*/ 180 w 180"/>
              <a:gd name="T75" fmla="*/ 364 h 36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80" h="364">
                <a:moveTo>
                  <a:pt x="120" y="107"/>
                </a:moveTo>
                <a:cubicBezTo>
                  <a:pt x="116" y="107"/>
                  <a:pt x="116" y="107"/>
                  <a:pt x="116" y="107"/>
                </a:cubicBezTo>
                <a:cubicBezTo>
                  <a:pt x="161" y="243"/>
                  <a:pt x="161" y="243"/>
                  <a:pt x="161" y="243"/>
                </a:cubicBezTo>
                <a:cubicBezTo>
                  <a:pt x="118" y="243"/>
                  <a:pt x="118" y="243"/>
                  <a:pt x="118" y="243"/>
                </a:cubicBezTo>
                <a:cubicBezTo>
                  <a:pt x="102" y="364"/>
                  <a:pt x="102" y="364"/>
                  <a:pt x="102" y="364"/>
                </a:cubicBezTo>
                <a:cubicBezTo>
                  <a:pt x="78" y="364"/>
                  <a:pt x="78" y="364"/>
                  <a:pt x="78" y="364"/>
                </a:cubicBezTo>
                <a:cubicBezTo>
                  <a:pt x="62" y="243"/>
                  <a:pt x="62" y="243"/>
                  <a:pt x="62" y="243"/>
                </a:cubicBezTo>
                <a:cubicBezTo>
                  <a:pt x="20" y="243"/>
                  <a:pt x="20" y="243"/>
                  <a:pt x="20" y="243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17" y="193"/>
                  <a:pt x="17" y="193"/>
                  <a:pt x="17" y="193"/>
                </a:cubicBezTo>
                <a:cubicBezTo>
                  <a:pt x="0" y="187"/>
                  <a:pt x="0" y="187"/>
                  <a:pt x="0" y="187"/>
                </a:cubicBezTo>
                <a:cubicBezTo>
                  <a:pt x="53" y="63"/>
                  <a:pt x="53" y="63"/>
                  <a:pt x="53" y="63"/>
                </a:cubicBezTo>
                <a:cubicBezTo>
                  <a:pt x="80" y="63"/>
                  <a:pt x="80" y="63"/>
                  <a:pt x="80" y="63"/>
                </a:cubicBezTo>
                <a:cubicBezTo>
                  <a:pt x="81" y="57"/>
                  <a:pt x="81" y="57"/>
                  <a:pt x="81" y="57"/>
                </a:cubicBezTo>
                <a:cubicBezTo>
                  <a:pt x="69" y="54"/>
                  <a:pt x="61" y="43"/>
                  <a:pt x="61" y="29"/>
                </a:cubicBezTo>
                <a:cubicBezTo>
                  <a:pt x="61" y="13"/>
                  <a:pt x="74" y="0"/>
                  <a:pt x="90" y="0"/>
                </a:cubicBezTo>
                <a:cubicBezTo>
                  <a:pt x="106" y="0"/>
                  <a:pt x="120" y="13"/>
                  <a:pt x="120" y="29"/>
                </a:cubicBezTo>
                <a:cubicBezTo>
                  <a:pt x="120" y="43"/>
                  <a:pt x="111" y="54"/>
                  <a:pt x="99" y="57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27" y="63"/>
                  <a:pt x="127" y="63"/>
                  <a:pt x="127" y="63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63" y="193"/>
                  <a:pt x="163" y="193"/>
                  <a:pt x="163" y="193"/>
                </a:cubicBezTo>
                <a:lnTo>
                  <a:pt x="120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7414" name="文本框 13"/>
          <p:cNvSpPr>
            <a:spLocks noChangeArrowheads="1"/>
          </p:cNvSpPr>
          <p:nvPr/>
        </p:nvSpPr>
        <p:spPr bwMode="auto">
          <a:xfrm>
            <a:off x="1365636" y="1953134"/>
            <a:ext cx="1013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59 M</a:t>
            </a:r>
            <a:endParaRPr lang="en-US" altLang="zh-CN" sz="28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7415" name="文本框 14"/>
          <p:cNvSpPr>
            <a:spLocks noChangeArrowheads="1"/>
          </p:cNvSpPr>
          <p:nvPr/>
        </p:nvSpPr>
        <p:spPr bwMode="auto">
          <a:xfrm>
            <a:off x="1365636" y="2425416"/>
            <a:ext cx="11160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Male User</a:t>
            </a:r>
            <a:endParaRPr lang="en-US" altLang="zh-CN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416" name="文本框 15"/>
          <p:cNvSpPr>
            <a:spLocks noChangeArrowheads="1"/>
          </p:cNvSpPr>
          <p:nvPr/>
        </p:nvSpPr>
        <p:spPr bwMode="auto">
          <a:xfrm>
            <a:off x="3283974" y="1953134"/>
            <a:ext cx="1013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79 M</a:t>
            </a:r>
            <a:endParaRPr lang="en-US" altLang="zh-CN" sz="2800" b="1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7417" name="文本框 16"/>
          <p:cNvSpPr>
            <a:spLocks noChangeArrowheads="1"/>
          </p:cNvSpPr>
          <p:nvPr/>
        </p:nvSpPr>
        <p:spPr bwMode="auto">
          <a:xfrm>
            <a:off x="3283974" y="2425416"/>
            <a:ext cx="13195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Female User</a:t>
            </a:r>
            <a:endParaRPr lang="en-US" altLang="zh-CN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7427" name="组合 58"/>
          <p:cNvGrpSpPr>
            <a:grpSpLocks noChangeAspect="1"/>
          </p:cNvGrpSpPr>
          <p:nvPr/>
        </p:nvGrpSpPr>
        <p:grpSpPr bwMode="auto">
          <a:xfrm>
            <a:off x="5772564" y="1737745"/>
            <a:ext cx="2349519" cy="4243773"/>
            <a:chOff x="0" y="0"/>
            <a:chExt cx="2548328" cy="4601980"/>
          </a:xfrm>
        </p:grpSpPr>
        <p:pic>
          <p:nvPicPr>
            <p:cNvPr id="17431" name="图片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84" t="7797" r="35074" b="6467"/>
            <a:stretch>
              <a:fillRect/>
            </a:stretch>
          </p:blipFill>
          <p:spPr bwMode="auto">
            <a:xfrm>
              <a:off x="0" y="0"/>
              <a:ext cx="2548328" cy="460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5" name="图片 57"/>
            <p:cNvPicPr preferRelativeResize="0"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13" y="706380"/>
              <a:ext cx="1963712" cy="3131103"/>
            </a:xfrm>
            <a:custGeom>
              <a:avLst/>
              <a:gdLst>
                <a:gd name="T0" fmla="*/ 0 w 1963712"/>
                <a:gd name="T1" fmla="*/ 0 h 3131103"/>
                <a:gd name="T2" fmla="*/ 1963712 w 1963712"/>
                <a:gd name="T3" fmla="*/ 0 h 3131103"/>
                <a:gd name="T4" fmla="*/ 1963712 w 1963712"/>
                <a:gd name="T5" fmla="*/ 3131103 h 3131103"/>
                <a:gd name="T6" fmla="*/ 0 w 1963712"/>
                <a:gd name="T7" fmla="*/ 3131103 h 3131103"/>
                <a:gd name="T8" fmla="*/ 0 w 1963712"/>
                <a:gd name="T9" fmla="*/ 0 h 3131103"/>
                <a:gd name="T10" fmla="*/ 1963712 w 1963712"/>
                <a:gd name="T11" fmla="*/ 3131103 h 313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963712" h="3131103">
                  <a:moveTo>
                    <a:pt x="0" y="0"/>
                  </a:moveTo>
                  <a:lnTo>
                    <a:pt x="1963712" y="0"/>
                  </a:lnTo>
                  <a:lnTo>
                    <a:pt x="1963712" y="3131103"/>
                  </a:lnTo>
                  <a:lnTo>
                    <a:pt x="0" y="313110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</p:grp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 dirty="0"/>
              <a:t>Creativity / Innovation / Specialty / Exquisite</a:t>
            </a:r>
            <a:endParaRPr lang="en-US" altLang="zh-CN" dirty="0"/>
          </a:p>
        </p:txBody>
      </p:sp>
      <p:graphicFrame>
        <p:nvGraphicFramePr>
          <p:cNvPr id="58" name="图表 57"/>
          <p:cNvGraphicFramePr/>
          <p:nvPr/>
        </p:nvGraphicFramePr>
        <p:xfrm>
          <a:off x="1425291" y="2947652"/>
          <a:ext cx="4138995" cy="284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59" name="组合 58"/>
          <p:cNvGrpSpPr/>
          <p:nvPr/>
        </p:nvGrpSpPr>
        <p:grpSpPr>
          <a:xfrm>
            <a:off x="983433" y="3823836"/>
            <a:ext cx="391904" cy="391904"/>
            <a:chOff x="7362182" y="3807649"/>
            <a:chExt cx="585787" cy="585787"/>
          </a:xfrm>
        </p:grpSpPr>
        <p:sp>
          <p:nvSpPr>
            <p:cNvPr id="60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+mn-ea"/>
              </a:endParaRPr>
            </a:p>
          </p:txBody>
        </p:sp>
        <p:sp>
          <p:nvSpPr>
            <p:cNvPr id="61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83433" y="3168852"/>
            <a:ext cx="391904" cy="391904"/>
            <a:chOff x="6029224" y="3801578"/>
            <a:chExt cx="585787" cy="585787"/>
          </a:xfrm>
        </p:grpSpPr>
        <p:sp>
          <p:nvSpPr>
            <p:cNvPr id="63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64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3433" y="4478819"/>
            <a:ext cx="391904" cy="391904"/>
            <a:chOff x="8695140" y="3801577"/>
            <a:chExt cx="585787" cy="585787"/>
          </a:xfrm>
        </p:grpSpPr>
        <p:sp>
          <p:nvSpPr>
            <p:cNvPr id="66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+mn-ea"/>
              </a:endParaRPr>
            </a:p>
          </p:txBody>
        </p:sp>
        <p:grpSp>
          <p:nvGrpSpPr>
            <p:cNvPr id="67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68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69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983433" y="5133804"/>
            <a:ext cx="391904" cy="391904"/>
            <a:chOff x="10028097" y="3801577"/>
            <a:chExt cx="585787" cy="585787"/>
          </a:xfrm>
        </p:grpSpPr>
        <p:sp>
          <p:nvSpPr>
            <p:cNvPr id="71" name="Oval 109"/>
            <p:cNvSpPr/>
            <p:nvPr/>
          </p:nvSpPr>
          <p:spPr>
            <a:xfrm>
              <a:off x="10028097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72" name="Group 137"/>
            <p:cNvGrpSpPr/>
            <p:nvPr/>
          </p:nvGrpSpPr>
          <p:grpSpPr>
            <a:xfrm>
              <a:off x="10151880" y="3922959"/>
              <a:ext cx="338220" cy="343023"/>
              <a:chOff x="1909763" y="950913"/>
              <a:chExt cx="782637" cy="793750"/>
            </a:xfrm>
            <a:solidFill>
              <a:schemeClr val="bg1"/>
            </a:solidFill>
          </p:grpSpPr>
          <p:sp>
            <p:nvSpPr>
              <p:cNvPr id="73" name="Freeform 59"/>
              <p:cNvSpPr>
                <a:spLocks noEditPoints="1"/>
              </p:cNvSpPr>
              <p:nvPr/>
            </p:nvSpPr>
            <p:spPr bwMode="auto">
              <a:xfrm>
                <a:off x="1909763" y="1204912"/>
                <a:ext cx="539749" cy="539751"/>
              </a:xfrm>
              <a:custGeom>
                <a:avLst/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74" name="Freeform 60"/>
              <p:cNvSpPr/>
              <p:nvPr/>
            </p:nvSpPr>
            <p:spPr bwMode="auto">
              <a:xfrm>
                <a:off x="2060575" y="950913"/>
                <a:ext cx="631825" cy="569914"/>
              </a:xfrm>
              <a:custGeom>
                <a:avLst/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</p:grpSp>
      </p:grpSp>
      <p:sp>
        <p:nvSpPr>
          <p:cNvPr id="77" name="文本框 76"/>
          <p:cNvSpPr txBox="1"/>
          <p:nvPr/>
        </p:nvSpPr>
        <p:spPr>
          <a:xfrm>
            <a:off x="8322060" y="3077051"/>
            <a:ext cx="307407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+mn-ea"/>
              </a:rPr>
              <a:t>请输入内容</a:t>
            </a:r>
            <a:endParaRPr lang="zh-CN" altLang="en-US" sz="14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/>
      <p:bldP spid="17415" grpId="0"/>
      <p:bldP spid="17416" grpId="0"/>
      <p:bldP spid="17417" grpId="0"/>
      <p:bldGraphic spid="58" grpId="0">
        <p:bldAsOne/>
      </p:bldGraphic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356555" y="1913183"/>
            <a:ext cx="2305928" cy="1754417"/>
          </a:xfrm>
          <a:prstGeom prst="roundRect">
            <a:avLst>
              <a:gd name="adj" fmla="val 2744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472400" y="2097061"/>
            <a:ext cx="10198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sz="1400" dirty="0">
                <a:solidFill>
                  <a:srgbClr val="44546A"/>
                </a:solidFill>
              </a:rPr>
              <a:t>Strengths</a:t>
            </a:r>
            <a:endParaRPr lang="en-US" sz="1400" dirty="0">
              <a:solidFill>
                <a:srgbClr val="44546A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005703" y="1913183"/>
            <a:ext cx="2305928" cy="1754417"/>
          </a:xfrm>
          <a:prstGeom prst="roundRect">
            <a:avLst>
              <a:gd name="adj" fmla="val 2744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122442" y="2097061"/>
            <a:ext cx="10951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sz="1400" dirty="0">
                <a:solidFill>
                  <a:srgbClr val="2E558D"/>
                </a:solidFill>
              </a:rPr>
              <a:t>Weaknesses</a:t>
            </a:r>
            <a:endParaRPr lang="en-US" sz="1400" dirty="0">
              <a:solidFill>
                <a:srgbClr val="2E558D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56555" y="3970788"/>
            <a:ext cx="2305928" cy="1754417"/>
          </a:xfrm>
          <a:prstGeom prst="roundRect">
            <a:avLst>
              <a:gd name="adj" fmla="val 2744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472400" y="4154666"/>
            <a:ext cx="7745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sz="1400" dirty="0">
                <a:solidFill>
                  <a:srgbClr val="2E558D"/>
                </a:solidFill>
              </a:rPr>
              <a:t>Threats</a:t>
            </a:r>
            <a:endParaRPr lang="en-US" sz="1400" dirty="0">
              <a:solidFill>
                <a:srgbClr val="2E558D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005703" y="3970788"/>
            <a:ext cx="2305928" cy="1754417"/>
          </a:xfrm>
          <a:prstGeom prst="roundRect">
            <a:avLst>
              <a:gd name="adj" fmla="val 2744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122442" y="4154666"/>
            <a:ext cx="13564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US" sz="1400" dirty="0">
                <a:solidFill>
                  <a:srgbClr val="44546A"/>
                </a:solidFill>
              </a:rPr>
              <a:t>Opportunities</a:t>
            </a:r>
            <a:endParaRPr lang="en-US" sz="1400" dirty="0">
              <a:solidFill>
                <a:srgbClr val="44546A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 dirty="0"/>
              <a:t>Creativity / Innovation / Specialty / Exquisite</a:t>
            </a:r>
            <a:endParaRPr lang="en-US" altLang="zh-CN" dirty="0"/>
          </a:p>
        </p:txBody>
      </p:sp>
      <p:grpSp>
        <p:nvGrpSpPr>
          <p:cNvPr id="16" name="组合 15"/>
          <p:cNvGrpSpPr/>
          <p:nvPr/>
        </p:nvGrpSpPr>
        <p:grpSpPr>
          <a:xfrm>
            <a:off x="7255792" y="1962454"/>
            <a:ext cx="3437608" cy="3437606"/>
            <a:chOff x="7255792" y="1962454"/>
            <a:chExt cx="3437608" cy="3437606"/>
          </a:xfrm>
        </p:grpSpPr>
        <p:grpSp>
          <p:nvGrpSpPr>
            <p:cNvPr id="4" name="그룹 2"/>
            <p:cNvGrpSpPr/>
            <p:nvPr/>
          </p:nvGrpSpPr>
          <p:grpSpPr>
            <a:xfrm>
              <a:off x="8138977" y="2133434"/>
              <a:ext cx="1169867" cy="712205"/>
              <a:chOff x="5070475" y="1906590"/>
              <a:chExt cx="1444625" cy="879477"/>
            </a:xfrm>
            <a:solidFill>
              <a:srgbClr val="44546A"/>
            </a:solidFill>
          </p:grpSpPr>
          <p:sp>
            <p:nvSpPr>
              <p:cNvPr id="5" name="Freeform 5"/>
              <p:cNvSpPr/>
              <p:nvPr/>
            </p:nvSpPr>
            <p:spPr bwMode="auto">
              <a:xfrm>
                <a:off x="5070475" y="1906591"/>
                <a:ext cx="1444625" cy="879476"/>
              </a:xfrm>
              <a:custGeom>
                <a:avLst/>
                <a:gdLst>
                  <a:gd name="T0" fmla="*/ 69 w 384"/>
                  <a:gd name="T1" fmla="*/ 0 h 234"/>
                  <a:gd name="T2" fmla="*/ 384 w 384"/>
                  <a:gd name="T3" fmla="*/ 0 h 234"/>
                  <a:gd name="T4" fmla="*/ 384 w 384"/>
                  <a:gd name="T5" fmla="*/ 234 h 234"/>
                  <a:gd name="T6" fmla="*/ 0 w 384"/>
                  <a:gd name="T7" fmla="*/ 234 h 234"/>
                  <a:gd name="T8" fmla="*/ 0 w 384"/>
                  <a:gd name="T9" fmla="*/ 129 h 234"/>
                  <a:gd name="T10" fmla="*/ 69 w 384"/>
                  <a:gd name="T11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34">
                    <a:moveTo>
                      <a:pt x="69" y="0"/>
                    </a:moveTo>
                    <a:cubicBezTo>
                      <a:pt x="384" y="0"/>
                      <a:pt x="384" y="0"/>
                      <a:pt x="384" y="0"/>
                    </a:cubicBezTo>
                    <a:cubicBezTo>
                      <a:pt x="384" y="234"/>
                      <a:pt x="384" y="234"/>
                      <a:pt x="384" y="234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2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6" name="Freeform 20"/>
              <p:cNvSpPr/>
              <p:nvPr/>
            </p:nvSpPr>
            <p:spPr bwMode="auto">
              <a:xfrm>
                <a:off x="5070476" y="1906590"/>
                <a:ext cx="258763" cy="879476"/>
              </a:xfrm>
              <a:custGeom>
                <a:avLst/>
                <a:gdLst>
                  <a:gd name="T0" fmla="*/ 69 w 69"/>
                  <a:gd name="T1" fmla="*/ 0 h 234"/>
                  <a:gd name="T2" fmla="*/ 21 w 69"/>
                  <a:gd name="T3" fmla="*/ 121 h 234"/>
                  <a:gd name="T4" fmla="*/ 21 w 69"/>
                  <a:gd name="T5" fmla="*/ 234 h 234"/>
                  <a:gd name="T6" fmla="*/ 0 w 69"/>
                  <a:gd name="T7" fmla="*/ 234 h 234"/>
                  <a:gd name="T8" fmla="*/ 0 w 69"/>
                  <a:gd name="T9" fmla="*/ 129 h 234"/>
                  <a:gd name="T10" fmla="*/ 69 w 69"/>
                  <a:gd name="T11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234">
                    <a:moveTo>
                      <a:pt x="69" y="0"/>
                    </a:moveTo>
                    <a:cubicBezTo>
                      <a:pt x="15" y="60"/>
                      <a:pt x="21" y="121"/>
                      <a:pt x="21" y="121"/>
                    </a:cubicBezTo>
                    <a:cubicBezTo>
                      <a:pt x="21" y="234"/>
                      <a:pt x="21" y="234"/>
                      <a:pt x="21" y="234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26"/>
                      <a:pt x="67" y="1"/>
                      <a:pt x="69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7" name="그룹 4"/>
            <p:cNvGrpSpPr/>
            <p:nvPr/>
          </p:nvGrpSpPr>
          <p:grpSpPr>
            <a:xfrm>
              <a:off x="9807641" y="2845638"/>
              <a:ext cx="712207" cy="1168580"/>
              <a:chOff x="7131058" y="2786063"/>
              <a:chExt cx="879480" cy="1443037"/>
            </a:xfrm>
            <a:solidFill>
              <a:srgbClr val="FFC000"/>
            </a:solidFill>
          </p:grpSpPr>
          <p:sp>
            <p:nvSpPr>
              <p:cNvPr id="8" name="Freeform 7"/>
              <p:cNvSpPr/>
              <p:nvPr/>
            </p:nvSpPr>
            <p:spPr bwMode="auto">
              <a:xfrm>
                <a:off x="7131058" y="2786063"/>
                <a:ext cx="879476" cy="1443037"/>
              </a:xfrm>
              <a:custGeom>
                <a:avLst/>
                <a:gdLst>
                  <a:gd name="T0" fmla="*/ 234 w 234"/>
                  <a:gd name="T1" fmla="*/ 69 h 384"/>
                  <a:gd name="T2" fmla="*/ 234 w 234"/>
                  <a:gd name="T3" fmla="*/ 384 h 384"/>
                  <a:gd name="T4" fmla="*/ 0 w 234"/>
                  <a:gd name="T5" fmla="*/ 384 h 384"/>
                  <a:gd name="T6" fmla="*/ 0 w 234"/>
                  <a:gd name="T7" fmla="*/ 0 h 384"/>
                  <a:gd name="T8" fmla="*/ 106 w 234"/>
                  <a:gd name="T9" fmla="*/ 0 h 384"/>
                  <a:gd name="T10" fmla="*/ 234 w 234"/>
                  <a:gd name="T11" fmla="*/ 6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384">
                    <a:moveTo>
                      <a:pt x="234" y="69"/>
                    </a:moveTo>
                    <a:cubicBezTo>
                      <a:pt x="234" y="384"/>
                      <a:pt x="234" y="384"/>
                      <a:pt x="234" y="384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210" y="0"/>
                      <a:pt x="234" y="69"/>
                      <a:pt x="234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 dirty="0"/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7131062" y="2786064"/>
                <a:ext cx="879476" cy="258762"/>
              </a:xfrm>
              <a:custGeom>
                <a:avLst/>
                <a:gdLst>
                  <a:gd name="T0" fmla="*/ 234 w 234"/>
                  <a:gd name="T1" fmla="*/ 69 h 69"/>
                  <a:gd name="T2" fmla="*/ 114 w 234"/>
                  <a:gd name="T3" fmla="*/ 21 h 69"/>
                  <a:gd name="T4" fmla="*/ 0 w 234"/>
                  <a:gd name="T5" fmla="*/ 21 h 69"/>
                  <a:gd name="T6" fmla="*/ 0 w 234"/>
                  <a:gd name="T7" fmla="*/ 0 h 69"/>
                  <a:gd name="T8" fmla="*/ 106 w 234"/>
                  <a:gd name="T9" fmla="*/ 0 h 69"/>
                  <a:gd name="T10" fmla="*/ 234 w 234"/>
                  <a:gd name="T1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69">
                    <a:moveTo>
                      <a:pt x="234" y="69"/>
                    </a:moveTo>
                    <a:cubicBezTo>
                      <a:pt x="175" y="16"/>
                      <a:pt x="114" y="21"/>
                      <a:pt x="114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208" y="0"/>
                      <a:pt x="234" y="67"/>
                      <a:pt x="234" y="69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0" name="그룹 6"/>
            <p:cNvGrpSpPr/>
            <p:nvPr/>
          </p:nvGrpSpPr>
          <p:grpSpPr>
            <a:xfrm>
              <a:off x="8637776" y="4516877"/>
              <a:ext cx="1169869" cy="712205"/>
              <a:chOff x="5686426" y="4849814"/>
              <a:chExt cx="1444628" cy="879476"/>
            </a:xfrm>
            <a:solidFill>
              <a:srgbClr val="44546A"/>
            </a:solidFill>
          </p:grpSpPr>
          <p:sp>
            <p:nvSpPr>
              <p:cNvPr id="11" name="Freeform 10"/>
              <p:cNvSpPr/>
              <p:nvPr/>
            </p:nvSpPr>
            <p:spPr bwMode="auto">
              <a:xfrm>
                <a:off x="5686426" y="4849814"/>
                <a:ext cx="1444625" cy="879475"/>
              </a:xfrm>
              <a:custGeom>
                <a:avLst/>
                <a:gdLst>
                  <a:gd name="T0" fmla="*/ 315 w 384"/>
                  <a:gd name="T1" fmla="*/ 234 h 234"/>
                  <a:gd name="T2" fmla="*/ 0 w 384"/>
                  <a:gd name="T3" fmla="*/ 234 h 234"/>
                  <a:gd name="T4" fmla="*/ 0 w 384"/>
                  <a:gd name="T5" fmla="*/ 0 h 234"/>
                  <a:gd name="T6" fmla="*/ 384 w 384"/>
                  <a:gd name="T7" fmla="*/ 0 h 234"/>
                  <a:gd name="T8" fmla="*/ 384 w 384"/>
                  <a:gd name="T9" fmla="*/ 105 h 234"/>
                  <a:gd name="T10" fmla="*/ 315 w 384"/>
                  <a:gd name="T11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234">
                    <a:moveTo>
                      <a:pt x="315" y="234"/>
                    </a:moveTo>
                    <a:cubicBezTo>
                      <a:pt x="0" y="234"/>
                      <a:pt x="0" y="234"/>
                      <a:pt x="0" y="2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4" y="0"/>
                      <a:pt x="384" y="0"/>
                      <a:pt x="384" y="0"/>
                    </a:cubicBezTo>
                    <a:cubicBezTo>
                      <a:pt x="384" y="105"/>
                      <a:pt x="384" y="105"/>
                      <a:pt x="384" y="105"/>
                    </a:cubicBezTo>
                    <a:cubicBezTo>
                      <a:pt x="384" y="209"/>
                      <a:pt x="315" y="234"/>
                      <a:pt x="315" y="2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 dirty="0"/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6872292" y="4849815"/>
                <a:ext cx="258762" cy="879475"/>
              </a:xfrm>
              <a:custGeom>
                <a:avLst/>
                <a:gdLst>
                  <a:gd name="T0" fmla="*/ 0 w 69"/>
                  <a:gd name="T1" fmla="*/ 234 h 234"/>
                  <a:gd name="T2" fmla="*/ 48 w 69"/>
                  <a:gd name="T3" fmla="*/ 113 h 234"/>
                  <a:gd name="T4" fmla="*/ 48 w 69"/>
                  <a:gd name="T5" fmla="*/ 0 h 234"/>
                  <a:gd name="T6" fmla="*/ 69 w 69"/>
                  <a:gd name="T7" fmla="*/ 0 h 234"/>
                  <a:gd name="T8" fmla="*/ 69 w 69"/>
                  <a:gd name="T9" fmla="*/ 105 h 234"/>
                  <a:gd name="T10" fmla="*/ 0 w 69"/>
                  <a:gd name="T11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234">
                    <a:moveTo>
                      <a:pt x="0" y="234"/>
                    </a:moveTo>
                    <a:cubicBezTo>
                      <a:pt x="54" y="174"/>
                      <a:pt x="48" y="113"/>
                      <a:pt x="48" y="113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69" y="207"/>
                      <a:pt x="2" y="233"/>
                      <a:pt x="0" y="234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/>
              </a:p>
            </p:txBody>
          </p:sp>
        </p:grpSp>
        <p:grpSp>
          <p:nvGrpSpPr>
            <p:cNvPr id="13" name="그룹 8"/>
            <p:cNvGrpSpPr/>
            <p:nvPr/>
          </p:nvGrpSpPr>
          <p:grpSpPr>
            <a:xfrm>
              <a:off x="7426774" y="3344440"/>
              <a:ext cx="712206" cy="1172437"/>
              <a:chOff x="4191005" y="3402014"/>
              <a:chExt cx="879478" cy="1447800"/>
            </a:xfrm>
            <a:solidFill>
              <a:srgbClr val="FFC000"/>
            </a:solidFill>
          </p:grpSpPr>
          <p:sp>
            <p:nvSpPr>
              <p:cNvPr id="14" name="Freeform 13"/>
              <p:cNvSpPr/>
              <p:nvPr/>
            </p:nvSpPr>
            <p:spPr bwMode="auto">
              <a:xfrm>
                <a:off x="4191005" y="3402014"/>
                <a:ext cx="879476" cy="1447800"/>
              </a:xfrm>
              <a:custGeom>
                <a:avLst/>
                <a:gdLst>
                  <a:gd name="T0" fmla="*/ 0 w 234"/>
                  <a:gd name="T1" fmla="*/ 315 h 385"/>
                  <a:gd name="T2" fmla="*/ 0 w 234"/>
                  <a:gd name="T3" fmla="*/ 0 h 385"/>
                  <a:gd name="T4" fmla="*/ 234 w 234"/>
                  <a:gd name="T5" fmla="*/ 0 h 385"/>
                  <a:gd name="T6" fmla="*/ 234 w 234"/>
                  <a:gd name="T7" fmla="*/ 385 h 385"/>
                  <a:gd name="T8" fmla="*/ 128 w 234"/>
                  <a:gd name="T9" fmla="*/ 385 h 385"/>
                  <a:gd name="T10" fmla="*/ 0 w 234"/>
                  <a:gd name="T11" fmla="*/ 31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385">
                    <a:moveTo>
                      <a:pt x="0" y="31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4" y="385"/>
                      <a:pt x="234" y="385"/>
                      <a:pt x="234" y="385"/>
                    </a:cubicBezTo>
                    <a:cubicBezTo>
                      <a:pt x="128" y="385"/>
                      <a:pt x="128" y="385"/>
                      <a:pt x="128" y="385"/>
                    </a:cubicBezTo>
                    <a:cubicBezTo>
                      <a:pt x="24" y="385"/>
                      <a:pt x="0" y="315"/>
                      <a:pt x="0" y="3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 dirty="0"/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4191007" y="4586288"/>
                <a:ext cx="879476" cy="263525"/>
              </a:xfrm>
              <a:custGeom>
                <a:avLst/>
                <a:gdLst>
                  <a:gd name="T0" fmla="*/ 0 w 234"/>
                  <a:gd name="T1" fmla="*/ 0 h 70"/>
                  <a:gd name="T2" fmla="*/ 120 w 234"/>
                  <a:gd name="T3" fmla="*/ 48 h 70"/>
                  <a:gd name="T4" fmla="*/ 234 w 234"/>
                  <a:gd name="T5" fmla="*/ 48 h 70"/>
                  <a:gd name="T6" fmla="*/ 234 w 234"/>
                  <a:gd name="T7" fmla="*/ 70 h 70"/>
                  <a:gd name="T8" fmla="*/ 128 w 234"/>
                  <a:gd name="T9" fmla="*/ 70 h 70"/>
                  <a:gd name="T10" fmla="*/ 0 w 234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70">
                    <a:moveTo>
                      <a:pt x="0" y="0"/>
                    </a:moveTo>
                    <a:cubicBezTo>
                      <a:pt x="59" y="54"/>
                      <a:pt x="120" y="48"/>
                      <a:pt x="120" y="48"/>
                    </a:cubicBezTo>
                    <a:cubicBezTo>
                      <a:pt x="234" y="48"/>
                      <a:pt x="234" y="48"/>
                      <a:pt x="234" y="48"/>
                    </a:cubicBezTo>
                    <a:cubicBezTo>
                      <a:pt x="234" y="70"/>
                      <a:pt x="234" y="70"/>
                      <a:pt x="234" y="70"/>
                    </a:cubicBezTo>
                    <a:cubicBezTo>
                      <a:pt x="128" y="70"/>
                      <a:pt x="128" y="70"/>
                      <a:pt x="128" y="70"/>
                    </a:cubicBezTo>
                    <a:cubicBezTo>
                      <a:pt x="26" y="70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  <a:effectLst>
                <a:outerShdw blurRad="38100" dist="127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en-US"/>
              </a:p>
            </p:txBody>
          </p:sp>
        </p:grpSp>
        <p:sp>
          <p:nvSpPr>
            <p:cNvPr id="17" name="Freeform 13"/>
            <p:cNvSpPr/>
            <p:nvPr/>
          </p:nvSpPr>
          <p:spPr bwMode="auto">
            <a:xfrm>
              <a:off x="7426772" y="4303472"/>
              <a:ext cx="1838362" cy="1096588"/>
            </a:xfrm>
            <a:custGeom>
              <a:avLst/>
              <a:gdLst>
                <a:gd name="T0" fmla="*/ 419 w 604"/>
                <a:gd name="T1" fmla="*/ 70 h 360"/>
                <a:gd name="T2" fmla="*/ 419 w 604"/>
                <a:gd name="T3" fmla="*/ 13 h 360"/>
                <a:gd name="T4" fmla="*/ 604 w 604"/>
                <a:gd name="T5" fmla="*/ 187 h 360"/>
                <a:gd name="T6" fmla="*/ 419 w 604"/>
                <a:gd name="T7" fmla="*/ 360 h 360"/>
                <a:gd name="T8" fmla="*/ 419 w 604"/>
                <a:gd name="T9" fmla="*/ 304 h 360"/>
                <a:gd name="T10" fmla="*/ 280 w 604"/>
                <a:gd name="T11" fmla="*/ 304 h 360"/>
                <a:gd name="T12" fmla="*/ 195 w 604"/>
                <a:gd name="T13" fmla="*/ 265 h 360"/>
                <a:gd name="T14" fmla="*/ 28 w 604"/>
                <a:gd name="T15" fmla="*/ 75 h 360"/>
                <a:gd name="T16" fmla="*/ 0 w 604"/>
                <a:gd name="T17" fmla="*/ 0 h 360"/>
                <a:gd name="T18" fmla="*/ 128 w 604"/>
                <a:gd name="T19" fmla="*/ 70 h 360"/>
                <a:gd name="T20" fmla="*/ 419 w 604"/>
                <a:gd name="T21" fmla="*/ 7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4" h="360">
                  <a:moveTo>
                    <a:pt x="419" y="70"/>
                  </a:moveTo>
                  <a:cubicBezTo>
                    <a:pt x="419" y="13"/>
                    <a:pt x="419" y="13"/>
                    <a:pt x="419" y="13"/>
                  </a:cubicBezTo>
                  <a:cubicBezTo>
                    <a:pt x="604" y="187"/>
                    <a:pt x="604" y="187"/>
                    <a:pt x="604" y="187"/>
                  </a:cubicBezTo>
                  <a:cubicBezTo>
                    <a:pt x="419" y="360"/>
                    <a:pt x="419" y="360"/>
                    <a:pt x="419" y="360"/>
                  </a:cubicBezTo>
                  <a:cubicBezTo>
                    <a:pt x="419" y="304"/>
                    <a:pt x="419" y="304"/>
                    <a:pt x="419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48" y="304"/>
                    <a:pt x="217" y="290"/>
                    <a:pt x="195" y="26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10" y="54"/>
                    <a:pt x="0" y="28"/>
                    <a:pt x="0" y="0"/>
                  </a:cubicBezTo>
                  <a:cubicBezTo>
                    <a:pt x="0" y="0"/>
                    <a:pt x="24" y="70"/>
                    <a:pt x="128" y="70"/>
                  </a:cubicBezTo>
                  <a:cubicBezTo>
                    <a:pt x="180" y="70"/>
                    <a:pt x="419" y="70"/>
                    <a:pt x="419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8684057" y="1962454"/>
              <a:ext cx="1835791" cy="1092732"/>
            </a:xfrm>
            <a:custGeom>
              <a:avLst/>
              <a:gdLst>
                <a:gd name="T0" fmla="*/ 184 w 603"/>
                <a:gd name="T1" fmla="*/ 290 h 359"/>
                <a:gd name="T2" fmla="*/ 184 w 603"/>
                <a:gd name="T3" fmla="*/ 346 h 359"/>
                <a:gd name="T4" fmla="*/ 0 w 603"/>
                <a:gd name="T5" fmla="*/ 173 h 359"/>
                <a:gd name="T6" fmla="*/ 184 w 603"/>
                <a:gd name="T7" fmla="*/ 0 h 359"/>
                <a:gd name="T8" fmla="*/ 184 w 603"/>
                <a:gd name="T9" fmla="*/ 56 h 359"/>
                <a:gd name="T10" fmla="*/ 323 w 603"/>
                <a:gd name="T11" fmla="*/ 56 h 359"/>
                <a:gd name="T12" fmla="*/ 408 w 603"/>
                <a:gd name="T13" fmla="*/ 94 h 359"/>
                <a:gd name="T14" fmla="*/ 575 w 603"/>
                <a:gd name="T15" fmla="*/ 284 h 359"/>
                <a:gd name="T16" fmla="*/ 603 w 603"/>
                <a:gd name="T17" fmla="*/ 359 h 359"/>
                <a:gd name="T18" fmla="*/ 475 w 603"/>
                <a:gd name="T19" fmla="*/ 290 h 359"/>
                <a:gd name="T20" fmla="*/ 184 w 603"/>
                <a:gd name="T21" fmla="*/ 29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3" h="359">
                  <a:moveTo>
                    <a:pt x="184" y="290"/>
                  </a:moveTo>
                  <a:cubicBezTo>
                    <a:pt x="184" y="346"/>
                    <a:pt x="184" y="346"/>
                    <a:pt x="184" y="34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55" y="56"/>
                    <a:pt x="386" y="70"/>
                    <a:pt x="408" y="94"/>
                  </a:cubicBezTo>
                  <a:cubicBezTo>
                    <a:pt x="575" y="284"/>
                    <a:pt x="575" y="284"/>
                    <a:pt x="575" y="284"/>
                  </a:cubicBezTo>
                  <a:cubicBezTo>
                    <a:pt x="593" y="305"/>
                    <a:pt x="603" y="332"/>
                    <a:pt x="603" y="359"/>
                  </a:cubicBezTo>
                  <a:cubicBezTo>
                    <a:pt x="603" y="359"/>
                    <a:pt x="579" y="290"/>
                    <a:pt x="475" y="290"/>
                  </a:cubicBezTo>
                  <a:cubicBezTo>
                    <a:pt x="423" y="290"/>
                    <a:pt x="184" y="290"/>
                    <a:pt x="184" y="2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9598096" y="3390719"/>
              <a:ext cx="1095304" cy="1838361"/>
            </a:xfrm>
            <a:custGeom>
              <a:avLst/>
              <a:gdLst>
                <a:gd name="T0" fmla="*/ 69 w 360"/>
                <a:gd name="T1" fmla="*/ 185 h 604"/>
                <a:gd name="T2" fmla="*/ 13 w 360"/>
                <a:gd name="T3" fmla="*/ 185 h 604"/>
                <a:gd name="T4" fmla="*/ 186 w 360"/>
                <a:gd name="T5" fmla="*/ 0 h 604"/>
                <a:gd name="T6" fmla="*/ 360 w 360"/>
                <a:gd name="T7" fmla="*/ 185 h 604"/>
                <a:gd name="T8" fmla="*/ 303 w 360"/>
                <a:gd name="T9" fmla="*/ 185 h 604"/>
                <a:gd name="T10" fmla="*/ 303 w 360"/>
                <a:gd name="T11" fmla="*/ 323 h 604"/>
                <a:gd name="T12" fmla="*/ 265 w 360"/>
                <a:gd name="T13" fmla="*/ 408 h 604"/>
                <a:gd name="T14" fmla="*/ 75 w 360"/>
                <a:gd name="T15" fmla="*/ 575 h 604"/>
                <a:gd name="T16" fmla="*/ 0 w 360"/>
                <a:gd name="T17" fmla="*/ 604 h 604"/>
                <a:gd name="T18" fmla="*/ 69 w 360"/>
                <a:gd name="T19" fmla="*/ 475 h 604"/>
                <a:gd name="T20" fmla="*/ 69 w 360"/>
                <a:gd name="T21" fmla="*/ 18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604">
                  <a:moveTo>
                    <a:pt x="69" y="185"/>
                  </a:moveTo>
                  <a:cubicBezTo>
                    <a:pt x="13" y="185"/>
                    <a:pt x="13" y="185"/>
                    <a:pt x="13" y="185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360" y="185"/>
                    <a:pt x="360" y="185"/>
                    <a:pt x="360" y="185"/>
                  </a:cubicBezTo>
                  <a:cubicBezTo>
                    <a:pt x="303" y="185"/>
                    <a:pt x="303" y="185"/>
                    <a:pt x="303" y="185"/>
                  </a:cubicBezTo>
                  <a:cubicBezTo>
                    <a:pt x="303" y="323"/>
                    <a:pt x="303" y="323"/>
                    <a:pt x="303" y="323"/>
                  </a:cubicBezTo>
                  <a:cubicBezTo>
                    <a:pt x="303" y="356"/>
                    <a:pt x="289" y="387"/>
                    <a:pt x="265" y="408"/>
                  </a:cubicBezTo>
                  <a:cubicBezTo>
                    <a:pt x="75" y="575"/>
                    <a:pt x="75" y="575"/>
                    <a:pt x="75" y="575"/>
                  </a:cubicBezTo>
                  <a:cubicBezTo>
                    <a:pt x="54" y="594"/>
                    <a:pt x="28" y="604"/>
                    <a:pt x="0" y="604"/>
                  </a:cubicBezTo>
                  <a:cubicBezTo>
                    <a:pt x="0" y="604"/>
                    <a:pt x="69" y="579"/>
                    <a:pt x="69" y="475"/>
                  </a:cubicBezTo>
                  <a:cubicBezTo>
                    <a:pt x="69" y="423"/>
                    <a:pt x="69" y="185"/>
                    <a:pt x="69" y="1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solidFill>
                  <a:schemeClr val="lt1"/>
                </a:solidFill>
              </a:endParaRPr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7255792" y="2133435"/>
              <a:ext cx="1092733" cy="1838361"/>
            </a:xfrm>
            <a:custGeom>
              <a:avLst/>
              <a:gdLst>
                <a:gd name="T0" fmla="*/ 2147483647 w 359"/>
                <a:gd name="T1" fmla="*/ 2147483647 h 604"/>
                <a:gd name="T2" fmla="*/ 2147483647 w 359"/>
                <a:gd name="T3" fmla="*/ 2147483647 h 604"/>
                <a:gd name="T4" fmla="*/ 2147483647 w 359"/>
                <a:gd name="T5" fmla="*/ 2147483647 h 604"/>
                <a:gd name="T6" fmla="*/ 0 w 359"/>
                <a:gd name="T7" fmla="*/ 2147483647 h 604"/>
                <a:gd name="T8" fmla="*/ 2147483647 w 359"/>
                <a:gd name="T9" fmla="*/ 2147483647 h 604"/>
                <a:gd name="T10" fmla="*/ 2147483647 w 359"/>
                <a:gd name="T11" fmla="*/ 2147483647 h 604"/>
                <a:gd name="T12" fmla="*/ 2147483647 w 359"/>
                <a:gd name="T13" fmla="*/ 2147483647 h 604"/>
                <a:gd name="T14" fmla="*/ 2147483647 w 359"/>
                <a:gd name="T15" fmla="*/ 2147483647 h 604"/>
                <a:gd name="T16" fmla="*/ 2147483647 w 359"/>
                <a:gd name="T17" fmla="*/ 0 h 604"/>
                <a:gd name="T18" fmla="*/ 2147483647 w 359"/>
                <a:gd name="T19" fmla="*/ 2147483647 h 604"/>
                <a:gd name="T20" fmla="*/ 2147483647 w 359"/>
                <a:gd name="T21" fmla="*/ 2147483647 h 6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9"/>
                <a:gd name="T34" fmla="*/ 0 h 604"/>
                <a:gd name="T35" fmla="*/ 359 w 359"/>
                <a:gd name="T36" fmla="*/ 604 h 6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9" h="604">
                  <a:moveTo>
                    <a:pt x="290" y="419"/>
                  </a:moveTo>
                  <a:cubicBezTo>
                    <a:pt x="346" y="419"/>
                    <a:pt x="346" y="419"/>
                    <a:pt x="346" y="419"/>
                  </a:cubicBezTo>
                  <a:cubicBezTo>
                    <a:pt x="173" y="604"/>
                    <a:pt x="173" y="604"/>
                    <a:pt x="173" y="604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6" y="281"/>
                    <a:pt x="56" y="281"/>
                    <a:pt x="56" y="281"/>
                  </a:cubicBezTo>
                  <a:cubicBezTo>
                    <a:pt x="56" y="248"/>
                    <a:pt x="70" y="217"/>
                    <a:pt x="94" y="196"/>
                  </a:cubicBezTo>
                  <a:cubicBezTo>
                    <a:pt x="284" y="28"/>
                    <a:pt x="284" y="28"/>
                    <a:pt x="284" y="28"/>
                  </a:cubicBezTo>
                  <a:cubicBezTo>
                    <a:pt x="305" y="10"/>
                    <a:pt x="332" y="0"/>
                    <a:pt x="359" y="0"/>
                  </a:cubicBezTo>
                  <a:cubicBezTo>
                    <a:pt x="359" y="0"/>
                    <a:pt x="290" y="25"/>
                    <a:pt x="290" y="129"/>
                  </a:cubicBezTo>
                  <a:cubicBezTo>
                    <a:pt x="290" y="181"/>
                    <a:pt x="290" y="419"/>
                    <a:pt x="290" y="4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8521907" y="3204204"/>
            <a:ext cx="9028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D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意</a:t>
            </a:r>
            <a:endParaRPr lang="en-US" altLang="zh-CN" sz="28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空间</a:t>
            </a:r>
            <a:endParaRPr lang="en-US" altLang="zh-CN" sz="28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0" name="Rectangle 36"/>
          <p:cNvSpPr>
            <a:spLocks noChangeArrowheads="1"/>
          </p:cNvSpPr>
          <p:nvPr/>
        </p:nvSpPr>
        <p:spPr bwMode="auto">
          <a:xfrm>
            <a:off x="7584971" y="3305462"/>
            <a:ext cx="389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S</a:t>
            </a:r>
            <a:endParaRPr lang="en-US" altLang="zh-CN" sz="24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/>
        </p:nvSpPr>
        <p:spPr bwMode="auto">
          <a:xfrm>
            <a:off x="8465755" y="4586273"/>
            <a:ext cx="481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2E558D"/>
                </a:solidFill>
                <a:latin typeface="+mn-ea"/>
                <a:sym typeface="Arial" panose="020B0604020202020204" pitchFamily="34" charset="0"/>
              </a:rPr>
              <a:t>W</a:t>
            </a:r>
            <a:endParaRPr lang="en-US" altLang="zh-CN" sz="2400" b="1" dirty="0">
              <a:solidFill>
                <a:srgbClr val="2E558D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9951711" y="3667600"/>
            <a:ext cx="424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O</a:t>
            </a:r>
            <a:endParaRPr lang="en-US" altLang="zh-CN" sz="24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4" name="Rectangle 36"/>
          <p:cNvSpPr>
            <a:spLocks noChangeArrowheads="1"/>
          </p:cNvSpPr>
          <p:nvPr/>
        </p:nvSpPr>
        <p:spPr bwMode="auto">
          <a:xfrm>
            <a:off x="8920423" y="2220247"/>
            <a:ext cx="37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2E558D"/>
                </a:solidFill>
                <a:latin typeface="+mn-ea"/>
                <a:sym typeface="Arial" panose="020B0604020202020204" pitchFamily="34" charset="0"/>
              </a:rPr>
              <a:t>T</a:t>
            </a:r>
            <a:endParaRPr lang="en-US" altLang="zh-CN" sz="2400" b="1" dirty="0">
              <a:solidFill>
                <a:srgbClr val="2E558D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472400" y="2451079"/>
            <a:ext cx="2074239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122442" y="2451079"/>
            <a:ext cx="2074239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472400" y="4516876"/>
            <a:ext cx="2074239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4122442" y="4516876"/>
            <a:ext cx="2074239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9" grpId="0" animBg="1"/>
      <p:bldP spid="40" grpId="0"/>
      <p:bldP spid="44" grpId="0" animBg="1"/>
      <p:bldP spid="45" grpId="0"/>
      <p:bldP spid="48" grpId="0" animBg="1"/>
      <p:bldP spid="49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18934" y="1608667"/>
            <a:ext cx="5554133" cy="3826934"/>
          </a:xfrm>
          <a:prstGeom prst="rect">
            <a:avLst/>
          </a:prstGeom>
          <a:solidFill>
            <a:srgbClr val="2E558D">
              <a:alpha val="77000"/>
            </a:srgbClr>
          </a:solidFill>
          <a:ln>
            <a:noFill/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4157007" y="2584239"/>
            <a:ext cx="3877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</a:rPr>
              <a:t>谢谢观看</a:t>
            </a:r>
            <a:endParaRPr lang="zh-CN" altLang="en-US" sz="7200" b="1" dirty="0">
              <a:solidFill>
                <a:schemeClr val="bg1"/>
              </a:solidFill>
            </a:endParaRPr>
          </a:p>
        </p:txBody>
      </p:sp>
      <p:sp>
        <p:nvSpPr>
          <p:cNvPr id="149" name="文本框 148"/>
          <p:cNvSpPr txBox="1"/>
          <p:nvPr/>
        </p:nvSpPr>
        <p:spPr>
          <a:xfrm>
            <a:off x="4221931" y="3748380"/>
            <a:ext cx="3748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spc="300" dirty="0">
                <a:ln w="28575">
                  <a:noFill/>
                </a:ln>
                <a:solidFill>
                  <a:schemeClr val="bg1"/>
                </a:solidFill>
                <a:latin typeface="+mn-ea"/>
              </a:rPr>
              <a:t>THANKS FOR WATCHING</a:t>
            </a:r>
            <a:endParaRPr lang="zh-CN" altLang="en-US" sz="2000" spc="300" dirty="0">
              <a:ln w="28575">
                <a:noFill/>
              </a:ln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4038600" y="2258754"/>
            <a:ext cx="4114800" cy="2340492"/>
            <a:chOff x="3396000" y="2340540"/>
            <a:chExt cx="5400000" cy="2340492"/>
          </a:xfrm>
        </p:grpSpPr>
        <p:cxnSp>
          <p:nvCxnSpPr>
            <p:cNvPr id="152" name="直接连接符 151"/>
            <p:cNvCxnSpPr/>
            <p:nvPr/>
          </p:nvCxnSpPr>
          <p:spPr>
            <a:xfrm>
              <a:off x="3396000" y="2340540"/>
              <a:ext cx="5400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>
              <a:off x="3396000" y="4681032"/>
              <a:ext cx="5400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5292324" y="1452481"/>
            <a:ext cx="1607352" cy="1607352"/>
            <a:chOff x="5568148" y="1452481"/>
            <a:chExt cx="1607352" cy="1607352"/>
          </a:xfrm>
        </p:grpSpPr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5568148" y="1452481"/>
              <a:ext cx="1607352" cy="1607352"/>
            </a:xfrm>
            <a:prstGeom prst="ellipse">
              <a:avLst/>
            </a:prstGeom>
            <a:solidFill>
              <a:srgbClr val="2E558D">
                <a:alpha val="33000"/>
              </a:srgbClr>
            </a:solidFill>
            <a:ln w="9525">
              <a:solidFill>
                <a:srgbClr val="FFFFFF">
                  <a:alpha val="32000"/>
                </a:srgbClr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n>
                  <a:solidFill>
                    <a:schemeClr val="bg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57" name="Oval 65"/>
            <p:cNvSpPr>
              <a:spLocks noChangeArrowheads="1"/>
            </p:cNvSpPr>
            <p:nvPr/>
          </p:nvSpPr>
          <p:spPr bwMode="auto">
            <a:xfrm>
              <a:off x="5642167" y="1526539"/>
              <a:ext cx="1459315" cy="1458884"/>
            </a:xfrm>
            <a:prstGeom prst="ellipse">
              <a:avLst/>
            </a:prstGeom>
            <a:solidFill>
              <a:srgbClr val="2E558D">
                <a:alpha val="33000"/>
              </a:srgbClr>
            </a:solidFill>
            <a:ln w="9525">
              <a:solidFill>
                <a:srgbClr val="FFFFFF">
                  <a:alpha val="32000"/>
                </a:srgbClr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n>
                  <a:solidFill>
                    <a:schemeClr val="bg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58" name="Oval 66"/>
            <p:cNvSpPr>
              <a:spLocks noChangeArrowheads="1"/>
            </p:cNvSpPr>
            <p:nvPr/>
          </p:nvSpPr>
          <p:spPr bwMode="auto">
            <a:xfrm>
              <a:off x="5720406" y="1604739"/>
              <a:ext cx="1302837" cy="1302836"/>
            </a:xfrm>
            <a:prstGeom prst="ellipse">
              <a:avLst/>
            </a:prstGeom>
            <a:solidFill>
              <a:srgbClr val="2E558D">
                <a:alpha val="33000"/>
              </a:srgbClr>
            </a:solidFill>
            <a:ln w="9525">
              <a:solidFill>
                <a:srgbClr val="FFFFFF">
                  <a:alpha val="32000"/>
                </a:srgbClr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n>
                  <a:solidFill>
                    <a:schemeClr val="bg1"/>
                  </a:solidFill>
                </a:ln>
                <a:solidFill>
                  <a:schemeClr val="lt1"/>
                </a:solidFill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5747187" y="1655993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</a:rPr>
              <a:t>1</a:t>
            </a:r>
            <a:endParaRPr lang="zh-CN" altLang="en-US" sz="7200" b="1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618125" y="3322023"/>
            <a:ext cx="6955751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+mn-ea"/>
              </a:rPr>
              <a:t>请在此处添加标题</a:t>
            </a:r>
            <a:endParaRPr lang="zh-CN" altLang="en-US" sz="6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2" name="文本框 25"/>
          <p:cNvSpPr txBox="1">
            <a:spLocks noChangeArrowheads="1"/>
          </p:cNvSpPr>
          <p:nvPr/>
        </p:nvSpPr>
        <p:spPr bwMode="auto">
          <a:xfrm>
            <a:off x="2591676" y="4430019"/>
            <a:ext cx="700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pc="1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Thought for customer service is the sacred mission of design.</a:t>
            </a:r>
            <a:endParaRPr lang="en-US" altLang="zh-CN" spc="100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 dirty="0"/>
              <a:t>Creativity / Innovation / Specialty / Exquisite</a:t>
            </a:r>
            <a:endParaRPr lang="en-US" altLang="zh-CN" dirty="0"/>
          </a:p>
        </p:txBody>
      </p:sp>
      <p:sp>
        <p:nvSpPr>
          <p:cNvPr id="7" name="Rounded Rectangle 6"/>
          <p:cNvSpPr/>
          <p:nvPr/>
        </p:nvSpPr>
        <p:spPr>
          <a:xfrm>
            <a:off x="1115993" y="2066863"/>
            <a:ext cx="2451148" cy="105988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35" y="2301053"/>
            <a:ext cx="1444628" cy="59150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15993" y="3222650"/>
            <a:ext cx="2451148" cy="105988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205187" y="2066863"/>
            <a:ext cx="2451148" cy="105988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05187" y="3222650"/>
            <a:ext cx="2451148" cy="105988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660590" y="2066863"/>
            <a:ext cx="2451148" cy="105988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660590" y="3222650"/>
            <a:ext cx="2451148" cy="105988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749784" y="2066863"/>
            <a:ext cx="2451148" cy="105988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749784" y="3222650"/>
            <a:ext cx="2451148" cy="1059880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16" y="2218035"/>
            <a:ext cx="645030" cy="7575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40" y="3448489"/>
            <a:ext cx="1161453" cy="6082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46" y="3480727"/>
            <a:ext cx="1457298" cy="5437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46" y="2237716"/>
            <a:ext cx="733228" cy="7181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501" y="2278900"/>
            <a:ext cx="1429169" cy="6358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64" y="3461068"/>
            <a:ext cx="912593" cy="5830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17" y="3445613"/>
            <a:ext cx="1337545" cy="61395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114380" y="4650001"/>
            <a:ext cx="1008655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dirty="0"/>
              <a:t>请输入</a:t>
            </a:r>
            <a:r>
              <a:rPr lang="zh-CN" altLang="en-US" dirty="0"/>
              <a:t>内容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3579229" y="3064540"/>
            <a:ext cx="5062401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占位符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>
          <a:xfrm>
            <a:off x="4846977" y="1815516"/>
            <a:ext cx="2498048" cy="2498048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-1" fmla="*/ 24941 w 5024146"/>
              <a:gd name="connsiteY0-2" fmla="*/ 1246253 h 2498048"/>
              <a:gd name="connsiteX1-3" fmla="*/ 1819423 w 5024146"/>
              <a:gd name="connsiteY1-4" fmla="*/ 1246253 h 2498048"/>
              <a:gd name="connsiteX2-5" fmla="*/ 922182 w 5024146"/>
              <a:gd name="connsiteY2-6" fmla="*/ 2143494 h 2498048"/>
              <a:gd name="connsiteX3-7" fmla="*/ 24941 w 5024146"/>
              <a:gd name="connsiteY3-8" fmla="*/ 1246253 h 2498048"/>
              <a:gd name="connsiteX4-9" fmla="*/ 3775122 w 5024146"/>
              <a:gd name="connsiteY4-10" fmla="*/ 0 h 2498048"/>
              <a:gd name="connsiteX5-11" fmla="*/ 4302934 w 5024146"/>
              <a:gd name="connsiteY5-12" fmla="*/ 218627 h 2498048"/>
              <a:gd name="connsiteX6-13" fmla="*/ 4805519 w 5024146"/>
              <a:gd name="connsiteY6-14" fmla="*/ 721212 h 2498048"/>
              <a:gd name="connsiteX7-15" fmla="*/ 4805519 w 5024146"/>
              <a:gd name="connsiteY7-16" fmla="*/ 1776836 h 2498048"/>
              <a:gd name="connsiteX8-17" fmla="*/ 4302934 w 5024146"/>
              <a:gd name="connsiteY8-18" fmla="*/ 2279421 h 2498048"/>
              <a:gd name="connsiteX9-19" fmla="*/ 3247310 w 5024146"/>
              <a:gd name="connsiteY9-20" fmla="*/ 2279421 h 2498048"/>
              <a:gd name="connsiteX10-21" fmla="*/ 2744726 w 5024146"/>
              <a:gd name="connsiteY10-22" fmla="*/ 1776836 h 2498048"/>
              <a:gd name="connsiteX11-23" fmla="*/ 2744726 w 5024146"/>
              <a:gd name="connsiteY11-24" fmla="*/ 721212 h 2498048"/>
              <a:gd name="connsiteX12-25" fmla="*/ 3247310 w 5024146"/>
              <a:gd name="connsiteY12-26" fmla="*/ 218627 h 2498048"/>
              <a:gd name="connsiteX13-27" fmla="*/ 3775122 w 5024146"/>
              <a:gd name="connsiteY13-28" fmla="*/ 0 h 2498048"/>
              <a:gd name="connsiteX0-29" fmla="*/ 24941 w 5024146"/>
              <a:gd name="connsiteY0-30" fmla="*/ 1246253 h 2498048"/>
              <a:gd name="connsiteX1-31" fmla="*/ 922182 w 5024146"/>
              <a:gd name="connsiteY1-32" fmla="*/ 2143494 h 2498048"/>
              <a:gd name="connsiteX2-33" fmla="*/ 24941 w 5024146"/>
              <a:gd name="connsiteY2-34" fmla="*/ 1246253 h 2498048"/>
              <a:gd name="connsiteX3-35" fmla="*/ 3775122 w 5024146"/>
              <a:gd name="connsiteY3-36" fmla="*/ 0 h 2498048"/>
              <a:gd name="connsiteX4-37" fmla="*/ 4302934 w 5024146"/>
              <a:gd name="connsiteY4-38" fmla="*/ 218627 h 2498048"/>
              <a:gd name="connsiteX5-39" fmla="*/ 4805519 w 5024146"/>
              <a:gd name="connsiteY5-40" fmla="*/ 721212 h 2498048"/>
              <a:gd name="connsiteX6-41" fmla="*/ 4805519 w 5024146"/>
              <a:gd name="connsiteY6-42" fmla="*/ 1776836 h 2498048"/>
              <a:gd name="connsiteX7-43" fmla="*/ 4302934 w 5024146"/>
              <a:gd name="connsiteY7-44" fmla="*/ 2279421 h 2498048"/>
              <a:gd name="connsiteX8-45" fmla="*/ 3247310 w 5024146"/>
              <a:gd name="connsiteY8-46" fmla="*/ 2279421 h 2498048"/>
              <a:gd name="connsiteX9-47" fmla="*/ 2744726 w 5024146"/>
              <a:gd name="connsiteY9-48" fmla="*/ 1776836 h 2498048"/>
              <a:gd name="connsiteX10-49" fmla="*/ 2744726 w 5024146"/>
              <a:gd name="connsiteY10-50" fmla="*/ 721212 h 2498048"/>
              <a:gd name="connsiteX11-51" fmla="*/ 3247310 w 5024146"/>
              <a:gd name="connsiteY11-52" fmla="*/ 218627 h 2498048"/>
              <a:gd name="connsiteX12-53" fmla="*/ 3775122 w 5024146"/>
              <a:gd name="connsiteY12-54" fmla="*/ 0 h 2498048"/>
              <a:gd name="connsiteX0-55" fmla="*/ 1249024 w 2498048"/>
              <a:gd name="connsiteY0-56" fmla="*/ 0 h 2498048"/>
              <a:gd name="connsiteX1-57" fmla="*/ 1776836 w 2498048"/>
              <a:gd name="connsiteY1-58" fmla="*/ 218627 h 2498048"/>
              <a:gd name="connsiteX2-59" fmla="*/ 2279421 w 2498048"/>
              <a:gd name="connsiteY2-60" fmla="*/ 721212 h 2498048"/>
              <a:gd name="connsiteX3-61" fmla="*/ 2279421 w 2498048"/>
              <a:gd name="connsiteY3-62" fmla="*/ 1776836 h 2498048"/>
              <a:gd name="connsiteX4-63" fmla="*/ 1776836 w 2498048"/>
              <a:gd name="connsiteY4-64" fmla="*/ 2279421 h 2498048"/>
              <a:gd name="connsiteX5-65" fmla="*/ 721212 w 2498048"/>
              <a:gd name="connsiteY5-66" fmla="*/ 2279421 h 2498048"/>
              <a:gd name="connsiteX6-67" fmla="*/ 218628 w 2498048"/>
              <a:gd name="connsiteY6-68" fmla="*/ 1776836 h 2498048"/>
              <a:gd name="connsiteX7-69" fmla="*/ 218628 w 2498048"/>
              <a:gd name="connsiteY7-70" fmla="*/ 721212 h 2498048"/>
              <a:gd name="connsiteX8-71" fmla="*/ 721212 w 2498048"/>
              <a:gd name="connsiteY8-72" fmla="*/ 218627 h 2498048"/>
              <a:gd name="connsiteX9-73" fmla="*/ 1249024 w 2498048"/>
              <a:gd name="connsiteY9-74" fmla="*/ 0 h 2498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5" name="Rounded Rectangle 4"/>
          <p:cNvSpPr/>
          <p:nvPr/>
        </p:nvSpPr>
        <p:spPr>
          <a:xfrm rot="2700000">
            <a:off x="5462681" y="2431222"/>
            <a:ext cx="1266640" cy="1266636"/>
          </a:xfrm>
          <a:prstGeom prst="roundRect">
            <a:avLst>
              <a:gd name="adj" fmla="val 34663"/>
            </a:avLst>
          </a:prstGeom>
          <a:solidFill>
            <a:srgbClr val="2E558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5815316" y="2679821"/>
            <a:ext cx="5613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n-ea"/>
              </a:rPr>
              <a:t>S</a:t>
            </a:r>
            <a:endParaRPr lang="en-US" sz="4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Rounded Rectangle 5"/>
          <p:cNvSpPr/>
          <p:nvPr/>
        </p:nvSpPr>
        <p:spPr>
          <a:xfrm rot="2700000">
            <a:off x="2597755" y="2553357"/>
            <a:ext cx="1022368" cy="1022366"/>
          </a:xfrm>
          <a:prstGeom prst="roundRect">
            <a:avLst>
              <a:gd name="adj" fmla="val 34663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 rot="2700000">
            <a:off x="8571877" y="2553357"/>
            <a:ext cx="1022368" cy="1022366"/>
          </a:xfrm>
          <a:prstGeom prst="roundRect">
            <a:avLst>
              <a:gd name="adj" fmla="val 34663"/>
            </a:avLst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49893" y="2741375"/>
            <a:ext cx="5180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44546A"/>
                </a:solidFill>
                <a:latin typeface="+mn-ea"/>
              </a:rPr>
              <a:t>C</a:t>
            </a:r>
            <a:endParaRPr lang="en-US" sz="3600" b="1" dirty="0">
              <a:solidFill>
                <a:srgbClr val="44546A"/>
              </a:solidFill>
              <a:latin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24016" y="2741375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44546A"/>
                </a:solidFill>
                <a:latin typeface="+mn-ea"/>
              </a:rPr>
              <a:t>D</a:t>
            </a:r>
            <a:endParaRPr lang="en-US" sz="3600" b="1" dirty="0">
              <a:solidFill>
                <a:srgbClr val="44546A"/>
              </a:solidFill>
              <a:latin typeface="+mn-ea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 dirty="0"/>
              <a:t>Creativity / Innovation / Specialty / Exquisite</a:t>
            </a:r>
            <a:endParaRPr lang="en-US" altLang="zh-CN" dirty="0"/>
          </a:p>
        </p:txBody>
      </p:sp>
      <p:sp>
        <p:nvSpPr>
          <p:cNvPr id="30" name="TextBox 8"/>
          <p:cNvSpPr txBox="1"/>
          <p:nvPr/>
        </p:nvSpPr>
        <p:spPr>
          <a:xfrm>
            <a:off x="2330521" y="3795157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altLang="zh-CN" sz="1800" dirty="0">
                <a:solidFill>
                  <a:schemeClr val="bg1"/>
                </a:solidFill>
              </a:rPr>
              <a:t>CREATIVITY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475822" y="4221511"/>
            <a:ext cx="219460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请输入内容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5159182" y="4455162"/>
            <a:ext cx="1873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altLang="zh-CN" sz="1800" dirty="0">
                <a:solidFill>
                  <a:schemeClr val="bg1"/>
                </a:solidFill>
              </a:rPr>
              <a:t>BEST SERVICE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330817" y="4907551"/>
            <a:ext cx="288926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请输入内容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8548228" y="3795157"/>
            <a:ext cx="1069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altLang="zh-CN" sz="1800" dirty="0">
                <a:solidFill>
                  <a:schemeClr val="bg1"/>
                </a:solidFill>
              </a:rPr>
              <a:t>DESIGN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694421" y="4164361"/>
            <a:ext cx="219460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请输入内容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6" grpId="0" animBg="1"/>
      <p:bldP spid="7" grpId="0" animBg="1"/>
      <p:bldP spid="12" grpId="0"/>
      <p:bldP spid="13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14\Desktop\4e7019674b7959720d0000c2\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42"/>
          <a:stretch>
            <a:fillRect/>
          </a:stretch>
        </p:blipFill>
        <p:spPr bwMode="auto">
          <a:xfrm>
            <a:off x="4946376" y="1942322"/>
            <a:ext cx="2188044" cy="21858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</p:pic>
      <p:pic>
        <p:nvPicPr>
          <p:cNvPr id="1027" name="Picture 3" descr="C:\Users\114\Desktop\4d6ca0d54b7959d2710000b2\shutterstock_626469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0" t="29300" r="1837" b="19295"/>
          <a:stretch>
            <a:fillRect/>
          </a:stretch>
        </p:blipFill>
        <p:spPr bwMode="auto">
          <a:xfrm>
            <a:off x="8565977" y="1942322"/>
            <a:ext cx="2211855" cy="21858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26775" y="4277585"/>
            <a:ext cx="834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srgbClr val="FFFFFF"/>
                </a:solidFill>
              </a:rPr>
              <a:t>Past</a:t>
            </a:r>
            <a:endParaRPr lang="zh-CN" altLang="en-US" dirty="0">
              <a:solidFill>
                <a:srgbClr val="FFFFFF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412505" y="4739250"/>
            <a:ext cx="20880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0509" y="4277585"/>
            <a:ext cx="1313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srgbClr val="FFFFFF"/>
                </a:solidFill>
              </a:rPr>
              <a:t>Present</a:t>
            </a:r>
            <a:endParaRPr lang="zh-CN" altLang="en-US" dirty="0">
              <a:solidFill>
                <a:srgbClr val="FFFFFF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036239" y="4739249"/>
            <a:ext cx="20880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65977" y="4277585"/>
            <a:ext cx="1142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srgbClr val="FFFFFF"/>
                </a:solidFill>
              </a:rPr>
              <a:t>Future</a:t>
            </a:r>
            <a:endParaRPr lang="zh-CN" altLang="en-US" dirty="0">
              <a:solidFill>
                <a:srgbClr val="FFFFFF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651707" y="4739249"/>
            <a:ext cx="20880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114\Desktop\4cbb49c48e8012365a8d2100\a beautiful day_800x6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9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7" t="19283" r="35473"/>
          <a:stretch>
            <a:fillRect/>
          </a:stretch>
        </p:blipFill>
        <p:spPr bwMode="auto">
          <a:xfrm>
            <a:off x="1326775" y="1928659"/>
            <a:ext cx="2188044" cy="2213169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21" name="椭圆 20"/>
          <p:cNvSpPr/>
          <p:nvPr/>
        </p:nvSpPr>
        <p:spPr>
          <a:xfrm>
            <a:off x="2803702" y="1792901"/>
            <a:ext cx="822324" cy="8223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>
                <a:solidFill>
                  <a:srgbClr val="44546A"/>
                </a:solidFill>
                <a:latin typeface="+mn-ea"/>
              </a:rPr>
              <a:t>NO.1</a:t>
            </a:r>
            <a:endParaRPr lang="zh-CN" altLang="en-US" b="1" dirty="0">
              <a:solidFill>
                <a:srgbClr val="44546A"/>
              </a:solidFill>
              <a:latin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423302" y="1792899"/>
            <a:ext cx="822324" cy="8223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>
                <a:solidFill>
                  <a:srgbClr val="2E558D"/>
                </a:solidFill>
                <a:latin typeface="+mn-ea"/>
              </a:rPr>
              <a:t>NO.2</a:t>
            </a:r>
            <a:endParaRPr lang="zh-CN" altLang="en-US" b="1" dirty="0">
              <a:solidFill>
                <a:srgbClr val="2E558D"/>
              </a:solidFill>
              <a:latin typeface="+mn-ea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0042902" y="1792901"/>
            <a:ext cx="822324" cy="8223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>
                <a:solidFill>
                  <a:srgbClr val="44546A"/>
                </a:solidFill>
                <a:latin typeface="+mn-ea"/>
              </a:rPr>
              <a:t>NO.3</a:t>
            </a:r>
            <a:endParaRPr lang="zh-CN" altLang="en-US" b="1" dirty="0">
              <a:solidFill>
                <a:srgbClr val="44546A"/>
              </a:solidFill>
              <a:latin typeface="+mn-ea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 dirty="0"/>
              <a:t>Creativity / Innovation / Specialty / Exquisite</a:t>
            </a:r>
            <a:endParaRPr lang="en-US" altLang="zh-CN" dirty="0"/>
          </a:p>
        </p:txBody>
      </p:sp>
      <p:sp>
        <p:nvSpPr>
          <p:cNvPr id="31" name="文本框 30"/>
          <p:cNvSpPr txBox="1"/>
          <p:nvPr/>
        </p:nvSpPr>
        <p:spPr>
          <a:xfrm>
            <a:off x="1326776" y="4829682"/>
            <a:ext cx="22944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请输入内容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46377" y="4752913"/>
            <a:ext cx="22944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请输入内容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570790" y="4752913"/>
            <a:ext cx="22944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请输入内容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21" grpId="0" animBg="1"/>
      <p:bldP spid="24" grpId="0" animBg="1"/>
      <p:bldP spid="27" grpId="0" animBg="1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Rounded Rectangle 362"/>
          <p:cNvSpPr/>
          <p:nvPr/>
        </p:nvSpPr>
        <p:spPr>
          <a:xfrm>
            <a:off x="3822342" y="2438607"/>
            <a:ext cx="336698" cy="1765005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64" name="Rounded Rectangle 363"/>
          <p:cNvSpPr/>
          <p:nvPr/>
        </p:nvSpPr>
        <p:spPr>
          <a:xfrm>
            <a:off x="4331764" y="3661351"/>
            <a:ext cx="336698" cy="542261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65" name="Rounded Rectangle 364"/>
          <p:cNvSpPr/>
          <p:nvPr/>
        </p:nvSpPr>
        <p:spPr>
          <a:xfrm>
            <a:off x="4847335" y="2736319"/>
            <a:ext cx="336698" cy="146729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66" name="Rounded Rectangle 365"/>
          <p:cNvSpPr/>
          <p:nvPr/>
        </p:nvSpPr>
        <p:spPr>
          <a:xfrm>
            <a:off x="5362906" y="1730656"/>
            <a:ext cx="336698" cy="24729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67" name="Rounded Rectangle 366"/>
          <p:cNvSpPr/>
          <p:nvPr/>
        </p:nvSpPr>
        <p:spPr>
          <a:xfrm>
            <a:off x="5878477" y="3182886"/>
            <a:ext cx="336698" cy="102072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68" name="Rounded Rectangle 367"/>
          <p:cNvSpPr/>
          <p:nvPr/>
        </p:nvSpPr>
        <p:spPr>
          <a:xfrm>
            <a:off x="6394048" y="2911756"/>
            <a:ext cx="336698" cy="129185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69" name="Rounded Rectangle 368"/>
          <p:cNvSpPr/>
          <p:nvPr/>
        </p:nvSpPr>
        <p:spPr>
          <a:xfrm>
            <a:off x="6909619" y="3661350"/>
            <a:ext cx="336698" cy="54226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70" name="Rounded Rectangle 369"/>
          <p:cNvSpPr/>
          <p:nvPr/>
        </p:nvSpPr>
        <p:spPr>
          <a:xfrm>
            <a:off x="7425190" y="2736318"/>
            <a:ext cx="336698" cy="146729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71" name="Rounded Rectangle 370"/>
          <p:cNvSpPr/>
          <p:nvPr/>
        </p:nvSpPr>
        <p:spPr>
          <a:xfrm>
            <a:off x="7940761" y="2438606"/>
            <a:ext cx="336698" cy="176500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3811122" y="4341835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US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4322693" y="4341834"/>
            <a:ext cx="340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KL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4823046" y="4341833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BR</a:t>
            </a:r>
            <a:endParaRPr lang="en-US" sz="1000">
              <a:solidFill>
                <a:schemeClr val="bg1">
                  <a:lumMod val="6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5358994" y="4341830"/>
            <a:ext cx="3698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AU</a:t>
            </a:r>
            <a:endParaRPr lang="en-US" sz="100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5848695" y="4331192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MN</a:t>
            </a:r>
            <a:endParaRPr lang="en-US" sz="1000">
              <a:solidFill>
                <a:schemeClr val="bg1">
                  <a:lumMod val="6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6378821" y="4341831"/>
            <a:ext cx="3706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CD</a:t>
            </a:r>
            <a:endParaRPr lang="en-US" sz="1000">
              <a:solidFill>
                <a:schemeClr val="bg1">
                  <a:lumMod val="6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6890392" y="4341831"/>
            <a:ext cx="359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AU</a:t>
            </a:r>
            <a:endParaRPr lang="en-US" sz="1000">
              <a:solidFill>
                <a:schemeClr val="bg1">
                  <a:lumMod val="6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7395408" y="4341831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MN</a:t>
            </a:r>
            <a:endParaRPr lang="en-US" sz="100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80" name="TextBox 379"/>
          <p:cNvSpPr txBox="1"/>
          <p:nvPr/>
        </p:nvSpPr>
        <p:spPr>
          <a:xfrm>
            <a:off x="7940507" y="4341830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+mn-ea"/>
                <a:cs typeface="Open Sans" panose="020B0606030504020204" pitchFamily="34" charset="0"/>
              </a:rPr>
              <a:t>LT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81" name="Oval 380"/>
          <p:cNvSpPr/>
          <p:nvPr/>
        </p:nvSpPr>
        <p:spPr>
          <a:xfrm>
            <a:off x="5348644" y="4279122"/>
            <a:ext cx="381138" cy="381138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82" name="Oval 381"/>
          <p:cNvSpPr/>
          <p:nvPr/>
        </p:nvSpPr>
        <p:spPr>
          <a:xfrm>
            <a:off x="7400933" y="4279122"/>
            <a:ext cx="381138" cy="381138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5227325" y="1393818"/>
            <a:ext cx="6078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44546A"/>
                </a:solidFill>
              </a:defRPr>
            </a:lvl1pPr>
          </a:lstStyle>
          <a:p>
            <a:r>
              <a:rPr lang="en-US" sz="1600" b="1" dirty="0">
                <a:solidFill>
                  <a:srgbClr val="FFFFFF"/>
                </a:solidFill>
              </a:rPr>
              <a:t>98%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7287572" y="2384561"/>
            <a:ext cx="6078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44546A"/>
                </a:solidFill>
              </a:defRPr>
            </a:lvl1pPr>
          </a:lstStyle>
          <a:p>
            <a:r>
              <a:rPr lang="en-US" sz="1600" b="1">
                <a:solidFill>
                  <a:srgbClr val="FFFFFF"/>
                </a:solidFill>
              </a:rPr>
              <a:t>65%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394" name="文本占位符 39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395" name="文本占位符 39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 dirty="0"/>
              <a:t>Creativity / Innovation / Specialty / Exquisite</a:t>
            </a:r>
            <a:endParaRPr lang="en-US" altLang="zh-CN" dirty="0"/>
          </a:p>
        </p:txBody>
      </p:sp>
      <p:sp>
        <p:nvSpPr>
          <p:cNvPr id="393" name="文本框 34"/>
          <p:cNvSpPr txBox="1"/>
          <p:nvPr/>
        </p:nvSpPr>
        <p:spPr>
          <a:xfrm>
            <a:off x="3701381" y="5243736"/>
            <a:ext cx="498778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98" name="Rectangle 36"/>
          <p:cNvSpPr>
            <a:spLocks noChangeArrowheads="1"/>
          </p:cNvSpPr>
          <p:nvPr/>
        </p:nvSpPr>
        <p:spPr bwMode="auto">
          <a:xfrm>
            <a:off x="3701382" y="4955015"/>
            <a:ext cx="232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Design &amp; Creativity</a:t>
            </a:r>
            <a:endParaRPr lang="zh-CN" altLang="en-US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7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7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7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7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7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7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/>
      <p:bldP spid="373" grpId="0"/>
      <p:bldP spid="374" grpId="0"/>
      <p:bldP spid="375" grpId="0"/>
      <p:bldP spid="376" grpId="0"/>
      <p:bldP spid="377" grpId="0"/>
      <p:bldP spid="378" grpId="0"/>
      <p:bldP spid="379" grpId="0"/>
      <p:bldP spid="380" grpId="0"/>
      <p:bldP spid="381" grpId="0" animBg="1"/>
      <p:bldP spid="382" grpId="0" animBg="1"/>
      <p:bldP spid="383" grpId="0"/>
      <p:bldP spid="384" grpId="0"/>
      <p:bldP spid="393" grpId="0"/>
      <p:bldP spid="3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zh-CN" dirty="0"/>
              <a:t>Creativity / Innovation / Specialty / Exquisite</a:t>
            </a:r>
            <a:endParaRPr lang="en-US" altLang="zh-CN" dirty="0"/>
          </a:p>
        </p:txBody>
      </p:sp>
      <p:sp>
        <p:nvSpPr>
          <p:cNvPr id="62" name="Oval 61"/>
          <p:cNvSpPr/>
          <p:nvPr/>
        </p:nvSpPr>
        <p:spPr>
          <a:xfrm>
            <a:off x="2833652" y="3207416"/>
            <a:ext cx="1072643" cy="1072643"/>
          </a:xfrm>
          <a:prstGeom prst="ellipse">
            <a:avLst/>
          </a:prstGeom>
          <a:noFill/>
          <a:ln w="6350" cmpd="sng">
            <a:solidFill>
              <a:srgbClr val="0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Oval 64"/>
          <p:cNvSpPr/>
          <p:nvPr/>
        </p:nvSpPr>
        <p:spPr>
          <a:xfrm>
            <a:off x="4437094" y="2287347"/>
            <a:ext cx="1288549" cy="1288551"/>
          </a:xfrm>
          <a:prstGeom prst="ellipse">
            <a:avLst/>
          </a:prstGeom>
          <a:solidFill>
            <a:schemeClr val="bg2">
              <a:lumMod val="95000"/>
            </a:schemeClr>
          </a:solidFill>
          <a:ln w="6350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Oval 65"/>
          <p:cNvSpPr/>
          <p:nvPr/>
        </p:nvSpPr>
        <p:spPr>
          <a:xfrm>
            <a:off x="4567215" y="2406439"/>
            <a:ext cx="1028300" cy="1028301"/>
          </a:xfrm>
          <a:prstGeom prst="ellipse">
            <a:avLst/>
          </a:prstGeom>
          <a:solidFill>
            <a:srgbClr val="FFFFFF"/>
          </a:solidFill>
          <a:ln w="6350" cmpd="sng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Oval 68"/>
          <p:cNvSpPr/>
          <p:nvPr/>
        </p:nvSpPr>
        <p:spPr>
          <a:xfrm>
            <a:off x="5901414" y="3836018"/>
            <a:ext cx="1201964" cy="1201965"/>
          </a:xfrm>
          <a:prstGeom prst="ellipse">
            <a:avLst/>
          </a:prstGeom>
          <a:solidFill>
            <a:schemeClr val="bg2">
              <a:lumMod val="95000"/>
            </a:schemeClr>
          </a:solidFill>
          <a:ln w="6350" cmpd="sng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0" name="Oval 69"/>
          <p:cNvSpPr/>
          <p:nvPr/>
        </p:nvSpPr>
        <p:spPr>
          <a:xfrm>
            <a:off x="6022792" y="3947109"/>
            <a:ext cx="959203" cy="959204"/>
          </a:xfrm>
          <a:prstGeom prst="ellipse">
            <a:avLst/>
          </a:prstGeom>
          <a:solidFill>
            <a:srgbClr val="FFFFFF"/>
          </a:solidFill>
          <a:ln w="6350" cmpd="sng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4" name="Oval 73"/>
          <p:cNvSpPr/>
          <p:nvPr/>
        </p:nvSpPr>
        <p:spPr>
          <a:xfrm>
            <a:off x="1408678" y="2356298"/>
            <a:ext cx="1114207" cy="1114207"/>
          </a:xfrm>
          <a:prstGeom prst="ellipse">
            <a:avLst/>
          </a:prstGeom>
          <a:noFill/>
          <a:ln w="6350" cmpd="sng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7695367" y="3056448"/>
            <a:ext cx="1065052" cy="1065053"/>
          </a:xfrm>
          <a:prstGeom prst="ellipse">
            <a:avLst/>
          </a:prstGeom>
          <a:noFill/>
          <a:ln w="6350" cmpd="sng">
            <a:solidFill>
              <a:srgbClr val="0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9" name="Oval 78"/>
          <p:cNvSpPr/>
          <p:nvPr/>
        </p:nvSpPr>
        <p:spPr>
          <a:xfrm>
            <a:off x="9020527" y="2031883"/>
            <a:ext cx="1150399" cy="1150400"/>
          </a:xfrm>
          <a:prstGeom prst="ellipse">
            <a:avLst/>
          </a:prstGeom>
          <a:noFill/>
          <a:ln w="6350" cmpd="sng">
            <a:solidFill>
              <a:srgbClr val="4D4D4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2" name="Straight Connector 81"/>
          <p:cNvCxnSpPr/>
          <p:nvPr/>
        </p:nvCxnSpPr>
        <p:spPr>
          <a:xfrm>
            <a:off x="5058151" y="3872827"/>
            <a:ext cx="993740" cy="407232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4" idx="6"/>
            <a:endCxn id="62" idx="1"/>
          </p:cNvCxnSpPr>
          <p:nvPr/>
        </p:nvCxnSpPr>
        <p:spPr>
          <a:xfrm>
            <a:off x="2522885" y="2913402"/>
            <a:ext cx="467852" cy="451099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3906295" y="3872828"/>
            <a:ext cx="1151856" cy="74281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942032" y="3433234"/>
            <a:ext cx="116120" cy="439593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0" idx="7"/>
          </p:cNvCxnSpPr>
          <p:nvPr/>
        </p:nvCxnSpPr>
        <p:spPr>
          <a:xfrm flipV="1">
            <a:off x="6841523" y="2487460"/>
            <a:ext cx="853844" cy="1600121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79" idx="3"/>
          </p:cNvCxnSpPr>
          <p:nvPr/>
        </p:nvCxnSpPr>
        <p:spPr>
          <a:xfrm>
            <a:off x="7695367" y="2487458"/>
            <a:ext cx="1493632" cy="526353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endCxn id="75" idx="0"/>
          </p:cNvCxnSpPr>
          <p:nvPr/>
        </p:nvCxnSpPr>
        <p:spPr>
          <a:xfrm>
            <a:off x="7695367" y="2519469"/>
            <a:ext cx="532526" cy="536979"/>
          </a:xfrm>
          <a:prstGeom prst="line">
            <a:avLst/>
          </a:prstGeom>
          <a:ln w="9525" cmpd="sng">
            <a:solidFill>
              <a:srgbClr val="4D4D4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Subtitle 2"/>
          <p:cNvSpPr txBox="1"/>
          <p:nvPr/>
        </p:nvSpPr>
        <p:spPr>
          <a:xfrm>
            <a:off x="1386135" y="2017471"/>
            <a:ext cx="1159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400" b="0" dirty="0">
                <a:solidFill>
                  <a:srgbClr val="FFFFFF"/>
                </a:solidFill>
              </a:rPr>
              <a:t>01. Contract</a:t>
            </a: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113" name="Subtitle 2"/>
          <p:cNvSpPr txBox="1"/>
          <p:nvPr/>
        </p:nvSpPr>
        <p:spPr>
          <a:xfrm>
            <a:off x="3662965" y="4121502"/>
            <a:ext cx="7745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400" b="0" dirty="0">
                <a:solidFill>
                  <a:srgbClr val="FFFFFF"/>
                </a:solidFill>
              </a:rPr>
              <a:t>02. Idea</a:t>
            </a: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114" name="Subtitle 2"/>
          <p:cNvSpPr txBox="1"/>
          <p:nvPr/>
        </p:nvSpPr>
        <p:spPr>
          <a:xfrm>
            <a:off x="4571453" y="1947449"/>
            <a:ext cx="9669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400" b="0" dirty="0">
                <a:solidFill>
                  <a:srgbClr val="FFFFFF"/>
                </a:solidFill>
              </a:rPr>
              <a:t>03. Create</a:t>
            </a: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115" name="Subtitle 2"/>
          <p:cNvSpPr txBox="1"/>
          <p:nvPr/>
        </p:nvSpPr>
        <p:spPr>
          <a:xfrm>
            <a:off x="6901880" y="4808892"/>
            <a:ext cx="1494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400" b="0" dirty="0">
                <a:solidFill>
                  <a:srgbClr val="FFFFFF"/>
                </a:solidFill>
              </a:rPr>
              <a:t>04. Finish in Time</a:t>
            </a: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116" name="Subtitle 2"/>
          <p:cNvSpPr txBox="1"/>
          <p:nvPr/>
        </p:nvSpPr>
        <p:spPr>
          <a:xfrm>
            <a:off x="8142329" y="4121500"/>
            <a:ext cx="9932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400" b="0" dirty="0">
                <a:solidFill>
                  <a:srgbClr val="FFFFFF"/>
                </a:solidFill>
              </a:rPr>
              <a:t>05. Publish</a:t>
            </a: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118" name="Subtitle 2"/>
          <p:cNvSpPr txBox="1"/>
          <p:nvPr/>
        </p:nvSpPr>
        <p:spPr>
          <a:xfrm>
            <a:off x="9146050" y="3208033"/>
            <a:ext cx="10956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44546A"/>
                </a:solidFill>
                <a:latin typeface="+mn-ea"/>
              </a:defRPr>
            </a:lvl1pPr>
          </a:lstStyle>
          <a:p>
            <a:r>
              <a:rPr lang="en-US" sz="1400" b="0" dirty="0">
                <a:solidFill>
                  <a:srgbClr val="FFFFFF"/>
                </a:solidFill>
              </a:rPr>
              <a:t>06. Promote</a:t>
            </a: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38" name="文本框 34"/>
          <p:cNvSpPr txBox="1"/>
          <p:nvPr/>
        </p:nvSpPr>
        <p:spPr>
          <a:xfrm>
            <a:off x="1290578" y="5256134"/>
            <a:ext cx="498778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1290579" y="4913559"/>
            <a:ext cx="232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Design &amp; Creativity</a:t>
            </a:r>
            <a:endParaRPr lang="zh-CN" altLang="en-US" b="1" dirty="0">
              <a:solidFill>
                <a:srgbClr val="FFFFFF"/>
              </a:solidFill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919973" y="3293737"/>
            <a:ext cx="900000" cy="900000"/>
            <a:chOff x="7362182" y="3807649"/>
            <a:chExt cx="585787" cy="585787"/>
          </a:xfrm>
        </p:grpSpPr>
        <p:sp>
          <p:nvSpPr>
            <p:cNvPr id="41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dirty="0">
                <a:latin typeface="+mn-ea"/>
              </a:endParaRPr>
            </a:p>
          </p:txBody>
        </p:sp>
        <p:sp>
          <p:nvSpPr>
            <p:cNvPr id="42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+mn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515781" y="2463401"/>
            <a:ext cx="900000" cy="900000"/>
            <a:chOff x="6029224" y="3801578"/>
            <a:chExt cx="585787" cy="585787"/>
          </a:xfrm>
        </p:grpSpPr>
        <p:sp>
          <p:nvSpPr>
            <p:cNvPr id="44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5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rgbClr val="2E558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+mn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052396" y="3987000"/>
            <a:ext cx="900000" cy="900000"/>
            <a:chOff x="8695140" y="3801577"/>
            <a:chExt cx="585787" cy="585787"/>
          </a:xfrm>
        </p:grpSpPr>
        <p:sp>
          <p:nvSpPr>
            <p:cNvPr id="47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dirty="0">
                <a:latin typeface="+mn-ea"/>
              </a:endParaRPr>
            </a:p>
          </p:txBody>
        </p:sp>
        <p:grpSp>
          <p:nvGrpSpPr>
            <p:cNvPr id="48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49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+mn-ea"/>
                </a:endParaRPr>
              </a:p>
            </p:txBody>
          </p:sp>
          <p:sp>
            <p:nvSpPr>
              <p:cNvPr id="50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>
                  <a:latin typeface="+mn-ea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4631368" y="2481622"/>
            <a:ext cx="900000" cy="900000"/>
            <a:chOff x="6879013" y="1792055"/>
            <a:chExt cx="551992" cy="551992"/>
          </a:xfrm>
        </p:grpSpPr>
        <p:sp>
          <p:nvSpPr>
            <p:cNvPr id="53" name="Oval 66"/>
            <p:cNvSpPr>
              <a:spLocks noChangeAspect="1"/>
            </p:cNvSpPr>
            <p:nvPr/>
          </p:nvSpPr>
          <p:spPr>
            <a:xfrm>
              <a:off x="6879013" y="1792055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4" name="Freeform 12"/>
            <p:cNvSpPr>
              <a:spLocks noEditPoints="1"/>
            </p:cNvSpPr>
            <p:nvPr/>
          </p:nvSpPr>
          <p:spPr bwMode="auto">
            <a:xfrm>
              <a:off x="6998380" y="1938203"/>
              <a:ext cx="313258" cy="259696"/>
            </a:xfrm>
            <a:custGeom>
              <a:avLst/>
              <a:gdLst>
                <a:gd name="T0" fmla="*/ 221 w 242"/>
                <a:gd name="T1" fmla="*/ 0 h 200"/>
                <a:gd name="T2" fmla="*/ 171 w 242"/>
                <a:gd name="T3" fmla="*/ 0 h 200"/>
                <a:gd name="T4" fmla="*/ 135 w 242"/>
                <a:gd name="T5" fmla="*/ 15 h 200"/>
                <a:gd name="T6" fmla="*/ 51 w 242"/>
                <a:gd name="T7" fmla="*/ 99 h 200"/>
                <a:gd name="T8" fmla="*/ 51 w 242"/>
                <a:gd name="T9" fmla="*/ 129 h 200"/>
                <a:gd name="T10" fmla="*/ 113 w 242"/>
                <a:gd name="T11" fmla="*/ 192 h 200"/>
                <a:gd name="T12" fmla="*/ 143 w 242"/>
                <a:gd name="T13" fmla="*/ 192 h 200"/>
                <a:gd name="T14" fmla="*/ 227 w 242"/>
                <a:gd name="T15" fmla="*/ 108 h 200"/>
                <a:gd name="T16" fmla="*/ 242 w 242"/>
                <a:gd name="T17" fmla="*/ 71 h 200"/>
                <a:gd name="T18" fmla="*/ 242 w 242"/>
                <a:gd name="T19" fmla="*/ 22 h 200"/>
                <a:gd name="T20" fmla="*/ 221 w 242"/>
                <a:gd name="T21" fmla="*/ 0 h 200"/>
                <a:gd name="T22" fmla="*/ 192 w 242"/>
                <a:gd name="T23" fmla="*/ 71 h 200"/>
                <a:gd name="T24" fmla="*/ 171 w 242"/>
                <a:gd name="T25" fmla="*/ 50 h 200"/>
                <a:gd name="T26" fmla="*/ 192 w 242"/>
                <a:gd name="T27" fmla="*/ 29 h 200"/>
                <a:gd name="T28" fmla="*/ 214 w 242"/>
                <a:gd name="T29" fmla="*/ 50 h 200"/>
                <a:gd name="T30" fmla="*/ 192 w 242"/>
                <a:gd name="T31" fmla="*/ 71 h 200"/>
                <a:gd name="T32" fmla="*/ 19 w 242"/>
                <a:gd name="T33" fmla="*/ 119 h 200"/>
                <a:gd name="T34" fmla="*/ 95 w 242"/>
                <a:gd name="T35" fmla="*/ 196 h 200"/>
                <a:gd name="T36" fmla="*/ 70 w 242"/>
                <a:gd name="T37" fmla="*/ 192 h 200"/>
                <a:gd name="T38" fmla="*/ 8 w 242"/>
                <a:gd name="T39" fmla="*/ 129 h 200"/>
                <a:gd name="T40" fmla="*/ 8 w 242"/>
                <a:gd name="T41" fmla="*/ 99 h 200"/>
                <a:gd name="T42" fmla="*/ 92 w 242"/>
                <a:gd name="T43" fmla="*/ 15 h 200"/>
                <a:gd name="T44" fmla="*/ 128 w 242"/>
                <a:gd name="T45" fmla="*/ 0 h 200"/>
                <a:gd name="T46" fmla="*/ 19 w 242"/>
                <a:gd name="T47" fmla="*/ 109 h 200"/>
                <a:gd name="T48" fmla="*/ 19 w 242"/>
                <a:gd name="T49" fmla="*/ 1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2" h="200">
                  <a:moveTo>
                    <a:pt x="22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59" y="0"/>
                    <a:pt x="143" y="7"/>
                    <a:pt x="135" y="15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42" y="107"/>
                    <a:pt x="42" y="121"/>
                    <a:pt x="51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21" y="200"/>
                    <a:pt x="135" y="200"/>
                    <a:pt x="143" y="192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36" y="100"/>
                    <a:pt x="242" y="83"/>
                    <a:pt x="242" y="71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10"/>
                    <a:pt x="233" y="0"/>
                    <a:pt x="221" y="0"/>
                  </a:cubicBezTo>
                  <a:moveTo>
                    <a:pt x="192" y="71"/>
                  </a:moveTo>
                  <a:cubicBezTo>
                    <a:pt x="181" y="71"/>
                    <a:pt x="171" y="62"/>
                    <a:pt x="171" y="50"/>
                  </a:cubicBezTo>
                  <a:cubicBezTo>
                    <a:pt x="171" y="38"/>
                    <a:pt x="181" y="29"/>
                    <a:pt x="192" y="29"/>
                  </a:cubicBezTo>
                  <a:cubicBezTo>
                    <a:pt x="204" y="29"/>
                    <a:pt x="214" y="38"/>
                    <a:pt x="214" y="50"/>
                  </a:cubicBezTo>
                  <a:cubicBezTo>
                    <a:pt x="214" y="62"/>
                    <a:pt x="204" y="71"/>
                    <a:pt x="192" y="71"/>
                  </a:cubicBezTo>
                  <a:moveTo>
                    <a:pt x="19" y="119"/>
                  </a:moveTo>
                  <a:cubicBezTo>
                    <a:pt x="95" y="196"/>
                    <a:pt x="95" y="196"/>
                    <a:pt x="95" y="196"/>
                  </a:cubicBezTo>
                  <a:cubicBezTo>
                    <a:pt x="87" y="200"/>
                    <a:pt x="77" y="199"/>
                    <a:pt x="70" y="192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0" y="121"/>
                    <a:pt x="0" y="107"/>
                    <a:pt x="8" y="99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100" y="7"/>
                    <a:pt x="116" y="0"/>
                    <a:pt x="128" y="0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6" y="112"/>
                    <a:pt x="16" y="117"/>
                    <a:pt x="19" y="119"/>
                  </a:cubicBezTo>
                </a:path>
              </a:pathLst>
            </a:custGeom>
            <a:solidFill>
              <a:srgbClr val="2E558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145726" y="2157083"/>
            <a:ext cx="900000" cy="900000"/>
            <a:chOff x="9020527" y="4549386"/>
            <a:chExt cx="551992" cy="551992"/>
          </a:xfrm>
        </p:grpSpPr>
        <p:sp>
          <p:nvSpPr>
            <p:cNvPr id="56" name="Oval 90"/>
            <p:cNvSpPr>
              <a:spLocks noChangeAspect="1"/>
            </p:cNvSpPr>
            <p:nvPr/>
          </p:nvSpPr>
          <p:spPr>
            <a:xfrm>
              <a:off x="9020527" y="4549386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57" name="Freeform 55"/>
            <p:cNvSpPr>
              <a:spLocks noChangeAspect="1" noEditPoints="1"/>
            </p:cNvSpPr>
            <p:nvPr/>
          </p:nvSpPr>
          <p:spPr bwMode="auto">
            <a:xfrm>
              <a:off x="9149178" y="4699586"/>
              <a:ext cx="294690" cy="309342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777893" y="3138974"/>
            <a:ext cx="900000" cy="900000"/>
            <a:chOff x="2610975" y="4549386"/>
            <a:chExt cx="551992" cy="551992"/>
          </a:xfrm>
        </p:grpSpPr>
        <p:sp>
          <p:nvSpPr>
            <p:cNvPr id="59" name="Oval 81"/>
            <p:cNvSpPr>
              <a:spLocks noChangeAspect="1"/>
            </p:cNvSpPr>
            <p:nvPr/>
          </p:nvSpPr>
          <p:spPr>
            <a:xfrm>
              <a:off x="2610975" y="4549386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+mn-ea"/>
              </a:endParaRPr>
            </a:p>
          </p:txBody>
        </p:sp>
        <p:sp>
          <p:nvSpPr>
            <p:cNvPr id="60" name="Freeform 26"/>
            <p:cNvSpPr/>
            <p:nvPr/>
          </p:nvSpPr>
          <p:spPr bwMode="auto">
            <a:xfrm>
              <a:off x="2754856" y="4677262"/>
              <a:ext cx="264230" cy="296240"/>
            </a:xfrm>
            <a:custGeom>
              <a:avLst/>
              <a:gdLst>
                <a:gd name="T0" fmla="*/ 157 w 175"/>
                <a:gd name="T1" fmla="*/ 3 h 197"/>
                <a:gd name="T2" fmla="*/ 74 w 175"/>
                <a:gd name="T3" fmla="*/ 28 h 197"/>
                <a:gd name="T4" fmla="*/ 55 w 175"/>
                <a:gd name="T5" fmla="*/ 52 h 197"/>
                <a:gd name="T6" fmla="*/ 55 w 175"/>
                <a:gd name="T7" fmla="*/ 138 h 197"/>
                <a:gd name="T8" fmla="*/ 55 w 175"/>
                <a:gd name="T9" fmla="*/ 140 h 197"/>
                <a:gd name="T10" fmla="*/ 36 w 175"/>
                <a:gd name="T11" fmla="*/ 137 h 197"/>
                <a:gd name="T12" fmla="*/ 0 w 175"/>
                <a:gd name="T13" fmla="*/ 171 h 197"/>
                <a:gd name="T14" fmla="*/ 36 w 175"/>
                <a:gd name="T15" fmla="*/ 194 h 197"/>
                <a:gd name="T16" fmla="*/ 70 w 175"/>
                <a:gd name="T17" fmla="*/ 161 h 197"/>
                <a:gd name="T18" fmla="*/ 70 w 175"/>
                <a:gd name="T19" fmla="*/ 86 h 197"/>
                <a:gd name="T20" fmla="*/ 79 w 175"/>
                <a:gd name="T21" fmla="*/ 76 h 197"/>
                <a:gd name="T22" fmla="*/ 152 w 175"/>
                <a:gd name="T23" fmla="*/ 52 h 197"/>
                <a:gd name="T24" fmla="*/ 160 w 175"/>
                <a:gd name="T25" fmla="*/ 57 h 197"/>
                <a:gd name="T26" fmla="*/ 160 w 175"/>
                <a:gd name="T27" fmla="*/ 117 h 197"/>
                <a:gd name="T28" fmla="*/ 160 w 175"/>
                <a:gd name="T29" fmla="*/ 118 h 197"/>
                <a:gd name="T30" fmla="*/ 139 w 175"/>
                <a:gd name="T31" fmla="*/ 115 h 197"/>
                <a:gd name="T32" fmla="*/ 104 w 175"/>
                <a:gd name="T33" fmla="*/ 148 h 197"/>
                <a:gd name="T34" fmla="*/ 139 w 175"/>
                <a:gd name="T35" fmla="*/ 172 h 197"/>
                <a:gd name="T36" fmla="*/ 175 w 175"/>
                <a:gd name="T37" fmla="*/ 138 h 197"/>
                <a:gd name="T38" fmla="*/ 175 w 175"/>
                <a:gd name="T39" fmla="*/ 16 h 197"/>
                <a:gd name="T40" fmla="*/ 157 w 175"/>
                <a:gd name="T41" fmla="*/ 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197">
                  <a:moveTo>
                    <a:pt x="157" y="3"/>
                  </a:moveTo>
                  <a:cubicBezTo>
                    <a:pt x="74" y="28"/>
                    <a:pt x="74" y="28"/>
                    <a:pt x="74" y="28"/>
                  </a:cubicBezTo>
                  <a:cubicBezTo>
                    <a:pt x="63" y="31"/>
                    <a:pt x="55" y="42"/>
                    <a:pt x="55" y="52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49" y="135"/>
                    <a:pt x="36" y="137"/>
                  </a:cubicBezTo>
                  <a:cubicBezTo>
                    <a:pt x="16" y="140"/>
                    <a:pt x="0" y="155"/>
                    <a:pt x="0" y="171"/>
                  </a:cubicBezTo>
                  <a:cubicBezTo>
                    <a:pt x="0" y="187"/>
                    <a:pt x="16" y="197"/>
                    <a:pt x="36" y="194"/>
                  </a:cubicBezTo>
                  <a:cubicBezTo>
                    <a:pt x="56" y="191"/>
                    <a:pt x="70" y="177"/>
                    <a:pt x="70" y="161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79"/>
                    <a:pt x="79" y="76"/>
                    <a:pt x="79" y="76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2" y="52"/>
                    <a:pt x="160" y="50"/>
                    <a:pt x="160" y="5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0" y="118"/>
                    <a:pt x="153" y="113"/>
                    <a:pt x="139" y="115"/>
                  </a:cubicBezTo>
                  <a:cubicBezTo>
                    <a:pt x="120" y="117"/>
                    <a:pt x="104" y="132"/>
                    <a:pt x="104" y="148"/>
                  </a:cubicBezTo>
                  <a:cubicBezTo>
                    <a:pt x="104" y="164"/>
                    <a:pt x="120" y="174"/>
                    <a:pt x="139" y="172"/>
                  </a:cubicBezTo>
                  <a:cubicBezTo>
                    <a:pt x="159" y="169"/>
                    <a:pt x="175" y="154"/>
                    <a:pt x="175" y="138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6"/>
                    <a:pt x="167" y="0"/>
                    <a:pt x="157" y="3"/>
                  </a:cubicBezTo>
                </a:path>
              </a:pathLst>
            </a:custGeom>
            <a:solidFill>
              <a:srgbClr val="2E558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5" grpId="0" animBg="1"/>
      <p:bldP spid="66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112" grpId="0"/>
      <p:bldP spid="113" grpId="0"/>
      <p:bldP spid="114" grpId="0"/>
      <p:bldP spid="115" grpId="0"/>
      <p:bldP spid="116" grpId="0"/>
      <p:bldP spid="118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5292324" y="1452481"/>
            <a:ext cx="1607352" cy="1607352"/>
            <a:chOff x="5568148" y="1452481"/>
            <a:chExt cx="1607352" cy="1607352"/>
          </a:xfrm>
        </p:grpSpPr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5568148" y="1452481"/>
              <a:ext cx="1607352" cy="1607352"/>
            </a:xfrm>
            <a:prstGeom prst="ellipse">
              <a:avLst/>
            </a:prstGeom>
            <a:solidFill>
              <a:srgbClr val="2E558D">
                <a:alpha val="33000"/>
              </a:srgbClr>
            </a:solidFill>
            <a:ln w="9525">
              <a:solidFill>
                <a:srgbClr val="FFFFFF">
                  <a:alpha val="32000"/>
                </a:srgbClr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n>
                  <a:solidFill>
                    <a:schemeClr val="bg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57" name="Oval 65"/>
            <p:cNvSpPr>
              <a:spLocks noChangeArrowheads="1"/>
            </p:cNvSpPr>
            <p:nvPr/>
          </p:nvSpPr>
          <p:spPr bwMode="auto">
            <a:xfrm>
              <a:off x="5642167" y="1526539"/>
              <a:ext cx="1459315" cy="1458884"/>
            </a:xfrm>
            <a:prstGeom prst="ellipse">
              <a:avLst/>
            </a:prstGeom>
            <a:solidFill>
              <a:srgbClr val="2E558D">
                <a:alpha val="33000"/>
              </a:srgbClr>
            </a:solidFill>
            <a:ln w="9525">
              <a:solidFill>
                <a:srgbClr val="FFFFFF">
                  <a:alpha val="32000"/>
                </a:srgbClr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n>
                  <a:solidFill>
                    <a:schemeClr val="bg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58" name="Oval 66"/>
            <p:cNvSpPr>
              <a:spLocks noChangeArrowheads="1"/>
            </p:cNvSpPr>
            <p:nvPr/>
          </p:nvSpPr>
          <p:spPr bwMode="auto">
            <a:xfrm>
              <a:off x="5720406" y="1604739"/>
              <a:ext cx="1302837" cy="1302836"/>
            </a:xfrm>
            <a:prstGeom prst="ellipse">
              <a:avLst/>
            </a:prstGeom>
            <a:solidFill>
              <a:srgbClr val="2E558D">
                <a:alpha val="33000"/>
              </a:srgbClr>
            </a:solidFill>
            <a:ln w="9525">
              <a:solidFill>
                <a:srgbClr val="FFFFFF">
                  <a:alpha val="32000"/>
                </a:srgbClr>
              </a:solidFill>
              <a:rou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n>
                  <a:solidFill>
                    <a:schemeClr val="bg1"/>
                  </a:solidFill>
                </a:ln>
                <a:solidFill>
                  <a:schemeClr val="lt1"/>
                </a:solidFill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5746911" y="1655993"/>
            <a:ext cx="698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7200" b="1" dirty="0">
                <a:solidFill>
                  <a:schemeClr val="bg1"/>
                </a:solidFill>
              </a:rPr>
              <a:t>2</a:t>
            </a:r>
            <a:endParaRPr lang="en-US" altLang="zh-CN" sz="7200" b="1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618125" y="3322023"/>
            <a:ext cx="6955751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+mn-ea"/>
              </a:rPr>
              <a:t>请在此处添加标题</a:t>
            </a:r>
            <a:endParaRPr lang="zh-CN" altLang="en-US" sz="6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2" name="文本框 25"/>
          <p:cNvSpPr txBox="1">
            <a:spLocks noChangeArrowheads="1"/>
          </p:cNvSpPr>
          <p:nvPr/>
        </p:nvSpPr>
        <p:spPr bwMode="auto">
          <a:xfrm>
            <a:off x="2591676" y="4430019"/>
            <a:ext cx="700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pc="10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Thought for customer service is the sacred mission of design.</a:t>
            </a:r>
            <a:endParaRPr lang="en-US" altLang="zh-CN" spc="100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</p:bldLst>
  </p:timing>
</p:sld>
</file>

<file path=ppt/tags/tag1.xml><?xml version="1.0" encoding="utf-8"?>
<p:tagLst xmlns:p="http://schemas.openxmlformats.org/presentationml/2006/main">
  <p:tag name="ISPRING_ULTRA_SCORM_COURSE_ID" val="470AD841-0E8C-4CF4-A879-7B5E239DFC9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58-太空主题扁平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2498</Words>
  <Application>WPS 演示</Application>
  <PresentationFormat>自定义</PresentationFormat>
  <Paragraphs>462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Open Sans</vt:lpstr>
      <vt:lpstr>Segoe Print</vt:lpstr>
      <vt:lpstr>等线</vt:lpstr>
      <vt:lpstr>微软雅黑</vt:lpstr>
      <vt:lpstr>Arial Unicode MS</vt:lpstr>
      <vt:lpstr>Agency FB</vt:lpstr>
      <vt:lpstr>Trebuchet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南蛮姑娘</cp:lastModifiedBy>
  <cp:revision>8</cp:revision>
  <dcterms:created xsi:type="dcterms:W3CDTF">2016-07-10T05:35:00Z</dcterms:created>
  <dcterms:modified xsi:type="dcterms:W3CDTF">2021-09-12T04:49:00Z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60A62AC1628E448EBA6B8DC0A5CEBA6D</vt:lpwstr>
  </property>
  <property fmtid="{D5CDD505-2E9C-101B-9397-08002B2CF9AE}" pid="3" name="KSOProductBuildVer">
    <vt:lpwstr>2052-11.1.0.10700</vt:lpwstr>
  </property>
</Properties>
</file>